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eba61f68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eba61f68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eba61f68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eba61f68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fc2a258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fc2a258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0e45e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0e45e4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fc2a258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fc2a258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fc2a258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fc2a258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eba61f6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eba61f6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ba61f68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ba61f68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ba61f68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eba61f68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fc2a258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fc2a258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eba61f68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eba61f68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gettingstarte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compose/compose-file/compose-versioning/" TargetMode="External"/><Relationship Id="rId4" Type="http://schemas.openxmlformats.org/officeDocument/2006/relationships/hyperlink" Target="https://x-team.com/blog/docker-compose-php-environment-from-scrat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Docker. Compose file. Network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services: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network-service: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Image: centos:latest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networks: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  - my-shared-network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ports: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  - "80:80"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...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another-service-in-its-own-network: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image: alpine:latest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networks: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  - my-private-network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ports: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  - "80:80"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  ...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networks: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my-shared-network: {}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 my-private-network: {}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Docker. Compose. Demo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Docker. To read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https://docs.docker.com/compose/gettingstarted/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https://x-team.com/blog/docker-compose-php-environment-from-scratch/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https://docs.docker.com/compose/compose-file/compose-versioning/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Agenda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 </a:t>
            </a:r>
            <a:r>
              <a:rPr lang="en-GB" smtClean="0"/>
              <a:t>compose</a:t>
            </a: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Docker. Compose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Defining and running multi-container Docker applications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 use existing images or build from Dockerfile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docker-compose.yaml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isolated environment for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Docker. Compose file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version: "3.7"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services: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...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volumes: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...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networks: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...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5882575" y="1114675"/>
            <a:ext cx="316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version: '3'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services: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web: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build: 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ports: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 - "5000:5000"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environment: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- VARIABLE: value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app: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image: "my_image:first"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volumes: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  - ../src:/var/www</a:t>
            </a:r>
            <a:endParaRPr sz="1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50" y="966125"/>
            <a:ext cx="4276150" cy="37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Docker. Compose file. Services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services: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frontend: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image: my-app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...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backend: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image: my-backend-app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...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db: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image: my-db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...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Docker. Compose file. Volumes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Create own and mount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Mount existing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Mount folder(s)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rw/ro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nfs/local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Docker. Compose file. Volumes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services: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volumes-service: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image: alpine:latest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volumes: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  - global-volume:/mnt/global-volume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  - ./app:/mnt/host-volume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  - /home:/mnt/readonly-host-volume:ro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...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another-volumes-example-service: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image: alpine:latest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volumes: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  - global-volume:/var/www/global-volume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  ...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volumes: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 global-volume: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Docker. Compose. Demo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Docker. Compose file. Network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Ports expose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Network controlling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Application requirements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Экран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Proxima Nova</vt:lpstr>
      <vt:lpstr>Spearmint</vt:lpstr>
      <vt:lpstr>Docker-compose</vt:lpstr>
      <vt:lpstr>Agenda </vt:lpstr>
      <vt:lpstr>Docker. Compose</vt:lpstr>
      <vt:lpstr>Docker. Compose file</vt:lpstr>
      <vt:lpstr>Docker. Compose file. Services</vt:lpstr>
      <vt:lpstr>Docker. Compose file. Volumes</vt:lpstr>
      <vt:lpstr>Docker. Compose file. Volumes</vt:lpstr>
      <vt:lpstr>Docker. Compose. Demo</vt:lpstr>
      <vt:lpstr>Docker. Compose file. Network</vt:lpstr>
      <vt:lpstr>Docker. Compose file. Network</vt:lpstr>
      <vt:lpstr>Docker. Compose. Demo</vt:lpstr>
      <vt:lpstr>Docker. To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Docker-compose</dc:title>
  <cp:lastModifiedBy>Беспальцев Андрей Александрович</cp:lastModifiedBy>
  <cp:revision>1</cp:revision>
  <dcterms:modified xsi:type="dcterms:W3CDTF">2023-01-26T05:57:29Z</dcterms:modified>
</cp:coreProperties>
</file>