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ebe69f04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ebe69f04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c57996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c57996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0e45e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0e45e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be69f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be69f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ebe69f04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ebe69f04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30431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30431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be69f0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be69f0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be69f04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be69f04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be69f04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ebe69f04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be69f04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be69f04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ubernetes.io/docs/setup/production-environment/tools/kubespray/" TargetMode="External"/><Relationship Id="rId4" Type="http://schemas.openxmlformats.org/officeDocument/2006/relationships/hyperlink" Target="https://kubernetes.io/docs/tutorials/" TargetMode="External"/><Relationship Id="rId5" Type="http://schemas.openxmlformats.org/officeDocument/2006/relationships/hyperlink" Target="https://github.com/kubernetes-sigs/kubespra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diagrams.net/?page-id=gwUSBy7dnRQie0tje5o3&amp;scale=auto#G1adze-yZKLqttDqfLN5BoAhrmzvwqYbw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ubernetes.io/docs/tasks/tools/install-kubectl/" TargetMode="External"/><Relationship Id="rId4" Type="http://schemas.openxmlformats.org/officeDocument/2006/relationships/hyperlink" Target="https://kubernetes.io/docs/reference/kubectl/cheatshe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3s.io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Installation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22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Let’s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To read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https://kubernetes.io/docs/setup/production-environment/tools/kubespray/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https://kubernetes.io/docs/tutorials/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https://github.com/kubernetes-sigs/kubespray</a:t>
            </a:r>
            <a:r>
              <a:rPr lang="en-GB"/>
              <a:t>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 kubectl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to </a:t>
            </a:r>
            <a:r>
              <a:rPr lang="en-GB"/>
              <a:t>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use kubectl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HLD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73" name="Google Shape;73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50" y="865325"/>
            <a:ext cx="7539574" cy="404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Final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by kubectl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to dashboard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Kubectl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https://kubernetes.io/docs/tasks/tools/install-kubectl/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Cheatsheet: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https://kubernetes.io/docs/reference/kubectl/cheatsheet/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22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Let’s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K3s. Lightweight 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Packaged as a single binary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Lightweight storage backend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Secure by default with reasonable defaults for lightweight environments.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Simple but powerful “batteries-included” features have been added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Operation of all Kubernetes control plane components is encapsulated in a single binary and process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External dependencies have been minimized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K3s packages required dependencies, including: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Containerd, Flannel, CoreDNS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Host utilities (iptables, socat, etc)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Ingress controller (traefik)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Embedded service loadbalancer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Embedded network policy controller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K3s. Lightweight 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Good for: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CI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Development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ARM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Embedding K8s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https://k3s.io/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K3s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https://k3s.io/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3532" l="2384" r="2241" t="4462"/>
          <a:stretch/>
        </p:blipFill>
        <p:spPr>
          <a:xfrm>
            <a:off x="787000" y="1063924"/>
            <a:ext cx="7202299" cy="38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