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Proxima Nova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ProximaNova-bold.fntdata"/><Relationship Id="rId27" Type="http://schemas.openxmlformats.org/officeDocument/2006/relationships/font" Target="fonts/ProximaNova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roximaNova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ProximaNova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530cd796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9530cd796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9530cd796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9530cd796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9530cd796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9530cd796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530cd796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530cd796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530cd796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530cd796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530cd796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9530cd796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9aefe185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9aefe185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9aefe1850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9aefe1850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9aefe1850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9aefe1850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9aefe1850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9aefe1850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c60e45e4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c60e45e4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9aefe1850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9aefe1850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9aefe1850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9aefe1850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4c579961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4c579961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51710d20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51710d20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51710d20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51710d20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51710d20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51710d20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51710d20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51710d20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51710d20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51710d20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51710d20e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51710d20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530cd79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9530cd79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example.com/charts/alpine-0.1.2.tgz" TargetMode="External"/><Relationship Id="rId4" Type="http://schemas.openxmlformats.org/officeDocument/2006/relationships/hyperlink" Target="https://example.com/charts/alpine-0.1.2.tgz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kubernetes.io/docs/tutorials/" TargetMode="External"/><Relationship Id="rId4" Type="http://schemas.openxmlformats.org/officeDocument/2006/relationships/hyperlink" Target="https://helm.sh/docs/intro/install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kubernetes.io/docs/concepts/storage/volumes/#types-of-volum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K8s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Deployment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K8s. </a:t>
            </a:r>
            <a:r>
              <a:rPr lang="en-GB"/>
              <a:t>persistentVolumeClaim and persistentVolume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(PV) </a:t>
            </a:r>
            <a:r>
              <a:rPr lang="en-GB"/>
              <a:t>abstraction for storage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(PVC) request for storage</a:t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3950" y="1440475"/>
            <a:ext cx="4299551" cy="319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K8s. persistentVolumeClaim and persistentVolume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Demo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K8s. </a:t>
            </a:r>
            <a:r>
              <a:rPr lang="en-GB"/>
              <a:t>ConfigMaps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pass configuration details as key-value pairs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Create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From literal values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From files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K8s. ConfigMaps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Demo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Create ConfigMap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Attach </a:t>
            </a:r>
            <a:r>
              <a:rPr lang="en-GB"/>
              <a:t>ConfigMap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K8s. Secrets</a:t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share sensitive information like 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passwords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tokens, 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keys in the form of key-value pairs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Create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Use command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Use manifest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K8s. Secrets</a:t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Demo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Create secret using command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Create and use secret declaration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K8s. Helm</a:t>
            </a:r>
            <a:endParaRPr/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Package manager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Template manager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One app inside: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All </a:t>
            </a:r>
            <a:r>
              <a:rPr lang="en-GB"/>
              <a:t>manifests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All values in separate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Versions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7425" y="847313"/>
            <a:ext cx="2895600" cy="3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K8s. Helm</a:t>
            </a:r>
            <a:endParaRPr/>
          </a:p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Two part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The client (CLI)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The server (Tiller)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Concepts: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Chart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Release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Repository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K8s. Helm. Benefits</a:t>
            </a:r>
            <a:endParaRPr/>
          </a:p>
        </p:txBody>
      </p:sp>
      <p:sp>
        <p:nvSpPr>
          <p:cNvPr id="166" name="Google Shape;16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Boosts productivity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Reduces duplication &amp; complexity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Simplifies deployments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K8s. Helm. Repo</a:t>
            </a:r>
            <a:endParaRPr/>
          </a:p>
        </p:txBody>
      </p:sp>
      <p:sp>
        <p:nvSpPr>
          <p:cNvPr id="172" name="Google Shape;17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.helmignore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Chart.yaml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Values.yaml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Charts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Templates</a:t>
            </a:r>
            <a:endParaRPr/>
          </a:p>
        </p:txBody>
      </p:sp>
      <p:pic>
        <p:nvPicPr>
          <p:cNvPr id="173" name="Google Shape;17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5838" y="1017713"/>
            <a:ext cx="3000375" cy="32861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Agenda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-GB"/>
              <a:t>Deployment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Service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Ingress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Volumes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ConfigMaps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Secrets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K8s. Helm. Repository of charts</a:t>
            </a:r>
            <a:endParaRPr/>
          </a:p>
        </p:txBody>
      </p:sp>
      <p:sp>
        <p:nvSpPr>
          <p:cNvPr id="179" name="Google Shape;17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Simple http server with index.html (yaml format) and folder with charts </a:t>
            </a:r>
            <a:r>
              <a:rPr lang="en-GB"/>
              <a:t>archives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u="sng">
                <a:solidFill>
                  <a:schemeClr val="hlink"/>
                </a:solidFill>
                <a:hlinkClick r:id="rId3"/>
              </a:rPr>
              <a:t>h</a:t>
            </a:r>
            <a:r>
              <a:rPr lang="en-GB" u="sng">
                <a:solidFill>
                  <a:schemeClr val="hlink"/>
                </a:solidFill>
                <a:hlinkClick r:id="rId4"/>
              </a:rPr>
              <a:t>ttps://example.com/charts/alpine-0.1.2.tgz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Realization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Google Cloud Storage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JFrog Artifactory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GitHub Pages example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Ordinary web servers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ChartMuseum Repository Server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K8s. Helm. Demo</a:t>
            </a:r>
            <a:endParaRPr/>
          </a:p>
        </p:txBody>
      </p:sp>
      <p:sp>
        <p:nvSpPr>
          <p:cNvPr id="185" name="Google Shape;18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Create app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Deploy app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Set </a:t>
            </a:r>
            <a:r>
              <a:rPr lang="en-GB"/>
              <a:t>parameters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K8s. To read</a:t>
            </a:r>
            <a:endParaRPr/>
          </a:p>
        </p:txBody>
      </p:sp>
      <p:sp>
        <p:nvSpPr>
          <p:cNvPr id="191" name="Google Shape;19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https://kubernetes.io/docs/tutorials/</a:t>
            </a:r>
            <a:r>
              <a:rPr lang="en-GB"/>
              <a:t>	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https://helm.sh/docs/intro/install/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K8s. Deployment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how pods will be created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how will they run and communicate with each other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K8s. Deployment file. Demo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K8s. Service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make possible accessing multiple pods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</a:t>
            </a:r>
            <a:r>
              <a:rPr lang="en-GB"/>
              <a:t>orks as Load balancer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4125" y="397900"/>
            <a:ext cx="4233050" cy="45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K8s. Service. Demo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Add service to the deployment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K8s. Ingress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410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exposes HTTP and HTTPS routes from outside the cluster to services within the cluster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</a:t>
            </a:r>
            <a:r>
              <a:rPr lang="en-GB"/>
              <a:t>as rules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types of Ingress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Single Service Ingress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Simple fanout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Name based virtual hosting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TLS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1075" y="636175"/>
            <a:ext cx="4735125" cy="415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K8s. Ingress. Demo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410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K8s. Volumes 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25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</a:t>
            </a:r>
            <a:r>
              <a:rPr lang="en-GB"/>
              <a:t>olume ~= directory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3"/>
              </a:rPr>
              <a:t>volume type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comes from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how use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Contents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</a:t>
            </a:r>
            <a:r>
              <a:rPr lang="en-GB"/>
              <a:t>xamples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hostPath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persistentVolumeClaim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nfs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iscsi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secret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gcePersistentDisk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awsElasticBlockStore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