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1" r:id="rId5"/>
    <p:sldId id="273" r:id="rId6"/>
    <p:sldId id="272" r:id="rId7"/>
    <p:sldId id="269" r:id="rId8"/>
    <p:sldId id="270" r:id="rId9"/>
    <p:sldId id="268" r:id="rId10"/>
    <p:sldId id="271" r:id="rId11"/>
    <p:sldId id="275" r:id="rId12"/>
    <p:sldId id="27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039EF-06BC-4DBA-81DF-054B1F6FEC4A}" v="629" dt="2022-12-07T17:58:00.982"/>
    <p1510:client id="{E9957DF2-F11B-4873-8593-D951EB5C6F90}" v="1426" dt="2022-12-06T21:27:19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даков Александр" userId="9a1dadfb90195a2c" providerId="Windows Live" clId="Web-{E9957DF2-F11B-4873-8593-D951EB5C6F90}"/>
    <pc:docChg chg="addSld delSld modSld">
      <pc:chgData name="Садаков Александр" userId="9a1dadfb90195a2c" providerId="Windows Live" clId="Web-{E9957DF2-F11B-4873-8593-D951EB5C6F90}" dt="2022-12-06T21:27:19.756" v="1338" actId="14100"/>
      <pc:docMkLst>
        <pc:docMk/>
      </pc:docMkLst>
      <pc:sldChg chg="addSp delSp modSp mod setBg addAnim setClrOvrMap">
        <pc:chgData name="Садаков Александр" userId="9a1dadfb90195a2c" providerId="Windows Live" clId="Web-{E9957DF2-F11B-4873-8593-D951EB5C6F90}" dt="2022-12-06T20:18:09.784" v="1133" actId="14100"/>
        <pc:sldMkLst>
          <pc:docMk/>
          <pc:sldMk cId="1351651579" sldId="256"/>
        </pc:sldMkLst>
        <pc:spChg chg="mod">
          <ac:chgData name="Садаков Александр" userId="9a1dadfb90195a2c" providerId="Windows Live" clId="Web-{E9957DF2-F11B-4873-8593-D951EB5C6F90}" dt="2022-12-06T20:17:50.377" v="1128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Садаков Александр" userId="9a1dadfb90195a2c" providerId="Windows Live" clId="Web-{E9957DF2-F11B-4873-8593-D951EB5C6F90}" dt="2022-12-06T20:18:09.784" v="1133" actId="14100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Садаков Александр" userId="9a1dadfb90195a2c" providerId="Windows Live" clId="Web-{E9957DF2-F11B-4873-8593-D951EB5C6F90}" dt="2022-12-06T20:17:50.377" v="1128"/>
          <ac:spMkLst>
            <pc:docMk/>
            <pc:sldMk cId="1351651579" sldId="256"/>
            <ac:spMk id="9" creationId="{87CC2527-562A-4F69-B487-4371E5B243E7}"/>
          </ac:spMkLst>
        </pc:spChg>
        <pc:spChg chg="add">
          <ac:chgData name="Садаков Александр" userId="9a1dadfb90195a2c" providerId="Windows Live" clId="Web-{E9957DF2-F11B-4873-8593-D951EB5C6F90}" dt="2022-12-06T20:17:50.377" v="1128"/>
          <ac:spMkLst>
            <pc:docMk/>
            <pc:sldMk cId="1351651579" sldId="256"/>
            <ac:spMk id="16" creationId="{D38A241E-0395-41E5-8607-BAA2799A4374}"/>
          </ac:spMkLst>
        </pc:spChg>
        <pc:picChg chg="add mod ord">
          <ac:chgData name="Садаков Александр" userId="9a1dadfb90195a2c" providerId="Windows Live" clId="Web-{E9957DF2-F11B-4873-8593-D951EB5C6F90}" dt="2022-12-06T20:17:50.377" v="1128"/>
          <ac:picMkLst>
            <pc:docMk/>
            <pc:sldMk cId="1351651579" sldId="256"/>
            <ac:picMk id="4" creationId="{E24FC0FA-A3AF-5DA8-4AFC-55D8B1012261}"/>
          </ac:picMkLst>
        </pc:picChg>
        <pc:cxnChg chg="add del">
          <ac:chgData name="Садаков Александр" userId="9a1dadfb90195a2c" providerId="Windows Live" clId="Web-{E9957DF2-F11B-4873-8593-D951EB5C6F90}" dt="2022-12-06T20:17:50.377" v="1128"/>
          <ac:cxnSpMkLst>
            <pc:docMk/>
            <pc:sldMk cId="1351651579" sldId="256"/>
            <ac:cxnSpMk id="11" creationId="{BCDAEC91-5BCE-4B55-9CC0-43EF94CB734B}"/>
          </ac:cxnSpMkLst>
        </pc:cxnChg>
        <pc:cxnChg chg="add">
          <ac:chgData name="Садаков Александр" userId="9a1dadfb90195a2c" providerId="Windows Live" clId="Web-{E9957DF2-F11B-4873-8593-D951EB5C6F90}" dt="2022-12-06T20:17:50.377" v="1128"/>
          <ac:cxnSpMkLst>
            <pc:docMk/>
            <pc:sldMk cId="1351651579" sldId="256"/>
            <ac:cxnSpMk id="18" creationId="{CE352288-84AD-4CA8-BCD5-76C29D34E1DB}"/>
          </ac:cxnSpMkLst>
        </pc:cxnChg>
      </pc:sldChg>
      <pc:sldChg chg="addSp modSp new mod setBg">
        <pc:chgData name="Садаков Александр" userId="9a1dadfb90195a2c" providerId="Windows Live" clId="Web-{E9957DF2-F11B-4873-8593-D951EB5C6F90}" dt="2022-12-06T20:29:54.078" v="1157" actId="20577"/>
        <pc:sldMkLst>
          <pc:docMk/>
          <pc:sldMk cId="1635011176" sldId="257"/>
        </pc:sldMkLst>
        <pc:spChg chg="mod">
          <ac:chgData name="Садаков Александр" userId="9a1dadfb90195a2c" providerId="Windows Live" clId="Web-{E9957DF2-F11B-4873-8593-D951EB5C6F90}" dt="2022-12-05T18:14:18.598" v="91" actId="20577"/>
          <ac:spMkLst>
            <pc:docMk/>
            <pc:sldMk cId="1635011176" sldId="257"/>
            <ac:spMk id="2" creationId="{5C360047-B74E-CAE4-2E5D-3DC4117BE85C}"/>
          </ac:spMkLst>
        </pc:spChg>
        <pc:spChg chg="mod">
          <ac:chgData name="Садаков Александр" userId="9a1dadfb90195a2c" providerId="Windows Live" clId="Web-{E9957DF2-F11B-4873-8593-D951EB5C6F90}" dt="2022-12-06T20:29:54.078" v="1157" actId="20577"/>
          <ac:spMkLst>
            <pc:docMk/>
            <pc:sldMk cId="1635011176" sldId="257"/>
            <ac:spMk id="3" creationId="{223D01EB-86D5-16B0-8AE3-DAFC2166DCF1}"/>
          </ac:spMkLst>
        </pc:spChg>
        <pc:spChg chg="add">
          <ac:chgData name="Садаков Александр" userId="9a1dadfb90195a2c" providerId="Windows Live" clId="Web-{E9957DF2-F11B-4873-8593-D951EB5C6F90}" dt="2022-12-05T18:13:40.816" v="85"/>
          <ac:spMkLst>
            <pc:docMk/>
            <pc:sldMk cId="1635011176" sldId="257"/>
            <ac:spMk id="8" creationId="{2B566528-1B12-4246-9431-5C2D7D081168}"/>
          </ac:spMkLst>
        </pc:spChg>
        <pc:spChg chg="add">
          <ac:chgData name="Садаков Александр" userId="9a1dadfb90195a2c" providerId="Windows Live" clId="Web-{E9957DF2-F11B-4873-8593-D951EB5C6F90}" dt="2022-12-05T18:13:40.816" v="85"/>
          <ac:spMkLst>
            <pc:docMk/>
            <pc:sldMk cId="1635011176" sldId="257"/>
            <ac:spMk id="10" creationId="{2E80C965-DB6D-4F81-9E9E-B027384D0BD6}"/>
          </ac:spMkLst>
        </pc:spChg>
        <pc:spChg chg="add">
          <ac:chgData name="Садаков Александр" userId="9a1dadfb90195a2c" providerId="Windows Live" clId="Web-{E9957DF2-F11B-4873-8593-D951EB5C6F90}" dt="2022-12-05T18:13:40.816" v="85"/>
          <ac:spMkLst>
            <pc:docMk/>
            <pc:sldMk cId="1635011176" sldId="257"/>
            <ac:spMk id="12" creationId="{A580F890-B085-4E95-96AA-55AEBEC5CE6E}"/>
          </ac:spMkLst>
        </pc:spChg>
        <pc:spChg chg="add">
          <ac:chgData name="Садаков Александр" userId="9a1dadfb90195a2c" providerId="Windows Live" clId="Web-{E9957DF2-F11B-4873-8593-D951EB5C6F90}" dt="2022-12-05T18:13:40.816" v="85"/>
          <ac:spMkLst>
            <pc:docMk/>
            <pc:sldMk cId="1635011176" sldId="257"/>
            <ac:spMk id="14" creationId="{D3F51FEB-38FB-4F6C-9F7B-2F2AFAB65463}"/>
          </ac:spMkLst>
        </pc:spChg>
        <pc:spChg chg="add">
          <ac:chgData name="Садаков Александр" userId="9a1dadfb90195a2c" providerId="Windows Live" clId="Web-{E9957DF2-F11B-4873-8593-D951EB5C6F90}" dt="2022-12-05T18:13:40.816" v="85"/>
          <ac:spMkLst>
            <pc:docMk/>
            <pc:sldMk cId="1635011176" sldId="257"/>
            <ac:spMk id="16" creationId="{1E547BA6-BAE0-43BB-A7CA-60F69CE252F0}"/>
          </ac:spMkLst>
        </pc:spChg>
      </pc:sldChg>
      <pc:sldChg chg="addSp modSp new mod setBg">
        <pc:chgData name="Садаков Александр" userId="9a1dadfb90195a2c" providerId="Windows Live" clId="Web-{E9957DF2-F11B-4873-8593-D951EB5C6F90}" dt="2022-12-05T18:15:06.803" v="99" actId="20577"/>
        <pc:sldMkLst>
          <pc:docMk/>
          <pc:sldMk cId="334794252" sldId="258"/>
        </pc:sldMkLst>
        <pc:spChg chg="mod">
          <ac:chgData name="Садаков Александр" userId="9a1dadfb90195a2c" providerId="Windows Live" clId="Web-{E9957DF2-F11B-4873-8593-D951EB5C6F90}" dt="2022-12-05T18:15:06.803" v="99" actId="20577"/>
          <ac:spMkLst>
            <pc:docMk/>
            <pc:sldMk cId="334794252" sldId="258"/>
            <ac:spMk id="2" creationId="{6FFD3DB9-FFA9-F548-1E40-79308ED5B1A3}"/>
          </ac:spMkLst>
        </pc:spChg>
        <pc:spChg chg="mod">
          <ac:chgData name="Садаков Александр" userId="9a1dadfb90195a2c" providerId="Windows Live" clId="Web-{E9957DF2-F11B-4873-8593-D951EB5C6F90}" dt="2022-12-05T18:14:42.396" v="92"/>
          <ac:spMkLst>
            <pc:docMk/>
            <pc:sldMk cId="334794252" sldId="258"/>
            <ac:spMk id="3" creationId="{65161244-2222-0123-CBD0-95B06ECA52FB}"/>
          </ac:spMkLst>
        </pc:spChg>
        <pc:spChg chg="add">
          <ac:chgData name="Садаков Александр" userId="9a1dadfb90195a2c" providerId="Windows Live" clId="Web-{E9957DF2-F11B-4873-8593-D951EB5C6F90}" dt="2022-12-05T18:14:42.396" v="92"/>
          <ac:spMkLst>
            <pc:docMk/>
            <pc:sldMk cId="334794252" sldId="258"/>
            <ac:spMk id="8" creationId="{2B566528-1B12-4246-9431-5C2D7D081168}"/>
          </ac:spMkLst>
        </pc:spChg>
        <pc:spChg chg="add">
          <ac:chgData name="Садаков Александр" userId="9a1dadfb90195a2c" providerId="Windows Live" clId="Web-{E9957DF2-F11B-4873-8593-D951EB5C6F90}" dt="2022-12-05T18:14:42.396" v="92"/>
          <ac:spMkLst>
            <pc:docMk/>
            <pc:sldMk cId="334794252" sldId="258"/>
            <ac:spMk id="10" creationId="{2E80C965-DB6D-4F81-9E9E-B027384D0BD6}"/>
          </ac:spMkLst>
        </pc:spChg>
        <pc:spChg chg="add">
          <ac:chgData name="Садаков Александр" userId="9a1dadfb90195a2c" providerId="Windows Live" clId="Web-{E9957DF2-F11B-4873-8593-D951EB5C6F90}" dt="2022-12-05T18:14:42.396" v="92"/>
          <ac:spMkLst>
            <pc:docMk/>
            <pc:sldMk cId="334794252" sldId="258"/>
            <ac:spMk id="12" creationId="{A580F890-B085-4E95-96AA-55AEBEC5CE6E}"/>
          </ac:spMkLst>
        </pc:spChg>
        <pc:spChg chg="add">
          <ac:chgData name="Садаков Александр" userId="9a1dadfb90195a2c" providerId="Windows Live" clId="Web-{E9957DF2-F11B-4873-8593-D951EB5C6F90}" dt="2022-12-05T18:14:42.396" v="92"/>
          <ac:spMkLst>
            <pc:docMk/>
            <pc:sldMk cId="334794252" sldId="258"/>
            <ac:spMk id="14" creationId="{D3F51FEB-38FB-4F6C-9F7B-2F2AFAB65463}"/>
          </ac:spMkLst>
        </pc:spChg>
        <pc:spChg chg="add">
          <ac:chgData name="Садаков Александр" userId="9a1dadfb90195a2c" providerId="Windows Live" clId="Web-{E9957DF2-F11B-4873-8593-D951EB5C6F90}" dt="2022-12-05T18:14:42.396" v="92"/>
          <ac:spMkLst>
            <pc:docMk/>
            <pc:sldMk cId="334794252" sldId="258"/>
            <ac:spMk id="16" creationId="{1E547BA6-BAE0-43BB-A7CA-60F69CE252F0}"/>
          </ac:spMkLst>
        </pc:spChg>
      </pc:sldChg>
      <pc:sldChg chg="addSp modSp new mod setBg">
        <pc:chgData name="Садаков Александр" userId="9a1dadfb90195a2c" providerId="Windows Live" clId="Web-{E9957DF2-F11B-4873-8593-D951EB5C6F90}" dt="2022-12-06T21:27:19.756" v="1338" actId="14100"/>
        <pc:sldMkLst>
          <pc:docMk/>
          <pc:sldMk cId="3057576661" sldId="259"/>
        </pc:sldMkLst>
        <pc:spChg chg="mod">
          <ac:chgData name="Садаков Александр" userId="9a1dadfb90195a2c" providerId="Windows Live" clId="Web-{E9957DF2-F11B-4873-8593-D951EB5C6F90}" dt="2022-12-05T18:15:21.506" v="104" actId="20577"/>
          <ac:spMkLst>
            <pc:docMk/>
            <pc:sldMk cId="3057576661" sldId="259"/>
            <ac:spMk id="2" creationId="{64D75708-A71B-1A73-C758-0D88097C4213}"/>
          </ac:spMkLst>
        </pc:spChg>
        <pc:spChg chg="mod">
          <ac:chgData name="Садаков Александр" userId="9a1dadfb90195a2c" providerId="Windows Live" clId="Web-{E9957DF2-F11B-4873-8593-D951EB5C6F90}" dt="2022-12-06T20:15:23.140" v="1116" actId="20577"/>
          <ac:spMkLst>
            <pc:docMk/>
            <pc:sldMk cId="3057576661" sldId="259"/>
            <ac:spMk id="3" creationId="{551AFCC6-0995-B243-1E76-F5672E1DFA07}"/>
          </ac:spMkLst>
        </pc:spChg>
        <pc:spChg chg="add">
          <ac:chgData name="Садаков Александр" userId="9a1dadfb90195a2c" providerId="Windows Live" clId="Web-{E9957DF2-F11B-4873-8593-D951EB5C6F90}" dt="2022-12-05T18:14:46.412" v="93"/>
          <ac:spMkLst>
            <pc:docMk/>
            <pc:sldMk cId="3057576661" sldId="259"/>
            <ac:spMk id="8" creationId="{2B566528-1B12-4246-9431-5C2D7D081168}"/>
          </ac:spMkLst>
        </pc:spChg>
        <pc:spChg chg="add">
          <ac:chgData name="Садаков Александр" userId="9a1dadfb90195a2c" providerId="Windows Live" clId="Web-{E9957DF2-F11B-4873-8593-D951EB5C6F90}" dt="2022-12-05T18:14:46.412" v="93"/>
          <ac:spMkLst>
            <pc:docMk/>
            <pc:sldMk cId="3057576661" sldId="259"/>
            <ac:spMk id="10" creationId="{2E80C965-DB6D-4F81-9E9E-B027384D0BD6}"/>
          </ac:spMkLst>
        </pc:spChg>
        <pc:spChg chg="add">
          <ac:chgData name="Садаков Александр" userId="9a1dadfb90195a2c" providerId="Windows Live" clId="Web-{E9957DF2-F11B-4873-8593-D951EB5C6F90}" dt="2022-12-05T18:14:46.412" v="93"/>
          <ac:spMkLst>
            <pc:docMk/>
            <pc:sldMk cId="3057576661" sldId="259"/>
            <ac:spMk id="12" creationId="{A580F890-B085-4E95-96AA-55AEBEC5CE6E}"/>
          </ac:spMkLst>
        </pc:spChg>
        <pc:spChg chg="add">
          <ac:chgData name="Садаков Александр" userId="9a1dadfb90195a2c" providerId="Windows Live" clId="Web-{E9957DF2-F11B-4873-8593-D951EB5C6F90}" dt="2022-12-05T18:14:46.412" v="93"/>
          <ac:spMkLst>
            <pc:docMk/>
            <pc:sldMk cId="3057576661" sldId="259"/>
            <ac:spMk id="14" creationId="{D3F51FEB-38FB-4F6C-9F7B-2F2AFAB65463}"/>
          </ac:spMkLst>
        </pc:spChg>
        <pc:spChg chg="add">
          <ac:chgData name="Садаков Александр" userId="9a1dadfb90195a2c" providerId="Windows Live" clId="Web-{E9957DF2-F11B-4873-8593-D951EB5C6F90}" dt="2022-12-05T18:14:46.412" v="93"/>
          <ac:spMkLst>
            <pc:docMk/>
            <pc:sldMk cId="3057576661" sldId="259"/>
            <ac:spMk id="16" creationId="{1E547BA6-BAE0-43BB-A7CA-60F69CE252F0}"/>
          </ac:spMkLst>
        </pc:spChg>
        <pc:picChg chg="add mod">
          <ac:chgData name="Садаков Александр" userId="9a1dadfb90195a2c" providerId="Windows Live" clId="Web-{E9957DF2-F11B-4873-8593-D951EB5C6F90}" dt="2022-12-06T21:27:19.756" v="1338" actId="14100"/>
          <ac:picMkLst>
            <pc:docMk/>
            <pc:sldMk cId="3057576661" sldId="259"/>
            <ac:picMk id="4" creationId="{2791D152-F509-8F7F-5BDA-F553ABB51FB2}"/>
          </ac:picMkLst>
        </pc:picChg>
      </pc:sldChg>
      <pc:sldChg chg="addSp delSp modSp new mod setBg">
        <pc:chgData name="Садаков Александр" userId="9a1dadfb90195a2c" providerId="Windows Live" clId="Web-{E9957DF2-F11B-4873-8593-D951EB5C6F90}" dt="2022-12-06T21:16:13.907" v="1313" actId="1076"/>
        <pc:sldMkLst>
          <pc:docMk/>
          <pc:sldMk cId="1228652389" sldId="260"/>
        </pc:sldMkLst>
        <pc:spChg chg="mod">
          <ac:chgData name="Садаков Александр" userId="9a1dadfb90195a2c" providerId="Windows Live" clId="Web-{E9957DF2-F11B-4873-8593-D951EB5C6F90}" dt="2022-12-06T21:14:37.279" v="1276" actId="20577"/>
          <ac:spMkLst>
            <pc:docMk/>
            <pc:sldMk cId="1228652389" sldId="260"/>
            <ac:spMk id="2" creationId="{2DB346BF-0A5D-F383-7C17-BAE1F5150137}"/>
          </ac:spMkLst>
        </pc:spChg>
        <pc:spChg chg="del mod">
          <ac:chgData name="Садаков Александр" userId="9a1dadfb90195a2c" providerId="Windows Live" clId="Web-{E9957DF2-F11B-4873-8593-D951EB5C6F90}" dt="2022-12-06T21:03:17.679" v="1158"/>
          <ac:spMkLst>
            <pc:docMk/>
            <pc:sldMk cId="1228652389" sldId="260"/>
            <ac:spMk id="3" creationId="{49776993-1897-C3CF-557F-23D796C6BA05}"/>
          </ac:spMkLst>
        </pc:spChg>
        <pc:spChg chg="add">
          <ac:chgData name="Садаков Александр" userId="9a1dadfb90195a2c" providerId="Windows Live" clId="Web-{E9957DF2-F11B-4873-8593-D951EB5C6F90}" dt="2022-12-05T18:14:49.427" v="94"/>
          <ac:spMkLst>
            <pc:docMk/>
            <pc:sldMk cId="1228652389" sldId="260"/>
            <ac:spMk id="8" creationId="{2B566528-1B12-4246-9431-5C2D7D081168}"/>
          </ac:spMkLst>
        </pc:spChg>
        <pc:spChg chg="add">
          <ac:chgData name="Садаков Александр" userId="9a1dadfb90195a2c" providerId="Windows Live" clId="Web-{E9957DF2-F11B-4873-8593-D951EB5C6F90}" dt="2022-12-05T18:14:49.427" v="94"/>
          <ac:spMkLst>
            <pc:docMk/>
            <pc:sldMk cId="1228652389" sldId="260"/>
            <ac:spMk id="10" creationId="{2E80C965-DB6D-4F81-9E9E-B027384D0BD6}"/>
          </ac:spMkLst>
        </pc:spChg>
        <pc:spChg chg="add">
          <ac:chgData name="Садаков Александр" userId="9a1dadfb90195a2c" providerId="Windows Live" clId="Web-{E9957DF2-F11B-4873-8593-D951EB5C6F90}" dt="2022-12-05T18:14:49.427" v="94"/>
          <ac:spMkLst>
            <pc:docMk/>
            <pc:sldMk cId="1228652389" sldId="260"/>
            <ac:spMk id="12" creationId="{A580F890-B085-4E95-96AA-55AEBEC5CE6E}"/>
          </ac:spMkLst>
        </pc:spChg>
        <pc:spChg chg="add">
          <ac:chgData name="Садаков Александр" userId="9a1dadfb90195a2c" providerId="Windows Live" clId="Web-{E9957DF2-F11B-4873-8593-D951EB5C6F90}" dt="2022-12-05T18:14:49.427" v="94"/>
          <ac:spMkLst>
            <pc:docMk/>
            <pc:sldMk cId="1228652389" sldId="260"/>
            <ac:spMk id="14" creationId="{D3F51FEB-38FB-4F6C-9F7B-2F2AFAB65463}"/>
          </ac:spMkLst>
        </pc:spChg>
        <pc:spChg chg="add">
          <ac:chgData name="Садаков Александр" userId="9a1dadfb90195a2c" providerId="Windows Live" clId="Web-{E9957DF2-F11B-4873-8593-D951EB5C6F90}" dt="2022-12-05T18:14:49.427" v="94"/>
          <ac:spMkLst>
            <pc:docMk/>
            <pc:sldMk cId="1228652389" sldId="260"/>
            <ac:spMk id="16" creationId="{1E547BA6-BAE0-43BB-A7CA-60F69CE252F0}"/>
          </ac:spMkLst>
        </pc:spChg>
        <pc:graphicFrameChg chg="add mod ord modGraphic">
          <ac:chgData name="Садаков Александр" userId="9a1dadfb90195a2c" providerId="Windows Live" clId="Web-{E9957DF2-F11B-4873-8593-D951EB5C6F90}" dt="2022-12-06T21:16:13.907" v="1313" actId="1076"/>
          <ac:graphicFrameMkLst>
            <pc:docMk/>
            <pc:sldMk cId="1228652389" sldId="260"/>
            <ac:graphicFrameMk id="4" creationId="{AA6C7300-B712-206B-1573-1921F90169E3}"/>
          </ac:graphicFrameMkLst>
        </pc:graphicFrameChg>
      </pc:sldChg>
      <pc:sldChg chg="addSp modSp new mod setBg">
        <pc:chgData name="Садаков Александр" userId="9a1dadfb90195a2c" providerId="Windows Live" clId="Web-{E9957DF2-F11B-4873-8593-D951EB5C6F90}" dt="2022-12-06T21:25:06.205" v="1336" actId="20577"/>
        <pc:sldMkLst>
          <pc:docMk/>
          <pc:sldMk cId="311345103" sldId="261"/>
        </pc:sldMkLst>
        <pc:spChg chg="mod">
          <ac:chgData name="Садаков Александр" userId="9a1dadfb90195a2c" providerId="Windows Live" clId="Web-{E9957DF2-F11B-4873-8593-D951EB5C6F90}" dt="2022-12-05T18:16:59.790" v="122" actId="20577"/>
          <ac:spMkLst>
            <pc:docMk/>
            <pc:sldMk cId="311345103" sldId="261"/>
            <ac:spMk id="2" creationId="{136218B2-DFE4-008D-4E64-0CBC380FF212}"/>
          </ac:spMkLst>
        </pc:spChg>
        <pc:spChg chg="mod">
          <ac:chgData name="Садаков Александр" userId="9a1dadfb90195a2c" providerId="Windows Live" clId="Web-{E9957DF2-F11B-4873-8593-D951EB5C6F90}" dt="2022-12-06T21:25:06.205" v="1336" actId="20577"/>
          <ac:spMkLst>
            <pc:docMk/>
            <pc:sldMk cId="311345103" sldId="261"/>
            <ac:spMk id="3" creationId="{4B294212-4F1A-5CB3-C7F1-96E600A0CB00}"/>
          </ac:spMkLst>
        </pc:spChg>
        <pc:spChg chg="add">
          <ac:chgData name="Садаков Александр" userId="9a1dadfb90195a2c" providerId="Windows Live" clId="Web-{E9957DF2-F11B-4873-8593-D951EB5C6F90}" dt="2022-12-05T18:16:01.023" v="111"/>
          <ac:spMkLst>
            <pc:docMk/>
            <pc:sldMk cId="311345103" sldId="261"/>
            <ac:spMk id="8" creationId="{2B566528-1B12-4246-9431-5C2D7D081168}"/>
          </ac:spMkLst>
        </pc:spChg>
        <pc:spChg chg="add">
          <ac:chgData name="Садаков Александр" userId="9a1dadfb90195a2c" providerId="Windows Live" clId="Web-{E9957DF2-F11B-4873-8593-D951EB5C6F90}" dt="2022-12-05T18:16:01.023" v="111"/>
          <ac:spMkLst>
            <pc:docMk/>
            <pc:sldMk cId="311345103" sldId="261"/>
            <ac:spMk id="10" creationId="{2E80C965-DB6D-4F81-9E9E-B027384D0BD6}"/>
          </ac:spMkLst>
        </pc:spChg>
        <pc:spChg chg="add">
          <ac:chgData name="Садаков Александр" userId="9a1dadfb90195a2c" providerId="Windows Live" clId="Web-{E9957DF2-F11B-4873-8593-D951EB5C6F90}" dt="2022-12-05T18:16:01.023" v="111"/>
          <ac:spMkLst>
            <pc:docMk/>
            <pc:sldMk cId="311345103" sldId="261"/>
            <ac:spMk id="12" creationId="{A580F890-B085-4E95-96AA-55AEBEC5CE6E}"/>
          </ac:spMkLst>
        </pc:spChg>
        <pc:spChg chg="add">
          <ac:chgData name="Садаков Александр" userId="9a1dadfb90195a2c" providerId="Windows Live" clId="Web-{E9957DF2-F11B-4873-8593-D951EB5C6F90}" dt="2022-12-05T18:16:01.023" v="111"/>
          <ac:spMkLst>
            <pc:docMk/>
            <pc:sldMk cId="311345103" sldId="261"/>
            <ac:spMk id="14" creationId="{D3F51FEB-38FB-4F6C-9F7B-2F2AFAB65463}"/>
          </ac:spMkLst>
        </pc:spChg>
        <pc:spChg chg="add">
          <ac:chgData name="Садаков Александр" userId="9a1dadfb90195a2c" providerId="Windows Live" clId="Web-{E9957DF2-F11B-4873-8593-D951EB5C6F90}" dt="2022-12-05T18:16:01.023" v="111"/>
          <ac:spMkLst>
            <pc:docMk/>
            <pc:sldMk cId="311345103" sldId="261"/>
            <ac:spMk id="16" creationId="{1E547BA6-BAE0-43BB-A7CA-60F69CE252F0}"/>
          </ac:spMkLst>
        </pc:spChg>
      </pc:sldChg>
      <pc:sldChg chg="addSp delSp modSp new mod setBg">
        <pc:chgData name="Садаков Александр" userId="9a1dadfb90195a2c" providerId="Windows Live" clId="Web-{E9957DF2-F11B-4873-8593-D951EB5C6F90}" dt="2022-12-06T21:16:49.830" v="1314" actId="1076"/>
        <pc:sldMkLst>
          <pc:docMk/>
          <pc:sldMk cId="2909046340" sldId="262"/>
        </pc:sldMkLst>
        <pc:spChg chg="mod">
          <ac:chgData name="Садаков Александр" userId="9a1dadfb90195a2c" providerId="Windows Live" clId="Web-{E9957DF2-F11B-4873-8593-D951EB5C6F90}" dt="2022-12-06T10:35:51.641" v="1021" actId="20577"/>
          <ac:spMkLst>
            <pc:docMk/>
            <pc:sldMk cId="2909046340" sldId="262"/>
            <ac:spMk id="2" creationId="{4DE8F16B-9538-1186-E8F7-6F31EB11E656}"/>
          </ac:spMkLst>
        </pc:spChg>
        <pc:spChg chg="add del mod">
          <ac:chgData name="Садаков Александр" userId="9a1dadfb90195a2c" providerId="Windows Live" clId="Web-{E9957DF2-F11B-4873-8593-D951EB5C6F90}" dt="2022-12-05T19:52:48.267" v="130"/>
          <ac:spMkLst>
            <pc:docMk/>
            <pc:sldMk cId="2909046340" sldId="262"/>
            <ac:spMk id="3" creationId="{B58090FF-BCE9-964E-CD31-B19D092ED703}"/>
          </ac:spMkLst>
        </pc:spChg>
        <pc:spChg chg="add">
          <ac:chgData name="Садаков Александр" userId="9a1dadfb90195a2c" providerId="Windows Live" clId="Web-{E9957DF2-F11B-4873-8593-D951EB5C6F90}" dt="2022-12-05T18:16:07.351" v="112"/>
          <ac:spMkLst>
            <pc:docMk/>
            <pc:sldMk cId="2909046340" sldId="262"/>
            <ac:spMk id="8" creationId="{2B566528-1B12-4246-9431-5C2D7D081168}"/>
          </ac:spMkLst>
        </pc:spChg>
        <pc:spChg chg="add">
          <ac:chgData name="Садаков Александр" userId="9a1dadfb90195a2c" providerId="Windows Live" clId="Web-{E9957DF2-F11B-4873-8593-D951EB5C6F90}" dt="2022-12-05T18:16:07.351" v="112"/>
          <ac:spMkLst>
            <pc:docMk/>
            <pc:sldMk cId="2909046340" sldId="262"/>
            <ac:spMk id="10" creationId="{2E80C965-DB6D-4F81-9E9E-B027384D0BD6}"/>
          </ac:spMkLst>
        </pc:spChg>
        <pc:spChg chg="add mod">
          <ac:chgData name="Садаков Александр" userId="9a1dadfb90195a2c" providerId="Windows Live" clId="Web-{E9957DF2-F11B-4873-8593-D951EB5C6F90}" dt="2022-12-06T20:17:03.267" v="1125" actId="20577"/>
          <ac:spMkLst>
            <pc:docMk/>
            <pc:sldMk cId="2909046340" sldId="262"/>
            <ac:spMk id="11" creationId="{93F452D2-3AC6-6855-9EB4-491113075EB0}"/>
          </ac:spMkLst>
        </pc:spChg>
        <pc:spChg chg="add">
          <ac:chgData name="Садаков Александр" userId="9a1dadfb90195a2c" providerId="Windows Live" clId="Web-{E9957DF2-F11B-4873-8593-D951EB5C6F90}" dt="2022-12-05T18:16:07.351" v="112"/>
          <ac:spMkLst>
            <pc:docMk/>
            <pc:sldMk cId="2909046340" sldId="262"/>
            <ac:spMk id="12" creationId="{A580F890-B085-4E95-96AA-55AEBEC5CE6E}"/>
          </ac:spMkLst>
        </pc:spChg>
        <pc:spChg chg="add">
          <ac:chgData name="Садаков Александр" userId="9a1dadfb90195a2c" providerId="Windows Live" clId="Web-{E9957DF2-F11B-4873-8593-D951EB5C6F90}" dt="2022-12-05T18:16:07.351" v="112"/>
          <ac:spMkLst>
            <pc:docMk/>
            <pc:sldMk cId="2909046340" sldId="262"/>
            <ac:spMk id="14" creationId="{D3F51FEB-38FB-4F6C-9F7B-2F2AFAB65463}"/>
          </ac:spMkLst>
        </pc:spChg>
        <pc:spChg chg="add">
          <ac:chgData name="Садаков Александр" userId="9a1dadfb90195a2c" providerId="Windows Live" clId="Web-{E9957DF2-F11B-4873-8593-D951EB5C6F90}" dt="2022-12-05T18:16:07.351" v="112"/>
          <ac:spMkLst>
            <pc:docMk/>
            <pc:sldMk cId="2909046340" sldId="262"/>
            <ac:spMk id="16" creationId="{1E547BA6-BAE0-43BB-A7CA-60F69CE252F0}"/>
          </ac:spMkLst>
        </pc:spChg>
        <pc:graphicFrameChg chg="add mod modGraphic">
          <ac:chgData name="Садаков Александр" userId="9a1dadfb90195a2c" providerId="Windows Live" clId="Web-{E9957DF2-F11B-4873-8593-D951EB5C6F90}" dt="2022-12-06T21:16:49.830" v="1314" actId="1076"/>
          <ac:graphicFrameMkLst>
            <pc:docMk/>
            <pc:sldMk cId="2909046340" sldId="262"/>
            <ac:graphicFrameMk id="7" creationId="{172F1914-55A8-DC9F-2821-A81C233064AE}"/>
          </ac:graphicFrameMkLst>
        </pc:graphicFrameChg>
        <pc:picChg chg="add del mod ord">
          <ac:chgData name="Садаков Александр" userId="9a1dadfb90195a2c" providerId="Windows Live" clId="Web-{E9957DF2-F11B-4873-8593-D951EB5C6F90}" dt="2022-12-05T19:52:36.188" v="127"/>
          <ac:picMkLst>
            <pc:docMk/>
            <pc:sldMk cId="2909046340" sldId="262"/>
            <ac:picMk id="4" creationId="{B28D3E9F-48A2-B685-D0CA-4B283A3D70EC}"/>
          </ac:picMkLst>
        </pc:picChg>
        <pc:picChg chg="add del mod ord">
          <ac:chgData name="Садаков Александр" userId="9a1dadfb90195a2c" providerId="Windows Live" clId="Web-{E9957DF2-F11B-4873-8593-D951EB5C6F90}" dt="2022-12-05T19:52:40.782" v="129"/>
          <ac:picMkLst>
            <pc:docMk/>
            <pc:sldMk cId="2909046340" sldId="262"/>
            <ac:picMk id="5" creationId="{25A00D2C-40F6-A2F2-955B-F7B4E5BB97F0}"/>
          </ac:picMkLst>
        </pc:picChg>
        <pc:picChg chg="add del mod ord">
          <ac:chgData name="Садаков Александр" userId="9a1dadfb90195a2c" providerId="Windows Live" clId="Web-{E9957DF2-F11B-4873-8593-D951EB5C6F90}" dt="2022-12-05T19:58:43.840" v="611"/>
          <ac:picMkLst>
            <pc:docMk/>
            <pc:sldMk cId="2909046340" sldId="262"/>
            <ac:picMk id="6" creationId="{A73E3FCA-666A-0523-C743-B31FC282202E}"/>
          </ac:picMkLst>
        </pc:picChg>
      </pc:sldChg>
      <pc:sldChg chg="addSp delSp modSp new mod setBg">
        <pc:chgData name="Садаков Александр" userId="9a1dadfb90195a2c" providerId="Windows Live" clId="Web-{E9957DF2-F11B-4873-8593-D951EB5C6F90}" dt="2022-12-06T21:17:12.143" v="1318" actId="1076"/>
        <pc:sldMkLst>
          <pc:docMk/>
          <pc:sldMk cId="3214507226" sldId="263"/>
        </pc:sldMkLst>
        <pc:spChg chg="mod">
          <ac:chgData name="Садаков Александр" userId="9a1dadfb90195a2c" providerId="Windows Live" clId="Web-{E9957DF2-F11B-4873-8593-D951EB5C6F90}" dt="2022-12-05T18:16:29.102" v="116" actId="20577"/>
          <ac:spMkLst>
            <pc:docMk/>
            <pc:sldMk cId="3214507226" sldId="263"/>
            <ac:spMk id="2" creationId="{693BF645-7038-59EE-922A-9D902374FC1A}"/>
          </ac:spMkLst>
        </pc:spChg>
        <pc:spChg chg="del mod">
          <ac:chgData name="Садаков Александр" userId="9a1dadfb90195a2c" providerId="Windows Live" clId="Web-{E9957DF2-F11B-4873-8593-D951EB5C6F90}" dt="2022-12-05T20:28:24.140" v="634"/>
          <ac:spMkLst>
            <pc:docMk/>
            <pc:sldMk cId="3214507226" sldId="263"/>
            <ac:spMk id="3" creationId="{B7862F95-08AC-208E-70AA-35D333B79B71}"/>
          </ac:spMkLst>
        </pc:spChg>
        <pc:spChg chg="add">
          <ac:chgData name="Садаков Александр" userId="9a1dadfb90195a2c" providerId="Windows Live" clId="Web-{E9957DF2-F11B-4873-8593-D951EB5C6F90}" dt="2022-12-05T18:16:10.664" v="113"/>
          <ac:spMkLst>
            <pc:docMk/>
            <pc:sldMk cId="3214507226" sldId="263"/>
            <ac:spMk id="8" creationId="{2B566528-1B12-4246-9431-5C2D7D081168}"/>
          </ac:spMkLst>
        </pc:spChg>
        <pc:spChg chg="add">
          <ac:chgData name="Садаков Александр" userId="9a1dadfb90195a2c" providerId="Windows Live" clId="Web-{E9957DF2-F11B-4873-8593-D951EB5C6F90}" dt="2022-12-05T18:16:10.664" v="113"/>
          <ac:spMkLst>
            <pc:docMk/>
            <pc:sldMk cId="3214507226" sldId="263"/>
            <ac:spMk id="10" creationId="{2E80C965-DB6D-4F81-9E9E-B027384D0BD6}"/>
          </ac:spMkLst>
        </pc:spChg>
        <pc:spChg chg="add">
          <ac:chgData name="Садаков Александр" userId="9a1dadfb90195a2c" providerId="Windows Live" clId="Web-{E9957DF2-F11B-4873-8593-D951EB5C6F90}" dt="2022-12-05T18:16:10.664" v="113"/>
          <ac:spMkLst>
            <pc:docMk/>
            <pc:sldMk cId="3214507226" sldId="263"/>
            <ac:spMk id="12" creationId="{A580F890-B085-4E95-96AA-55AEBEC5CE6E}"/>
          </ac:spMkLst>
        </pc:spChg>
        <pc:spChg chg="add">
          <ac:chgData name="Садаков Александр" userId="9a1dadfb90195a2c" providerId="Windows Live" clId="Web-{E9957DF2-F11B-4873-8593-D951EB5C6F90}" dt="2022-12-05T18:16:10.664" v="113"/>
          <ac:spMkLst>
            <pc:docMk/>
            <pc:sldMk cId="3214507226" sldId="263"/>
            <ac:spMk id="14" creationId="{D3F51FEB-38FB-4F6C-9F7B-2F2AFAB65463}"/>
          </ac:spMkLst>
        </pc:spChg>
        <pc:spChg chg="add">
          <ac:chgData name="Садаков Александр" userId="9a1dadfb90195a2c" providerId="Windows Live" clId="Web-{E9957DF2-F11B-4873-8593-D951EB5C6F90}" dt="2022-12-05T18:16:10.664" v="113"/>
          <ac:spMkLst>
            <pc:docMk/>
            <pc:sldMk cId="3214507226" sldId="263"/>
            <ac:spMk id="16" creationId="{1E547BA6-BAE0-43BB-A7CA-60F69CE252F0}"/>
          </ac:spMkLst>
        </pc:spChg>
        <pc:graphicFrameChg chg="add mod ord modGraphic">
          <ac:chgData name="Садаков Александр" userId="9a1dadfb90195a2c" providerId="Windows Live" clId="Web-{E9957DF2-F11B-4873-8593-D951EB5C6F90}" dt="2022-12-06T21:17:12.143" v="1318" actId="1076"/>
          <ac:graphicFrameMkLst>
            <pc:docMk/>
            <pc:sldMk cId="3214507226" sldId="263"/>
            <ac:graphicFrameMk id="4" creationId="{E831A03A-ADD4-4911-342B-DFA326DA7768}"/>
          </ac:graphicFrameMkLst>
        </pc:graphicFrameChg>
      </pc:sldChg>
      <pc:sldChg chg="delSp modSp new del">
        <pc:chgData name="Садаков Александр" userId="9a1dadfb90195a2c" providerId="Windows Live" clId="Web-{E9957DF2-F11B-4873-8593-D951EB5C6F90}" dt="2022-12-06T20:02:28.845" v="1100"/>
        <pc:sldMkLst>
          <pc:docMk/>
          <pc:sldMk cId="1192168245" sldId="264"/>
        </pc:sldMkLst>
        <pc:spChg chg="del">
          <ac:chgData name="Садаков Александр" userId="9a1dadfb90195a2c" providerId="Windows Live" clId="Web-{E9957DF2-F11B-4873-8593-D951EB5C6F90}" dt="2022-12-06T20:01:43.094" v="1084"/>
          <ac:spMkLst>
            <pc:docMk/>
            <pc:sldMk cId="1192168245" sldId="264"/>
            <ac:spMk id="2" creationId="{EDD5D406-013D-0B74-0A18-F47E6A541DB5}"/>
          </ac:spMkLst>
        </pc:spChg>
        <pc:spChg chg="mod">
          <ac:chgData name="Садаков Александр" userId="9a1dadfb90195a2c" providerId="Windows Live" clId="Web-{E9957DF2-F11B-4873-8593-D951EB5C6F90}" dt="2022-12-06T20:01:38.922" v="1083" actId="20577"/>
          <ac:spMkLst>
            <pc:docMk/>
            <pc:sldMk cId="1192168245" sldId="264"/>
            <ac:spMk id="3" creationId="{3DC528B3-DA8B-0E3A-3D00-CE9F46665E71}"/>
          </ac:spMkLst>
        </pc:spChg>
      </pc:sldChg>
      <pc:sldChg chg="addSp delSp modSp add replId">
        <pc:chgData name="Садаков Александр" userId="9a1dadfb90195a2c" providerId="Windows Live" clId="Web-{E9957DF2-F11B-4873-8593-D951EB5C6F90}" dt="2022-12-06T20:17:11.611" v="1126" actId="20577"/>
        <pc:sldMkLst>
          <pc:docMk/>
          <pc:sldMk cId="1837544867" sldId="265"/>
        </pc:sldMkLst>
        <pc:spChg chg="del">
          <ac:chgData name="Садаков Александр" userId="9a1dadfb90195a2c" providerId="Windows Live" clId="Web-{E9957DF2-F11B-4873-8593-D951EB5C6F90}" dt="2022-12-06T20:02:07.173" v="1091"/>
          <ac:spMkLst>
            <pc:docMk/>
            <pc:sldMk cId="1837544867" sldId="265"/>
            <ac:spMk id="2" creationId="{4DE8F16B-9538-1186-E8F7-6F31EB11E656}"/>
          </ac:spMkLst>
        </pc:spChg>
        <pc:spChg chg="add del mod">
          <ac:chgData name="Садаков Александр" userId="9a1dadfb90195a2c" providerId="Windows Live" clId="Web-{E9957DF2-F11B-4873-8593-D951EB5C6F90}" dt="2022-12-06T20:01:53.188" v="1087"/>
          <ac:spMkLst>
            <pc:docMk/>
            <pc:sldMk cId="1837544867" sldId="265"/>
            <ac:spMk id="4" creationId="{4F05E0B7-E968-F378-2AD1-7B1542F9602C}"/>
          </ac:spMkLst>
        </pc:spChg>
        <pc:spChg chg="del">
          <ac:chgData name="Садаков Александр" userId="9a1dadfb90195a2c" providerId="Windows Live" clId="Web-{E9957DF2-F11B-4873-8593-D951EB5C6F90}" dt="2022-12-06T20:01:52.266" v="1086"/>
          <ac:spMkLst>
            <pc:docMk/>
            <pc:sldMk cId="1837544867" sldId="265"/>
            <ac:spMk id="11" creationId="{93F452D2-3AC6-6855-9EB4-491113075EB0}"/>
          </ac:spMkLst>
        </pc:spChg>
        <pc:spChg chg="add mod">
          <ac:chgData name="Садаков Александр" userId="9a1dadfb90195a2c" providerId="Windows Live" clId="Web-{E9957DF2-F11B-4873-8593-D951EB5C6F90}" dt="2022-12-06T20:17:11.611" v="1126" actId="20577"/>
          <ac:spMkLst>
            <pc:docMk/>
            <pc:sldMk cId="1837544867" sldId="265"/>
            <ac:spMk id="20" creationId="{F792C330-948A-73D0-531D-09C7B3990212}"/>
          </ac:spMkLst>
        </pc:spChg>
        <pc:spChg chg="add del mod">
          <ac:chgData name="Садаков Александр" userId="9a1dadfb90195a2c" providerId="Windows Live" clId="Web-{E9957DF2-F11B-4873-8593-D951EB5C6F90}" dt="2022-12-06T20:02:20.845" v="1098"/>
          <ac:spMkLst>
            <pc:docMk/>
            <pc:sldMk cId="1837544867" sldId="265"/>
            <ac:spMk id="22" creationId="{1BBA73A8-0B2F-DD40-69F5-ED2CEE0699EB}"/>
          </ac:spMkLst>
        </pc:spChg>
        <pc:graphicFrameChg chg="add del mod ord modGraphic">
          <ac:chgData name="Садаков Александр" userId="9a1dadfb90195a2c" providerId="Windows Live" clId="Web-{E9957DF2-F11B-4873-8593-D951EB5C6F90}" dt="2022-12-06T20:01:56.251" v="1088"/>
          <ac:graphicFrameMkLst>
            <pc:docMk/>
            <pc:sldMk cId="1837544867" sldId="265"/>
            <ac:graphicFrameMk id="5" creationId="{4AD37034-F4B0-C8D4-FD7D-46F9BD556F5F}"/>
          </ac:graphicFrameMkLst>
        </pc:graphicFrameChg>
        <pc:graphicFrameChg chg="del">
          <ac:chgData name="Садаков Александр" userId="9a1dadfb90195a2c" providerId="Windows Live" clId="Web-{E9957DF2-F11B-4873-8593-D951EB5C6F90}" dt="2022-12-06T20:02:05.266" v="1090"/>
          <ac:graphicFrameMkLst>
            <pc:docMk/>
            <pc:sldMk cId="1837544867" sldId="265"/>
            <ac:graphicFrameMk id="7" creationId="{172F1914-55A8-DC9F-2821-A81C233064AE}"/>
          </ac:graphicFrameMkLst>
        </pc:graphicFrameChg>
      </pc:sldChg>
      <pc:sldChg chg="modSp add replId">
        <pc:chgData name="Садаков Александр" userId="9a1dadfb90195a2c" providerId="Windows Live" clId="Web-{E9957DF2-F11B-4873-8593-D951EB5C6F90}" dt="2022-12-06T21:16:02.360" v="1311" actId="1076"/>
        <pc:sldMkLst>
          <pc:docMk/>
          <pc:sldMk cId="3205258990" sldId="266"/>
        </pc:sldMkLst>
        <pc:spChg chg="mod">
          <ac:chgData name="Садаков Александр" userId="9a1dadfb90195a2c" providerId="Windows Live" clId="Web-{E9957DF2-F11B-4873-8593-D951EB5C6F90}" dt="2022-12-06T21:14:56.217" v="1281" actId="20577"/>
          <ac:spMkLst>
            <pc:docMk/>
            <pc:sldMk cId="3205258990" sldId="266"/>
            <ac:spMk id="2" creationId="{2DB346BF-0A5D-F383-7C17-BAE1F5150137}"/>
          </ac:spMkLst>
        </pc:spChg>
        <pc:graphicFrameChg chg="mod modGraphic">
          <ac:chgData name="Садаков Александр" userId="9a1dadfb90195a2c" providerId="Windows Live" clId="Web-{E9957DF2-F11B-4873-8593-D951EB5C6F90}" dt="2022-12-06T21:16:02.360" v="1311" actId="1076"/>
          <ac:graphicFrameMkLst>
            <pc:docMk/>
            <pc:sldMk cId="3205258990" sldId="266"/>
            <ac:graphicFrameMk id="4" creationId="{AA6C7300-B712-206B-1573-1921F90169E3}"/>
          </ac:graphicFrameMkLst>
        </pc:graphicFrameChg>
      </pc:sldChg>
    </pc:docChg>
  </pc:docChgLst>
  <pc:docChgLst>
    <pc:chgData name="Садаков Александр" userId="9a1dadfb90195a2c" providerId="Windows Live" clId="Web-{110039EF-06BC-4DBA-81DF-054B1F6FEC4A}"/>
    <pc:docChg chg="addSld delSld modSld">
      <pc:chgData name="Садаков Александр" userId="9a1dadfb90195a2c" providerId="Windows Live" clId="Web-{110039EF-06BC-4DBA-81DF-054B1F6FEC4A}" dt="2022-12-07T17:57:56.779" v="550"/>
      <pc:docMkLst>
        <pc:docMk/>
      </pc:docMkLst>
      <pc:sldChg chg="modSp">
        <pc:chgData name="Садаков Александр" userId="9a1dadfb90195a2c" providerId="Windows Live" clId="Web-{110039EF-06BC-4DBA-81DF-054B1F6FEC4A}" dt="2022-12-07T17:12:08.303" v="417" actId="20577"/>
        <pc:sldMkLst>
          <pc:docMk/>
          <pc:sldMk cId="1635011176" sldId="257"/>
        </pc:sldMkLst>
        <pc:spChg chg="mod">
          <ac:chgData name="Садаков Александр" userId="9a1dadfb90195a2c" providerId="Windows Live" clId="Web-{110039EF-06BC-4DBA-81DF-054B1F6FEC4A}" dt="2022-12-07T17:12:08.303" v="417" actId="20577"/>
          <ac:spMkLst>
            <pc:docMk/>
            <pc:sldMk cId="1635011176" sldId="257"/>
            <ac:spMk id="3" creationId="{223D01EB-86D5-16B0-8AE3-DAFC2166DCF1}"/>
          </ac:spMkLst>
        </pc:spChg>
      </pc:sldChg>
      <pc:sldChg chg="modSp del">
        <pc:chgData name="Садаков Александр" userId="9a1dadfb90195a2c" providerId="Windows Live" clId="Web-{110039EF-06BC-4DBA-81DF-054B1F6FEC4A}" dt="2022-12-07T17:12:12.459" v="418"/>
        <pc:sldMkLst>
          <pc:docMk/>
          <pc:sldMk cId="334794252" sldId="258"/>
        </pc:sldMkLst>
        <pc:spChg chg="mod">
          <ac:chgData name="Садаков Александр" userId="9a1dadfb90195a2c" providerId="Windows Live" clId="Web-{110039EF-06BC-4DBA-81DF-054B1F6FEC4A}" dt="2022-12-07T16:45:16.844" v="283" actId="20577"/>
          <ac:spMkLst>
            <pc:docMk/>
            <pc:sldMk cId="334794252" sldId="258"/>
            <ac:spMk id="3" creationId="{65161244-2222-0123-CBD0-95B06ECA52FB}"/>
          </ac:spMkLst>
        </pc:spChg>
      </pc:sldChg>
      <pc:sldChg chg="addSp modSp">
        <pc:chgData name="Садаков Александр" userId="9a1dadfb90195a2c" providerId="Windows Live" clId="Web-{110039EF-06BC-4DBA-81DF-054B1F6FEC4A}" dt="2022-12-07T16:58:04.307" v="321" actId="20577"/>
        <pc:sldMkLst>
          <pc:docMk/>
          <pc:sldMk cId="3057576661" sldId="259"/>
        </pc:sldMkLst>
        <pc:spChg chg="mod">
          <ac:chgData name="Садаков Александр" userId="9a1dadfb90195a2c" providerId="Windows Live" clId="Web-{110039EF-06BC-4DBA-81DF-054B1F6FEC4A}" dt="2022-12-07T16:57:43.009" v="315" actId="1076"/>
          <ac:spMkLst>
            <pc:docMk/>
            <pc:sldMk cId="3057576661" sldId="259"/>
            <ac:spMk id="2" creationId="{64D75708-A71B-1A73-C758-0D88097C4213}"/>
          </ac:spMkLst>
        </pc:spChg>
        <pc:spChg chg="add mod">
          <ac:chgData name="Садаков Александр" userId="9a1dadfb90195a2c" providerId="Windows Live" clId="Web-{110039EF-06BC-4DBA-81DF-054B1F6FEC4A}" dt="2022-12-07T16:58:04.307" v="321" actId="20577"/>
          <ac:spMkLst>
            <pc:docMk/>
            <pc:sldMk cId="3057576661" sldId="259"/>
            <ac:spMk id="5" creationId="{0AD8D676-5A8F-CCAA-A807-FE56F1EB5761}"/>
          </ac:spMkLst>
        </pc:spChg>
      </pc:sldChg>
      <pc:sldChg chg="modSp">
        <pc:chgData name="Садаков Александр" userId="9a1dadfb90195a2c" providerId="Windows Live" clId="Web-{110039EF-06BC-4DBA-81DF-054B1F6FEC4A}" dt="2022-12-07T14:35:25.602" v="221"/>
        <pc:sldMkLst>
          <pc:docMk/>
          <pc:sldMk cId="1228652389" sldId="260"/>
        </pc:sldMkLst>
        <pc:graphicFrameChg chg="mod modGraphic">
          <ac:chgData name="Садаков Александр" userId="9a1dadfb90195a2c" providerId="Windows Live" clId="Web-{110039EF-06BC-4DBA-81DF-054B1F6FEC4A}" dt="2022-12-07T14:35:25.602" v="221"/>
          <ac:graphicFrameMkLst>
            <pc:docMk/>
            <pc:sldMk cId="1228652389" sldId="260"/>
            <ac:graphicFrameMk id="4" creationId="{AA6C7300-B712-206B-1573-1921F90169E3}"/>
          </ac:graphicFrameMkLst>
        </pc:graphicFrameChg>
      </pc:sldChg>
      <pc:sldChg chg="modSp">
        <pc:chgData name="Садаков Александр" userId="9a1dadfb90195a2c" providerId="Windows Live" clId="Web-{110039EF-06BC-4DBA-81DF-054B1F6FEC4A}" dt="2022-12-07T17:57:56.779" v="550"/>
        <pc:sldMkLst>
          <pc:docMk/>
          <pc:sldMk cId="3214507226" sldId="263"/>
        </pc:sldMkLst>
        <pc:graphicFrameChg chg="mod modGraphic">
          <ac:chgData name="Садаков Александр" userId="9a1dadfb90195a2c" providerId="Windows Live" clId="Web-{110039EF-06BC-4DBA-81DF-054B1F6FEC4A}" dt="2022-12-07T17:57:56.779" v="550"/>
          <ac:graphicFrameMkLst>
            <pc:docMk/>
            <pc:sldMk cId="3214507226" sldId="263"/>
            <ac:graphicFrameMk id="4" creationId="{E831A03A-ADD4-4911-342B-DFA326DA7768}"/>
          </ac:graphicFrameMkLst>
        </pc:graphicFrameChg>
      </pc:sldChg>
      <pc:sldChg chg="modSp">
        <pc:chgData name="Садаков Александр" userId="9a1dadfb90195a2c" providerId="Windows Live" clId="Web-{110039EF-06BC-4DBA-81DF-054B1F6FEC4A}" dt="2022-12-07T17:11:29.270" v="395"/>
        <pc:sldMkLst>
          <pc:docMk/>
          <pc:sldMk cId="3205258990" sldId="266"/>
        </pc:sldMkLst>
        <pc:graphicFrameChg chg="mod modGraphic">
          <ac:chgData name="Садаков Александр" userId="9a1dadfb90195a2c" providerId="Windows Live" clId="Web-{110039EF-06BC-4DBA-81DF-054B1F6FEC4A}" dt="2022-12-07T17:11:29.270" v="395"/>
          <ac:graphicFrameMkLst>
            <pc:docMk/>
            <pc:sldMk cId="3205258990" sldId="266"/>
            <ac:graphicFrameMk id="4" creationId="{AA6C7300-B712-206B-1573-1921F90169E3}"/>
          </ac:graphicFrameMkLst>
        </pc:graphicFrameChg>
      </pc:sldChg>
      <pc:sldChg chg="addSp delSp modSp add replId">
        <pc:chgData name="Садаков Александр" userId="9a1dadfb90195a2c" providerId="Windows Live" clId="Web-{110039EF-06BC-4DBA-81DF-054B1F6FEC4A}" dt="2022-12-07T17:06:38.792" v="387" actId="14100"/>
        <pc:sldMkLst>
          <pc:docMk/>
          <pc:sldMk cId="1730248105" sldId="267"/>
        </pc:sldMkLst>
        <pc:spChg chg="del">
          <ac:chgData name="Садаков Александр" userId="9a1dadfb90195a2c" providerId="Windows Live" clId="Web-{110039EF-06BC-4DBA-81DF-054B1F6FEC4A}" dt="2022-12-07T16:59:23.669" v="329"/>
          <ac:spMkLst>
            <pc:docMk/>
            <pc:sldMk cId="1730248105" sldId="267"/>
            <ac:spMk id="2" creationId="{64D75708-A71B-1A73-C758-0D88097C4213}"/>
          </ac:spMkLst>
        </pc:spChg>
        <pc:spChg chg="mod">
          <ac:chgData name="Садаков Александр" userId="9a1dadfb90195a2c" providerId="Windows Live" clId="Web-{110039EF-06BC-4DBA-81DF-054B1F6FEC4A}" dt="2022-12-07T17:06:38.792" v="387" actId="14100"/>
          <ac:spMkLst>
            <pc:docMk/>
            <pc:sldMk cId="1730248105" sldId="267"/>
            <ac:spMk id="5" creationId="{0AD8D676-5A8F-CCAA-A807-FE56F1EB5761}"/>
          </ac:spMkLst>
        </pc:spChg>
        <pc:spChg chg="add del mod">
          <ac:chgData name="Садаков Александр" userId="9a1dadfb90195a2c" providerId="Windows Live" clId="Web-{110039EF-06BC-4DBA-81DF-054B1F6FEC4A}" dt="2022-12-07T16:59:35.310" v="331"/>
          <ac:spMkLst>
            <pc:docMk/>
            <pc:sldMk cId="1730248105" sldId="267"/>
            <ac:spMk id="7" creationId="{42ED5FF2-1861-8A54-FEB2-B1E778426047}"/>
          </ac:spMkLst>
        </pc:spChg>
        <pc:picChg chg="del">
          <ac:chgData name="Садаков Александр" userId="9a1dadfb90195a2c" providerId="Windows Live" clId="Web-{110039EF-06BC-4DBA-81DF-054B1F6FEC4A}" dt="2022-12-07T17:00:43.484" v="333"/>
          <ac:picMkLst>
            <pc:docMk/>
            <pc:sldMk cId="1730248105" sldId="267"/>
            <ac:picMk id="4" creationId="{2791D152-F509-8F7F-5BDA-F553ABB51FB2}"/>
          </ac:picMkLst>
        </pc:picChg>
        <pc:picChg chg="add del mod">
          <ac:chgData name="Садаков Александр" userId="9a1dadfb90195a2c" providerId="Windows Live" clId="Web-{110039EF-06BC-4DBA-81DF-054B1F6FEC4A}" dt="2022-12-07T17:05:58.666" v="376"/>
          <ac:picMkLst>
            <pc:docMk/>
            <pc:sldMk cId="1730248105" sldId="267"/>
            <ac:picMk id="9" creationId="{A4778774-C032-22D8-A13B-2407DE274947}"/>
          </ac:picMkLst>
        </pc:picChg>
      </pc:sldChg>
      <pc:sldChg chg="addSp delSp modSp add replId">
        <pc:chgData name="Садаков Александр" userId="9a1dadfb90195a2c" providerId="Windows Live" clId="Web-{110039EF-06BC-4DBA-81DF-054B1F6FEC4A}" dt="2022-12-07T17:04:23.194" v="361"/>
        <pc:sldMkLst>
          <pc:docMk/>
          <pc:sldMk cId="4072521258" sldId="268"/>
        </pc:sldMkLst>
        <pc:spChg chg="del">
          <ac:chgData name="Садаков Александр" userId="9a1dadfb90195a2c" providerId="Windows Live" clId="Web-{110039EF-06BC-4DBA-81DF-054B1F6FEC4A}" dt="2022-12-07T17:04:19.444" v="360"/>
          <ac:spMkLst>
            <pc:docMk/>
            <pc:sldMk cId="4072521258" sldId="268"/>
            <ac:spMk id="3" creationId="{551AFCC6-0995-B243-1E76-F5672E1DFA07}"/>
          </ac:spMkLst>
        </pc:spChg>
        <pc:spChg chg="del mod">
          <ac:chgData name="Садаков Александр" userId="9a1dadfb90195a2c" providerId="Windows Live" clId="Web-{110039EF-06BC-4DBA-81DF-054B1F6FEC4A}" dt="2022-12-07T17:03:55.240" v="351"/>
          <ac:spMkLst>
            <pc:docMk/>
            <pc:sldMk cId="4072521258" sldId="268"/>
            <ac:spMk id="5" creationId="{0AD8D676-5A8F-CCAA-A807-FE56F1EB5761}"/>
          </ac:spMkLst>
        </pc:spChg>
        <pc:spChg chg="add mod">
          <ac:chgData name="Садаков Александр" userId="9a1dadfb90195a2c" providerId="Windows Live" clId="Web-{110039EF-06BC-4DBA-81DF-054B1F6FEC4A}" dt="2022-12-07T17:04:05.990" v="357" actId="1076"/>
          <ac:spMkLst>
            <pc:docMk/>
            <pc:sldMk cId="4072521258" sldId="268"/>
            <ac:spMk id="6" creationId="{9FD01499-24AE-A4E0-BBFD-11EECE35B9F7}"/>
          </ac:spMkLst>
        </pc:spChg>
        <pc:spChg chg="add del mod">
          <ac:chgData name="Садаков Александр" userId="9a1dadfb90195a2c" providerId="Windows Live" clId="Web-{110039EF-06BC-4DBA-81DF-054B1F6FEC4A}" dt="2022-12-07T17:04:23.194" v="361"/>
          <ac:spMkLst>
            <pc:docMk/>
            <pc:sldMk cId="4072521258" sldId="268"/>
            <ac:spMk id="11" creationId="{D987D615-47DD-3701-5780-47EAC7AE724B}"/>
          </ac:spMkLst>
        </pc:spChg>
        <pc:picChg chg="add mod">
          <ac:chgData name="Садаков Александр" userId="9a1dadfb90195a2c" providerId="Windows Live" clId="Web-{110039EF-06BC-4DBA-81DF-054B1F6FEC4A}" dt="2022-12-07T17:04:13.912" v="359" actId="14100"/>
          <ac:picMkLst>
            <pc:docMk/>
            <pc:sldMk cId="4072521258" sldId="268"/>
            <ac:picMk id="2" creationId="{A254C930-3C37-84D0-24DC-966308F2F17F}"/>
          </ac:picMkLst>
        </pc:picChg>
        <pc:picChg chg="del">
          <ac:chgData name="Садаков Александр" userId="9a1dadfb90195a2c" providerId="Windows Live" clId="Web-{110039EF-06BC-4DBA-81DF-054B1F6FEC4A}" dt="2022-12-07T17:03:16.911" v="345"/>
          <ac:picMkLst>
            <pc:docMk/>
            <pc:sldMk cId="4072521258" sldId="268"/>
            <ac:picMk id="9" creationId="{A4778774-C032-22D8-A13B-2407DE274947}"/>
          </ac:picMkLst>
        </pc:picChg>
      </pc:sldChg>
      <pc:sldChg chg="addSp delSp modSp add replId">
        <pc:chgData name="Садаков Александр" userId="9a1dadfb90195a2c" providerId="Windows Live" clId="Web-{110039EF-06BC-4DBA-81DF-054B1F6FEC4A}" dt="2022-12-07T17:05:45.931" v="375" actId="1076"/>
        <pc:sldMkLst>
          <pc:docMk/>
          <pc:sldMk cId="1450849750" sldId="269"/>
        </pc:sldMkLst>
        <pc:spChg chg="mod">
          <ac:chgData name="Садаков Александр" userId="9a1dadfb90195a2c" providerId="Windows Live" clId="Web-{110039EF-06BC-4DBA-81DF-054B1F6FEC4A}" dt="2022-12-07T17:05:45.931" v="375" actId="1076"/>
          <ac:spMkLst>
            <pc:docMk/>
            <pc:sldMk cId="1450849750" sldId="269"/>
            <ac:spMk id="6" creationId="{9FD01499-24AE-A4E0-BBFD-11EECE35B9F7}"/>
          </ac:spMkLst>
        </pc:spChg>
        <pc:picChg chg="del">
          <ac:chgData name="Садаков Александр" userId="9a1dadfb90195a2c" providerId="Windows Live" clId="Web-{110039EF-06BC-4DBA-81DF-054B1F6FEC4A}" dt="2022-12-07T17:05:02.273" v="363"/>
          <ac:picMkLst>
            <pc:docMk/>
            <pc:sldMk cId="1450849750" sldId="269"/>
            <ac:picMk id="2" creationId="{A254C930-3C37-84D0-24DC-966308F2F17F}"/>
          </ac:picMkLst>
        </pc:picChg>
        <pc:picChg chg="add mod">
          <ac:chgData name="Садаков Александр" userId="9a1dadfb90195a2c" providerId="Windows Live" clId="Web-{110039EF-06BC-4DBA-81DF-054B1F6FEC4A}" dt="2022-12-07T17:05:35.400" v="370" actId="1076"/>
          <ac:picMkLst>
            <pc:docMk/>
            <pc:sldMk cId="1450849750" sldId="269"/>
            <ac:picMk id="3" creationId="{A73425F8-AB18-65E4-5CA1-D92C4DCC3C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6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5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7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77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6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4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7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0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0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4161" y="0"/>
            <a:ext cx="6973204" cy="1261872"/>
          </a:xfrm>
          <a:noFill/>
        </p:spPr>
        <p:txBody>
          <a:bodyPr anchor="ctr">
            <a:normAutofit fontScale="90000"/>
          </a:bodyPr>
          <a:lstStyle/>
          <a:p>
            <a:pPr algn="l"/>
            <a:r>
              <a:rPr lang="ru-RU" sz="4800" b="1" dirty="0">
                <a:cs typeface="Calibri Light"/>
              </a:rPr>
              <a:t>Архитектура </a:t>
            </a:r>
            <a:r>
              <a:rPr lang="en-US" sz="4800" b="1" dirty="0">
                <a:cs typeface="Calibri Light"/>
              </a:rPr>
              <a:t>MPI + CUDA</a:t>
            </a:r>
            <a:endParaRPr lang="ru-RU" sz="48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0717" y="5343355"/>
            <a:ext cx="3535923" cy="12618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ru-RU" sz="2000" b="1" dirty="0">
                <a:solidFill>
                  <a:schemeClr val="bg1"/>
                </a:solidFill>
                <a:cs typeface="Calibri"/>
              </a:rPr>
              <a:t>Выполнил: Садаков А. А.</a:t>
            </a:r>
          </a:p>
          <a:p>
            <a:pPr algn="l"/>
            <a:r>
              <a:rPr lang="ru-RU" sz="2000" b="1" dirty="0">
                <a:solidFill>
                  <a:schemeClr val="bg1"/>
                </a:solidFill>
                <a:cs typeface="Calibri"/>
              </a:rPr>
              <a:t>Группа: М8О-406Б-19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ea typeface="+mj-lt"/>
                <a:cs typeface="+mj-lt"/>
              </a:rPr>
              <a:t>Обмен данных между </a:t>
            </a:r>
            <a:r>
              <a:rPr lang="en-US" sz="3600" b="1" dirty="0">
                <a:ea typeface="+mj-lt"/>
                <a:cs typeface="+mj-lt"/>
              </a:rPr>
              <a:t>GPU</a:t>
            </a:r>
            <a:r>
              <a:rPr lang="ru-RU" sz="3600" b="1" dirty="0">
                <a:ea typeface="+mj-lt"/>
                <a:cs typeface="+mj-lt"/>
              </a:rPr>
              <a:t> </a:t>
            </a:r>
            <a:br>
              <a:rPr lang="en-US" sz="3600" b="1" dirty="0">
                <a:ea typeface="+mj-lt"/>
                <a:cs typeface="+mj-lt"/>
              </a:rPr>
            </a:br>
            <a:r>
              <a:rPr lang="ru-RU" sz="3600" b="1" dirty="0">
                <a:ea typeface="+mj-lt"/>
                <a:cs typeface="+mj-lt"/>
              </a:rPr>
              <a:t>с использованием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Cuda</a:t>
            </a:r>
            <a:r>
              <a:rPr lang="en-US" sz="3600" b="1" dirty="0">
                <a:ea typeface="+mj-lt"/>
                <a:cs typeface="+mj-lt"/>
              </a:rPr>
              <a:t>-Aware MPI</a:t>
            </a:r>
            <a:endParaRPr lang="ru-RU" dirty="0">
              <a:ea typeface="+mj-lt"/>
              <a:cs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41CC8-F8C9-F77C-3CF9-1162ACF4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9" y="1856233"/>
            <a:ext cx="8164105" cy="42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611573" cy="1135737"/>
          </a:xfrm>
        </p:spPr>
        <p:txBody>
          <a:bodyPr>
            <a:normAutofit/>
          </a:bodyPr>
          <a:lstStyle/>
          <a:p>
            <a:r>
              <a:rPr lang="en-US" dirty="0"/>
              <a:t>NVIDIA GPUDIRECT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B1CCB-F957-6DE1-8BF1-6E9F5ECABA37}"/>
              </a:ext>
            </a:extLst>
          </p:cNvPr>
          <p:cNvSpPr txBox="1"/>
          <p:nvPr/>
        </p:nvSpPr>
        <p:spPr>
          <a:xfrm>
            <a:off x="643466" y="1348406"/>
            <a:ext cx="89355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NVIDIA </a:t>
            </a:r>
            <a:r>
              <a:rPr lang="ru-RU" dirty="0" err="1"/>
              <a:t>GPUDirect</a:t>
            </a:r>
            <a:r>
              <a:rPr lang="ru-RU" dirty="0"/>
              <a:t> - это семейство технологий, которые улучшают передачу данных и доступ к ним для графических процессоров NVIDIA. Используя </a:t>
            </a:r>
            <a:r>
              <a:rPr lang="ru-RU" dirty="0" err="1"/>
              <a:t>GPUDirect</a:t>
            </a:r>
            <a:r>
              <a:rPr lang="ru-RU" dirty="0"/>
              <a:t>, сетевые адаптеры и накопители, можно напрямую считывать и записывать данные в / из памяти графического процессора, устраняя ненужные копии памяти, уменьшая нагрузку на процессор и уменьшая задержку, что приводит к значительному повышению производительности. Эти технологии, включая </a:t>
            </a:r>
            <a:r>
              <a:rPr lang="ru-RU" dirty="0" err="1"/>
              <a:t>GPUDirect</a:t>
            </a:r>
            <a:r>
              <a:rPr lang="ru-RU" dirty="0"/>
              <a:t> Storage, </a:t>
            </a:r>
            <a:r>
              <a:rPr lang="ru-RU" dirty="0" err="1"/>
              <a:t>GPUDirect</a:t>
            </a:r>
            <a:r>
              <a:rPr lang="ru-RU" dirty="0"/>
              <a:t> Remote Direct Memory Access (RDMA), </a:t>
            </a:r>
            <a:r>
              <a:rPr lang="ru-RU" dirty="0" err="1"/>
              <a:t>GPUDirect</a:t>
            </a:r>
            <a:r>
              <a:rPr lang="ru-RU" dirty="0"/>
              <a:t> </a:t>
            </a:r>
            <a:r>
              <a:rPr lang="ru-RU" dirty="0" err="1"/>
              <a:t>Peer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Peer</a:t>
            </a:r>
            <a:r>
              <a:rPr lang="ru-RU" dirty="0"/>
              <a:t> (P2P) и </a:t>
            </a:r>
            <a:r>
              <a:rPr lang="ru-RU" dirty="0" err="1"/>
              <a:t>GPUDirect</a:t>
            </a:r>
            <a:r>
              <a:rPr lang="ru-RU" dirty="0"/>
              <a:t> Video, представлены через полный набор API.</a:t>
            </a:r>
          </a:p>
        </p:txBody>
      </p:sp>
    </p:spTree>
    <p:extLst>
      <p:ext uri="{BB962C8B-B14F-4D97-AF65-F5344CB8AC3E}">
        <p14:creationId xmlns:p14="http://schemas.microsoft.com/office/powerpoint/2010/main" val="208149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611573" cy="1135737"/>
          </a:xfrm>
        </p:spPr>
        <p:txBody>
          <a:bodyPr>
            <a:normAutofit/>
          </a:bodyPr>
          <a:lstStyle/>
          <a:p>
            <a:r>
              <a:rPr lang="en-US" dirty="0"/>
              <a:t>NVIDIA GPUDIRECT</a:t>
            </a:r>
            <a:endParaRPr lang="ru-RU" dirty="0">
              <a:ea typeface="+mj-lt"/>
              <a:cs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F28BB0-43D2-C74D-1807-2115B416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5" y="1122978"/>
            <a:ext cx="8186231" cy="49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4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346BF-0A5D-F383-7C17-BAE1F515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dirty="0">
                <a:ea typeface="+mj-lt"/>
                <a:cs typeface="+mj-lt"/>
              </a:rPr>
              <a:t>Сравнение производительности</a:t>
            </a:r>
            <a:endParaRPr lang="ru-RU" b="1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462A0C8-4F1E-9EAB-02D3-FA97510957FE}"/>
              </a:ext>
            </a:extLst>
          </p:cNvPr>
          <p:cNvSpPr txBox="1">
            <a:spLocks/>
          </p:cNvSpPr>
          <p:nvPr/>
        </p:nvSpPr>
        <p:spPr>
          <a:xfrm>
            <a:off x="639428" y="1081645"/>
            <a:ext cx="8691003" cy="155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>
                <a:ea typeface="+mn-lt"/>
                <a:cs typeface="+mn-lt"/>
              </a:rPr>
              <a:t>Сравнение производительности по скорости передачи сообщения с использованием 2 процессов.</a:t>
            </a:r>
            <a:endParaRPr lang="ru-RU" sz="2000" dirty="0">
              <a:cs typeface="Calibri" panose="020F0502020204030204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A6EA9AD-85F5-AE56-7DE2-E45F90A84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06" y="2062934"/>
            <a:ext cx="7786290" cy="4000515"/>
          </a:xfrm>
        </p:spPr>
      </p:pic>
    </p:spTree>
    <p:extLst>
      <p:ext uri="{BB962C8B-B14F-4D97-AF65-F5344CB8AC3E}">
        <p14:creationId xmlns:p14="http://schemas.microsoft.com/office/powerpoint/2010/main" val="12286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60047-B74E-CAE4-2E5D-3DC4117B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766863" cy="1135737"/>
          </a:xfrm>
        </p:spPr>
        <p:txBody>
          <a:bodyPr>
            <a:normAutofit/>
          </a:bodyPr>
          <a:lstStyle/>
          <a:p>
            <a:r>
              <a:rPr lang="ru-RU" sz="3600" b="1" dirty="0">
                <a:cs typeface="Calibri Light"/>
              </a:rPr>
              <a:t>Краткое описание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D01EB-86D5-16B0-8AE3-DAFC216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83486"/>
            <a:ext cx="8926661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Calibri"/>
              </a:rPr>
              <a:t>CUDA — программно-аппаратная архитектура параллельных вычислений, которая позволяет существенно увеличить вычислительную производительность благодаря использованию графических процессоров фирмы Nvidia.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Calibri"/>
              </a:rPr>
              <a:t>MPI является наиболее распространенным стандартом интерфейса передачи данных в параллельном программировании. Стандартизацией MPI занимается MPI Forum. Существуют реализации MPI под большинство современных платформ, операционных систем и языков. MPI широко применяется при решении различных задач вычислительной физики, фармацевтики, материаловедения, генетики и других областей знаний.</a:t>
            </a:r>
          </a:p>
        </p:txBody>
      </p:sp>
    </p:spTree>
    <p:extLst>
      <p:ext uri="{BB962C8B-B14F-4D97-AF65-F5344CB8AC3E}">
        <p14:creationId xmlns:p14="http://schemas.microsoft.com/office/powerpoint/2010/main" val="163501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75708-A71B-1A73-C758-0D88097C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5793"/>
            <a:ext cx="10905066" cy="1135737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Использование вместе</a:t>
            </a:r>
            <a:endParaRPr lang="ru-RU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AFCC6-0995-B243-1E76-F5672E1D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sz="2000" dirty="0">
              <a:cs typeface="Calibri" panose="020F0502020204030204"/>
            </a:endParaRPr>
          </a:p>
          <a:p>
            <a:endParaRPr lang="ru-RU" sz="2000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D676-5A8F-CCAA-A807-FE56F1EB5761}"/>
              </a:ext>
            </a:extLst>
          </p:cNvPr>
          <p:cNvSpPr txBox="1"/>
          <p:nvPr/>
        </p:nvSpPr>
        <p:spPr>
          <a:xfrm>
            <a:off x="643468" y="1208369"/>
            <a:ext cx="927289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alibri"/>
                <a:ea typeface="Tahoma"/>
                <a:cs typeface="Tahoma"/>
              </a:rPr>
              <a:t>Существует ряд причин для того, чтобы объединить взаимодополняющие подходы параллельного программирования MPI и CUDA:</a:t>
            </a:r>
          </a:p>
          <a:p>
            <a:endParaRPr lang="ru-RU" sz="2400" dirty="0">
              <a:latin typeface="Calibri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/>
                <a:ea typeface="Tahoma"/>
                <a:cs typeface="Tahoma"/>
              </a:rPr>
              <a:t>Решение проблемы с размером данных, слишком большим, чтобы поместиться в памяти одного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/>
                <a:ea typeface="Tahoma"/>
                <a:cs typeface="Tahoma"/>
              </a:rPr>
              <a:t>Решение задач, которые потребовали бы неоправданно длительного вычислительного времени на одном узле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/>
                <a:ea typeface="Tahoma"/>
                <a:cs typeface="Tahoma"/>
              </a:rPr>
              <a:t>Ускорение работы существующего приложения MPI с помощью графических процессоров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/>
                <a:ea typeface="Tahoma"/>
                <a:cs typeface="Tahoma"/>
              </a:rPr>
              <a:t>Чтобы разрешить масштабирование одноузлового приложения с несколькими графическими процессорами на нескольких узлах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57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775741" cy="11357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a typeface="+mj-lt"/>
                <a:cs typeface="+mj-lt"/>
              </a:rPr>
              <a:t>Схема использования </a:t>
            </a:r>
            <a:r>
              <a:rPr lang="en-US" b="1" dirty="0" err="1">
                <a:ea typeface="+mj-lt"/>
                <a:cs typeface="+mj-lt"/>
              </a:rPr>
              <a:t>Cuda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ru-RU" b="1" dirty="0">
                <a:ea typeface="+mj-lt"/>
                <a:cs typeface="+mj-lt"/>
              </a:rPr>
              <a:t>и </a:t>
            </a:r>
            <a:r>
              <a:rPr lang="en-US" b="1" dirty="0">
                <a:ea typeface="+mj-lt"/>
                <a:cs typeface="+mj-lt"/>
              </a:rPr>
              <a:t>MPI </a:t>
            </a:r>
            <a:r>
              <a:rPr lang="ru-RU" b="1" dirty="0">
                <a:ea typeface="+mj-lt"/>
                <a:cs typeface="+mj-lt"/>
              </a:rPr>
              <a:t>вместе</a:t>
            </a:r>
            <a:endParaRPr lang="ru-RU" dirty="0">
              <a:ea typeface="+mj-lt"/>
              <a:cs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341D15-8977-CA40-2D84-065ECD46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04340"/>
            <a:ext cx="8378046" cy="3548895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3CFC2BE-A839-9196-BD77-87C5B247011B}"/>
              </a:ext>
            </a:extLst>
          </p:cNvPr>
          <p:cNvSpPr txBox="1">
            <a:spLocks/>
          </p:cNvSpPr>
          <p:nvPr/>
        </p:nvSpPr>
        <p:spPr>
          <a:xfrm>
            <a:off x="751478" y="5431239"/>
            <a:ext cx="7922005" cy="715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cs typeface="Calibri" panose="020F0502020204030204"/>
              </a:rPr>
              <a:t>        Node 0                          Node 1                             Node n-1</a:t>
            </a:r>
            <a:endParaRPr lang="ru-RU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34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Схема использования </a:t>
            </a:r>
            <a:r>
              <a:rPr lang="en-US" b="1" dirty="0" err="1">
                <a:ea typeface="+mj-lt"/>
                <a:cs typeface="+mj-lt"/>
              </a:rPr>
              <a:t>Cuda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ru-RU" b="1" dirty="0">
                <a:ea typeface="+mj-lt"/>
                <a:cs typeface="+mj-lt"/>
              </a:rPr>
              <a:t>и </a:t>
            </a:r>
            <a:r>
              <a:rPr lang="en-US" b="1" dirty="0">
                <a:ea typeface="+mj-lt"/>
                <a:cs typeface="+mj-lt"/>
              </a:rPr>
              <a:t>MPI </a:t>
            </a:r>
            <a:r>
              <a:rPr lang="ru-RU" b="1" dirty="0">
                <a:ea typeface="+mj-lt"/>
                <a:cs typeface="+mj-lt"/>
              </a:rPr>
              <a:t>вместе</a:t>
            </a:r>
            <a:endParaRPr lang="ru-RU" dirty="0">
              <a:ea typeface="+mj-lt"/>
              <a:cs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75C8E8-57F4-20F9-DAF4-41098690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21" y="1726337"/>
            <a:ext cx="8339213" cy="40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 err="1">
                <a:ea typeface="+mj-lt"/>
                <a:cs typeface="+mj-lt"/>
              </a:rPr>
              <a:t>Cuda</a:t>
            </a:r>
            <a:r>
              <a:rPr lang="en-US" b="1" dirty="0">
                <a:ea typeface="+mj-lt"/>
                <a:cs typeface="+mj-lt"/>
              </a:rPr>
              <a:t>-Aware MPI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94212-4F1A-5CB3-C7F1-96E600A0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905982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Поддержка CUDA-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</a:t>
            </a:r>
            <a:r>
              <a:rPr lang="ru-RU" sz="24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ware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означает, что библиотека MPI может отправлять и получать буферы GPU напрямую благодаря использованию </a:t>
            </a:r>
            <a:r>
              <a:rPr lang="ru-RU" sz="24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унифицированной виртуальной </a:t>
            </a:r>
            <a:r>
              <a:rPr lang="ru-RU" sz="2400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адрессации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Поддержка CUDA постоянно обновляется, поэтому в разных версиях существуют разные уровни поддержки</a:t>
            </a:r>
            <a:endParaRPr lang="ru-RU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756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837884" cy="113573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ea typeface="+mj-lt"/>
                <a:cs typeface="+mj-lt"/>
              </a:rPr>
              <a:t>Унифицированная виртуальная адресация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8590CB9-A59F-F7FA-5D0D-08124786E751}"/>
              </a:ext>
            </a:extLst>
          </p:cNvPr>
          <p:cNvSpPr txBox="1">
            <a:spLocks/>
          </p:cNvSpPr>
          <p:nvPr/>
        </p:nvSpPr>
        <p:spPr>
          <a:xfrm>
            <a:off x="643467" y="1809614"/>
            <a:ext cx="9033193" cy="392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000" b="1" i="0" dirty="0">
                <a:effectLst/>
                <a:latin typeface="YS Text"/>
              </a:rPr>
              <a:t>Унифицированная</a:t>
            </a:r>
            <a:r>
              <a:rPr lang="ru-RU" sz="2000" b="0" i="0" dirty="0">
                <a:effectLst/>
                <a:latin typeface="YS Text"/>
              </a:rPr>
              <a:t> </a:t>
            </a:r>
            <a:r>
              <a:rPr lang="ru-RU" sz="2000" b="1" i="0" dirty="0">
                <a:effectLst/>
                <a:latin typeface="YS Text"/>
              </a:rPr>
              <a:t>Виртуальная</a:t>
            </a:r>
            <a:r>
              <a:rPr lang="ru-RU" sz="2000" b="0" i="0" dirty="0">
                <a:effectLst/>
                <a:latin typeface="YS Text"/>
              </a:rPr>
              <a:t> </a:t>
            </a:r>
            <a:r>
              <a:rPr lang="ru-RU" sz="2000" b="1" i="0" dirty="0">
                <a:effectLst/>
                <a:latin typeface="YS Text"/>
              </a:rPr>
              <a:t>Адресация</a:t>
            </a:r>
            <a:r>
              <a:rPr lang="ru-RU" sz="2000" b="0" i="0" dirty="0">
                <a:effectLst/>
                <a:latin typeface="YS Text"/>
              </a:rPr>
              <a:t>, или UVA, обеспечивает единое адресное пространство </a:t>
            </a:r>
            <a:r>
              <a:rPr lang="ru-RU" sz="2000" b="1" i="0" dirty="0">
                <a:effectLst/>
                <a:latin typeface="YS Text"/>
              </a:rPr>
              <a:t>виртуальной</a:t>
            </a:r>
            <a:r>
              <a:rPr lang="ru-RU" sz="2000" b="0" i="0" dirty="0">
                <a:effectLst/>
                <a:latin typeface="YS Text"/>
              </a:rPr>
              <a:t> памяти для всей памяти в системе и позволяет получать доступ к указателям из GPU-кода независимо от того, где в системе они находятся, будь то память устройства (в том же или другом GPU) или память хоста.</a:t>
            </a:r>
          </a:p>
          <a:p>
            <a:pPr marL="0" indent="0">
              <a:buFont typeface="Wingdings 3" charset="2"/>
              <a:buNone/>
            </a:pPr>
            <a:endParaRPr lang="ru-RU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360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611573" cy="113573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ea typeface="+mj-lt"/>
                <a:cs typeface="+mj-lt"/>
              </a:rPr>
              <a:t>Унифицированная виртуальная адресация</a:t>
            </a:r>
            <a:endParaRPr lang="ru-RU" dirty="0">
              <a:ea typeface="+mj-lt"/>
              <a:cs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33FA63-E38A-5507-C3FA-B0C01C83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9" y="1890944"/>
            <a:ext cx="8839131" cy="4364899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3825B61-78BB-390D-040C-FA36126C5BD0}"/>
              </a:ext>
            </a:extLst>
          </p:cNvPr>
          <p:cNvSpPr txBox="1">
            <a:spLocks/>
          </p:cNvSpPr>
          <p:nvPr/>
        </p:nvSpPr>
        <p:spPr>
          <a:xfrm>
            <a:off x="643467" y="1711961"/>
            <a:ext cx="3431383" cy="445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000" dirty="0">
                <a:cs typeface="Calibri" panose="020F0502020204030204"/>
              </a:rPr>
              <a:t>Адресация памяти без </a:t>
            </a:r>
            <a:r>
              <a:rPr lang="en-US" sz="2000" dirty="0">
                <a:cs typeface="Calibri" panose="020F0502020204030204"/>
              </a:rPr>
              <a:t>UVA</a:t>
            </a:r>
            <a:endParaRPr lang="ru-RU" sz="2000" dirty="0">
              <a:cs typeface="Calibri" panose="020F0502020204030204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8590CB9-A59F-F7FA-5D0D-08124786E751}"/>
              </a:ext>
            </a:extLst>
          </p:cNvPr>
          <p:cNvSpPr txBox="1">
            <a:spLocks/>
          </p:cNvSpPr>
          <p:nvPr/>
        </p:nvSpPr>
        <p:spPr>
          <a:xfrm>
            <a:off x="5563176" y="1711961"/>
            <a:ext cx="3431383" cy="445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000" dirty="0">
                <a:cs typeface="Calibri" panose="020F0502020204030204"/>
              </a:rPr>
              <a:t>Адресация памяти с </a:t>
            </a:r>
            <a:r>
              <a:rPr lang="en-US" sz="2000" dirty="0">
                <a:cs typeface="Calibri" panose="020F0502020204030204"/>
              </a:rPr>
              <a:t>UVA</a:t>
            </a:r>
            <a:endParaRPr lang="ru-RU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109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18B2-DFE4-008D-4E64-0CBC380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ea typeface="+mj-lt"/>
                <a:cs typeface="+mj-lt"/>
              </a:rPr>
              <a:t>Обмен данных между </a:t>
            </a:r>
            <a:r>
              <a:rPr lang="en-US" sz="3600" b="1" dirty="0">
                <a:ea typeface="+mj-lt"/>
                <a:cs typeface="+mj-lt"/>
              </a:rPr>
              <a:t>GPU</a:t>
            </a:r>
            <a:r>
              <a:rPr lang="ru-RU" sz="3600" b="1" dirty="0">
                <a:ea typeface="+mj-lt"/>
                <a:cs typeface="+mj-lt"/>
              </a:rPr>
              <a:t> </a:t>
            </a:r>
            <a:br>
              <a:rPr lang="en-US" sz="3600" b="1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без</a:t>
            </a:r>
            <a:r>
              <a:rPr lang="ru-RU" sz="3600" b="1" dirty="0">
                <a:ea typeface="+mj-lt"/>
                <a:cs typeface="+mj-lt"/>
              </a:rPr>
              <a:t> использования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Cuda</a:t>
            </a:r>
            <a:r>
              <a:rPr lang="en-US" sz="3600" b="1" dirty="0">
                <a:ea typeface="+mj-lt"/>
                <a:cs typeface="+mj-lt"/>
              </a:rPr>
              <a:t>-Aware MPI</a:t>
            </a:r>
            <a:endParaRPr lang="ru-RU" dirty="0">
              <a:ea typeface="+mj-lt"/>
              <a:cs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2C9D0-B8C7-389D-0A77-8EA84CFE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6" y="1658922"/>
            <a:ext cx="8440307" cy="48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607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2631</TotalTime>
  <Words>404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Lato</vt:lpstr>
      <vt:lpstr>Trebuchet MS</vt:lpstr>
      <vt:lpstr>Wingdings 3</vt:lpstr>
      <vt:lpstr>YS Text</vt:lpstr>
      <vt:lpstr>Аспект</vt:lpstr>
      <vt:lpstr>Архитектура MPI + CUDA</vt:lpstr>
      <vt:lpstr>Краткое описание</vt:lpstr>
      <vt:lpstr>Использование вместе</vt:lpstr>
      <vt:lpstr>Схема использования Cuda и MPI вместе</vt:lpstr>
      <vt:lpstr>Схема использования Cuda и MPI вместе</vt:lpstr>
      <vt:lpstr>Cuda-Aware MPI</vt:lpstr>
      <vt:lpstr>Унифицированная виртуальная адресация</vt:lpstr>
      <vt:lpstr>Унифицированная виртуальная адресация</vt:lpstr>
      <vt:lpstr>Обмен данных между GPU  без использования Cuda-Aware MPI</vt:lpstr>
      <vt:lpstr>Обмен данных между GPU  с использованием Cuda-Aware MPI</vt:lpstr>
      <vt:lpstr>NVIDIA GPUDIRECT</vt:lpstr>
      <vt:lpstr>NVIDIA GPUDIRECT</vt:lpstr>
      <vt:lpstr>Сравнение производительности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Александр Садаков</cp:lastModifiedBy>
  <cp:revision>439</cp:revision>
  <dcterms:created xsi:type="dcterms:W3CDTF">2012-07-30T23:42:41Z</dcterms:created>
  <dcterms:modified xsi:type="dcterms:W3CDTF">2022-12-22T14:06:31Z</dcterms:modified>
</cp:coreProperties>
</file>