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B87D-CFA5-4ACF-BC7F-3F030AF56D2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3FA0-49FE-4BF1-9471-A79D994548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B87D-CFA5-4ACF-BC7F-3F030AF56D2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3FA0-49FE-4BF1-9471-A79D99454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85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B87D-CFA5-4ACF-BC7F-3F030AF56D2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3FA0-49FE-4BF1-9471-A79D99454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74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B87D-CFA5-4ACF-BC7F-3F030AF56D2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3FA0-49FE-4BF1-9471-A79D99454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5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B87D-CFA5-4ACF-BC7F-3F030AF56D2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3FA0-49FE-4BF1-9471-A79D994548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6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B87D-CFA5-4ACF-BC7F-3F030AF56D2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3FA0-49FE-4BF1-9471-A79D99454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76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B87D-CFA5-4ACF-BC7F-3F030AF56D2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3FA0-49FE-4BF1-9471-A79D99454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B87D-CFA5-4ACF-BC7F-3F030AF56D2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3FA0-49FE-4BF1-9471-A79D99454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50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B87D-CFA5-4ACF-BC7F-3F030AF56D2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3FA0-49FE-4BF1-9471-A79D99454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24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8EB87D-CFA5-4ACF-BC7F-3F030AF56D2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F3FA0-49FE-4BF1-9471-A79D99454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62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B87D-CFA5-4ACF-BC7F-3F030AF56D2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3FA0-49FE-4BF1-9471-A79D99454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8EB87D-CFA5-4ACF-BC7F-3F030AF56D2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FF3FA0-49FE-4BF1-9471-A79D9945487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19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RhythmMusic</a:t>
            </a:r>
            <a:endParaRPr lang="ru-R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600" dirty="0" err="1" smtClean="0">
                <a:solidFill>
                  <a:schemeClr val="tx1"/>
                </a:solidFill>
              </a:rPr>
              <a:t>Aleksandr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Egorov</a:t>
            </a:r>
            <a:r>
              <a:rPr lang="en-US" sz="1600" dirty="0" smtClean="0">
                <a:solidFill>
                  <a:schemeClr val="tx1"/>
                </a:solidFill>
              </a:rPr>
              <a:t>, Dmitri </a:t>
            </a:r>
            <a:r>
              <a:rPr lang="en-US" sz="1600" dirty="0" err="1" smtClean="0">
                <a:solidFill>
                  <a:schemeClr val="tx1"/>
                </a:solidFill>
              </a:rPr>
              <a:t>Tsurakov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Vladislav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Myzov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JPTV20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Ida-</a:t>
            </a:r>
            <a:r>
              <a:rPr lang="en-US" sz="1600" dirty="0" err="1" smtClean="0">
                <a:solidFill>
                  <a:schemeClr val="tx1"/>
                </a:solidFill>
              </a:rPr>
              <a:t>Virumaa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Kutsehariduskeskus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7185" cy="435133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Помочь пользователям сайта искать</a:t>
            </a:r>
            <a:r>
              <a:rPr lang="et-EE" sz="2000" dirty="0" smtClean="0"/>
              <a:t>,</a:t>
            </a:r>
            <a:r>
              <a:rPr lang="ru-RU" sz="2000" dirty="0" smtClean="0"/>
              <a:t> слушать интересующую музыку</a:t>
            </a:r>
            <a:r>
              <a:rPr lang="et-EE" sz="2000" dirty="0" smtClean="0"/>
              <a:t>,</a:t>
            </a:r>
            <a:r>
              <a:rPr lang="ru-RU" sz="2000" dirty="0" smtClean="0"/>
              <a:t> которая пополняется новинками.</a:t>
            </a:r>
          </a:p>
          <a:p>
            <a:endParaRPr lang="ru-RU" sz="2000" dirty="0" smtClean="0"/>
          </a:p>
          <a:p>
            <a:endParaRPr lang="ru-RU" sz="1600" dirty="0" smtClean="0"/>
          </a:p>
        </p:txBody>
      </p:sp>
      <p:pic>
        <p:nvPicPr>
          <p:cNvPr id="3076" name="Picture 4" descr="Цели и задачи проекта - Все элемен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993" y="1825625"/>
            <a:ext cx="3617546" cy="264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группа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071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Сайт предназначен для </a:t>
            </a:r>
            <a:r>
              <a:rPr lang="ru-RU" sz="2000" smtClean="0"/>
              <a:t>людей </a:t>
            </a:r>
            <a:r>
              <a:rPr lang="ru-RU" smtClean="0"/>
              <a:t>всех возрастных групп, поскольку на нём имеется музыка различных жанров, которая подойдет как молодежи, так и людям более зрелого возраста.</a:t>
            </a:r>
            <a:endParaRPr lang="ru-RU" sz="2000" dirty="0"/>
          </a:p>
        </p:txBody>
      </p:sp>
      <p:pic>
        <p:nvPicPr>
          <p:cNvPr id="2050" name="Picture 2" descr="Что такое целевая аудитория (ЦА): как её определить и начать с ней  правильно работа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38" y="1825625"/>
            <a:ext cx="4593004" cy="24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39662" cy="22364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t-EE" sz="2000" dirty="0" smtClean="0"/>
              <a:t>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t-EE" sz="2000" dirty="0" smtClean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t-EE" sz="2000" dirty="0" smtClean="0"/>
              <a:t>BOOTSTRAP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SWIPER FOR SLIDERS</a:t>
            </a:r>
            <a:endParaRPr lang="et-EE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HTML/CSS</a:t>
            </a:r>
            <a:endParaRPr lang="ru-RU" sz="2000" dirty="0"/>
          </a:p>
        </p:txBody>
      </p:sp>
      <p:pic>
        <p:nvPicPr>
          <p:cNvPr id="1026" name="Picture 2" descr="21 Most Popular Programming Languages in the World (and where to learn them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73" y="1825625"/>
            <a:ext cx="3970730" cy="202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7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Ответственность в группе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Все участники группы создавали базу данных и редактировали её. Также тестировали сайт.</a:t>
            </a:r>
          </a:p>
          <a:p>
            <a:pPr marL="0" indent="0">
              <a:buNone/>
            </a:pPr>
            <a:r>
              <a:rPr lang="ru-RU" sz="2000" dirty="0" smtClean="0"/>
              <a:t>Мызов и Чураков создали формы логина</a:t>
            </a:r>
            <a:r>
              <a:rPr lang="en-US" sz="2000" dirty="0" smtClean="0"/>
              <a:t>, </a:t>
            </a:r>
            <a:r>
              <a:rPr lang="ru-RU" sz="2000" dirty="0" smtClean="0"/>
              <a:t>регистрации</a:t>
            </a:r>
            <a:r>
              <a:rPr lang="en-US" sz="2000" dirty="0" smtClean="0"/>
              <a:t>, </a:t>
            </a:r>
            <a:r>
              <a:rPr lang="ru-RU" sz="2000" dirty="0" smtClean="0"/>
              <a:t>добавление</a:t>
            </a:r>
            <a:r>
              <a:rPr lang="en-US" sz="2000" dirty="0" smtClean="0"/>
              <a:t>,</a:t>
            </a:r>
            <a:r>
              <a:rPr lang="ru-RU" sz="2000" dirty="0" smtClean="0"/>
              <a:t> изменение и удаления обьектов для сайта. Заполнили базу данных тестовыми данными.</a:t>
            </a:r>
          </a:p>
          <a:p>
            <a:pPr marL="0" indent="0">
              <a:buNone/>
            </a:pPr>
            <a:r>
              <a:rPr lang="ru-RU" sz="2000" dirty="0" smtClean="0"/>
              <a:t>Егоров создал шаблон и</a:t>
            </a:r>
            <a:r>
              <a:rPr lang="en-US" sz="2000" dirty="0" smtClean="0"/>
              <a:t> </a:t>
            </a:r>
            <a:r>
              <a:rPr lang="ru-RU" sz="2000" dirty="0" smtClean="0"/>
              <a:t>реализовал функционал сайта.</a:t>
            </a:r>
          </a:p>
        </p:txBody>
      </p:sp>
    </p:spTree>
    <p:extLst>
      <p:ext uri="{BB962C8B-B14F-4D97-AF65-F5344CB8AC3E}">
        <p14:creationId xmlns:p14="http://schemas.microsoft.com/office/powerpoint/2010/main" val="21227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1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118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Retrospect</vt:lpstr>
      <vt:lpstr>RhythmMusic</vt:lpstr>
      <vt:lpstr>Цель проекта</vt:lpstr>
      <vt:lpstr>Целевая группа</vt:lpstr>
      <vt:lpstr>Используемые технологии</vt:lpstr>
      <vt:lpstr>Ответственность в группе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RhythmMusic</dc:title>
  <dc:creator>pupil</dc:creator>
  <cp:lastModifiedBy>pupil</cp:lastModifiedBy>
  <cp:revision>9</cp:revision>
  <dcterms:created xsi:type="dcterms:W3CDTF">2023-03-15T06:41:15Z</dcterms:created>
  <dcterms:modified xsi:type="dcterms:W3CDTF">2023-03-20T10:19:35Z</dcterms:modified>
</cp:coreProperties>
</file>