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3285C6-6A2C-4A16-8C70-E255E5B3DA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AFA2F-28F8-496A-BAB0-DF09155A9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452369-0010-4749-A430-EB7EB196FC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6CE49C-E125-488C-8DB4-B2A1798A0E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B7CD59-1620-4E3E-BB6F-AF5827F903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7B2ED1-DD0B-4878-88DE-762D9FB868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C58C64-541C-41FA-8EBF-B3B653410D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1901C4-F7B8-449B-847D-A05558FAF7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BB6A7E-513C-4953-8EE8-83BD322EDF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39A06-A03F-4D94-81E3-3523642FD2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D94F8-932C-4C3D-BE01-0A453B6331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BFC0E7-634C-46AD-BBF2-5F086E07C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б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43875F-2C63-4EDA-AFF0-C8886EE16F9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Постановка задачи: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Клиент: компания-ритейлер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Бизнес-цель(метрика): повысить продажи в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интернете на 20%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Средство достижения цели: построение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рекомендательной системы (рекомендация трёх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товаров на главной странице)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Техническая метрика модели: Precision@3 - процент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"удачных" рекомендаций из трёх товаров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139680"/>
            <a:ext cx="10515240" cy="63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Описание данных: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730800"/>
            <a:ext cx="10515240" cy="5735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работы использовалась только таблица events с описанием событий. В таблице 2756101 записей о действиях пользователей - просмотры, добавление в корзину, покупка.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Подавляющее большинство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записей - просмотры. Покупок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всего 0.81% от всех наблюдений.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380000" y="2073960"/>
            <a:ext cx="4500000" cy="4046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440000" y="2700000"/>
            <a:ext cx="303804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225720"/>
            <a:ext cx="10515240" cy="649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Выбор модели: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838080" y="881280"/>
            <a:ext cx="10515240" cy="5295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рекомендательной системы был выбран алгоритм матричной факторизации.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131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Основная  идея алгоритма заключается в том, чтобы построить такие векторы пользователей и товаров, которые при перемножении давали бы оценку близкую к той, которую поставил бы пользователь заданному товару. В нашем случаем оценка - тип действия (просмотр, добавление в корзину, покупка)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131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В нашем случае используется lightFM. Его особенность в том, что он умеет работать с большим объемом данных в распределенном режиме.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56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Подготовка данных и обучение модели: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24760" y="1440000"/>
            <a:ext cx="10515240" cy="504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начала события из таблицы events были закодированы, чтобы их значения использовать в качестве оценок.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Далее была составлена матрица item-users.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Матрица была переведена в формат sparse, т.к. она сильно разрежённая. Для этого была использована </a:t>
            </a: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csr_matrix (</a:t>
            </a:r>
            <a:r>
              <a:rPr b="0" i="1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сompressed sparse row matrix) </a:t>
            </a: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из библиотеки scipy.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131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Далее была обучена модель lightFM с параметрами по умолчанию, проведен подбор гиперпараметров, определены наилучшие настройки модели.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131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313131"/>
                </a:solidFill>
                <a:latin typeface="Calibri"/>
                <a:ea typeface="Calibri"/>
              </a:rPr>
              <a:t>Получены метрики обученной модели и реализован алгоритм получений предсказаний на локальном сервере flask.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Метрики модели и выводы: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149480"/>
            <a:ext cx="10515240" cy="502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Модель lightFM показала хорошие результаты auc_score=0,863 и значение precision@3 = 0.179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4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Пример работы сервиса: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9391320" cy="27619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900000" y="4021920"/>
            <a:ext cx="9391320" cy="27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2023-09-14T18:59:32Z</dcterms:created>
  <dc:creator/>
  <dc:description/>
  <dc:language>ru-RU</dc:language>
  <cp:lastModifiedBy/>
  <dcterms:modified xsi:type="dcterms:W3CDTF">2024-06-08T22:48:43Z</dcterms:modified>
  <cp:revision>285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6</vt:i4>
  </property>
</Properties>
</file>