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83594-9398-41BD-95D9-277BAC29313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5CB21-25B1-470F-9363-EC8D9EB940B2}">
      <dgm:prSet phldrT="[Text]"/>
      <dgm:spPr/>
      <dgm:t>
        <a:bodyPr/>
        <a:lstStyle/>
        <a:p>
          <a:r>
            <a:rPr lang="ru-RU" dirty="0"/>
            <a:t>Фабричный метод</a:t>
          </a:r>
          <a:endParaRPr lang="en-US" dirty="0"/>
        </a:p>
      </dgm:t>
    </dgm:pt>
    <dgm:pt modelId="{CBBFD3A8-CDAC-475B-846E-54FB8E365AFC}" type="parTrans" cxnId="{72F72D58-0BA4-49D8-9CD2-87264949934D}">
      <dgm:prSet/>
      <dgm:spPr/>
      <dgm:t>
        <a:bodyPr/>
        <a:lstStyle/>
        <a:p>
          <a:endParaRPr lang="en-US"/>
        </a:p>
      </dgm:t>
    </dgm:pt>
    <dgm:pt modelId="{E8ABEEC5-8E17-4779-BE10-A6A37E4C0608}" type="sibTrans" cxnId="{72F72D58-0BA4-49D8-9CD2-87264949934D}">
      <dgm:prSet/>
      <dgm:spPr/>
      <dgm:t>
        <a:bodyPr/>
        <a:lstStyle/>
        <a:p>
          <a:endParaRPr lang="en-US"/>
        </a:p>
      </dgm:t>
    </dgm:pt>
    <dgm:pt modelId="{D6F59474-5FD1-4966-9152-066E3C0D07A7}">
      <dgm:prSet phldrT="[Text]"/>
      <dgm:spPr/>
      <dgm:t>
        <a:bodyPr/>
        <a:lstStyle/>
        <a:p>
          <a:r>
            <a:rPr lang="ru-RU" dirty="0"/>
            <a:t>Статическая фабрика</a:t>
          </a:r>
          <a:endParaRPr lang="en-US" dirty="0"/>
        </a:p>
      </dgm:t>
    </dgm:pt>
    <dgm:pt modelId="{4BA0CFCD-60B0-4F53-8318-3983F34E44BD}" type="parTrans" cxnId="{9D89BC80-C675-4373-9A27-D0E1B63CC820}">
      <dgm:prSet/>
      <dgm:spPr/>
      <dgm:t>
        <a:bodyPr/>
        <a:lstStyle/>
        <a:p>
          <a:endParaRPr lang="en-US"/>
        </a:p>
      </dgm:t>
    </dgm:pt>
    <dgm:pt modelId="{8B6D36C9-3573-4817-9251-AE4F65552EB5}" type="sibTrans" cxnId="{9D89BC80-C675-4373-9A27-D0E1B63CC820}">
      <dgm:prSet/>
      <dgm:spPr/>
      <dgm:t>
        <a:bodyPr/>
        <a:lstStyle/>
        <a:p>
          <a:endParaRPr lang="en-US"/>
        </a:p>
      </dgm:t>
    </dgm:pt>
    <dgm:pt modelId="{1DA4966C-F13B-4A0D-88B1-5AC82D2D4FA8}">
      <dgm:prSet phldrT="[Text]"/>
      <dgm:spPr/>
      <dgm:t>
        <a:bodyPr/>
        <a:lstStyle/>
        <a:p>
          <a:r>
            <a:rPr lang="en-US" dirty="0" err="1"/>
            <a:t>CSharpSyntaxTree</a:t>
          </a:r>
          <a:endParaRPr lang="en-US" dirty="0"/>
        </a:p>
      </dgm:t>
    </dgm:pt>
    <dgm:pt modelId="{2D0B4EF8-DFF1-4FE6-92ED-A2DBC1621C8A}" type="parTrans" cxnId="{D0F90863-C263-4CC0-AFF4-D1F0DE28F69B}">
      <dgm:prSet/>
      <dgm:spPr/>
      <dgm:t>
        <a:bodyPr/>
        <a:lstStyle/>
        <a:p>
          <a:endParaRPr lang="en-US"/>
        </a:p>
      </dgm:t>
    </dgm:pt>
    <dgm:pt modelId="{5FE30A03-9866-4EB7-81EF-401C116A9B2C}" type="sibTrans" cxnId="{D0F90863-C263-4CC0-AFF4-D1F0DE28F69B}">
      <dgm:prSet/>
      <dgm:spPr/>
      <dgm:t>
        <a:bodyPr/>
        <a:lstStyle/>
        <a:p>
          <a:endParaRPr lang="en-US"/>
        </a:p>
      </dgm:t>
    </dgm:pt>
    <dgm:pt modelId="{35C89879-34BD-406C-973F-7A0CF1DED770}">
      <dgm:prSet phldrT="[Text]"/>
      <dgm:spPr/>
      <dgm:t>
        <a:bodyPr/>
        <a:lstStyle/>
        <a:p>
          <a:r>
            <a:rPr lang="en-US" dirty="0" err="1"/>
            <a:t>CSharpCompilation</a:t>
          </a:r>
          <a:endParaRPr lang="en-US" dirty="0"/>
        </a:p>
      </dgm:t>
    </dgm:pt>
    <dgm:pt modelId="{E18302C6-194A-42F7-A450-903AFC2B7D17}" type="parTrans" cxnId="{B007F32F-B990-40C5-8196-53729916696D}">
      <dgm:prSet/>
      <dgm:spPr/>
      <dgm:t>
        <a:bodyPr/>
        <a:lstStyle/>
        <a:p>
          <a:endParaRPr lang="en-US"/>
        </a:p>
      </dgm:t>
    </dgm:pt>
    <dgm:pt modelId="{54FA5D6F-07C7-4349-9637-AA5607AF9E74}" type="sibTrans" cxnId="{B007F32F-B990-40C5-8196-53729916696D}">
      <dgm:prSet/>
      <dgm:spPr/>
      <dgm:t>
        <a:bodyPr/>
        <a:lstStyle/>
        <a:p>
          <a:endParaRPr lang="en-US"/>
        </a:p>
      </dgm:t>
    </dgm:pt>
    <dgm:pt modelId="{B5885B2C-C1BF-40CE-8977-AB0F156D44F2}">
      <dgm:prSet phldrT="[Text]"/>
      <dgm:spPr/>
      <dgm:t>
        <a:bodyPr/>
        <a:lstStyle/>
        <a:p>
          <a:r>
            <a:rPr lang="en-US" dirty="0" err="1"/>
            <a:t>SyntaxFactory</a:t>
          </a:r>
          <a:endParaRPr lang="en-US" dirty="0"/>
        </a:p>
      </dgm:t>
    </dgm:pt>
    <dgm:pt modelId="{4BB76C81-4C1F-47C5-95A6-3B47CE77440E}" type="parTrans" cxnId="{20437499-2502-404D-B8A8-89000861E828}">
      <dgm:prSet/>
      <dgm:spPr/>
      <dgm:t>
        <a:bodyPr/>
        <a:lstStyle/>
        <a:p>
          <a:endParaRPr lang="en-US"/>
        </a:p>
      </dgm:t>
    </dgm:pt>
    <dgm:pt modelId="{A23A4D11-C39D-4F3B-9188-CEB8DA7D410E}" type="sibTrans" cxnId="{20437499-2502-404D-B8A8-89000861E828}">
      <dgm:prSet/>
      <dgm:spPr/>
      <dgm:t>
        <a:bodyPr/>
        <a:lstStyle/>
        <a:p>
          <a:endParaRPr lang="en-US"/>
        </a:p>
      </dgm:t>
    </dgm:pt>
    <dgm:pt modelId="{54A64351-DC15-4C4C-91E5-896653983FFB}" type="pres">
      <dgm:prSet presAssocID="{DCF83594-9398-41BD-95D9-277BAC29313B}" presName="layout" presStyleCnt="0">
        <dgm:presLayoutVars>
          <dgm:chMax/>
          <dgm:chPref/>
          <dgm:dir/>
          <dgm:resizeHandles/>
        </dgm:presLayoutVars>
      </dgm:prSet>
      <dgm:spPr/>
    </dgm:pt>
    <dgm:pt modelId="{284ED724-8102-44F6-8DC6-A002C086B65C}" type="pres">
      <dgm:prSet presAssocID="{A675CB21-25B1-470F-9363-EC8D9EB940B2}" presName="root" presStyleCnt="0">
        <dgm:presLayoutVars>
          <dgm:chMax/>
          <dgm:chPref/>
        </dgm:presLayoutVars>
      </dgm:prSet>
      <dgm:spPr/>
    </dgm:pt>
    <dgm:pt modelId="{E88A40A5-C060-48F0-A0E3-D5103FDBC650}" type="pres">
      <dgm:prSet presAssocID="{A675CB21-25B1-470F-9363-EC8D9EB940B2}" presName="rootComposite" presStyleCnt="0">
        <dgm:presLayoutVars/>
      </dgm:prSet>
      <dgm:spPr/>
    </dgm:pt>
    <dgm:pt modelId="{AEF8DFBF-A6E7-4DDE-9A85-78EFD7F6059C}" type="pres">
      <dgm:prSet presAssocID="{A675CB21-25B1-470F-9363-EC8D9EB940B2}" presName="ParentAccent" presStyleLbl="alignNode1" presStyleIdx="0" presStyleCnt="2"/>
      <dgm:spPr/>
    </dgm:pt>
    <dgm:pt modelId="{52559111-0F26-4DEE-80A5-9FF94269FD89}" type="pres">
      <dgm:prSet presAssocID="{A675CB21-25B1-470F-9363-EC8D9EB940B2}" presName="ParentSmallAccent" presStyleLbl="fgAcc1" presStyleIdx="0" presStyleCnt="2"/>
      <dgm:spPr/>
    </dgm:pt>
    <dgm:pt modelId="{24CA665B-6EC2-4E67-9529-79EAF68E5268}" type="pres">
      <dgm:prSet presAssocID="{A675CB21-25B1-470F-9363-EC8D9EB940B2}" presName="Parent" presStyleLbl="revTx" presStyleIdx="0" presStyleCnt="5">
        <dgm:presLayoutVars>
          <dgm:chMax/>
          <dgm:chPref val="4"/>
          <dgm:bulletEnabled val="1"/>
        </dgm:presLayoutVars>
      </dgm:prSet>
      <dgm:spPr/>
    </dgm:pt>
    <dgm:pt modelId="{768E9C88-FD4B-4FA8-AB9A-3863A055A33D}" type="pres">
      <dgm:prSet presAssocID="{A675CB21-25B1-470F-9363-EC8D9EB940B2}" presName="childShape" presStyleCnt="0">
        <dgm:presLayoutVars>
          <dgm:chMax val="0"/>
          <dgm:chPref val="0"/>
        </dgm:presLayoutVars>
      </dgm:prSet>
      <dgm:spPr/>
    </dgm:pt>
    <dgm:pt modelId="{659F222D-FD8A-4F4A-A9D9-35E381A2755B}" type="pres">
      <dgm:prSet presAssocID="{1DA4966C-F13B-4A0D-88B1-5AC82D2D4FA8}" presName="childComposite" presStyleCnt="0">
        <dgm:presLayoutVars>
          <dgm:chMax val="0"/>
          <dgm:chPref val="0"/>
        </dgm:presLayoutVars>
      </dgm:prSet>
      <dgm:spPr/>
    </dgm:pt>
    <dgm:pt modelId="{74E15181-4A58-49D1-A2CC-AFB45527E8CA}" type="pres">
      <dgm:prSet presAssocID="{1DA4966C-F13B-4A0D-88B1-5AC82D2D4FA8}" presName="ChildAccent" presStyleLbl="solidFgAcc1" presStyleIdx="0" presStyleCnt="3"/>
      <dgm:spPr/>
    </dgm:pt>
    <dgm:pt modelId="{4A752C4B-1A56-4D65-A681-07E1B6577026}" type="pres">
      <dgm:prSet presAssocID="{1DA4966C-F13B-4A0D-88B1-5AC82D2D4FA8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024B3C0-DCE2-4EEF-B2F8-15A3D3855C05}" type="pres">
      <dgm:prSet presAssocID="{35C89879-34BD-406C-973F-7A0CF1DED770}" presName="childComposite" presStyleCnt="0">
        <dgm:presLayoutVars>
          <dgm:chMax val="0"/>
          <dgm:chPref val="0"/>
        </dgm:presLayoutVars>
      </dgm:prSet>
      <dgm:spPr/>
    </dgm:pt>
    <dgm:pt modelId="{61E555F7-9831-47EF-A584-6A532DB87D6B}" type="pres">
      <dgm:prSet presAssocID="{35C89879-34BD-406C-973F-7A0CF1DED770}" presName="ChildAccent" presStyleLbl="solidFgAcc1" presStyleIdx="1" presStyleCnt="3"/>
      <dgm:spPr/>
    </dgm:pt>
    <dgm:pt modelId="{E16E5ABC-3FBD-429A-A201-B8F1ECBA99D9}" type="pres">
      <dgm:prSet presAssocID="{35C89879-34BD-406C-973F-7A0CF1DED770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320E697-2AFA-41F1-848A-7B80081377BA}" type="pres">
      <dgm:prSet presAssocID="{D6F59474-5FD1-4966-9152-066E3C0D07A7}" presName="root" presStyleCnt="0">
        <dgm:presLayoutVars>
          <dgm:chMax/>
          <dgm:chPref/>
        </dgm:presLayoutVars>
      </dgm:prSet>
      <dgm:spPr/>
    </dgm:pt>
    <dgm:pt modelId="{F3598CFC-B07D-4BE1-8BB4-A9300ACA2E30}" type="pres">
      <dgm:prSet presAssocID="{D6F59474-5FD1-4966-9152-066E3C0D07A7}" presName="rootComposite" presStyleCnt="0">
        <dgm:presLayoutVars/>
      </dgm:prSet>
      <dgm:spPr/>
    </dgm:pt>
    <dgm:pt modelId="{4A05D2C6-BEF6-4208-A83F-A7C4023CF8E9}" type="pres">
      <dgm:prSet presAssocID="{D6F59474-5FD1-4966-9152-066E3C0D07A7}" presName="ParentAccent" presStyleLbl="alignNode1" presStyleIdx="1" presStyleCnt="2"/>
      <dgm:spPr/>
    </dgm:pt>
    <dgm:pt modelId="{7C6257CD-553E-402E-A5B9-A17E3A402332}" type="pres">
      <dgm:prSet presAssocID="{D6F59474-5FD1-4966-9152-066E3C0D07A7}" presName="ParentSmallAccent" presStyleLbl="fgAcc1" presStyleIdx="1" presStyleCnt="2"/>
      <dgm:spPr/>
    </dgm:pt>
    <dgm:pt modelId="{705F534C-854D-40C5-BBE0-7CA100E7CABE}" type="pres">
      <dgm:prSet presAssocID="{D6F59474-5FD1-4966-9152-066E3C0D07A7}" presName="Parent" presStyleLbl="revTx" presStyleIdx="3" presStyleCnt="5">
        <dgm:presLayoutVars>
          <dgm:chMax/>
          <dgm:chPref val="4"/>
          <dgm:bulletEnabled val="1"/>
        </dgm:presLayoutVars>
      </dgm:prSet>
      <dgm:spPr/>
    </dgm:pt>
    <dgm:pt modelId="{5F0148CD-B5D6-4D87-985B-1E65A42E1E6A}" type="pres">
      <dgm:prSet presAssocID="{D6F59474-5FD1-4966-9152-066E3C0D07A7}" presName="childShape" presStyleCnt="0">
        <dgm:presLayoutVars>
          <dgm:chMax val="0"/>
          <dgm:chPref val="0"/>
        </dgm:presLayoutVars>
      </dgm:prSet>
      <dgm:spPr/>
    </dgm:pt>
    <dgm:pt modelId="{14D3F278-B150-43C0-81F8-D5C67E438282}" type="pres">
      <dgm:prSet presAssocID="{B5885B2C-C1BF-40CE-8977-AB0F156D44F2}" presName="childComposite" presStyleCnt="0">
        <dgm:presLayoutVars>
          <dgm:chMax val="0"/>
          <dgm:chPref val="0"/>
        </dgm:presLayoutVars>
      </dgm:prSet>
      <dgm:spPr/>
    </dgm:pt>
    <dgm:pt modelId="{E8F82CD5-A45A-4CD1-9A65-975FD8454A26}" type="pres">
      <dgm:prSet presAssocID="{B5885B2C-C1BF-40CE-8977-AB0F156D44F2}" presName="ChildAccent" presStyleLbl="solidFgAcc1" presStyleIdx="2" presStyleCnt="3"/>
      <dgm:spPr/>
    </dgm:pt>
    <dgm:pt modelId="{F86AA98B-CE4E-4F33-8DEC-DA75EC48CF1F}" type="pres">
      <dgm:prSet presAssocID="{B5885B2C-C1BF-40CE-8977-AB0F156D44F2}" presName="Child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0F90863-C263-4CC0-AFF4-D1F0DE28F69B}" srcId="{A675CB21-25B1-470F-9363-EC8D9EB940B2}" destId="{1DA4966C-F13B-4A0D-88B1-5AC82D2D4FA8}" srcOrd="0" destOrd="0" parTransId="{2D0B4EF8-DFF1-4FE6-92ED-A2DBC1621C8A}" sibTransId="{5FE30A03-9866-4EB7-81EF-401C116A9B2C}"/>
    <dgm:cxn modelId="{432139D3-428C-4894-83A9-A843D416F15C}" type="presOf" srcId="{A675CB21-25B1-470F-9363-EC8D9EB940B2}" destId="{24CA665B-6EC2-4E67-9529-79EAF68E5268}" srcOrd="0" destOrd="0" presId="urn:microsoft.com/office/officeart/2008/layout/SquareAccentList"/>
    <dgm:cxn modelId="{9D89BC80-C675-4373-9A27-D0E1B63CC820}" srcId="{DCF83594-9398-41BD-95D9-277BAC29313B}" destId="{D6F59474-5FD1-4966-9152-066E3C0D07A7}" srcOrd="1" destOrd="0" parTransId="{4BA0CFCD-60B0-4F53-8318-3983F34E44BD}" sibTransId="{8B6D36C9-3573-4817-9251-AE4F65552EB5}"/>
    <dgm:cxn modelId="{20437499-2502-404D-B8A8-89000861E828}" srcId="{D6F59474-5FD1-4966-9152-066E3C0D07A7}" destId="{B5885B2C-C1BF-40CE-8977-AB0F156D44F2}" srcOrd="0" destOrd="0" parTransId="{4BB76C81-4C1F-47C5-95A6-3B47CE77440E}" sibTransId="{A23A4D11-C39D-4F3B-9188-CEB8DA7D410E}"/>
    <dgm:cxn modelId="{72F72D58-0BA4-49D8-9CD2-87264949934D}" srcId="{DCF83594-9398-41BD-95D9-277BAC29313B}" destId="{A675CB21-25B1-470F-9363-EC8D9EB940B2}" srcOrd="0" destOrd="0" parTransId="{CBBFD3A8-CDAC-475B-846E-54FB8E365AFC}" sibTransId="{E8ABEEC5-8E17-4779-BE10-A6A37E4C0608}"/>
    <dgm:cxn modelId="{B007F32F-B990-40C5-8196-53729916696D}" srcId="{A675CB21-25B1-470F-9363-EC8D9EB940B2}" destId="{35C89879-34BD-406C-973F-7A0CF1DED770}" srcOrd="1" destOrd="0" parTransId="{E18302C6-194A-42F7-A450-903AFC2B7D17}" sibTransId="{54FA5D6F-07C7-4349-9637-AA5607AF9E74}"/>
    <dgm:cxn modelId="{E04A2030-1271-4122-A69C-33AC87096CF0}" type="presOf" srcId="{35C89879-34BD-406C-973F-7A0CF1DED770}" destId="{E16E5ABC-3FBD-429A-A201-B8F1ECBA99D9}" srcOrd="0" destOrd="0" presId="urn:microsoft.com/office/officeart/2008/layout/SquareAccentList"/>
    <dgm:cxn modelId="{AA661CC6-E5E4-47F3-8AD9-951C7AD1E456}" type="presOf" srcId="{B5885B2C-C1BF-40CE-8977-AB0F156D44F2}" destId="{F86AA98B-CE4E-4F33-8DEC-DA75EC48CF1F}" srcOrd="0" destOrd="0" presId="urn:microsoft.com/office/officeart/2008/layout/SquareAccentList"/>
    <dgm:cxn modelId="{96523ED4-FC48-459B-8EB7-DEC2F67122D8}" type="presOf" srcId="{DCF83594-9398-41BD-95D9-277BAC29313B}" destId="{54A64351-DC15-4C4C-91E5-896653983FFB}" srcOrd="0" destOrd="0" presId="urn:microsoft.com/office/officeart/2008/layout/SquareAccentList"/>
    <dgm:cxn modelId="{3B188223-FF25-4691-B3EB-DF4119BD9B43}" type="presOf" srcId="{D6F59474-5FD1-4966-9152-066E3C0D07A7}" destId="{705F534C-854D-40C5-BBE0-7CA100E7CABE}" srcOrd="0" destOrd="0" presId="urn:microsoft.com/office/officeart/2008/layout/SquareAccentList"/>
    <dgm:cxn modelId="{CEA9E6D3-C6B0-4F7D-B142-FCA96627C5E1}" type="presOf" srcId="{1DA4966C-F13B-4A0D-88B1-5AC82D2D4FA8}" destId="{4A752C4B-1A56-4D65-A681-07E1B6577026}" srcOrd="0" destOrd="0" presId="urn:microsoft.com/office/officeart/2008/layout/SquareAccentList"/>
    <dgm:cxn modelId="{AABAC9B5-029B-403A-845A-407BBC65F7FE}" type="presParOf" srcId="{54A64351-DC15-4C4C-91E5-896653983FFB}" destId="{284ED724-8102-44F6-8DC6-A002C086B65C}" srcOrd="0" destOrd="0" presId="urn:microsoft.com/office/officeart/2008/layout/SquareAccentList"/>
    <dgm:cxn modelId="{8C9EF8B0-BC04-4AE6-BAD3-CE4ED30EED2D}" type="presParOf" srcId="{284ED724-8102-44F6-8DC6-A002C086B65C}" destId="{E88A40A5-C060-48F0-A0E3-D5103FDBC650}" srcOrd="0" destOrd="0" presId="urn:microsoft.com/office/officeart/2008/layout/SquareAccentList"/>
    <dgm:cxn modelId="{FF296DA2-F4BF-4F0B-87D5-8434B273B2A2}" type="presParOf" srcId="{E88A40A5-C060-48F0-A0E3-D5103FDBC650}" destId="{AEF8DFBF-A6E7-4DDE-9A85-78EFD7F6059C}" srcOrd="0" destOrd="0" presId="urn:microsoft.com/office/officeart/2008/layout/SquareAccentList"/>
    <dgm:cxn modelId="{45EFC09E-4D43-4246-9BAF-30C6A1775CD0}" type="presParOf" srcId="{E88A40A5-C060-48F0-A0E3-D5103FDBC650}" destId="{52559111-0F26-4DEE-80A5-9FF94269FD89}" srcOrd="1" destOrd="0" presId="urn:microsoft.com/office/officeart/2008/layout/SquareAccentList"/>
    <dgm:cxn modelId="{5559745A-2ABA-4AEB-B996-59CD6707499F}" type="presParOf" srcId="{E88A40A5-C060-48F0-A0E3-D5103FDBC650}" destId="{24CA665B-6EC2-4E67-9529-79EAF68E5268}" srcOrd="2" destOrd="0" presId="urn:microsoft.com/office/officeart/2008/layout/SquareAccentList"/>
    <dgm:cxn modelId="{60C4311A-06C1-46FE-8F6E-998272E85236}" type="presParOf" srcId="{284ED724-8102-44F6-8DC6-A002C086B65C}" destId="{768E9C88-FD4B-4FA8-AB9A-3863A055A33D}" srcOrd="1" destOrd="0" presId="urn:microsoft.com/office/officeart/2008/layout/SquareAccentList"/>
    <dgm:cxn modelId="{79A4E9A3-6A4B-4E79-8338-637EE40502EA}" type="presParOf" srcId="{768E9C88-FD4B-4FA8-AB9A-3863A055A33D}" destId="{659F222D-FD8A-4F4A-A9D9-35E381A2755B}" srcOrd="0" destOrd="0" presId="urn:microsoft.com/office/officeart/2008/layout/SquareAccentList"/>
    <dgm:cxn modelId="{34A58E54-F5F8-4E55-B6E9-D88A04750EC5}" type="presParOf" srcId="{659F222D-FD8A-4F4A-A9D9-35E381A2755B}" destId="{74E15181-4A58-49D1-A2CC-AFB45527E8CA}" srcOrd="0" destOrd="0" presId="urn:microsoft.com/office/officeart/2008/layout/SquareAccentList"/>
    <dgm:cxn modelId="{390205E9-A0CE-4E7B-80A4-06763B7B3CF8}" type="presParOf" srcId="{659F222D-FD8A-4F4A-A9D9-35E381A2755B}" destId="{4A752C4B-1A56-4D65-A681-07E1B6577026}" srcOrd="1" destOrd="0" presId="urn:microsoft.com/office/officeart/2008/layout/SquareAccentList"/>
    <dgm:cxn modelId="{1AF5CD53-0714-4960-8633-AA1019279883}" type="presParOf" srcId="{768E9C88-FD4B-4FA8-AB9A-3863A055A33D}" destId="{F024B3C0-DCE2-4EEF-B2F8-15A3D3855C05}" srcOrd="1" destOrd="0" presId="urn:microsoft.com/office/officeart/2008/layout/SquareAccentList"/>
    <dgm:cxn modelId="{7C341DEB-DCA4-49C6-8BC1-6CA065AD5B04}" type="presParOf" srcId="{F024B3C0-DCE2-4EEF-B2F8-15A3D3855C05}" destId="{61E555F7-9831-47EF-A584-6A532DB87D6B}" srcOrd="0" destOrd="0" presId="urn:microsoft.com/office/officeart/2008/layout/SquareAccentList"/>
    <dgm:cxn modelId="{0B316C13-B490-4B07-B0ED-C4B46DB50E4E}" type="presParOf" srcId="{F024B3C0-DCE2-4EEF-B2F8-15A3D3855C05}" destId="{E16E5ABC-3FBD-429A-A201-B8F1ECBA99D9}" srcOrd="1" destOrd="0" presId="urn:microsoft.com/office/officeart/2008/layout/SquareAccentList"/>
    <dgm:cxn modelId="{45EAA7EF-A093-43F8-8454-3E9EDD50D559}" type="presParOf" srcId="{54A64351-DC15-4C4C-91E5-896653983FFB}" destId="{B320E697-2AFA-41F1-848A-7B80081377BA}" srcOrd="1" destOrd="0" presId="urn:microsoft.com/office/officeart/2008/layout/SquareAccentList"/>
    <dgm:cxn modelId="{C69A4726-EFB5-4FE3-A28A-48E8981C18B3}" type="presParOf" srcId="{B320E697-2AFA-41F1-848A-7B80081377BA}" destId="{F3598CFC-B07D-4BE1-8BB4-A9300ACA2E30}" srcOrd="0" destOrd="0" presId="urn:microsoft.com/office/officeart/2008/layout/SquareAccentList"/>
    <dgm:cxn modelId="{BDB3F9CB-9CCB-46FD-92D8-FE44DAFE18EE}" type="presParOf" srcId="{F3598CFC-B07D-4BE1-8BB4-A9300ACA2E30}" destId="{4A05D2C6-BEF6-4208-A83F-A7C4023CF8E9}" srcOrd="0" destOrd="0" presId="urn:microsoft.com/office/officeart/2008/layout/SquareAccentList"/>
    <dgm:cxn modelId="{E70CEDAB-E946-41A7-8AA1-142FA69290C8}" type="presParOf" srcId="{F3598CFC-B07D-4BE1-8BB4-A9300ACA2E30}" destId="{7C6257CD-553E-402E-A5B9-A17E3A402332}" srcOrd="1" destOrd="0" presId="urn:microsoft.com/office/officeart/2008/layout/SquareAccentList"/>
    <dgm:cxn modelId="{BEDBE20B-2896-4EFE-8AA3-9846A0297232}" type="presParOf" srcId="{F3598CFC-B07D-4BE1-8BB4-A9300ACA2E30}" destId="{705F534C-854D-40C5-BBE0-7CA100E7CABE}" srcOrd="2" destOrd="0" presId="urn:microsoft.com/office/officeart/2008/layout/SquareAccentList"/>
    <dgm:cxn modelId="{A2DC1CA4-0E38-475D-A561-DD660EB443EF}" type="presParOf" srcId="{B320E697-2AFA-41F1-848A-7B80081377BA}" destId="{5F0148CD-B5D6-4D87-985B-1E65A42E1E6A}" srcOrd="1" destOrd="0" presId="urn:microsoft.com/office/officeart/2008/layout/SquareAccentList"/>
    <dgm:cxn modelId="{96A06421-FCD4-40AD-A67C-6F4FE6B78C54}" type="presParOf" srcId="{5F0148CD-B5D6-4D87-985B-1E65A42E1E6A}" destId="{14D3F278-B150-43C0-81F8-D5C67E438282}" srcOrd="0" destOrd="0" presId="urn:microsoft.com/office/officeart/2008/layout/SquareAccentList"/>
    <dgm:cxn modelId="{6B9F59BA-6E5E-4F0E-ADF9-47890EB66B71}" type="presParOf" srcId="{14D3F278-B150-43C0-81F8-D5C67E438282}" destId="{E8F82CD5-A45A-4CD1-9A65-975FD8454A26}" srcOrd="0" destOrd="0" presId="urn:microsoft.com/office/officeart/2008/layout/SquareAccentList"/>
    <dgm:cxn modelId="{5AEFC01F-1572-418F-868B-7B70F06BA0FD}" type="presParOf" srcId="{14D3F278-B150-43C0-81F8-D5C67E438282}" destId="{F86AA98B-CE4E-4F33-8DEC-DA75EC48CF1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8DFBF-A6E7-4DDE-9A85-78EFD7F6059C}">
      <dsp:nvSpPr>
        <dsp:cNvPr id="0" name=""/>
        <dsp:cNvSpPr/>
      </dsp:nvSpPr>
      <dsp:spPr>
        <a:xfrm>
          <a:off x="4919" y="1035950"/>
          <a:ext cx="4901736" cy="576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9111-0F26-4DEE-80A5-9FF94269FD89}">
      <dsp:nvSpPr>
        <dsp:cNvPr id="0" name=""/>
        <dsp:cNvSpPr/>
      </dsp:nvSpPr>
      <dsp:spPr>
        <a:xfrm>
          <a:off x="4919" y="1252526"/>
          <a:ext cx="360099" cy="360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A665B-6EC2-4E67-9529-79EAF68E5268}">
      <dsp:nvSpPr>
        <dsp:cNvPr id="0" name=""/>
        <dsp:cNvSpPr/>
      </dsp:nvSpPr>
      <dsp:spPr>
        <a:xfrm>
          <a:off x="4919" y="0"/>
          <a:ext cx="4901736" cy="103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Фабричный метод</a:t>
          </a:r>
          <a:endParaRPr lang="en-US" sz="4100" kern="1200" dirty="0"/>
        </a:p>
      </dsp:txBody>
      <dsp:txXfrm>
        <a:off x="4919" y="0"/>
        <a:ext cx="4901736" cy="1035950"/>
      </dsp:txXfrm>
    </dsp:sp>
    <dsp:sp modelId="{74E15181-4A58-49D1-A2CC-AFB45527E8CA}">
      <dsp:nvSpPr>
        <dsp:cNvPr id="0" name=""/>
        <dsp:cNvSpPr/>
      </dsp:nvSpPr>
      <dsp:spPr>
        <a:xfrm>
          <a:off x="4919" y="2091906"/>
          <a:ext cx="360090" cy="360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52C4B-1A56-4D65-A681-07E1B6577026}">
      <dsp:nvSpPr>
        <dsp:cNvPr id="0" name=""/>
        <dsp:cNvSpPr/>
      </dsp:nvSpPr>
      <dsp:spPr>
        <a:xfrm>
          <a:off x="348041" y="1852266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CSharpSyntaxTree</a:t>
          </a:r>
          <a:endParaRPr lang="en-US" sz="2900" kern="1200" dirty="0"/>
        </a:p>
      </dsp:txBody>
      <dsp:txXfrm>
        <a:off x="348041" y="1852266"/>
        <a:ext cx="4558615" cy="839371"/>
      </dsp:txXfrm>
    </dsp:sp>
    <dsp:sp modelId="{61E555F7-9831-47EF-A584-6A532DB87D6B}">
      <dsp:nvSpPr>
        <dsp:cNvPr id="0" name=""/>
        <dsp:cNvSpPr/>
      </dsp:nvSpPr>
      <dsp:spPr>
        <a:xfrm>
          <a:off x="4919" y="2931278"/>
          <a:ext cx="360090" cy="360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E5ABC-3FBD-429A-A201-B8F1ECBA99D9}">
      <dsp:nvSpPr>
        <dsp:cNvPr id="0" name=""/>
        <dsp:cNvSpPr/>
      </dsp:nvSpPr>
      <dsp:spPr>
        <a:xfrm>
          <a:off x="348041" y="2691637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CSharpCompilation</a:t>
          </a:r>
          <a:endParaRPr lang="en-US" sz="2900" kern="1200" dirty="0"/>
        </a:p>
      </dsp:txBody>
      <dsp:txXfrm>
        <a:off x="348041" y="2691637"/>
        <a:ext cx="4558615" cy="839371"/>
      </dsp:txXfrm>
    </dsp:sp>
    <dsp:sp modelId="{4A05D2C6-BEF6-4208-A83F-A7C4023CF8E9}">
      <dsp:nvSpPr>
        <dsp:cNvPr id="0" name=""/>
        <dsp:cNvSpPr/>
      </dsp:nvSpPr>
      <dsp:spPr>
        <a:xfrm>
          <a:off x="5151743" y="1035950"/>
          <a:ext cx="4901736" cy="576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57CD-553E-402E-A5B9-A17E3A402332}">
      <dsp:nvSpPr>
        <dsp:cNvPr id="0" name=""/>
        <dsp:cNvSpPr/>
      </dsp:nvSpPr>
      <dsp:spPr>
        <a:xfrm>
          <a:off x="5151743" y="1252526"/>
          <a:ext cx="360099" cy="360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F534C-854D-40C5-BBE0-7CA100E7CABE}">
      <dsp:nvSpPr>
        <dsp:cNvPr id="0" name=""/>
        <dsp:cNvSpPr/>
      </dsp:nvSpPr>
      <dsp:spPr>
        <a:xfrm>
          <a:off x="5151743" y="0"/>
          <a:ext cx="4901736" cy="103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Статическая фабрика</a:t>
          </a:r>
          <a:endParaRPr lang="en-US" sz="4100" kern="1200" dirty="0"/>
        </a:p>
      </dsp:txBody>
      <dsp:txXfrm>
        <a:off x="5151743" y="0"/>
        <a:ext cx="4901736" cy="1035950"/>
      </dsp:txXfrm>
    </dsp:sp>
    <dsp:sp modelId="{E8F82CD5-A45A-4CD1-9A65-975FD8454A26}">
      <dsp:nvSpPr>
        <dsp:cNvPr id="0" name=""/>
        <dsp:cNvSpPr/>
      </dsp:nvSpPr>
      <dsp:spPr>
        <a:xfrm>
          <a:off x="5151743" y="2091906"/>
          <a:ext cx="360090" cy="360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AA98B-CE4E-4F33-8DEC-DA75EC48CF1F}">
      <dsp:nvSpPr>
        <dsp:cNvPr id="0" name=""/>
        <dsp:cNvSpPr/>
      </dsp:nvSpPr>
      <dsp:spPr>
        <a:xfrm>
          <a:off x="5494864" y="1852266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SyntaxFactory</a:t>
          </a:r>
          <a:endParaRPr lang="en-US" sz="2900" kern="1200" dirty="0"/>
        </a:p>
      </dsp:txBody>
      <dsp:txXfrm>
        <a:off x="5494864" y="1852266"/>
        <a:ext cx="4558615" cy="83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1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2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</a:t>
            </a:r>
            <a:r>
              <a:rPr lang="ru-RU" dirty="0"/>
              <a:t> – лучшая замена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Visualizer </a:t>
            </a:r>
            <a:r>
              <a:rPr lang="ru-RU" dirty="0"/>
              <a:t>не постоянен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 только тип узла, но и </a:t>
            </a:r>
            <a:r>
              <a:rPr lang="en-US" dirty="0" err="1"/>
              <a:t>SyntaxKind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имя, там </a:t>
            </a:r>
            <a:r>
              <a:rPr lang="en-US" dirty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With…./Add…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каждого токена есть свой </a:t>
            </a:r>
            <a:r>
              <a:rPr lang="en-US" dirty="0" err="1"/>
              <a:t>TokenKind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70705"/>
            <a:ext cx="4938712" cy="3202516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61" y="2582863"/>
            <a:ext cx="4572679" cy="3378200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ReplaceNodes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NormalizeWhitespace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lippy, the Microsoft &lt;strong&gt;Word helper&lt;/strong&gt;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82" y="1728743"/>
            <a:ext cx="3294253" cy="3378721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Рассмотреть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топ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неочевидных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особенностей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CodeAnalysis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Font typeface="Calibri" panose="020F0502020204030204" pitchFamily="34" charset="0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Синхронизировать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свое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мышление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со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спецификой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рассматриваемого</a:t>
            </a:r>
            <a:r>
              <a:rPr lang="en-US" sz="1800" dirty="0">
                <a:solidFill>
                  <a:srgbClr val="FFFFFF"/>
                </a:solidFill>
              </a:rPr>
              <a:t> API</a:t>
            </a:r>
          </a:p>
          <a:p>
            <a:pPr>
              <a:buFont typeface="Calibri" panose="020F0502020204030204" pitchFamily="34" charset="0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Написать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шпаргалку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молодого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анализаторописателя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722535"/>
            <a:ext cx="5131653" cy="14378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1245073"/>
            <a:ext cx="5118182" cy="2392749"/>
          </a:xfrm>
          <a:prstGeom prst="rect">
            <a:avLst/>
          </a:prstGeom>
        </p:spPr>
      </p:pic>
      <p:sp>
        <p:nvSpPr>
          <p:cNvPr id="38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ServiceLocator killer</a:t>
            </a:r>
          </a:p>
        </p:txBody>
      </p:sp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 descr="Czym są więc te wyrażenia drzewiaste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966873"/>
            <a:ext cx="6798082" cy="2924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Syntax Visualizer – </a:t>
            </a:r>
            <a:r>
              <a:rPr lang="ru-RU" sz="3600" dirty="0">
                <a:solidFill>
                  <a:srgbClr val="FFFFFF"/>
                </a:solidFill>
              </a:rPr>
              <a:t>Ваш лучший друг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" y="3350419"/>
            <a:ext cx="2209800" cy="1943100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всего есть фабрика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3274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узла соответствует имени класса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64" y="2857931"/>
            <a:ext cx="3001138" cy="146455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57930"/>
            <a:ext cx="4937125" cy="1999391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иммутабельность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115</Words>
  <Application>Microsoft Office PowerPoint</Application>
  <PresentationFormat>Widescreen</PresentationFormat>
  <Paragraphs>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Roslyn</vt:lpstr>
      <vt:lpstr>Изучение Microsoft.CodeAnalysis</vt:lpstr>
      <vt:lpstr>Цели</vt:lpstr>
      <vt:lpstr>ServiceLocator killer</vt:lpstr>
      <vt:lpstr>Syntax Visualizer – Ваш лучший друг</vt:lpstr>
      <vt:lpstr>Для всего есть фабрика</vt:lpstr>
      <vt:lpstr>Имя узла соответствует имени класса</vt:lpstr>
      <vt:lpstr>DescendantNodes мне друг но производительность дороже</vt:lpstr>
      <vt:lpstr>Помните про иммутабельность</vt:lpstr>
      <vt:lpstr>ReplaceNode – лучшая замена</vt:lpstr>
      <vt:lpstr>ВСтрока</vt:lpstr>
      <vt:lpstr>F12</vt:lpstr>
      <vt:lpstr>Syntax Visualizer не постоянен</vt:lpstr>
      <vt:lpstr>Где имя, там Identifier</vt:lpstr>
      <vt:lpstr>Есть Equals, а есть IsEquivalentTo</vt:lpstr>
      <vt:lpstr>InsertNodesBefore/InsertNodesAfter</vt:lpstr>
      <vt:lpstr>With…./Add…</vt:lpstr>
      <vt:lpstr>У каждого токена есть свой TokenKind</vt:lpstr>
      <vt:lpstr>Если меняешь узел дерева, меняешь все дерево</vt:lpstr>
      <vt:lpstr>ReplaceNodes()</vt:lpstr>
      <vt:lpstr>NormalizeWhitespace()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52</cp:revision>
  <dcterms:created xsi:type="dcterms:W3CDTF">2017-05-28T09:53:34Z</dcterms:created>
  <dcterms:modified xsi:type="dcterms:W3CDTF">2017-06-04T19:49:14Z</dcterms:modified>
</cp:coreProperties>
</file>