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2"/>
  </p:notesMasterIdLst>
  <p:sldIdLst>
    <p:sldId id="256" r:id="rId2"/>
    <p:sldId id="274" r:id="rId3"/>
    <p:sldId id="304" r:id="rId4"/>
    <p:sldId id="305" r:id="rId5"/>
    <p:sldId id="306" r:id="rId6"/>
    <p:sldId id="307" r:id="rId7"/>
    <p:sldId id="310" r:id="rId8"/>
    <p:sldId id="273" r:id="rId9"/>
    <p:sldId id="309" r:id="rId10"/>
    <p:sldId id="311" r:id="rId11"/>
    <p:sldId id="312" r:id="rId12"/>
    <p:sldId id="308" r:id="rId13"/>
    <p:sldId id="257" r:id="rId14"/>
    <p:sldId id="313" r:id="rId15"/>
    <p:sldId id="314" r:id="rId16"/>
    <p:sldId id="340" r:id="rId17"/>
    <p:sldId id="315" r:id="rId18"/>
    <p:sldId id="258" r:id="rId19"/>
    <p:sldId id="259" r:id="rId20"/>
    <p:sldId id="263" r:id="rId21"/>
    <p:sldId id="316" r:id="rId22"/>
    <p:sldId id="317" r:id="rId23"/>
    <p:sldId id="264" r:id="rId24"/>
    <p:sldId id="319" r:id="rId25"/>
    <p:sldId id="318" r:id="rId26"/>
    <p:sldId id="320" r:id="rId27"/>
    <p:sldId id="321" r:id="rId28"/>
    <p:sldId id="322" r:id="rId29"/>
    <p:sldId id="323" r:id="rId30"/>
    <p:sldId id="325" r:id="rId31"/>
    <p:sldId id="326" r:id="rId32"/>
    <p:sldId id="266" r:id="rId33"/>
    <p:sldId id="267" r:id="rId34"/>
    <p:sldId id="268" r:id="rId35"/>
    <p:sldId id="269" r:id="rId36"/>
    <p:sldId id="260" r:id="rId37"/>
    <p:sldId id="262" r:id="rId38"/>
    <p:sldId id="270" r:id="rId39"/>
    <p:sldId id="271" r:id="rId40"/>
    <p:sldId id="344" r:id="rId41"/>
    <p:sldId id="345" r:id="rId42"/>
    <p:sldId id="347" r:id="rId43"/>
    <p:sldId id="349" r:id="rId44"/>
    <p:sldId id="350" r:id="rId45"/>
    <p:sldId id="348" r:id="rId46"/>
    <p:sldId id="351" r:id="rId47"/>
    <p:sldId id="353" r:id="rId48"/>
    <p:sldId id="354" r:id="rId49"/>
    <p:sldId id="355" r:id="rId50"/>
    <p:sldId id="352" r:id="rId51"/>
    <p:sldId id="357" r:id="rId52"/>
    <p:sldId id="272" r:id="rId53"/>
    <p:sldId id="275" r:id="rId54"/>
    <p:sldId id="276" r:id="rId55"/>
    <p:sldId id="277" r:id="rId56"/>
    <p:sldId id="278" r:id="rId57"/>
    <p:sldId id="279" r:id="rId58"/>
    <p:sldId id="280" r:id="rId59"/>
    <p:sldId id="281" r:id="rId60"/>
    <p:sldId id="282" r:id="rId61"/>
    <p:sldId id="287" r:id="rId62"/>
    <p:sldId id="288" r:id="rId63"/>
    <p:sldId id="289" r:id="rId64"/>
    <p:sldId id="290" r:id="rId65"/>
    <p:sldId id="291" r:id="rId66"/>
    <p:sldId id="292" r:id="rId67"/>
    <p:sldId id="293" r:id="rId68"/>
    <p:sldId id="294" r:id="rId69"/>
    <p:sldId id="283" r:id="rId70"/>
    <p:sldId id="284" r:id="rId71"/>
    <p:sldId id="285" r:id="rId72"/>
    <p:sldId id="286" r:id="rId73"/>
    <p:sldId id="295" r:id="rId74"/>
    <p:sldId id="297" r:id="rId75"/>
    <p:sldId id="298" r:id="rId76"/>
    <p:sldId id="296" r:id="rId77"/>
    <p:sldId id="299" r:id="rId78"/>
    <p:sldId id="300" r:id="rId79"/>
    <p:sldId id="301" r:id="rId80"/>
    <p:sldId id="358" r:id="rId81"/>
    <p:sldId id="327" r:id="rId82"/>
    <p:sldId id="329" r:id="rId83"/>
    <p:sldId id="330" r:id="rId84"/>
    <p:sldId id="331" r:id="rId85"/>
    <p:sldId id="335" r:id="rId86"/>
    <p:sldId id="334" r:id="rId87"/>
    <p:sldId id="337" r:id="rId88"/>
    <p:sldId id="336" r:id="rId89"/>
    <p:sldId id="338" r:id="rId90"/>
    <p:sldId id="339" r:id="rId91"/>
    <p:sldId id="341" r:id="rId92"/>
    <p:sldId id="342" r:id="rId93"/>
    <p:sldId id="343" r:id="rId94"/>
    <p:sldId id="359" r:id="rId95"/>
    <p:sldId id="360" r:id="rId96"/>
    <p:sldId id="361" r:id="rId97"/>
    <p:sldId id="362" r:id="rId98"/>
    <p:sldId id="368" r:id="rId99"/>
    <p:sldId id="370" r:id="rId100"/>
    <p:sldId id="364" r:id="rId101"/>
    <p:sldId id="363" r:id="rId102"/>
    <p:sldId id="371" r:id="rId103"/>
    <p:sldId id="372" r:id="rId104"/>
    <p:sldId id="373" r:id="rId105"/>
    <p:sldId id="374" r:id="rId106"/>
    <p:sldId id="375" r:id="rId107"/>
    <p:sldId id="376" r:id="rId108"/>
    <p:sldId id="378" r:id="rId109"/>
    <p:sldId id="379" r:id="rId110"/>
    <p:sldId id="380" r:id="rId1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0F83C42-2245-479B-A61B-0FFDB7498B85}">
          <p14:sldIdLst>
            <p14:sldId id="256"/>
          </p14:sldIdLst>
        </p14:section>
        <p14:section name="Intro" id="{FC34E8C4-3066-4017-84EF-4544C1EA6F32}">
          <p14:sldIdLst>
            <p14:sldId id="274"/>
            <p14:sldId id="304"/>
            <p14:sldId id="305"/>
            <p14:sldId id="306"/>
            <p14:sldId id="307"/>
            <p14:sldId id="310"/>
          </p14:sldIdLst>
        </p14:section>
        <p14:section name="Docker 4 windows" id="{F91F875F-42E0-419D-B6B3-0A102EBD6A8F}">
          <p14:sldIdLst>
            <p14:sldId id="273"/>
            <p14:sldId id="309"/>
            <p14:sldId id="311"/>
            <p14:sldId id="312"/>
          </p14:sldIdLst>
        </p14:section>
        <p14:section name="Docker + VS" id="{5333B962-5AC3-4D64-8F36-FE102991CC3E}">
          <p14:sldIdLst>
            <p14:sldId id="308"/>
            <p14:sldId id="257"/>
            <p14:sldId id="313"/>
            <p14:sldId id="314"/>
            <p14:sldId id="340"/>
          </p14:sldIdLst>
        </p14:section>
        <p14:section name="Simple" id="{BCA2167D-2AA6-429A-B948-878624EB0427}">
          <p14:sldIdLst>
            <p14:sldId id="315"/>
            <p14:sldId id="258"/>
            <p14:sldId id="259"/>
            <p14:sldId id="263"/>
            <p14:sldId id="316"/>
            <p14:sldId id="317"/>
            <p14:sldId id="264"/>
            <p14:sldId id="319"/>
            <p14:sldId id="318"/>
            <p14:sldId id="320"/>
            <p14:sldId id="321"/>
            <p14:sldId id="322"/>
            <p14:sldId id="323"/>
            <p14:sldId id="325"/>
            <p14:sldId id="326"/>
            <p14:sldId id="266"/>
            <p14:sldId id="267"/>
            <p14:sldId id="268"/>
            <p14:sldId id="269"/>
          </p14:sldIdLst>
        </p14:section>
        <p14:section name="Port" id="{EF14956C-6055-418E-BD47-2706B8D387D4}">
          <p14:sldIdLst>
            <p14:sldId id="260"/>
            <p14:sldId id="262"/>
            <p14:sldId id="270"/>
            <p14:sldId id="271"/>
            <p14:sldId id="344"/>
            <p14:sldId id="345"/>
            <p14:sldId id="347"/>
            <p14:sldId id="349"/>
            <p14:sldId id="350"/>
            <p14:sldId id="348"/>
            <p14:sldId id="351"/>
            <p14:sldId id="353"/>
            <p14:sldId id="354"/>
            <p14:sldId id="355"/>
            <p14:sldId id="352"/>
          </p14:sldIdLst>
        </p14:section>
        <p14:section name="Debug mode" id="{5BADC9FD-B70A-4513-BF4D-BE11F394B8A1}">
          <p14:sldIdLst>
            <p14:sldId id="357"/>
            <p14:sldId id="272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Release" id="{BA3D2FBE-C945-4790-8B3F-ECB1B4BC5078}">
          <p14:sldIdLst>
            <p14:sldId id="283"/>
            <p14:sldId id="284"/>
            <p14:sldId id="285"/>
            <p14:sldId id="286"/>
            <p14:sldId id="295"/>
            <p14:sldId id="297"/>
            <p14:sldId id="298"/>
            <p14:sldId id="296"/>
            <p14:sldId id="299"/>
            <p14:sldId id="300"/>
          </p14:sldIdLst>
        </p14:section>
        <p14:section name="Compose" id="{BA5D0B81-B40C-4845-B38A-475FEE1ECE5F}">
          <p14:sldIdLst>
            <p14:sldId id="301"/>
            <p14:sldId id="358"/>
            <p14:sldId id="327"/>
            <p14:sldId id="329"/>
            <p14:sldId id="330"/>
            <p14:sldId id="331"/>
            <p14:sldId id="335"/>
            <p14:sldId id="334"/>
            <p14:sldId id="337"/>
            <p14:sldId id="336"/>
            <p14:sldId id="338"/>
          </p14:sldIdLst>
        </p14:section>
        <p14:section name="Compose Port" id="{FEF23E94-735A-4740-B81D-601D377B3481}">
          <p14:sldIdLst>
            <p14:sldId id="339"/>
            <p14:sldId id="341"/>
            <p14:sldId id="342"/>
            <p14:sldId id="343"/>
          </p14:sldIdLst>
        </p14:section>
        <p14:section name="Compose how it works" id="{7B5EDDAC-E107-43DD-A684-B57E4F126D1D}">
          <p14:sldIdLst>
            <p14:sldId id="359"/>
            <p14:sldId id="360"/>
            <p14:sldId id="361"/>
            <p14:sldId id="362"/>
            <p14:sldId id="368"/>
            <p14:sldId id="370"/>
            <p14:sldId id="364"/>
            <p14:sldId id="363"/>
            <p14:sldId id="371"/>
            <p14:sldId id="372"/>
            <p14:sldId id="373"/>
            <p14:sldId id="374"/>
          </p14:sldIdLst>
        </p14:section>
        <p14:section name="Conclusion" id="{F93D7699-82CA-4D55-8691-6FAC837B0536}">
          <p14:sldIdLst>
            <p14:sldId id="375"/>
            <p14:sldId id="376"/>
            <p14:sldId id="378"/>
            <p14:sldId id="379"/>
            <p14:sldId id="3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371" autoAdjust="0"/>
  </p:normalViewPr>
  <p:slideViewPr>
    <p:cSldViewPr snapToGrid="0">
      <p:cViewPr varScale="1">
        <p:scale>
          <a:sx n="99" d="100"/>
          <a:sy n="99" d="100"/>
        </p:scale>
        <p:origin x="8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06AEA9-D530-4E8A-A628-5913DEF2403E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DEF026-FD2D-48A5-9A1C-45711699E599}">
      <dgm:prSet phldrT="[Text]"/>
      <dgm:spPr/>
      <dgm:t>
        <a:bodyPr/>
        <a:lstStyle/>
        <a:p>
          <a:r>
            <a:rPr lang="en-US" dirty="0"/>
            <a:t>Project</a:t>
          </a:r>
        </a:p>
      </dgm:t>
    </dgm:pt>
    <dgm:pt modelId="{7E962AA3-2401-4506-A237-6233D2C6E5B2}" type="parTrans" cxnId="{6B7B595A-F072-40DA-8424-034BDD52545D}">
      <dgm:prSet/>
      <dgm:spPr/>
      <dgm:t>
        <a:bodyPr/>
        <a:lstStyle/>
        <a:p>
          <a:endParaRPr lang="en-US"/>
        </a:p>
      </dgm:t>
    </dgm:pt>
    <dgm:pt modelId="{CFC5718C-4497-4BAB-95F0-E5C43F7E9A94}" type="sibTrans" cxnId="{6B7B595A-F072-40DA-8424-034BDD52545D}">
      <dgm:prSet/>
      <dgm:spPr/>
      <dgm:t>
        <a:bodyPr/>
        <a:lstStyle/>
        <a:p>
          <a:endParaRPr lang="en-US"/>
        </a:p>
      </dgm:t>
    </dgm:pt>
    <dgm:pt modelId="{8BE1E7C0-83C4-4D9A-9992-ED0E70AD31F4}">
      <dgm:prSet phldrT="[Text]"/>
      <dgm:spPr/>
      <dgm:t>
        <a:bodyPr/>
        <a:lstStyle/>
        <a:p>
          <a:r>
            <a:rPr lang="en-US" dirty="0"/>
            <a:t>Properties</a:t>
          </a:r>
        </a:p>
      </dgm:t>
    </dgm:pt>
    <dgm:pt modelId="{A67478F8-BF81-4310-BA7B-6DD3215427BC}" type="parTrans" cxnId="{D862BC56-F7DC-4C94-B618-39A494645C7D}">
      <dgm:prSet/>
      <dgm:spPr/>
      <dgm:t>
        <a:bodyPr/>
        <a:lstStyle/>
        <a:p>
          <a:endParaRPr lang="en-US"/>
        </a:p>
      </dgm:t>
    </dgm:pt>
    <dgm:pt modelId="{046B5511-FBFB-4AE3-BC0B-6929C50DAFA8}" type="sibTrans" cxnId="{D862BC56-F7DC-4C94-B618-39A494645C7D}">
      <dgm:prSet/>
      <dgm:spPr/>
      <dgm:t>
        <a:bodyPr/>
        <a:lstStyle/>
        <a:p>
          <a:endParaRPr lang="en-US"/>
        </a:p>
      </dgm:t>
    </dgm:pt>
    <dgm:pt modelId="{861DFBB2-72CE-4622-9084-513F46B96B74}">
      <dgm:prSet phldrT="[Text]"/>
      <dgm:spPr/>
      <dgm:t>
        <a:bodyPr/>
        <a:lstStyle/>
        <a:p>
          <a:r>
            <a:rPr lang="en-US" dirty="0" err="1"/>
            <a:t>Dockerfile</a:t>
          </a:r>
          <a:endParaRPr lang="en-US" dirty="0"/>
        </a:p>
      </dgm:t>
    </dgm:pt>
    <dgm:pt modelId="{77CF33A6-CE07-4008-93E7-6B0104AD2D11}" type="parTrans" cxnId="{C0932968-6AAD-493B-BAC1-5929204A0EE6}">
      <dgm:prSet/>
      <dgm:spPr/>
      <dgm:t>
        <a:bodyPr/>
        <a:lstStyle/>
        <a:p>
          <a:endParaRPr lang="en-US"/>
        </a:p>
      </dgm:t>
    </dgm:pt>
    <dgm:pt modelId="{AFB5FDBE-0ACA-4B56-AFC6-6ABE87DC0357}" type="sibTrans" cxnId="{C0932968-6AAD-493B-BAC1-5929204A0EE6}">
      <dgm:prSet/>
      <dgm:spPr/>
      <dgm:t>
        <a:bodyPr/>
        <a:lstStyle/>
        <a:p>
          <a:endParaRPr lang="en-US"/>
        </a:p>
      </dgm:t>
    </dgm:pt>
    <dgm:pt modelId="{31C08E0B-4A9A-48B0-B5EE-3F3ACBDDC187}">
      <dgm:prSet phldrT="[Text]"/>
      <dgm:spPr/>
      <dgm:t>
        <a:bodyPr/>
        <a:lstStyle/>
        <a:p>
          <a:r>
            <a:rPr lang="en-US" dirty="0"/>
            <a:t>[Name].</a:t>
          </a:r>
          <a:r>
            <a:rPr lang="en-US" dirty="0" err="1"/>
            <a:t>csproj</a:t>
          </a:r>
          <a:endParaRPr lang="en-US" dirty="0"/>
        </a:p>
      </dgm:t>
    </dgm:pt>
    <dgm:pt modelId="{2B836BC9-36C5-4BDF-871A-EC9A1881A389}" type="parTrans" cxnId="{BC17EFAC-01D5-4769-9DA7-9E128E49B8C1}">
      <dgm:prSet/>
      <dgm:spPr/>
      <dgm:t>
        <a:bodyPr/>
        <a:lstStyle/>
        <a:p>
          <a:endParaRPr lang="en-US"/>
        </a:p>
      </dgm:t>
    </dgm:pt>
    <dgm:pt modelId="{98F670FE-7180-4DB8-82BE-2F7D0BBC85AA}" type="sibTrans" cxnId="{BC17EFAC-01D5-4769-9DA7-9E128E49B8C1}">
      <dgm:prSet/>
      <dgm:spPr/>
      <dgm:t>
        <a:bodyPr/>
        <a:lstStyle/>
        <a:p>
          <a:endParaRPr lang="en-US"/>
        </a:p>
      </dgm:t>
    </dgm:pt>
    <dgm:pt modelId="{2FDCBD09-7034-4402-B75E-E62E810C97A9}">
      <dgm:prSet phldrT="[Text]"/>
      <dgm:spPr/>
      <dgm:t>
        <a:bodyPr/>
        <a:lstStyle/>
        <a:p>
          <a:r>
            <a:rPr lang="en-US" dirty="0" err="1"/>
            <a:t>launchSettings.json</a:t>
          </a:r>
          <a:endParaRPr lang="en-US" dirty="0"/>
        </a:p>
      </dgm:t>
    </dgm:pt>
    <dgm:pt modelId="{464EC485-0B52-4D4B-A926-43233FD2D778}" type="parTrans" cxnId="{09C9F7ED-1C38-425F-B143-D67AF491C5D8}">
      <dgm:prSet/>
      <dgm:spPr/>
      <dgm:t>
        <a:bodyPr/>
        <a:lstStyle/>
        <a:p>
          <a:endParaRPr lang="en-US"/>
        </a:p>
      </dgm:t>
    </dgm:pt>
    <dgm:pt modelId="{E687A985-BF13-412B-879F-76764103ECC5}" type="sibTrans" cxnId="{09C9F7ED-1C38-425F-B143-D67AF491C5D8}">
      <dgm:prSet/>
      <dgm:spPr/>
      <dgm:t>
        <a:bodyPr/>
        <a:lstStyle/>
        <a:p>
          <a:endParaRPr lang="en-US"/>
        </a:p>
      </dgm:t>
    </dgm:pt>
    <dgm:pt modelId="{D9C454CF-35AB-4CAA-AE4D-6F07D5AA1CF7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6D79E985-CFBD-4CEF-BC30-2D2A1B9AD5F4}" type="parTrans" cxnId="{661DB980-1727-43E3-BF79-2899EB93AEE2}">
      <dgm:prSet/>
      <dgm:spPr/>
      <dgm:t>
        <a:bodyPr/>
        <a:lstStyle/>
        <a:p>
          <a:endParaRPr lang="en-US"/>
        </a:p>
      </dgm:t>
    </dgm:pt>
    <dgm:pt modelId="{81F67DCF-A821-4A2D-8E4C-B2244C8F86F9}" type="sibTrans" cxnId="{661DB980-1727-43E3-BF79-2899EB93AEE2}">
      <dgm:prSet/>
      <dgm:spPr/>
      <dgm:t>
        <a:bodyPr/>
        <a:lstStyle/>
        <a:p>
          <a:endParaRPr lang="en-US"/>
        </a:p>
      </dgm:t>
    </dgm:pt>
    <dgm:pt modelId="{06AB8ACB-476F-4486-BE81-0BD278BD5A7F}" type="pres">
      <dgm:prSet presAssocID="{E306AEA9-D530-4E8A-A628-5913DEF2403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400A6D5-465D-4361-ACB8-07D52A48E712}" type="pres">
      <dgm:prSet presAssocID="{6ADEF026-FD2D-48A5-9A1C-45711699E599}" presName="root1" presStyleCnt="0"/>
      <dgm:spPr/>
    </dgm:pt>
    <dgm:pt modelId="{4073297C-A49C-4E89-8D77-E95449B65D65}" type="pres">
      <dgm:prSet presAssocID="{6ADEF026-FD2D-48A5-9A1C-45711699E599}" presName="LevelOneTextNode" presStyleLbl="node0" presStyleIdx="0" presStyleCnt="1">
        <dgm:presLayoutVars>
          <dgm:chPref val="3"/>
        </dgm:presLayoutVars>
      </dgm:prSet>
      <dgm:spPr/>
    </dgm:pt>
    <dgm:pt modelId="{55C02C3F-73BC-4FD3-855A-E9AD9EDC39CE}" type="pres">
      <dgm:prSet presAssocID="{6ADEF026-FD2D-48A5-9A1C-45711699E599}" presName="level2hierChild" presStyleCnt="0"/>
      <dgm:spPr/>
    </dgm:pt>
    <dgm:pt modelId="{DE713A89-AE8F-4E09-94A5-574FB687D0D1}" type="pres">
      <dgm:prSet presAssocID="{A67478F8-BF81-4310-BA7B-6DD3215427BC}" presName="conn2-1" presStyleLbl="parChTrans1D2" presStyleIdx="0" presStyleCnt="4"/>
      <dgm:spPr/>
    </dgm:pt>
    <dgm:pt modelId="{8B2C8DC0-4C15-464C-8A6A-EC01BCC7643E}" type="pres">
      <dgm:prSet presAssocID="{A67478F8-BF81-4310-BA7B-6DD3215427BC}" presName="connTx" presStyleLbl="parChTrans1D2" presStyleIdx="0" presStyleCnt="4"/>
      <dgm:spPr/>
    </dgm:pt>
    <dgm:pt modelId="{8E4FB23B-1ACB-49E5-8FF4-E954DA225518}" type="pres">
      <dgm:prSet presAssocID="{8BE1E7C0-83C4-4D9A-9992-ED0E70AD31F4}" presName="root2" presStyleCnt="0"/>
      <dgm:spPr/>
    </dgm:pt>
    <dgm:pt modelId="{6616EF54-23F7-4CB8-B1CE-B5846EABA5AD}" type="pres">
      <dgm:prSet presAssocID="{8BE1E7C0-83C4-4D9A-9992-ED0E70AD31F4}" presName="LevelTwoTextNode" presStyleLbl="node2" presStyleIdx="0" presStyleCnt="4">
        <dgm:presLayoutVars>
          <dgm:chPref val="3"/>
        </dgm:presLayoutVars>
      </dgm:prSet>
      <dgm:spPr/>
    </dgm:pt>
    <dgm:pt modelId="{36685DB3-4BC4-4A0E-A304-33074B8ADE3A}" type="pres">
      <dgm:prSet presAssocID="{8BE1E7C0-83C4-4D9A-9992-ED0E70AD31F4}" presName="level3hierChild" presStyleCnt="0"/>
      <dgm:spPr/>
    </dgm:pt>
    <dgm:pt modelId="{6C95FBAB-1CBC-4B27-9BE9-39296EBBD196}" type="pres">
      <dgm:prSet presAssocID="{464EC485-0B52-4D4B-A926-43233FD2D778}" presName="conn2-1" presStyleLbl="parChTrans1D3" presStyleIdx="0" presStyleCnt="1"/>
      <dgm:spPr/>
    </dgm:pt>
    <dgm:pt modelId="{0DCAC3B2-7EEA-4B42-ACE1-DE0112832F3E}" type="pres">
      <dgm:prSet presAssocID="{464EC485-0B52-4D4B-A926-43233FD2D778}" presName="connTx" presStyleLbl="parChTrans1D3" presStyleIdx="0" presStyleCnt="1"/>
      <dgm:spPr/>
    </dgm:pt>
    <dgm:pt modelId="{B5244AFD-388A-4317-BFB1-69069A42F277}" type="pres">
      <dgm:prSet presAssocID="{2FDCBD09-7034-4402-B75E-E62E810C97A9}" presName="root2" presStyleCnt="0"/>
      <dgm:spPr/>
    </dgm:pt>
    <dgm:pt modelId="{B2B22DF8-6A48-4458-9448-4CD78ACFE609}" type="pres">
      <dgm:prSet presAssocID="{2FDCBD09-7034-4402-B75E-E62E810C97A9}" presName="LevelTwoTextNode" presStyleLbl="node3" presStyleIdx="0" presStyleCnt="1">
        <dgm:presLayoutVars>
          <dgm:chPref val="3"/>
        </dgm:presLayoutVars>
      </dgm:prSet>
      <dgm:spPr/>
    </dgm:pt>
    <dgm:pt modelId="{D026CFCD-4422-4DB5-B4E4-8C1B06B21867}" type="pres">
      <dgm:prSet presAssocID="{2FDCBD09-7034-4402-B75E-E62E810C97A9}" presName="level3hierChild" presStyleCnt="0"/>
      <dgm:spPr/>
    </dgm:pt>
    <dgm:pt modelId="{3DD39BDC-AEDB-4FAA-BA8A-A5956017D194}" type="pres">
      <dgm:prSet presAssocID="{77CF33A6-CE07-4008-93E7-6B0104AD2D11}" presName="conn2-1" presStyleLbl="parChTrans1D2" presStyleIdx="1" presStyleCnt="4"/>
      <dgm:spPr/>
    </dgm:pt>
    <dgm:pt modelId="{EC4BC726-80D3-4506-BF90-AB4013755EC2}" type="pres">
      <dgm:prSet presAssocID="{77CF33A6-CE07-4008-93E7-6B0104AD2D11}" presName="connTx" presStyleLbl="parChTrans1D2" presStyleIdx="1" presStyleCnt="4"/>
      <dgm:spPr/>
    </dgm:pt>
    <dgm:pt modelId="{53B4291F-41FF-4B91-BE7B-FA0C00F15264}" type="pres">
      <dgm:prSet presAssocID="{861DFBB2-72CE-4622-9084-513F46B96B74}" presName="root2" presStyleCnt="0"/>
      <dgm:spPr/>
    </dgm:pt>
    <dgm:pt modelId="{0F774145-FA90-4B25-A3EE-A380C04F1E9A}" type="pres">
      <dgm:prSet presAssocID="{861DFBB2-72CE-4622-9084-513F46B96B74}" presName="LevelTwoTextNode" presStyleLbl="node2" presStyleIdx="1" presStyleCnt="4">
        <dgm:presLayoutVars>
          <dgm:chPref val="3"/>
        </dgm:presLayoutVars>
      </dgm:prSet>
      <dgm:spPr/>
    </dgm:pt>
    <dgm:pt modelId="{DBC36DC3-438C-4051-8827-71B508C65662}" type="pres">
      <dgm:prSet presAssocID="{861DFBB2-72CE-4622-9084-513F46B96B74}" presName="level3hierChild" presStyleCnt="0"/>
      <dgm:spPr/>
    </dgm:pt>
    <dgm:pt modelId="{D10620DD-1F4F-4A3B-97CE-8C64DEB752E8}" type="pres">
      <dgm:prSet presAssocID="{2B836BC9-36C5-4BDF-871A-EC9A1881A389}" presName="conn2-1" presStyleLbl="parChTrans1D2" presStyleIdx="2" presStyleCnt="4"/>
      <dgm:spPr/>
    </dgm:pt>
    <dgm:pt modelId="{FC4475BA-ABA9-40C8-9B60-10FC5310E5F1}" type="pres">
      <dgm:prSet presAssocID="{2B836BC9-36C5-4BDF-871A-EC9A1881A389}" presName="connTx" presStyleLbl="parChTrans1D2" presStyleIdx="2" presStyleCnt="4"/>
      <dgm:spPr/>
    </dgm:pt>
    <dgm:pt modelId="{9CDED732-BC04-48CE-8B40-359D2677B54E}" type="pres">
      <dgm:prSet presAssocID="{31C08E0B-4A9A-48B0-B5EE-3F3ACBDDC187}" presName="root2" presStyleCnt="0"/>
      <dgm:spPr/>
    </dgm:pt>
    <dgm:pt modelId="{3A8499F7-7B67-487B-8817-B6F78B2312C3}" type="pres">
      <dgm:prSet presAssocID="{31C08E0B-4A9A-48B0-B5EE-3F3ACBDDC187}" presName="LevelTwoTextNode" presStyleLbl="node2" presStyleIdx="2" presStyleCnt="4">
        <dgm:presLayoutVars>
          <dgm:chPref val="3"/>
        </dgm:presLayoutVars>
      </dgm:prSet>
      <dgm:spPr/>
    </dgm:pt>
    <dgm:pt modelId="{FD84CC5F-E66C-4F3E-908E-AE95764B5243}" type="pres">
      <dgm:prSet presAssocID="{31C08E0B-4A9A-48B0-B5EE-3F3ACBDDC187}" presName="level3hierChild" presStyleCnt="0"/>
      <dgm:spPr/>
    </dgm:pt>
    <dgm:pt modelId="{CB327C19-6FDC-4D98-83F5-62DB90C46621}" type="pres">
      <dgm:prSet presAssocID="{6D79E985-CFBD-4CEF-BC30-2D2A1B9AD5F4}" presName="conn2-1" presStyleLbl="parChTrans1D2" presStyleIdx="3" presStyleCnt="4"/>
      <dgm:spPr/>
    </dgm:pt>
    <dgm:pt modelId="{4A390811-690D-4F62-9563-965889430F4B}" type="pres">
      <dgm:prSet presAssocID="{6D79E985-CFBD-4CEF-BC30-2D2A1B9AD5F4}" presName="connTx" presStyleLbl="parChTrans1D2" presStyleIdx="3" presStyleCnt="4"/>
      <dgm:spPr/>
    </dgm:pt>
    <dgm:pt modelId="{1C0E4DF8-008B-4C0D-B890-DD3275163F22}" type="pres">
      <dgm:prSet presAssocID="{D9C454CF-35AB-4CAA-AE4D-6F07D5AA1CF7}" presName="root2" presStyleCnt="0"/>
      <dgm:spPr/>
    </dgm:pt>
    <dgm:pt modelId="{85F527CC-2DCD-4505-852F-F204C6019315}" type="pres">
      <dgm:prSet presAssocID="{D9C454CF-35AB-4CAA-AE4D-6F07D5AA1CF7}" presName="LevelTwoTextNode" presStyleLbl="node2" presStyleIdx="3" presStyleCnt="4">
        <dgm:presLayoutVars>
          <dgm:chPref val="3"/>
        </dgm:presLayoutVars>
      </dgm:prSet>
      <dgm:spPr/>
    </dgm:pt>
    <dgm:pt modelId="{86A722C2-4107-4B6C-A877-70C364685C25}" type="pres">
      <dgm:prSet presAssocID="{D9C454CF-35AB-4CAA-AE4D-6F07D5AA1CF7}" presName="level3hierChild" presStyleCnt="0"/>
      <dgm:spPr/>
    </dgm:pt>
  </dgm:ptLst>
  <dgm:cxnLst>
    <dgm:cxn modelId="{9DA60601-8C1E-417A-87AB-581DFBAEB174}" type="presOf" srcId="{464EC485-0B52-4D4B-A926-43233FD2D778}" destId="{0DCAC3B2-7EEA-4B42-ACE1-DE0112832F3E}" srcOrd="1" destOrd="0" presId="urn:microsoft.com/office/officeart/2008/layout/HorizontalMultiLevelHierarchy"/>
    <dgm:cxn modelId="{EA738106-D929-46FC-962B-4B5AFCF3E2C3}" type="presOf" srcId="{31C08E0B-4A9A-48B0-B5EE-3F3ACBDDC187}" destId="{3A8499F7-7B67-487B-8817-B6F78B2312C3}" srcOrd="0" destOrd="0" presId="urn:microsoft.com/office/officeart/2008/layout/HorizontalMultiLevelHierarchy"/>
    <dgm:cxn modelId="{EE08EF0E-701E-46F5-AC92-E25BB7298195}" type="presOf" srcId="{2FDCBD09-7034-4402-B75E-E62E810C97A9}" destId="{B2B22DF8-6A48-4458-9448-4CD78ACFE609}" srcOrd="0" destOrd="0" presId="urn:microsoft.com/office/officeart/2008/layout/HorizontalMultiLevelHierarchy"/>
    <dgm:cxn modelId="{D7BA5C2E-6DB8-442E-9A5A-D89CB0585325}" type="presOf" srcId="{861DFBB2-72CE-4622-9084-513F46B96B74}" destId="{0F774145-FA90-4B25-A3EE-A380C04F1E9A}" srcOrd="0" destOrd="0" presId="urn:microsoft.com/office/officeart/2008/layout/HorizontalMultiLevelHierarchy"/>
    <dgm:cxn modelId="{19E2AE33-D9BA-41C7-922D-ED478EA0CF27}" type="presOf" srcId="{D9C454CF-35AB-4CAA-AE4D-6F07D5AA1CF7}" destId="{85F527CC-2DCD-4505-852F-F204C6019315}" srcOrd="0" destOrd="0" presId="urn:microsoft.com/office/officeart/2008/layout/HorizontalMultiLevelHierarchy"/>
    <dgm:cxn modelId="{B0131D3D-AED8-4780-8F80-75FC157E0660}" type="presOf" srcId="{6D79E985-CFBD-4CEF-BC30-2D2A1B9AD5F4}" destId="{CB327C19-6FDC-4D98-83F5-62DB90C46621}" srcOrd="0" destOrd="0" presId="urn:microsoft.com/office/officeart/2008/layout/HorizontalMultiLevelHierarchy"/>
    <dgm:cxn modelId="{618DB260-008E-4B2E-B091-B2F756FE7618}" type="presOf" srcId="{A67478F8-BF81-4310-BA7B-6DD3215427BC}" destId="{8B2C8DC0-4C15-464C-8A6A-EC01BCC7643E}" srcOrd="1" destOrd="0" presId="urn:microsoft.com/office/officeart/2008/layout/HorizontalMultiLevelHierarchy"/>
    <dgm:cxn modelId="{2D78D144-9724-4A36-AA3D-BFDF4A146448}" type="presOf" srcId="{6ADEF026-FD2D-48A5-9A1C-45711699E599}" destId="{4073297C-A49C-4E89-8D77-E95449B65D65}" srcOrd="0" destOrd="0" presId="urn:microsoft.com/office/officeart/2008/layout/HorizontalMultiLevelHierarchy"/>
    <dgm:cxn modelId="{C0932968-6AAD-493B-BAC1-5929204A0EE6}" srcId="{6ADEF026-FD2D-48A5-9A1C-45711699E599}" destId="{861DFBB2-72CE-4622-9084-513F46B96B74}" srcOrd="1" destOrd="0" parTransId="{77CF33A6-CE07-4008-93E7-6B0104AD2D11}" sibTransId="{AFB5FDBE-0ACA-4B56-AFC6-6ABE87DC0357}"/>
    <dgm:cxn modelId="{1DBA314B-82FE-4AB1-8E43-37B035DA2563}" type="presOf" srcId="{77CF33A6-CE07-4008-93E7-6B0104AD2D11}" destId="{3DD39BDC-AEDB-4FAA-BA8A-A5956017D194}" srcOrd="0" destOrd="0" presId="urn:microsoft.com/office/officeart/2008/layout/HorizontalMultiLevelHierarchy"/>
    <dgm:cxn modelId="{26655A50-131E-4AFF-9C96-9A8A35EB4E75}" type="presOf" srcId="{2B836BC9-36C5-4BDF-871A-EC9A1881A389}" destId="{D10620DD-1F4F-4A3B-97CE-8C64DEB752E8}" srcOrd="0" destOrd="0" presId="urn:microsoft.com/office/officeart/2008/layout/HorizontalMultiLevelHierarchy"/>
    <dgm:cxn modelId="{D862BC56-F7DC-4C94-B618-39A494645C7D}" srcId="{6ADEF026-FD2D-48A5-9A1C-45711699E599}" destId="{8BE1E7C0-83C4-4D9A-9992-ED0E70AD31F4}" srcOrd="0" destOrd="0" parTransId="{A67478F8-BF81-4310-BA7B-6DD3215427BC}" sibTransId="{046B5511-FBFB-4AE3-BC0B-6929C50DAFA8}"/>
    <dgm:cxn modelId="{6B7B595A-F072-40DA-8424-034BDD52545D}" srcId="{E306AEA9-D530-4E8A-A628-5913DEF2403E}" destId="{6ADEF026-FD2D-48A5-9A1C-45711699E599}" srcOrd="0" destOrd="0" parTransId="{7E962AA3-2401-4506-A237-6233D2C6E5B2}" sibTransId="{CFC5718C-4497-4BAB-95F0-E5C43F7E9A94}"/>
    <dgm:cxn modelId="{FEF74D7F-2A8B-47A5-A664-30455997BA35}" type="presOf" srcId="{8BE1E7C0-83C4-4D9A-9992-ED0E70AD31F4}" destId="{6616EF54-23F7-4CB8-B1CE-B5846EABA5AD}" srcOrd="0" destOrd="0" presId="urn:microsoft.com/office/officeart/2008/layout/HorizontalMultiLevelHierarchy"/>
    <dgm:cxn modelId="{661DB980-1727-43E3-BF79-2899EB93AEE2}" srcId="{6ADEF026-FD2D-48A5-9A1C-45711699E599}" destId="{D9C454CF-35AB-4CAA-AE4D-6F07D5AA1CF7}" srcOrd="3" destOrd="0" parTransId="{6D79E985-CFBD-4CEF-BC30-2D2A1B9AD5F4}" sibTransId="{81F67DCF-A821-4A2D-8E4C-B2244C8F86F9}"/>
    <dgm:cxn modelId="{FCEFEF81-467E-4D75-81AF-E05524F2E11E}" type="presOf" srcId="{E306AEA9-D530-4E8A-A628-5913DEF2403E}" destId="{06AB8ACB-476F-4486-BE81-0BD278BD5A7F}" srcOrd="0" destOrd="0" presId="urn:microsoft.com/office/officeart/2008/layout/HorizontalMultiLevelHierarchy"/>
    <dgm:cxn modelId="{E7FA4490-8804-4E1A-9AB1-13D9F53E0F26}" type="presOf" srcId="{2B836BC9-36C5-4BDF-871A-EC9A1881A389}" destId="{FC4475BA-ABA9-40C8-9B60-10FC5310E5F1}" srcOrd="1" destOrd="0" presId="urn:microsoft.com/office/officeart/2008/layout/HorizontalMultiLevelHierarchy"/>
    <dgm:cxn modelId="{1DB9B79D-A08F-4C6A-82A6-296E5FC10EAB}" type="presOf" srcId="{77CF33A6-CE07-4008-93E7-6B0104AD2D11}" destId="{EC4BC726-80D3-4506-BF90-AB4013755EC2}" srcOrd="1" destOrd="0" presId="urn:microsoft.com/office/officeart/2008/layout/HorizontalMultiLevelHierarchy"/>
    <dgm:cxn modelId="{2F9CD39E-CB1B-450B-91D0-43824715D54C}" type="presOf" srcId="{6D79E985-CFBD-4CEF-BC30-2D2A1B9AD5F4}" destId="{4A390811-690D-4F62-9563-965889430F4B}" srcOrd="1" destOrd="0" presId="urn:microsoft.com/office/officeart/2008/layout/HorizontalMultiLevelHierarchy"/>
    <dgm:cxn modelId="{6BA3ACA2-6D11-4B6F-99E3-96D2AECF0D4B}" type="presOf" srcId="{464EC485-0B52-4D4B-A926-43233FD2D778}" destId="{6C95FBAB-1CBC-4B27-9BE9-39296EBBD196}" srcOrd="0" destOrd="0" presId="urn:microsoft.com/office/officeart/2008/layout/HorizontalMultiLevelHierarchy"/>
    <dgm:cxn modelId="{BC17EFAC-01D5-4769-9DA7-9E128E49B8C1}" srcId="{6ADEF026-FD2D-48A5-9A1C-45711699E599}" destId="{31C08E0B-4A9A-48B0-B5EE-3F3ACBDDC187}" srcOrd="2" destOrd="0" parTransId="{2B836BC9-36C5-4BDF-871A-EC9A1881A389}" sibTransId="{98F670FE-7180-4DB8-82BE-2F7D0BBC85AA}"/>
    <dgm:cxn modelId="{EB40E0D7-9E53-4B20-95D6-5C051788FD09}" type="presOf" srcId="{A67478F8-BF81-4310-BA7B-6DD3215427BC}" destId="{DE713A89-AE8F-4E09-94A5-574FB687D0D1}" srcOrd="0" destOrd="0" presId="urn:microsoft.com/office/officeart/2008/layout/HorizontalMultiLevelHierarchy"/>
    <dgm:cxn modelId="{09C9F7ED-1C38-425F-B143-D67AF491C5D8}" srcId="{8BE1E7C0-83C4-4D9A-9992-ED0E70AD31F4}" destId="{2FDCBD09-7034-4402-B75E-E62E810C97A9}" srcOrd="0" destOrd="0" parTransId="{464EC485-0B52-4D4B-A926-43233FD2D778}" sibTransId="{E687A985-BF13-412B-879F-76764103ECC5}"/>
    <dgm:cxn modelId="{025F0335-024E-41AD-9A36-398C71498DA2}" type="presParOf" srcId="{06AB8ACB-476F-4486-BE81-0BD278BD5A7F}" destId="{F400A6D5-465D-4361-ACB8-07D52A48E712}" srcOrd="0" destOrd="0" presId="urn:microsoft.com/office/officeart/2008/layout/HorizontalMultiLevelHierarchy"/>
    <dgm:cxn modelId="{841C8E1F-373C-4F55-A431-C7FC1CB98476}" type="presParOf" srcId="{F400A6D5-465D-4361-ACB8-07D52A48E712}" destId="{4073297C-A49C-4E89-8D77-E95449B65D65}" srcOrd="0" destOrd="0" presId="urn:microsoft.com/office/officeart/2008/layout/HorizontalMultiLevelHierarchy"/>
    <dgm:cxn modelId="{89441D10-02A3-44E5-BDE1-4E74FD7894CC}" type="presParOf" srcId="{F400A6D5-465D-4361-ACB8-07D52A48E712}" destId="{55C02C3F-73BC-4FD3-855A-E9AD9EDC39CE}" srcOrd="1" destOrd="0" presId="urn:microsoft.com/office/officeart/2008/layout/HorizontalMultiLevelHierarchy"/>
    <dgm:cxn modelId="{F9EDC4F4-BF1F-43C2-8ECB-BB4EAD005F6D}" type="presParOf" srcId="{55C02C3F-73BC-4FD3-855A-E9AD9EDC39CE}" destId="{DE713A89-AE8F-4E09-94A5-574FB687D0D1}" srcOrd="0" destOrd="0" presId="urn:microsoft.com/office/officeart/2008/layout/HorizontalMultiLevelHierarchy"/>
    <dgm:cxn modelId="{1F2C6489-77ED-4E8E-8B1E-E93D03730034}" type="presParOf" srcId="{DE713A89-AE8F-4E09-94A5-574FB687D0D1}" destId="{8B2C8DC0-4C15-464C-8A6A-EC01BCC7643E}" srcOrd="0" destOrd="0" presId="urn:microsoft.com/office/officeart/2008/layout/HorizontalMultiLevelHierarchy"/>
    <dgm:cxn modelId="{440F25FE-2855-42FA-9A5D-0EA05F072E66}" type="presParOf" srcId="{55C02C3F-73BC-4FD3-855A-E9AD9EDC39CE}" destId="{8E4FB23B-1ACB-49E5-8FF4-E954DA225518}" srcOrd="1" destOrd="0" presId="urn:microsoft.com/office/officeart/2008/layout/HorizontalMultiLevelHierarchy"/>
    <dgm:cxn modelId="{B22C031C-84EB-428C-B27D-209FF7E3AA96}" type="presParOf" srcId="{8E4FB23B-1ACB-49E5-8FF4-E954DA225518}" destId="{6616EF54-23F7-4CB8-B1CE-B5846EABA5AD}" srcOrd="0" destOrd="0" presId="urn:microsoft.com/office/officeart/2008/layout/HorizontalMultiLevelHierarchy"/>
    <dgm:cxn modelId="{40351BEB-D9CB-4D86-BBDA-FB30DDC38729}" type="presParOf" srcId="{8E4FB23B-1ACB-49E5-8FF4-E954DA225518}" destId="{36685DB3-4BC4-4A0E-A304-33074B8ADE3A}" srcOrd="1" destOrd="0" presId="urn:microsoft.com/office/officeart/2008/layout/HorizontalMultiLevelHierarchy"/>
    <dgm:cxn modelId="{94D1E92B-7244-4C69-9B02-566F59EC3B81}" type="presParOf" srcId="{36685DB3-4BC4-4A0E-A304-33074B8ADE3A}" destId="{6C95FBAB-1CBC-4B27-9BE9-39296EBBD196}" srcOrd="0" destOrd="0" presId="urn:microsoft.com/office/officeart/2008/layout/HorizontalMultiLevelHierarchy"/>
    <dgm:cxn modelId="{DE011824-2A3B-4FC0-968C-8708351B57B3}" type="presParOf" srcId="{6C95FBAB-1CBC-4B27-9BE9-39296EBBD196}" destId="{0DCAC3B2-7EEA-4B42-ACE1-DE0112832F3E}" srcOrd="0" destOrd="0" presId="urn:microsoft.com/office/officeart/2008/layout/HorizontalMultiLevelHierarchy"/>
    <dgm:cxn modelId="{87984CFA-9FDD-428C-A51A-BB8DE16597F4}" type="presParOf" srcId="{36685DB3-4BC4-4A0E-A304-33074B8ADE3A}" destId="{B5244AFD-388A-4317-BFB1-69069A42F277}" srcOrd="1" destOrd="0" presId="urn:microsoft.com/office/officeart/2008/layout/HorizontalMultiLevelHierarchy"/>
    <dgm:cxn modelId="{477B7A92-2DE1-43FD-BA92-6057B552BAAD}" type="presParOf" srcId="{B5244AFD-388A-4317-BFB1-69069A42F277}" destId="{B2B22DF8-6A48-4458-9448-4CD78ACFE609}" srcOrd="0" destOrd="0" presId="urn:microsoft.com/office/officeart/2008/layout/HorizontalMultiLevelHierarchy"/>
    <dgm:cxn modelId="{DA2A378C-9DD3-43C3-BF80-CA43FCD8A44C}" type="presParOf" srcId="{B5244AFD-388A-4317-BFB1-69069A42F277}" destId="{D026CFCD-4422-4DB5-B4E4-8C1B06B21867}" srcOrd="1" destOrd="0" presId="urn:microsoft.com/office/officeart/2008/layout/HorizontalMultiLevelHierarchy"/>
    <dgm:cxn modelId="{8373C6C8-BC6B-4792-A2E4-75A75D3208B8}" type="presParOf" srcId="{55C02C3F-73BC-4FD3-855A-E9AD9EDC39CE}" destId="{3DD39BDC-AEDB-4FAA-BA8A-A5956017D194}" srcOrd="2" destOrd="0" presId="urn:microsoft.com/office/officeart/2008/layout/HorizontalMultiLevelHierarchy"/>
    <dgm:cxn modelId="{7D540125-BFB8-49A1-81DB-517B669F531E}" type="presParOf" srcId="{3DD39BDC-AEDB-4FAA-BA8A-A5956017D194}" destId="{EC4BC726-80D3-4506-BF90-AB4013755EC2}" srcOrd="0" destOrd="0" presId="urn:microsoft.com/office/officeart/2008/layout/HorizontalMultiLevelHierarchy"/>
    <dgm:cxn modelId="{9441E160-55E6-4A1F-8DD8-71B452DC5DD8}" type="presParOf" srcId="{55C02C3F-73BC-4FD3-855A-E9AD9EDC39CE}" destId="{53B4291F-41FF-4B91-BE7B-FA0C00F15264}" srcOrd="3" destOrd="0" presId="urn:microsoft.com/office/officeart/2008/layout/HorizontalMultiLevelHierarchy"/>
    <dgm:cxn modelId="{FF73F6DF-E047-4086-A987-64508A0CD093}" type="presParOf" srcId="{53B4291F-41FF-4B91-BE7B-FA0C00F15264}" destId="{0F774145-FA90-4B25-A3EE-A380C04F1E9A}" srcOrd="0" destOrd="0" presId="urn:microsoft.com/office/officeart/2008/layout/HorizontalMultiLevelHierarchy"/>
    <dgm:cxn modelId="{4E404C3C-9C17-424B-868C-7B0FD1B2196D}" type="presParOf" srcId="{53B4291F-41FF-4B91-BE7B-FA0C00F15264}" destId="{DBC36DC3-438C-4051-8827-71B508C65662}" srcOrd="1" destOrd="0" presId="urn:microsoft.com/office/officeart/2008/layout/HorizontalMultiLevelHierarchy"/>
    <dgm:cxn modelId="{F10590DE-27C2-4F0F-8656-63FB2C25D429}" type="presParOf" srcId="{55C02C3F-73BC-4FD3-855A-E9AD9EDC39CE}" destId="{D10620DD-1F4F-4A3B-97CE-8C64DEB752E8}" srcOrd="4" destOrd="0" presId="urn:microsoft.com/office/officeart/2008/layout/HorizontalMultiLevelHierarchy"/>
    <dgm:cxn modelId="{05B48886-0582-44DE-BA0B-C65FB17DE37F}" type="presParOf" srcId="{D10620DD-1F4F-4A3B-97CE-8C64DEB752E8}" destId="{FC4475BA-ABA9-40C8-9B60-10FC5310E5F1}" srcOrd="0" destOrd="0" presId="urn:microsoft.com/office/officeart/2008/layout/HorizontalMultiLevelHierarchy"/>
    <dgm:cxn modelId="{C683CCCD-B9CF-435A-9D5D-5E4F99E7506A}" type="presParOf" srcId="{55C02C3F-73BC-4FD3-855A-E9AD9EDC39CE}" destId="{9CDED732-BC04-48CE-8B40-359D2677B54E}" srcOrd="5" destOrd="0" presId="urn:microsoft.com/office/officeart/2008/layout/HorizontalMultiLevelHierarchy"/>
    <dgm:cxn modelId="{9B3AC88C-79A8-4C96-9255-4961C57DF9FA}" type="presParOf" srcId="{9CDED732-BC04-48CE-8B40-359D2677B54E}" destId="{3A8499F7-7B67-487B-8817-B6F78B2312C3}" srcOrd="0" destOrd="0" presId="urn:microsoft.com/office/officeart/2008/layout/HorizontalMultiLevelHierarchy"/>
    <dgm:cxn modelId="{3C415DA4-AECC-418D-A9D5-0C429910F16D}" type="presParOf" srcId="{9CDED732-BC04-48CE-8B40-359D2677B54E}" destId="{FD84CC5F-E66C-4F3E-908E-AE95764B5243}" srcOrd="1" destOrd="0" presId="urn:microsoft.com/office/officeart/2008/layout/HorizontalMultiLevelHierarchy"/>
    <dgm:cxn modelId="{66FCEE68-8908-44DC-A79E-C638E48B82A2}" type="presParOf" srcId="{55C02C3F-73BC-4FD3-855A-E9AD9EDC39CE}" destId="{CB327C19-6FDC-4D98-83F5-62DB90C46621}" srcOrd="6" destOrd="0" presId="urn:microsoft.com/office/officeart/2008/layout/HorizontalMultiLevelHierarchy"/>
    <dgm:cxn modelId="{8DF7A490-6DDB-400E-BF74-636F2807B787}" type="presParOf" srcId="{CB327C19-6FDC-4D98-83F5-62DB90C46621}" destId="{4A390811-690D-4F62-9563-965889430F4B}" srcOrd="0" destOrd="0" presId="urn:microsoft.com/office/officeart/2008/layout/HorizontalMultiLevelHierarchy"/>
    <dgm:cxn modelId="{3F377382-17EC-4A19-B81B-80E716A02CDB}" type="presParOf" srcId="{55C02C3F-73BC-4FD3-855A-E9AD9EDC39CE}" destId="{1C0E4DF8-008B-4C0D-B890-DD3275163F22}" srcOrd="7" destOrd="0" presId="urn:microsoft.com/office/officeart/2008/layout/HorizontalMultiLevelHierarchy"/>
    <dgm:cxn modelId="{68EB46FA-210C-4A96-B0BD-DDEACE2A3A0F}" type="presParOf" srcId="{1C0E4DF8-008B-4C0D-B890-DD3275163F22}" destId="{85F527CC-2DCD-4505-852F-F204C6019315}" srcOrd="0" destOrd="0" presId="urn:microsoft.com/office/officeart/2008/layout/HorizontalMultiLevelHierarchy"/>
    <dgm:cxn modelId="{D9855085-0290-4078-9A55-DB111BBAD21E}" type="presParOf" srcId="{1C0E4DF8-008B-4C0D-B890-DD3275163F22}" destId="{86A722C2-4107-4B6C-A877-70C364685C25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A08F13-AA2B-4557-A30D-C568732CDF0A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6E1872-884B-4E7B-90BC-15CEE459F23F}">
      <dgm:prSet phldrT="[Text]"/>
      <dgm:spPr/>
      <dgm:t>
        <a:bodyPr/>
        <a:lstStyle/>
        <a:p>
          <a:r>
            <a:rPr lang="en-US" dirty="0" err="1"/>
            <a:t>src</a:t>
          </a:r>
          <a:endParaRPr lang="en-US" dirty="0"/>
        </a:p>
      </dgm:t>
    </dgm:pt>
    <dgm:pt modelId="{E7337E48-EB54-48B7-9ADB-1CE9F9133EA9}" type="parTrans" cxnId="{83A7BA8F-925F-46B2-B012-B5453D7EE7FB}">
      <dgm:prSet/>
      <dgm:spPr/>
      <dgm:t>
        <a:bodyPr/>
        <a:lstStyle/>
        <a:p>
          <a:endParaRPr lang="en-US"/>
        </a:p>
      </dgm:t>
    </dgm:pt>
    <dgm:pt modelId="{C408A2B1-E564-42AE-88F0-7BEF894711B0}" type="sibTrans" cxnId="{83A7BA8F-925F-46B2-B012-B5453D7EE7FB}">
      <dgm:prSet/>
      <dgm:spPr/>
      <dgm:t>
        <a:bodyPr/>
        <a:lstStyle/>
        <a:p>
          <a:endParaRPr lang="en-US"/>
        </a:p>
      </dgm:t>
    </dgm:pt>
    <dgm:pt modelId="{CD034432-CE34-468C-B7C2-1BE39703E3BB}">
      <dgm:prSet phldrT="[Text]"/>
      <dgm:spPr/>
      <dgm:t>
        <a:bodyPr/>
        <a:lstStyle/>
        <a:p>
          <a:r>
            <a:rPr lang="en-US" dirty="0" err="1"/>
            <a:t>WebApplication</a:t>
          </a:r>
          <a:endParaRPr lang="en-US" dirty="0"/>
        </a:p>
      </dgm:t>
    </dgm:pt>
    <dgm:pt modelId="{5E4A6B72-87C3-4907-B6A0-63591AE727AE}" type="parTrans" cxnId="{C9128C0E-AEE9-4C7A-A92D-21D92465F4F9}">
      <dgm:prSet/>
      <dgm:spPr/>
      <dgm:t>
        <a:bodyPr/>
        <a:lstStyle/>
        <a:p>
          <a:endParaRPr lang="en-US"/>
        </a:p>
      </dgm:t>
    </dgm:pt>
    <dgm:pt modelId="{691D854E-E571-469A-89E2-480B4226673D}" type="sibTrans" cxnId="{C9128C0E-AEE9-4C7A-A92D-21D92465F4F9}">
      <dgm:prSet/>
      <dgm:spPr/>
      <dgm:t>
        <a:bodyPr/>
        <a:lstStyle/>
        <a:p>
          <a:endParaRPr lang="en-US"/>
        </a:p>
      </dgm:t>
    </dgm:pt>
    <dgm:pt modelId="{8F83D88A-31F1-4CEA-97D5-E13731C6E171}">
      <dgm:prSet phldrT="[Text]"/>
      <dgm:spPr/>
      <dgm:t>
        <a:bodyPr/>
        <a:lstStyle/>
        <a:p>
          <a:r>
            <a:rPr lang="en-US" dirty="0" err="1"/>
            <a:t>WebApplication</a:t>
          </a:r>
          <a:endParaRPr lang="en-US" dirty="0"/>
        </a:p>
      </dgm:t>
    </dgm:pt>
    <dgm:pt modelId="{8B4E7AD7-77D0-49EE-88D9-3A3E33F7FA27}" type="parTrans" cxnId="{881BD42F-DE9C-4111-B810-82434934E207}">
      <dgm:prSet/>
      <dgm:spPr/>
      <dgm:t>
        <a:bodyPr/>
        <a:lstStyle/>
        <a:p>
          <a:endParaRPr lang="en-US"/>
        </a:p>
      </dgm:t>
    </dgm:pt>
    <dgm:pt modelId="{92751748-44DE-4FDD-95E6-AF96609D49FB}" type="sibTrans" cxnId="{881BD42F-DE9C-4111-B810-82434934E207}">
      <dgm:prSet/>
      <dgm:spPr/>
      <dgm:t>
        <a:bodyPr/>
        <a:lstStyle/>
        <a:p>
          <a:endParaRPr lang="en-US"/>
        </a:p>
      </dgm:t>
    </dgm:pt>
    <dgm:pt modelId="{7A2E819D-DE16-46F4-A8FD-062D54D0DF69}">
      <dgm:prSet phldrT="[Text]"/>
      <dgm:spPr/>
      <dgm:t>
        <a:bodyPr/>
        <a:lstStyle/>
        <a:p>
          <a:r>
            <a:rPr lang="en-US" dirty="0"/>
            <a:t>WebApplication.sln</a:t>
          </a:r>
        </a:p>
      </dgm:t>
    </dgm:pt>
    <dgm:pt modelId="{41C2A896-6D03-43DB-969D-BCAE5DF84880}" type="parTrans" cxnId="{10FE87EB-0324-4D5D-9FA5-FD32C426C922}">
      <dgm:prSet/>
      <dgm:spPr/>
      <dgm:t>
        <a:bodyPr/>
        <a:lstStyle/>
        <a:p>
          <a:endParaRPr lang="en-US"/>
        </a:p>
      </dgm:t>
    </dgm:pt>
    <dgm:pt modelId="{AFB17B50-A9A6-479E-B094-23135E366536}" type="sibTrans" cxnId="{10FE87EB-0324-4D5D-9FA5-FD32C426C922}">
      <dgm:prSet/>
      <dgm:spPr/>
      <dgm:t>
        <a:bodyPr/>
        <a:lstStyle/>
        <a:p>
          <a:endParaRPr lang="en-US"/>
        </a:p>
      </dgm:t>
    </dgm:pt>
    <dgm:pt modelId="{731B4F18-D084-4D65-B539-1B14827B5093}">
      <dgm:prSet phldrT="[Text]"/>
      <dgm:spPr/>
      <dgm:t>
        <a:bodyPr/>
        <a:lstStyle/>
        <a:p>
          <a:r>
            <a:rPr lang="en-US" dirty="0" err="1"/>
            <a:t>ExternalProject</a:t>
          </a:r>
          <a:endParaRPr lang="en-US" dirty="0"/>
        </a:p>
      </dgm:t>
    </dgm:pt>
    <dgm:pt modelId="{066C6C65-7CC9-4627-AF54-12226148A391}" type="parTrans" cxnId="{0624519F-8C99-4D23-AE4E-590609C77D02}">
      <dgm:prSet/>
      <dgm:spPr/>
      <dgm:t>
        <a:bodyPr/>
        <a:lstStyle/>
        <a:p>
          <a:endParaRPr lang="en-US"/>
        </a:p>
      </dgm:t>
    </dgm:pt>
    <dgm:pt modelId="{518F3255-1217-417D-9B2F-0D02AFF8AB7E}" type="sibTrans" cxnId="{0624519F-8C99-4D23-AE4E-590609C77D02}">
      <dgm:prSet/>
      <dgm:spPr/>
      <dgm:t>
        <a:bodyPr/>
        <a:lstStyle/>
        <a:p>
          <a:endParaRPr lang="en-US"/>
        </a:p>
      </dgm:t>
    </dgm:pt>
    <dgm:pt modelId="{80446683-1564-4DB4-BC08-2B9CF7757777}">
      <dgm:prSet phldrT="[Text]"/>
      <dgm:spPr/>
      <dgm:t>
        <a:bodyPr/>
        <a:lstStyle/>
        <a:p>
          <a:r>
            <a:rPr lang="en-US" dirty="0" err="1"/>
            <a:t>WebApplication.csproj</a:t>
          </a:r>
          <a:endParaRPr lang="en-US" dirty="0"/>
        </a:p>
      </dgm:t>
    </dgm:pt>
    <dgm:pt modelId="{F974B8D9-CB9C-4AC7-ADBC-4B593B120166}" type="parTrans" cxnId="{D28633B6-D16A-4816-A6C9-8CAD69722B2C}">
      <dgm:prSet/>
      <dgm:spPr/>
      <dgm:t>
        <a:bodyPr/>
        <a:lstStyle/>
        <a:p>
          <a:endParaRPr lang="en-US"/>
        </a:p>
      </dgm:t>
    </dgm:pt>
    <dgm:pt modelId="{ECB02F8D-7F25-456E-AE4B-F3B2EC1F5CCF}" type="sibTrans" cxnId="{D28633B6-D16A-4816-A6C9-8CAD69722B2C}">
      <dgm:prSet/>
      <dgm:spPr/>
      <dgm:t>
        <a:bodyPr/>
        <a:lstStyle/>
        <a:p>
          <a:endParaRPr lang="en-US"/>
        </a:p>
      </dgm:t>
    </dgm:pt>
    <dgm:pt modelId="{ACC3C00A-BF72-41A0-91A0-538F2B426681}">
      <dgm:prSet phldrT="[Text]"/>
      <dgm:spPr/>
      <dgm:t>
        <a:bodyPr/>
        <a:lstStyle/>
        <a:p>
          <a:r>
            <a:rPr lang="en-US" dirty="0" err="1"/>
            <a:t>ExternalProject.csproj</a:t>
          </a:r>
          <a:endParaRPr lang="en-US" dirty="0"/>
        </a:p>
      </dgm:t>
    </dgm:pt>
    <dgm:pt modelId="{D1AC5905-79F0-469C-9836-CF293D488469}" type="parTrans" cxnId="{FBF1C05A-7E8C-4905-9515-9B06DE296DD5}">
      <dgm:prSet/>
      <dgm:spPr/>
      <dgm:t>
        <a:bodyPr/>
        <a:lstStyle/>
        <a:p>
          <a:endParaRPr lang="en-US"/>
        </a:p>
      </dgm:t>
    </dgm:pt>
    <dgm:pt modelId="{2EF87E75-E8B6-4138-A673-6E6B3EF3AED4}" type="sibTrans" cxnId="{FBF1C05A-7E8C-4905-9515-9B06DE296DD5}">
      <dgm:prSet/>
      <dgm:spPr/>
      <dgm:t>
        <a:bodyPr/>
        <a:lstStyle/>
        <a:p>
          <a:endParaRPr lang="en-US"/>
        </a:p>
      </dgm:t>
    </dgm:pt>
    <dgm:pt modelId="{C38087D6-F02E-49D0-BE2B-742B398439F1}" type="pres">
      <dgm:prSet presAssocID="{DDA08F13-AA2B-4557-A30D-C568732CDF0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49E332-C721-447A-9339-359E4F299091}" type="pres">
      <dgm:prSet presAssocID="{196E1872-884B-4E7B-90BC-15CEE459F23F}" presName="root1" presStyleCnt="0"/>
      <dgm:spPr/>
    </dgm:pt>
    <dgm:pt modelId="{257FBBA6-ECBC-4AE9-BCE5-E0641D8603A9}" type="pres">
      <dgm:prSet presAssocID="{196E1872-884B-4E7B-90BC-15CEE459F23F}" presName="LevelOneTextNode" presStyleLbl="node0" presStyleIdx="0" presStyleCnt="1">
        <dgm:presLayoutVars>
          <dgm:chPref val="3"/>
        </dgm:presLayoutVars>
      </dgm:prSet>
      <dgm:spPr/>
    </dgm:pt>
    <dgm:pt modelId="{C2BE05EF-5E9F-46EF-BE6E-EB38CD4157B0}" type="pres">
      <dgm:prSet presAssocID="{196E1872-884B-4E7B-90BC-15CEE459F23F}" presName="level2hierChild" presStyleCnt="0"/>
      <dgm:spPr/>
    </dgm:pt>
    <dgm:pt modelId="{A4DF87FE-3E96-4F60-A6EC-D0012957E135}" type="pres">
      <dgm:prSet presAssocID="{5E4A6B72-87C3-4907-B6A0-63591AE727AE}" presName="conn2-1" presStyleLbl="parChTrans1D2" presStyleIdx="0" presStyleCnt="2"/>
      <dgm:spPr/>
    </dgm:pt>
    <dgm:pt modelId="{D876F544-1C60-4DDC-A075-58259BC23A34}" type="pres">
      <dgm:prSet presAssocID="{5E4A6B72-87C3-4907-B6A0-63591AE727AE}" presName="connTx" presStyleLbl="parChTrans1D2" presStyleIdx="0" presStyleCnt="2"/>
      <dgm:spPr/>
    </dgm:pt>
    <dgm:pt modelId="{CAD4F291-4B32-4919-87EC-E8B68EF66129}" type="pres">
      <dgm:prSet presAssocID="{CD034432-CE34-468C-B7C2-1BE39703E3BB}" presName="root2" presStyleCnt="0"/>
      <dgm:spPr/>
    </dgm:pt>
    <dgm:pt modelId="{28D395E9-1DF6-462B-8E91-965524241360}" type="pres">
      <dgm:prSet presAssocID="{CD034432-CE34-468C-B7C2-1BE39703E3BB}" presName="LevelTwoTextNode" presStyleLbl="node2" presStyleIdx="0" presStyleCnt="2">
        <dgm:presLayoutVars>
          <dgm:chPref val="3"/>
        </dgm:presLayoutVars>
      </dgm:prSet>
      <dgm:spPr/>
    </dgm:pt>
    <dgm:pt modelId="{63E03CFD-B4B1-4AA6-94ED-8B7E7033293C}" type="pres">
      <dgm:prSet presAssocID="{CD034432-CE34-468C-B7C2-1BE39703E3BB}" presName="level3hierChild" presStyleCnt="0"/>
      <dgm:spPr/>
    </dgm:pt>
    <dgm:pt modelId="{4F8D7024-A49A-4E72-B5D8-04924233D6EF}" type="pres">
      <dgm:prSet presAssocID="{8B4E7AD7-77D0-49EE-88D9-3A3E33F7FA27}" presName="conn2-1" presStyleLbl="parChTrans1D3" presStyleIdx="0" presStyleCnt="3"/>
      <dgm:spPr/>
    </dgm:pt>
    <dgm:pt modelId="{DCC88938-32A1-4620-BEE4-622110BA463A}" type="pres">
      <dgm:prSet presAssocID="{8B4E7AD7-77D0-49EE-88D9-3A3E33F7FA27}" presName="connTx" presStyleLbl="parChTrans1D3" presStyleIdx="0" presStyleCnt="3"/>
      <dgm:spPr/>
    </dgm:pt>
    <dgm:pt modelId="{67459B50-D8EB-4A44-8505-D9CB5B551785}" type="pres">
      <dgm:prSet presAssocID="{8F83D88A-31F1-4CEA-97D5-E13731C6E171}" presName="root2" presStyleCnt="0"/>
      <dgm:spPr/>
    </dgm:pt>
    <dgm:pt modelId="{EE9A91ED-330E-4BCA-84D8-F120DDB7D313}" type="pres">
      <dgm:prSet presAssocID="{8F83D88A-31F1-4CEA-97D5-E13731C6E171}" presName="LevelTwoTextNode" presStyleLbl="node3" presStyleIdx="0" presStyleCnt="3">
        <dgm:presLayoutVars>
          <dgm:chPref val="3"/>
        </dgm:presLayoutVars>
      </dgm:prSet>
      <dgm:spPr/>
    </dgm:pt>
    <dgm:pt modelId="{AA9ED640-34CE-4E86-9CB8-4A7FF3D504F9}" type="pres">
      <dgm:prSet presAssocID="{8F83D88A-31F1-4CEA-97D5-E13731C6E171}" presName="level3hierChild" presStyleCnt="0"/>
      <dgm:spPr/>
    </dgm:pt>
    <dgm:pt modelId="{2B53A239-398B-4FA1-B0AC-7E2B3FEFE345}" type="pres">
      <dgm:prSet presAssocID="{F974B8D9-CB9C-4AC7-ADBC-4B593B120166}" presName="conn2-1" presStyleLbl="parChTrans1D4" presStyleIdx="0" presStyleCnt="1"/>
      <dgm:spPr/>
    </dgm:pt>
    <dgm:pt modelId="{65264C35-10B1-4A3F-B3A1-4A0FA22B4F1B}" type="pres">
      <dgm:prSet presAssocID="{F974B8D9-CB9C-4AC7-ADBC-4B593B120166}" presName="connTx" presStyleLbl="parChTrans1D4" presStyleIdx="0" presStyleCnt="1"/>
      <dgm:spPr/>
    </dgm:pt>
    <dgm:pt modelId="{F3045353-6814-4954-9EA1-1D754F3AEE58}" type="pres">
      <dgm:prSet presAssocID="{80446683-1564-4DB4-BC08-2B9CF7757777}" presName="root2" presStyleCnt="0"/>
      <dgm:spPr/>
    </dgm:pt>
    <dgm:pt modelId="{6270D05A-5293-41E3-AD79-DBAF09C25BCB}" type="pres">
      <dgm:prSet presAssocID="{80446683-1564-4DB4-BC08-2B9CF7757777}" presName="LevelTwoTextNode" presStyleLbl="node4" presStyleIdx="0" presStyleCnt="1">
        <dgm:presLayoutVars>
          <dgm:chPref val="3"/>
        </dgm:presLayoutVars>
      </dgm:prSet>
      <dgm:spPr/>
    </dgm:pt>
    <dgm:pt modelId="{BA8247AF-0CC8-4404-9BE4-A1DEB252CBE0}" type="pres">
      <dgm:prSet presAssocID="{80446683-1564-4DB4-BC08-2B9CF7757777}" presName="level3hierChild" presStyleCnt="0"/>
      <dgm:spPr/>
    </dgm:pt>
    <dgm:pt modelId="{24E0427A-77D0-4A81-BB06-F6F9F73A7652}" type="pres">
      <dgm:prSet presAssocID="{41C2A896-6D03-43DB-969D-BCAE5DF84880}" presName="conn2-1" presStyleLbl="parChTrans1D3" presStyleIdx="1" presStyleCnt="3"/>
      <dgm:spPr/>
    </dgm:pt>
    <dgm:pt modelId="{7F9375BC-D867-4785-8761-06B09E523EE6}" type="pres">
      <dgm:prSet presAssocID="{41C2A896-6D03-43DB-969D-BCAE5DF84880}" presName="connTx" presStyleLbl="parChTrans1D3" presStyleIdx="1" presStyleCnt="3"/>
      <dgm:spPr/>
    </dgm:pt>
    <dgm:pt modelId="{998C34D3-EE05-4E26-81B5-597D7A400037}" type="pres">
      <dgm:prSet presAssocID="{7A2E819D-DE16-46F4-A8FD-062D54D0DF69}" presName="root2" presStyleCnt="0"/>
      <dgm:spPr/>
    </dgm:pt>
    <dgm:pt modelId="{DA0B9A18-C37D-446C-8F76-95E83EA167CD}" type="pres">
      <dgm:prSet presAssocID="{7A2E819D-DE16-46F4-A8FD-062D54D0DF69}" presName="LevelTwoTextNode" presStyleLbl="node3" presStyleIdx="1" presStyleCnt="3">
        <dgm:presLayoutVars>
          <dgm:chPref val="3"/>
        </dgm:presLayoutVars>
      </dgm:prSet>
      <dgm:spPr/>
    </dgm:pt>
    <dgm:pt modelId="{2A95FE60-A90A-43BC-8756-A56AC1BF5D47}" type="pres">
      <dgm:prSet presAssocID="{7A2E819D-DE16-46F4-A8FD-062D54D0DF69}" presName="level3hierChild" presStyleCnt="0"/>
      <dgm:spPr/>
    </dgm:pt>
    <dgm:pt modelId="{E4D39827-1868-4951-B7B7-47AC63416CFD}" type="pres">
      <dgm:prSet presAssocID="{066C6C65-7CC9-4627-AF54-12226148A391}" presName="conn2-1" presStyleLbl="parChTrans1D2" presStyleIdx="1" presStyleCnt="2"/>
      <dgm:spPr/>
    </dgm:pt>
    <dgm:pt modelId="{723DAD2D-68DA-4C19-B40B-F89D1BE909E3}" type="pres">
      <dgm:prSet presAssocID="{066C6C65-7CC9-4627-AF54-12226148A391}" presName="connTx" presStyleLbl="parChTrans1D2" presStyleIdx="1" presStyleCnt="2"/>
      <dgm:spPr/>
    </dgm:pt>
    <dgm:pt modelId="{024D1A87-CF98-4720-A3A8-CC621E3A64FE}" type="pres">
      <dgm:prSet presAssocID="{731B4F18-D084-4D65-B539-1B14827B5093}" presName="root2" presStyleCnt="0"/>
      <dgm:spPr/>
    </dgm:pt>
    <dgm:pt modelId="{6B416FAC-A64B-4619-9453-ABFA273DE02C}" type="pres">
      <dgm:prSet presAssocID="{731B4F18-D084-4D65-B539-1B14827B5093}" presName="LevelTwoTextNode" presStyleLbl="node2" presStyleIdx="1" presStyleCnt="2">
        <dgm:presLayoutVars>
          <dgm:chPref val="3"/>
        </dgm:presLayoutVars>
      </dgm:prSet>
      <dgm:spPr/>
    </dgm:pt>
    <dgm:pt modelId="{776B9D02-F327-4E0C-86F9-FB659A9FFFC1}" type="pres">
      <dgm:prSet presAssocID="{731B4F18-D084-4D65-B539-1B14827B5093}" presName="level3hierChild" presStyleCnt="0"/>
      <dgm:spPr/>
    </dgm:pt>
    <dgm:pt modelId="{0B1F6F6C-141F-4617-B8B2-AF9B25E56BCF}" type="pres">
      <dgm:prSet presAssocID="{D1AC5905-79F0-469C-9836-CF293D488469}" presName="conn2-1" presStyleLbl="parChTrans1D3" presStyleIdx="2" presStyleCnt="3"/>
      <dgm:spPr/>
    </dgm:pt>
    <dgm:pt modelId="{3E34EBBB-FEEA-4223-B1C6-1B113AFD7A00}" type="pres">
      <dgm:prSet presAssocID="{D1AC5905-79F0-469C-9836-CF293D488469}" presName="connTx" presStyleLbl="parChTrans1D3" presStyleIdx="2" presStyleCnt="3"/>
      <dgm:spPr/>
    </dgm:pt>
    <dgm:pt modelId="{F91B05E6-F0EC-4369-AFAF-C1649C6B553B}" type="pres">
      <dgm:prSet presAssocID="{ACC3C00A-BF72-41A0-91A0-538F2B426681}" presName="root2" presStyleCnt="0"/>
      <dgm:spPr/>
    </dgm:pt>
    <dgm:pt modelId="{6F931DDE-476E-43DC-955E-6F336B2649DC}" type="pres">
      <dgm:prSet presAssocID="{ACC3C00A-BF72-41A0-91A0-538F2B426681}" presName="LevelTwoTextNode" presStyleLbl="node3" presStyleIdx="2" presStyleCnt="3">
        <dgm:presLayoutVars>
          <dgm:chPref val="3"/>
        </dgm:presLayoutVars>
      </dgm:prSet>
      <dgm:spPr/>
    </dgm:pt>
    <dgm:pt modelId="{FD8D0233-D931-4280-91CD-B7FA8D0E0519}" type="pres">
      <dgm:prSet presAssocID="{ACC3C00A-BF72-41A0-91A0-538F2B426681}" presName="level3hierChild" presStyleCnt="0"/>
      <dgm:spPr/>
    </dgm:pt>
  </dgm:ptLst>
  <dgm:cxnLst>
    <dgm:cxn modelId="{9CCC4D0E-17E5-4A49-B404-F4FE96E313CC}" type="presOf" srcId="{80446683-1564-4DB4-BC08-2B9CF7757777}" destId="{6270D05A-5293-41E3-AD79-DBAF09C25BCB}" srcOrd="0" destOrd="0" presId="urn:microsoft.com/office/officeart/2008/layout/HorizontalMultiLevelHierarchy"/>
    <dgm:cxn modelId="{C9128C0E-AEE9-4C7A-A92D-21D92465F4F9}" srcId="{196E1872-884B-4E7B-90BC-15CEE459F23F}" destId="{CD034432-CE34-468C-B7C2-1BE39703E3BB}" srcOrd="0" destOrd="0" parTransId="{5E4A6B72-87C3-4907-B6A0-63591AE727AE}" sibTransId="{691D854E-E571-469A-89E2-480B4226673D}"/>
    <dgm:cxn modelId="{64C06819-D926-4531-B655-5D8C9D791149}" type="presOf" srcId="{5E4A6B72-87C3-4907-B6A0-63591AE727AE}" destId="{A4DF87FE-3E96-4F60-A6EC-D0012957E135}" srcOrd="0" destOrd="0" presId="urn:microsoft.com/office/officeart/2008/layout/HorizontalMultiLevelHierarchy"/>
    <dgm:cxn modelId="{881BD42F-DE9C-4111-B810-82434934E207}" srcId="{CD034432-CE34-468C-B7C2-1BE39703E3BB}" destId="{8F83D88A-31F1-4CEA-97D5-E13731C6E171}" srcOrd="0" destOrd="0" parTransId="{8B4E7AD7-77D0-49EE-88D9-3A3E33F7FA27}" sibTransId="{92751748-44DE-4FDD-95E6-AF96609D49FB}"/>
    <dgm:cxn modelId="{FDBE0533-57EA-49AE-B9C2-CDC43FB8A434}" type="presOf" srcId="{CD034432-CE34-468C-B7C2-1BE39703E3BB}" destId="{28D395E9-1DF6-462B-8E91-965524241360}" srcOrd="0" destOrd="0" presId="urn:microsoft.com/office/officeart/2008/layout/HorizontalMultiLevelHierarchy"/>
    <dgm:cxn modelId="{F4E0D43E-EDC5-4031-BE22-5EB5E5249F59}" type="presOf" srcId="{066C6C65-7CC9-4627-AF54-12226148A391}" destId="{723DAD2D-68DA-4C19-B40B-F89D1BE909E3}" srcOrd="1" destOrd="0" presId="urn:microsoft.com/office/officeart/2008/layout/HorizontalMultiLevelHierarchy"/>
    <dgm:cxn modelId="{85485861-6B46-40DE-9CC7-F4E6D717316F}" type="presOf" srcId="{5E4A6B72-87C3-4907-B6A0-63591AE727AE}" destId="{D876F544-1C60-4DDC-A075-58259BC23A34}" srcOrd="1" destOrd="0" presId="urn:microsoft.com/office/officeart/2008/layout/HorizontalMultiLevelHierarchy"/>
    <dgm:cxn modelId="{A57F7F41-3312-4C3C-8E3A-F0B861FB166B}" type="presOf" srcId="{8B4E7AD7-77D0-49EE-88D9-3A3E33F7FA27}" destId="{4F8D7024-A49A-4E72-B5D8-04924233D6EF}" srcOrd="0" destOrd="0" presId="urn:microsoft.com/office/officeart/2008/layout/HorizontalMultiLevelHierarchy"/>
    <dgm:cxn modelId="{36C79E68-35A1-4559-B9B4-89AB6875357A}" type="presOf" srcId="{D1AC5905-79F0-469C-9836-CF293D488469}" destId="{3E34EBBB-FEEA-4223-B1C6-1B113AFD7A00}" srcOrd="1" destOrd="0" presId="urn:microsoft.com/office/officeart/2008/layout/HorizontalMultiLevelHierarchy"/>
    <dgm:cxn modelId="{239D414A-2AF1-43DB-808D-E4920422BA91}" type="presOf" srcId="{F974B8D9-CB9C-4AC7-ADBC-4B593B120166}" destId="{2B53A239-398B-4FA1-B0AC-7E2B3FEFE345}" srcOrd="0" destOrd="0" presId="urn:microsoft.com/office/officeart/2008/layout/HorizontalMultiLevelHierarchy"/>
    <dgm:cxn modelId="{FBD39F76-4D07-40FC-B81B-5A2C52989FC8}" type="presOf" srcId="{196E1872-884B-4E7B-90BC-15CEE459F23F}" destId="{257FBBA6-ECBC-4AE9-BCE5-E0641D8603A9}" srcOrd="0" destOrd="0" presId="urn:microsoft.com/office/officeart/2008/layout/HorizontalMultiLevelHierarchy"/>
    <dgm:cxn modelId="{FBF1C05A-7E8C-4905-9515-9B06DE296DD5}" srcId="{731B4F18-D084-4D65-B539-1B14827B5093}" destId="{ACC3C00A-BF72-41A0-91A0-538F2B426681}" srcOrd="0" destOrd="0" parTransId="{D1AC5905-79F0-469C-9836-CF293D488469}" sibTransId="{2EF87E75-E8B6-4138-A673-6E6B3EF3AED4}"/>
    <dgm:cxn modelId="{8C1E567C-F75E-421B-B27C-4A9CFE2C2738}" type="presOf" srcId="{DDA08F13-AA2B-4557-A30D-C568732CDF0A}" destId="{C38087D6-F02E-49D0-BE2B-742B398439F1}" srcOrd="0" destOrd="0" presId="urn:microsoft.com/office/officeart/2008/layout/HorizontalMultiLevelHierarchy"/>
    <dgm:cxn modelId="{6333CB7D-CC94-455B-B0C2-0E3B9D1890F6}" type="presOf" srcId="{41C2A896-6D03-43DB-969D-BCAE5DF84880}" destId="{24E0427A-77D0-4A81-BB06-F6F9F73A7652}" srcOrd="0" destOrd="0" presId="urn:microsoft.com/office/officeart/2008/layout/HorizontalMultiLevelHierarchy"/>
    <dgm:cxn modelId="{83A7BA8F-925F-46B2-B012-B5453D7EE7FB}" srcId="{DDA08F13-AA2B-4557-A30D-C568732CDF0A}" destId="{196E1872-884B-4E7B-90BC-15CEE459F23F}" srcOrd="0" destOrd="0" parTransId="{E7337E48-EB54-48B7-9ADB-1CE9F9133EA9}" sibTransId="{C408A2B1-E564-42AE-88F0-7BEF894711B0}"/>
    <dgm:cxn modelId="{EF5C0A97-2044-4B2C-B966-3641320DCFF9}" type="presOf" srcId="{ACC3C00A-BF72-41A0-91A0-538F2B426681}" destId="{6F931DDE-476E-43DC-955E-6F336B2649DC}" srcOrd="0" destOrd="0" presId="urn:microsoft.com/office/officeart/2008/layout/HorizontalMultiLevelHierarchy"/>
    <dgm:cxn modelId="{0624519F-8C99-4D23-AE4E-590609C77D02}" srcId="{196E1872-884B-4E7B-90BC-15CEE459F23F}" destId="{731B4F18-D084-4D65-B539-1B14827B5093}" srcOrd="1" destOrd="0" parTransId="{066C6C65-7CC9-4627-AF54-12226148A391}" sibTransId="{518F3255-1217-417D-9B2F-0D02AFF8AB7E}"/>
    <dgm:cxn modelId="{EC5828A3-3703-41AE-8419-7BAFADF0C967}" type="presOf" srcId="{8F83D88A-31F1-4CEA-97D5-E13731C6E171}" destId="{EE9A91ED-330E-4BCA-84D8-F120DDB7D313}" srcOrd="0" destOrd="0" presId="urn:microsoft.com/office/officeart/2008/layout/HorizontalMultiLevelHierarchy"/>
    <dgm:cxn modelId="{C06513A5-BD26-4960-A474-D224EFED334D}" type="presOf" srcId="{F974B8D9-CB9C-4AC7-ADBC-4B593B120166}" destId="{65264C35-10B1-4A3F-B3A1-4A0FA22B4F1B}" srcOrd="1" destOrd="0" presId="urn:microsoft.com/office/officeart/2008/layout/HorizontalMultiLevelHierarchy"/>
    <dgm:cxn modelId="{8B9EEAA7-A9F8-40DE-A429-A182449B634C}" type="presOf" srcId="{D1AC5905-79F0-469C-9836-CF293D488469}" destId="{0B1F6F6C-141F-4617-B8B2-AF9B25E56BCF}" srcOrd="0" destOrd="0" presId="urn:microsoft.com/office/officeart/2008/layout/HorizontalMultiLevelHierarchy"/>
    <dgm:cxn modelId="{596774B5-7C35-48EE-AD5A-B20BAFF7D469}" type="presOf" srcId="{731B4F18-D084-4D65-B539-1B14827B5093}" destId="{6B416FAC-A64B-4619-9453-ABFA273DE02C}" srcOrd="0" destOrd="0" presId="urn:microsoft.com/office/officeart/2008/layout/HorizontalMultiLevelHierarchy"/>
    <dgm:cxn modelId="{D28633B6-D16A-4816-A6C9-8CAD69722B2C}" srcId="{8F83D88A-31F1-4CEA-97D5-E13731C6E171}" destId="{80446683-1564-4DB4-BC08-2B9CF7757777}" srcOrd="0" destOrd="0" parTransId="{F974B8D9-CB9C-4AC7-ADBC-4B593B120166}" sibTransId="{ECB02F8D-7F25-456E-AE4B-F3B2EC1F5CCF}"/>
    <dgm:cxn modelId="{53E2ACBF-0958-4F4A-B74A-197B65A36B32}" type="presOf" srcId="{8B4E7AD7-77D0-49EE-88D9-3A3E33F7FA27}" destId="{DCC88938-32A1-4620-BEE4-622110BA463A}" srcOrd="1" destOrd="0" presId="urn:microsoft.com/office/officeart/2008/layout/HorizontalMultiLevelHierarchy"/>
    <dgm:cxn modelId="{BE07E6DC-7770-4341-9DEF-156267A6169C}" type="presOf" srcId="{066C6C65-7CC9-4627-AF54-12226148A391}" destId="{E4D39827-1868-4951-B7B7-47AC63416CFD}" srcOrd="0" destOrd="0" presId="urn:microsoft.com/office/officeart/2008/layout/HorizontalMultiLevelHierarchy"/>
    <dgm:cxn modelId="{C9050BEB-8BE4-4A01-9F22-11BD36ACB63C}" type="presOf" srcId="{41C2A896-6D03-43DB-969D-BCAE5DF84880}" destId="{7F9375BC-D867-4785-8761-06B09E523EE6}" srcOrd="1" destOrd="0" presId="urn:microsoft.com/office/officeart/2008/layout/HorizontalMultiLevelHierarchy"/>
    <dgm:cxn modelId="{10FE87EB-0324-4D5D-9FA5-FD32C426C922}" srcId="{CD034432-CE34-468C-B7C2-1BE39703E3BB}" destId="{7A2E819D-DE16-46F4-A8FD-062D54D0DF69}" srcOrd="1" destOrd="0" parTransId="{41C2A896-6D03-43DB-969D-BCAE5DF84880}" sibTransId="{AFB17B50-A9A6-479E-B094-23135E366536}"/>
    <dgm:cxn modelId="{2AFB0CED-E71C-4CEF-8E17-8DCB2F50E072}" type="presOf" srcId="{7A2E819D-DE16-46F4-A8FD-062D54D0DF69}" destId="{DA0B9A18-C37D-446C-8F76-95E83EA167CD}" srcOrd="0" destOrd="0" presId="urn:microsoft.com/office/officeart/2008/layout/HorizontalMultiLevelHierarchy"/>
    <dgm:cxn modelId="{96D6EA2F-3D77-4C0C-9D17-E2255AAA435A}" type="presParOf" srcId="{C38087D6-F02E-49D0-BE2B-742B398439F1}" destId="{1D49E332-C721-447A-9339-359E4F299091}" srcOrd="0" destOrd="0" presId="urn:microsoft.com/office/officeart/2008/layout/HorizontalMultiLevelHierarchy"/>
    <dgm:cxn modelId="{F837D05F-4A9B-409D-827D-90A1D29CBE44}" type="presParOf" srcId="{1D49E332-C721-447A-9339-359E4F299091}" destId="{257FBBA6-ECBC-4AE9-BCE5-E0641D8603A9}" srcOrd="0" destOrd="0" presId="urn:microsoft.com/office/officeart/2008/layout/HorizontalMultiLevelHierarchy"/>
    <dgm:cxn modelId="{B8C3225C-2081-4929-964D-81799C87DBCA}" type="presParOf" srcId="{1D49E332-C721-447A-9339-359E4F299091}" destId="{C2BE05EF-5E9F-46EF-BE6E-EB38CD4157B0}" srcOrd="1" destOrd="0" presId="urn:microsoft.com/office/officeart/2008/layout/HorizontalMultiLevelHierarchy"/>
    <dgm:cxn modelId="{9006A159-2993-4F45-A1DA-6311547457AF}" type="presParOf" srcId="{C2BE05EF-5E9F-46EF-BE6E-EB38CD4157B0}" destId="{A4DF87FE-3E96-4F60-A6EC-D0012957E135}" srcOrd="0" destOrd="0" presId="urn:microsoft.com/office/officeart/2008/layout/HorizontalMultiLevelHierarchy"/>
    <dgm:cxn modelId="{A5C5C664-8425-4CA8-9BB3-7BF20C16698D}" type="presParOf" srcId="{A4DF87FE-3E96-4F60-A6EC-D0012957E135}" destId="{D876F544-1C60-4DDC-A075-58259BC23A34}" srcOrd="0" destOrd="0" presId="urn:microsoft.com/office/officeart/2008/layout/HorizontalMultiLevelHierarchy"/>
    <dgm:cxn modelId="{3E5A4A77-71A0-4752-8D11-608229829BFD}" type="presParOf" srcId="{C2BE05EF-5E9F-46EF-BE6E-EB38CD4157B0}" destId="{CAD4F291-4B32-4919-87EC-E8B68EF66129}" srcOrd="1" destOrd="0" presId="urn:microsoft.com/office/officeart/2008/layout/HorizontalMultiLevelHierarchy"/>
    <dgm:cxn modelId="{B5B76EF9-69E1-4B65-9F6E-6718DCD37520}" type="presParOf" srcId="{CAD4F291-4B32-4919-87EC-E8B68EF66129}" destId="{28D395E9-1DF6-462B-8E91-965524241360}" srcOrd="0" destOrd="0" presId="urn:microsoft.com/office/officeart/2008/layout/HorizontalMultiLevelHierarchy"/>
    <dgm:cxn modelId="{DCBB59DC-E83F-411A-AF6F-DA6ED3E8BD82}" type="presParOf" srcId="{CAD4F291-4B32-4919-87EC-E8B68EF66129}" destId="{63E03CFD-B4B1-4AA6-94ED-8B7E7033293C}" srcOrd="1" destOrd="0" presId="urn:microsoft.com/office/officeart/2008/layout/HorizontalMultiLevelHierarchy"/>
    <dgm:cxn modelId="{723C7E10-66E6-41A9-9615-96D1E497C0BB}" type="presParOf" srcId="{63E03CFD-B4B1-4AA6-94ED-8B7E7033293C}" destId="{4F8D7024-A49A-4E72-B5D8-04924233D6EF}" srcOrd="0" destOrd="0" presId="urn:microsoft.com/office/officeart/2008/layout/HorizontalMultiLevelHierarchy"/>
    <dgm:cxn modelId="{F47ABBF3-DAF1-472C-8F01-9FDCC0A78D77}" type="presParOf" srcId="{4F8D7024-A49A-4E72-B5D8-04924233D6EF}" destId="{DCC88938-32A1-4620-BEE4-622110BA463A}" srcOrd="0" destOrd="0" presId="urn:microsoft.com/office/officeart/2008/layout/HorizontalMultiLevelHierarchy"/>
    <dgm:cxn modelId="{B798BA76-A81A-4A02-B537-F7746716FDE5}" type="presParOf" srcId="{63E03CFD-B4B1-4AA6-94ED-8B7E7033293C}" destId="{67459B50-D8EB-4A44-8505-D9CB5B551785}" srcOrd="1" destOrd="0" presId="urn:microsoft.com/office/officeart/2008/layout/HorizontalMultiLevelHierarchy"/>
    <dgm:cxn modelId="{4A9838A4-61C6-4748-9D55-E285D20F2ADF}" type="presParOf" srcId="{67459B50-D8EB-4A44-8505-D9CB5B551785}" destId="{EE9A91ED-330E-4BCA-84D8-F120DDB7D313}" srcOrd="0" destOrd="0" presId="urn:microsoft.com/office/officeart/2008/layout/HorizontalMultiLevelHierarchy"/>
    <dgm:cxn modelId="{974FAF98-B8FA-43B3-A61F-E5C0F240542B}" type="presParOf" srcId="{67459B50-D8EB-4A44-8505-D9CB5B551785}" destId="{AA9ED640-34CE-4E86-9CB8-4A7FF3D504F9}" srcOrd="1" destOrd="0" presId="urn:microsoft.com/office/officeart/2008/layout/HorizontalMultiLevelHierarchy"/>
    <dgm:cxn modelId="{78AC4793-A390-4A7C-9D91-94BE0FD4DBBC}" type="presParOf" srcId="{AA9ED640-34CE-4E86-9CB8-4A7FF3D504F9}" destId="{2B53A239-398B-4FA1-B0AC-7E2B3FEFE345}" srcOrd="0" destOrd="0" presId="urn:microsoft.com/office/officeart/2008/layout/HorizontalMultiLevelHierarchy"/>
    <dgm:cxn modelId="{65F0BE32-7BA5-45A2-90D4-52C6035D2CBA}" type="presParOf" srcId="{2B53A239-398B-4FA1-B0AC-7E2B3FEFE345}" destId="{65264C35-10B1-4A3F-B3A1-4A0FA22B4F1B}" srcOrd="0" destOrd="0" presId="urn:microsoft.com/office/officeart/2008/layout/HorizontalMultiLevelHierarchy"/>
    <dgm:cxn modelId="{BC710635-4944-4815-8744-670EB202D4C0}" type="presParOf" srcId="{AA9ED640-34CE-4E86-9CB8-4A7FF3D504F9}" destId="{F3045353-6814-4954-9EA1-1D754F3AEE58}" srcOrd="1" destOrd="0" presId="urn:microsoft.com/office/officeart/2008/layout/HorizontalMultiLevelHierarchy"/>
    <dgm:cxn modelId="{ABFECDA6-4F7A-47D4-98CE-53DC39C161F3}" type="presParOf" srcId="{F3045353-6814-4954-9EA1-1D754F3AEE58}" destId="{6270D05A-5293-41E3-AD79-DBAF09C25BCB}" srcOrd="0" destOrd="0" presId="urn:microsoft.com/office/officeart/2008/layout/HorizontalMultiLevelHierarchy"/>
    <dgm:cxn modelId="{FDA7FE45-F9F2-4BAA-99F5-779B57E7749E}" type="presParOf" srcId="{F3045353-6814-4954-9EA1-1D754F3AEE58}" destId="{BA8247AF-0CC8-4404-9BE4-A1DEB252CBE0}" srcOrd="1" destOrd="0" presId="urn:microsoft.com/office/officeart/2008/layout/HorizontalMultiLevelHierarchy"/>
    <dgm:cxn modelId="{C944A729-BC09-41E9-B91C-382B472AF40E}" type="presParOf" srcId="{63E03CFD-B4B1-4AA6-94ED-8B7E7033293C}" destId="{24E0427A-77D0-4A81-BB06-F6F9F73A7652}" srcOrd="2" destOrd="0" presId="urn:microsoft.com/office/officeart/2008/layout/HorizontalMultiLevelHierarchy"/>
    <dgm:cxn modelId="{AD3BCAAF-D0EF-4F2B-B714-A0DFC214CBF1}" type="presParOf" srcId="{24E0427A-77D0-4A81-BB06-F6F9F73A7652}" destId="{7F9375BC-D867-4785-8761-06B09E523EE6}" srcOrd="0" destOrd="0" presId="urn:microsoft.com/office/officeart/2008/layout/HorizontalMultiLevelHierarchy"/>
    <dgm:cxn modelId="{263CCEF3-02EA-40F0-9899-8D5AF7D7FC9E}" type="presParOf" srcId="{63E03CFD-B4B1-4AA6-94ED-8B7E7033293C}" destId="{998C34D3-EE05-4E26-81B5-597D7A400037}" srcOrd="3" destOrd="0" presId="urn:microsoft.com/office/officeart/2008/layout/HorizontalMultiLevelHierarchy"/>
    <dgm:cxn modelId="{DD13E084-42FE-41DA-AE07-7A8BFCF27C4E}" type="presParOf" srcId="{998C34D3-EE05-4E26-81B5-597D7A400037}" destId="{DA0B9A18-C37D-446C-8F76-95E83EA167CD}" srcOrd="0" destOrd="0" presId="urn:microsoft.com/office/officeart/2008/layout/HorizontalMultiLevelHierarchy"/>
    <dgm:cxn modelId="{3121C291-238F-42A8-B416-CAABE99FE47E}" type="presParOf" srcId="{998C34D3-EE05-4E26-81B5-597D7A400037}" destId="{2A95FE60-A90A-43BC-8756-A56AC1BF5D47}" srcOrd="1" destOrd="0" presId="urn:microsoft.com/office/officeart/2008/layout/HorizontalMultiLevelHierarchy"/>
    <dgm:cxn modelId="{2F3DB250-951A-46DD-8DCC-17565698F7EF}" type="presParOf" srcId="{C2BE05EF-5E9F-46EF-BE6E-EB38CD4157B0}" destId="{E4D39827-1868-4951-B7B7-47AC63416CFD}" srcOrd="2" destOrd="0" presId="urn:microsoft.com/office/officeart/2008/layout/HorizontalMultiLevelHierarchy"/>
    <dgm:cxn modelId="{4F8783CB-78DD-4A7F-8324-3B57AB93CE7C}" type="presParOf" srcId="{E4D39827-1868-4951-B7B7-47AC63416CFD}" destId="{723DAD2D-68DA-4C19-B40B-F89D1BE909E3}" srcOrd="0" destOrd="0" presId="urn:microsoft.com/office/officeart/2008/layout/HorizontalMultiLevelHierarchy"/>
    <dgm:cxn modelId="{B70FCAC0-B6F6-4980-8F04-29F7B564034D}" type="presParOf" srcId="{C2BE05EF-5E9F-46EF-BE6E-EB38CD4157B0}" destId="{024D1A87-CF98-4720-A3A8-CC621E3A64FE}" srcOrd="3" destOrd="0" presId="urn:microsoft.com/office/officeart/2008/layout/HorizontalMultiLevelHierarchy"/>
    <dgm:cxn modelId="{281FBAC1-592E-4340-89F1-B5C2FA70D42E}" type="presParOf" srcId="{024D1A87-CF98-4720-A3A8-CC621E3A64FE}" destId="{6B416FAC-A64B-4619-9453-ABFA273DE02C}" srcOrd="0" destOrd="0" presId="urn:microsoft.com/office/officeart/2008/layout/HorizontalMultiLevelHierarchy"/>
    <dgm:cxn modelId="{D2E1CDB2-B042-49C2-8165-CD3205081C70}" type="presParOf" srcId="{024D1A87-CF98-4720-A3A8-CC621E3A64FE}" destId="{776B9D02-F327-4E0C-86F9-FB659A9FFFC1}" srcOrd="1" destOrd="0" presId="urn:microsoft.com/office/officeart/2008/layout/HorizontalMultiLevelHierarchy"/>
    <dgm:cxn modelId="{140E4496-116A-4A3C-A1FC-0A7887F3AB54}" type="presParOf" srcId="{776B9D02-F327-4E0C-86F9-FB659A9FFFC1}" destId="{0B1F6F6C-141F-4617-B8B2-AF9B25E56BCF}" srcOrd="0" destOrd="0" presId="urn:microsoft.com/office/officeart/2008/layout/HorizontalMultiLevelHierarchy"/>
    <dgm:cxn modelId="{7615E8F8-7C55-4189-B1B2-9425E0044452}" type="presParOf" srcId="{0B1F6F6C-141F-4617-B8B2-AF9B25E56BCF}" destId="{3E34EBBB-FEEA-4223-B1C6-1B113AFD7A00}" srcOrd="0" destOrd="0" presId="urn:microsoft.com/office/officeart/2008/layout/HorizontalMultiLevelHierarchy"/>
    <dgm:cxn modelId="{9E10E3C8-B3DD-4B64-BEE1-4233537878A9}" type="presParOf" srcId="{776B9D02-F327-4E0C-86F9-FB659A9FFFC1}" destId="{F91B05E6-F0EC-4369-AFAF-C1649C6B553B}" srcOrd="1" destOrd="0" presId="urn:microsoft.com/office/officeart/2008/layout/HorizontalMultiLevelHierarchy"/>
    <dgm:cxn modelId="{F66818D3-EA3B-4C22-99BC-9D4FE794F22C}" type="presParOf" srcId="{F91B05E6-F0EC-4369-AFAF-C1649C6B553B}" destId="{6F931DDE-476E-43DC-955E-6F336B2649DC}" srcOrd="0" destOrd="0" presId="urn:microsoft.com/office/officeart/2008/layout/HorizontalMultiLevelHierarchy"/>
    <dgm:cxn modelId="{0ABF04FA-11EF-4A1B-BB0C-6C4A286D114A}" type="presParOf" srcId="{F91B05E6-F0EC-4369-AFAF-C1649C6B553B}" destId="{FD8D0233-D931-4280-91CD-B7FA8D0E051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A08F13-AA2B-4557-A30D-C568732CDF0A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6E1872-884B-4E7B-90BC-15CEE459F23F}">
      <dgm:prSet phldrT="[Text]"/>
      <dgm:spPr/>
      <dgm:t>
        <a:bodyPr/>
        <a:lstStyle/>
        <a:p>
          <a:r>
            <a:rPr lang="en-US" dirty="0" err="1"/>
            <a:t>src</a:t>
          </a:r>
          <a:endParaRPr lang="en-US" dirty="0"/>
        </a:p>
      </dgm:t>
    </dgm:pt>
    <dgm:pt modelId="{E7337E48-EB54-48B7-9ADB-1CE9F9133EA9}" type="parTrans" cxnId="{83A7BA8F-925F-46B2-B012-B5453D7EE7FB}">
      <dgm:prSet/>
      <dgm:spPr/>
      <dgm:t>
        <a:bodyPr/>
        <a:lstStyle/>
        <a:p>
          <a:endParaRPr lang="en-US"/>
        </a:p>
      </dgm:t>
    </dgm:pt>
    <dgm:pt modelId="{C408A2B1-E564-42AE-88F0-7BEF894711B0}" type="sibTrans" cxnId="{83A7BA8F-925F-46B2-B012-B5453D7EE7FB}">
      <dgm:prSet/>
      <dgm:spPr/>
      <dgm:t>
        <a:bodyPr/>
        <a:lstStyle/>
        <a:p>
          <a:endParaRPr lang="en-US"/>
        </a:p>
      </dgm:t>
    </dgm:pt>
    <dgm:pt modelId="{CD034432-CE34-468C-B7C2-1BE39703E3BB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err="1"/>
            <a:t>WebApplication</a:t>
          </a:r>
          <a:r>
            <a:rPr lang="ru-RU" dirty="0"/>
            <a:t> (</a:t>
          </a:r>
          <a:r>
            <a:rPr lang="en-US" dirty="0"/>
            <a:t>.)</a:t>
          </a:r>
        </a:p>
      </dgm:t>
    </dgm:pt>
    <dgm:pt modelId="{5E4A6B72-87C3-4907-B6A0-63591AE727AE}" type="parTrans" cxnId="{C9128C0E-AEE9-4C7A-A92D-21D92465F4F9}">
      <dgm:prSet/>
      <dgm:spPr/>
      <dgm:t>
        <a:bodyPr/>
        <a:lstStyle/>
        <a:p>
          <a:endParaRPr lang="en-US"/>
        </a:p>
      </dgm:t>
    </dgm:pt>
    <dgm:pt modelId="{691D854E-E571-469A-89E2-480B4226673D}" type="sibTrans" cxnId="{C9128C0E-AEE9-4C7A-A92D-21D92465F4F9}">
      <dgm:prSet/>
      <dgm:spPr/>
      <dgm:t>
        <a:bodyPr/>
        <a:lstStyle/>
        <a:p>
          <a:endParaRPr lang="en-US"/>
        </a:p>
      </dgm:t>
    </dgm:pt>
    <dgm:pt modelId="{8F83D88A-31F1-4CEA-97D5-E13731C6E171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err="1"/>
            <a:t>WebApplication</a:t>
          </a:r>
          <a:endParaRPr lang="en-US" dirty="0"/>
        </a:p>
      </dgm:t>
    </dgm:pt>
    <dgm:pt modelId="{8B4E7AD7-77D0-49EE-88D9-3A3E33F7FA27}" type="parTrans" cxnId="{881BD42F-DE9C-4111-B810-82434934E207}">
      <dgm:prSet/>
      <dgm:spPr/>
      <dgm:t>
        <a:bodyPr/>
        <a:lstStyle/>
        <a:p>
          <a:endParaRPr lang="en-US"/>
        </a:p>
      </dgm:t>
    </dgm:pt>
    <dgm:pt modelId="{92751748-44DE-4FDD-95E6-AF96609D49FB}" type="sibTrans" cxnId="{881BD42F-DE9C-4111-B810-82434934E207}">
      <dgm:prSet/>
      <dgm:spPr/>
      <dgm:t>
        <a:bodyPr/>
        <a:lstStyle/>
        <a:p>
          <a:endParaRPr lang="en-US"/>
        </a:p>
      </dgm:t>
    </dgm:pt>
    <dgm:pt modelId="{7A2E819D-DE16-46F4-A8FD-062D54D0DF69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/>
            <a:t>WebApplication.sln</a:t>
          </a:r>
        </a:p>
      </dgm:t>
    </dgm:pt>
    <dgm:pt modelId="{41C2A896-6D03-43DB-969D-BCAE5DF84880}" type="parTrans" cxnId="{10FE87EB-0324-4D5D-9FA5-FD32C426C922}">
      <dgm:prSet/>
      <dgm:spPr/>
      <dgm:t>
        <a:bodyPr/>
        <a:lstStyle/>
        <a:p>
          <a:endParaRPr lang="en-US"/>
        </a:p>
      </dgm:t>
    </dgm:pt>
    <dgm:pt modelId="{AFB17B50-A9A6-479E-B094-23135E366536}" type="sibTrans" cxnId="{10FE87EB-0324-4D5D-9FA5-FD32C426C922}">
      <dgm:prSet/>
      <dgm:spPr/>
      <dgm:t>
        <a:bodyPr/>
        <a:lstStyle/>
        <a:p>
          <a:endParaRPr lang="en-US"/>
        </a:p>
      </dgm:t>
    </dgm:pt>
    <dgm:pt modelId="{731B4F18-D084-4D65-B539-1B14827B5093}">
      <dgm:prSet phldrT="[Text]"/>
      <dgm:spPr/>
      <dgm:t>
        <a:bodyPr/>
        <a:lstStyle/>
        <a:p>
          <a:r>
            <a:rPr lang="en-US" dirty="0" err="1"/>
            <a:t>ExternalProject</a:t>
          </a:r>
          <a:endParaRPr lang="en-US" dirty="0"/>
        </a:p>
      </dgm:t>
    </dgm:pt>
    <dgm:pt modelId="{066C6C65-7CC9-4627-AF54-12226148A391}" type="parTrans" cxnId="{0624519F-8C99-4D23-AE4E-590609C77D02}">
      <dgm:prSet/>
      <dgm:spPr/>
      <dgm:t>
        <a:bodyPr/>
        <a:lstStyle/>
        <a:p>
          <a:endParaRPr lang="en-US"/>
        </a:p>
      </dgm:t>
    </dgm:pt>
    <dgm:pt modelId="{518F3255-1217-417D-9B2F-0D02AFF8AB7E}" type="sibTrans" cxnId="{0624519F-8C99-4D23-AE4E-590609C77D02}">
      <dgm:prSet/>
      <dgm:spPr/>
      <dgm:t>
        <a:bodyPr/>
        <a:lstStyle/>
        <a:p>
          <a:endParaRPr lang="en-US"/>
        </a:p>
      </dgm:t>
    </dgm:pt>
    <dgm:pt modelId="{80446683-1564-4DB4-BC08-2B9CF7757777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err="1"/>
            <a:t>WebApplication.csproj</a:t>
          </a:r>
          <a:endParaRPr lang="en-US" dirty="0"/>
        </a:p>
      </dgm:t>
    </dgm:pt>
    <dgm:pt modelId="{F974B8D9-CB9C-4AC7-ADBC-4B593B120166}" type="parTrans" cxnId="{D28633B6-D16A-4816-A6C9-8CAD69722B2C}">
      <dgm:prSet/>
      <dgm:spPr/>
      <dgm:t>
        <a:bodyPr/>
        <a:lstStyle/>
        <a:p>
          <a:endParaRPr lang="en-US"/>
        </a:p>
      </dgm:t>
    </dgm:pt>
    <dgm:pt modelId="{ECB02F8D-7F25-456E-AE4B-F3B2EC1F5CCF}" type="sibTrans" cxnId="{D28633B6-D16A-4816-A6C9-8CAD69722B2C}">
      <dgm:prSet/>
      <dgm:spPr/>
      <dgm:t>
        <a:bodyPr/>
        <a:lstStyle/>
        <a:p>
          <a:endParaRPr lang="en-US"/>
        </a:p>
      </dgm:t>
    </dgm:pt>
    <dgm:pt modelId="{ACC3C00A-BF72-41A0-91A0-538F2B426681}">
      <dgm:prSet phldrT="[Text]"/>
      <dgm:spPr/>
      <dgm:t>
        <a:bodyPr/>
        <a:lstStyle/>
        <a:p>
          <a:r>
            <a:rPr lang="en-US" dirty="0" err="1"/>
            <a:t>ExternalProject.csproj</a:t>
          </a:r>
          <a:endParaRPr lang="en-US" dirty="0"/>
        </a:p>
      </dgm:t>
    </dgm:pt>
    <dgm:pt modelId="{D1AC5905-79F0-469C-9836-CF293D488469}" type="parTrans" cxnId="{FBF1C05A-7E8C-4905-9515-9B06DE296DD5}">
      <dgm:prSet/>
      <dgm:spPr/>
      <dgm:t>
        <a:bodyPr/>
        <a:lstStyle/>
        <a:p>
          <a:endParaRPr lang="en-US"/>
        </a:p>
      </dgm:t>
    </dgm:pt>
    <dgm:pt modelId="{2EF87E75-E8B6-4138-A673-6E6B3EF3AED4}" type="sibTrans" cxnId="{FBF1C05A-7E8C-4905-9515-9B06DE296DD5}">
      <dgm:prSet/>
      <dgm:spPr/>
      <dgm:t>
        <a:bodyPr/>
        <a:lstStyle/>
        <a:p>
          <a:endParaRPr lang="en-US"/>
        </a:p>
      </dgm:t>
    </dgm:pt>
    <dgm:pt modelId="{C38087D6-F02E-49D0-BE2B-742B398439F1}" type="pres">
      <dgm:prSet presAssocID="{DDA08F13-AA2B-4557-A30D-C568732CDF0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49E332-C721-447A-9339-359E4F299091}" type="pres">
      <dgm:prSet presAssocID="{196E1872-884B-4E7B-90BC-15CEE459F23F}" presName="root1" presStyleCnt="0"/>
      <dgm:spPr/>
    </dgm:pt>
    <dgm:pt modelId="{257FBBA6-ECBC-4AE9-BCE5-E0641D8603A9}" type="pres">
      <dgm:prSet presAssocID="{196E1872-884B-4E7B-90BC-15CEE459F23F}" presName="LevelOneTextNode" presStyleLbl="node0" presStyleIdx="0" presStyleCnt="1">
        <dgm:presLayoutVars>
          <dgm:chPref val="3"/>
        </dgm:presLayoutVars>
      </dgm:prSet>
      <dgm:spPr/>
    </dgm:pt>
    <dgm:pt modelId="{C2BE05EF-5E9F-46EF-BE6E-EB38CD4157B0}" type="pres">
      <dgm:prSet presAssocID="{196E1872-884B-4E7B-90BC-15CEE459F23F}" presName="level2hierChild" presStyleCnt="0"/>
      <dgm:spPr/>
    </dgm:pt>
    <dgm:pt modelId="{A4DF87FE-3E96-4F60-A6EC-D0012957E135}" type="pres">
      <dgm:prSet presAssocID="{5E4A6B72-87C3-4907-B6A0-63591AE727AE}" presName="conn2-1" presStyleLbl="parChTrans1D2" presStyleIdx="0" presStyleCnt="2"/>
      <dgm:spPr/>
    </dgm:pt>
    <dgm:pt modelId="{D876F544-1C60-4DDC-A075-58259BC23A34}" type="pres">
      <dgm:prSet presAssocID="{5E4A6B72-87C3-4907-B6A0-63591AE727AE}" presName="connTx" presStyleLbl="parChTrans1D2" presStyleIdx="0" presStyleCnt="2"/>
      <dgm:spPr/>
    </dgm:pt>
    <dgm:pt modelId="{CAD4F291-4B32-4919-87EC-E8B68EF66129}" type="pres">
      <dgm:prSet presAssocID="{CD034432-CE34-468C-B7C2-1BE39703E3BB}" presName="root2" presStyleCnt="0"/>
      <dgm:spPr/>
    </dgm:pt>
    <dgm:pt modelId="{28D395E9-1DF6-462B-8E91-965524241360}" type="pres">
      <dgm:prSet presAssocID="{CD034432-CE34-468C-B7C2-1BE39703E3BB}" presName="LevelTwoTextNode" presStyleLbl="node2" presStyleIdx="0" presStyleCnt="2">
        <dgm:presLayoutVars>
          <dgm:chPref val="3"/>
        </dgm:presLayoutVars>
      </dgm:prSet>
      <dgm:spPr/>
    </dgm:pt>
    <dgm:pt modelId="{63E03CFD-B4B1-4AA6-94ED-8B7E7033293C}" type="pres">
      <dgm:prSet presAssocID="{CD034432-CE34-468C-B7C2-1BE39703E3BB}" presName="level3hierChild" presStyleCnt="0"/>
      <dgm:spPr/>
    </dgm:pt>
    <dgm:pt modelId="{4F8D7024-A49A-4E72-B5D8-04924233D6EF}" type="pres">
      <dgm:prSet presAssocID="{8B4E7AD7-77D0-49EE-88D9-3A3E33F7FA27}" presName="conn2-1" presStyleLbl="parChTrans1D3" presStyleIdx="0" presStyleCnt="3"/>
      <dgm:spPr/>
    </dgm:pt>
    <dgm:pt modelId="{DCC88938-32A1-4620-BEE4-622110BA463A}" type="pres">
      <dgm:prSet presAssocID="{8B4E7AD7-77D0-49EE-88D9-3A3E33F7FA27}" presName="connTx" presStyleLbl="parChTrans1D3" presStyleIdx="0" presStyleCnt="3"/>
      <dgm:spPr/>
    </dgm:pt>
    <dgm:pt modelId="{67459B50-D8EB-4A44-8505-D9CB5B551785}" type="pres">
      <dgm:prSet presAssocID="{8F83D88A-31F1-4CEA-97D5-E13731C6E171}" presName="root2" presStyleCnt="0"/>
      <dgm:spPr/>
    </dgm:pt>
    <dgm:pt modelId="{EE9A91ED-330E-4BCA-84D8-F120DDB7D313}" type="pres">
      <dgm:prSet presAssocID="{8F83D88A-31F1-4CEA-97D5-E13731C6E171}" presName="LevelTwoTextNode" presStyleLbl="node3" presStyleIdx="0" presStyleCnt="3">
        <dgm:presLayoutVars>
          <dgm:chPref val="3"/>
        </dgm:presLayoutVars>
      </dgm:prSet>
      <dgm:spPr/>
    </dgm:pt>
    <dgm:pt modelId="{AA9ED640-34CE-4E86-9CB8-4A7FF3D504F9}" type="pres">
      <dgm:prSet presAssocID="{8F83D88A-31F1-4CEA-97D5-E13731C6E171}" presName="level3hierChild" presStyleCnt="0"/>
      <dgm:spPr/>
    </dgm:pt>
    <dgm:pt modelId="{2B53A239-398B-4FA1-B0AC-7E2B3FEFE345}" type="pres">
      <dgm:prSet presAssocID="{F974B8D9-CB9C-4AC7-ADBC-4B593B120166}" presName="conn2-1" presStyleLbl="parChTrans1D4" presStyleIdx="0" presStyleCnt="1"/>
      <dgm:spPr/>
    </dgm:pt>
    <dgm:pt modelId="{65264C35-10B1-4A3F-B3A1-4A0FA22B4F1B}" type="pres">
      <dgm:prSet presAssocID="{F974B8D9-CB9C-4AC7-ADBC-4B593B120166}" presName="connTx" presStyleLbl="parChTrans1D4" presStyleIdx="0" presStyleCnt="1"/>
      <dgm:spPr/>
    </dgm:pt>
    <dgm:pt modelId="{F3045353-6814-4954-9EA1-1D754F3AEE58}" type="pres">
      <dgm:prSet presAssocID="{80446683-1564-4DB4-BC08-2B9CF7757777}" presName="root2" presStyleCnt="0"/>
      <dgm:spPr/>
    </dgm:pt>
    <dgm:pt modelId="{6270D05A-5293-41E3-AD79-DBAF09C25BCB}" type="pres">
      <dgm:prSet presAssocID="{80446683-1564-4DB4-BC08-2B9CF7757777}" presName="LevelTwoTextNode" presStyleLbl="node4" presStyleIdx="0" presStyleCnt="1">
        <dgm:presLayoutVars>
          <dgm:chPref val="3"/>
        </dgm:presLayoutVars>
      </dgm:prSet>
      <dgm:spPr/>
    </dgm:pt>
    <dgm:pt modelId="{BA8247AF-0CC8-4404-9BE4-A1DEB252CBE0}" type="pres">
      <dgm:prSet presAssocID="{80446683-1564-4DB4-BC08-2B9CF7757777}" presName="level3hierChild" presStyleCnt="0"/>
      <dgm:spPr/>
    </dgm:pt>
    <dgm:pt modelId="{24E0427A-77D0-4A81-BB06-F6F9F73A7652}" type="pres">
      <dgm:prSet presAssocID="{41C2A896-6D03-43DB-969D-BCAE5DF84880}" presName="conn2-1" presStyleLbl="parChTrans1D3" presStyleIdx="1" presStyleCnt="3"/>
      <dgm:spPr/>
    </dgm:pt>
    <dgm:pt modelId="{7F9375BC-D867-4785-8761-06B09E523EE6}" type="pres">
      <dgm:prSet presAssocID="{41C2A896-6D03-43DB-969D-BCAE5DF84880}" presName="connTx" presStyleLbl="parChTrans1D3" presStyleIdx="1" presStyleCnt="3"/>
      <dgm:spPr/>
    </dgm:pt>
    <dgm:pt modelId="{998C34D3-EE05-4E26-81B5-597D7A400037}" type="pres">
      <dgm:prSet presAssocID="{7A2E819D-DE16-46F4-A8FD-062D54D0DF69}" presName="root2" presStyleCnt="0"/>
      <dgm:spPr/>
    </dgm:pt>
    <dgm:pt modelId="{DA0B9A18-C37D-446C-8F76-95E83EA167CD}" type="pres">
      <dgm:prSet presAssocID="{7A2E819D-DE16-46F4-A8FD-062D54D0DF69}" presName="LevelTwoTextNode" presStyleLbl="node3" presStyleIdx="1" presStyleCnt="3">
        <dgm:presLayoutVars>
          <dgm:chPref val="3"/>
        </dgm:presLayoutVars>
      </dgm:prSet>
      <dgm:spPr/>
    </dgm:pt>
    <dgm:pt modelId="{2A95FE60-A90A-43BC-8756-A56AC1BF5D47}" type="pres">
      <dgm:prSet presAssocID="{7A2E819D-DE16-46F4-A8FD-062D54D0DF69}" presName="level3hierChild" presStyleCnt="0"/>
      <dgm:spPr/>
    </dgm:pt>
    <dgm:pt modelId="{E4D39827-1868-4951-B7B7-47AC63416CFD}" type="pres">
      <dgm:prSet presAssocID="{066C6C65-7CC9-4627-AF54-12226148A391}" presName="conn2-1" presStyleLbl="parChTrans1D2" presStyleIdx="1" presStyleCnt="2"/>
      <dgm:spPr/>
    </dgm:pt>
    <dgm:pt modelId="{723DAD2D-68DA-4C19-B40B-F89D1BE909E3}" type="pres">
      <dgm:prSet presAssocID="{066C6C65-7CC9-4627-AF54-12226148A391}" presName="connTx" presStyleLbl="parChTrans1D2" presStyleIdx="1" presStyleCnt="2"/>
      <dgm:spPr/>
    </dgm:pt>
    <dgm:pt modelId="{024D1A87-CF98-4720-A3A8-CC621E3A64FE}" type="pres">
      <dgm:prSet presAssocID="{731B4F18-D084-4D65-B539-1B14827B5093}" presName="root2" presStyleCnt="0"/>
      <dgm:spPr/>
    </dgm:pt>
    <dgm:pt modelId="{6B416FAC-A64B-4619-9453-ABFA273DE02C}" type="pres">
      <dgm:prSet presAssocID="{731B4F18-D084-4D65-B539-1B14827B5093}" presName="LevelTwoTextNode" presStyleLbl="node2" presStyleIdx="1" presStyleCnt="2">
        <dgm:presLayoutVars>
          <dgm:chPref val="3"/>
        </dgm:presLayoutVars>
      </dgm:prSet>
      <dgm:spPr/>
    </dgm:pt>
    <dgm:pt modelId="{776B9D02-F327-4E0C-86F9-FB659A9FFFC1}" type="pres">
      <dgm:prSet presAssocID="{731B4F18-D084-4D65-B539-1B14827B5093}" presName="level3hierChild" presStyleCnt="0"/>
      <dgm:spPr/>
    </dgm:pt>
    <dgm:pt modelId="{0B1F6F6C-141F-4617-B8B2-AF9B25E56BCF}" type="pres">
      <dgm:prSet presAssocID="{D1AC5905-79F0-469C-9836-CF293D488469}" presName="conn2-1" presStyleLbl="parChTrans1D3" presStyleIdx="2" presStyleCnt="3"/>
      <dgm:spPr/>
    </dgm:pt>
    <dgm:pt modelId="{3E34EBBB-FEEA-4223-B1C6-1B113AFD7A00}" type="pres">
      <dgm:prSet presAssocID="{D1AC5905-79F0-469C-9836-CF293D488469}" presName="connTx" presStyleLbl="parChTrans1D3" presStyleIdx="2" presStyleCnt="3"/>
      <dgm:spPr/>
    </dgm:pt>
    <dgm:pt modelId="{F91B05E6-F0EC-4369-AFAF-C1649C6B553B}" type="pres">
      <dgm:prSet presAssocID="{ACC3C00A-BF72-41A0-91A0-538F2B426681}" presName="root2" presStyleCnt="0"/>
      <dgm:spPr/>
    </dgm:pt>
    <dgm:pt modelId="{6F931DDE-476E-43DC-955E-6F336B2649DC}" type="pres">
      <dgm:prSet presAssocID="{ACC3C00A-BF72-41A0-91A0-538F2B426681}" presName="LevelTwoTextNode" presStyleLbl="node3" presStyleIdx="2" presStyleCnt="3">
        <dgm:presLayoutVars>
          <dgm:chPref val="3"/>
        </dgm:presLayoutVars>
      </dgm:prSet>
      <dgm:spPr/>
    </dgm:pt>
    <dgm:pt modelId="{FD8D0233-D931-4280-91CD-B7FA8D0E0519}" type="pres">
      <dgm:prSet presAssocID="{ACC3C00A-BF72-41A0-91A0-538F2B426681}" presName="level3hierChild" presStyleCnt="0"/>
      <dgm:spPr/>
    </dgm:pt>
  </dgm:ptLst>
  <dgm:cxnLst>
    <dgm:cxn modelId="{9CCC4D0E-17E5-4A49-B404-F4FE96E313CC}" type="presOf" srcId="{80446683-1564-4DB4-BC08-2B9CF7757777}" destId="{6270D05A-5293-41E3-AD79-DBAF09C25BCB}" srcOrd="0" destOrd="0" presId="urn:microsoft.com/office/officeart/2008/layout/HorizontalMultiLevelHierarchy"/>
    <dgm:cxn modelId="{C9128C0E-AEE9-4C7A-A92D-21D92465F4F9}" srcId="{196E1872-884B-4E7B-90BC-15CEE459F23F}" destId="{CD034432-CE34-468C-B7C2-1BE39703E3BB}" srcOrd="0" destOrd="0" parTransId="{5E4A6B72-87C3-4907-B6A0-63591AE727AE}" sibTransId="{691D854E-E571-469A-89E2-480B4226673D}"/>
    <dgm:cxn modelId="{64C06819-D926-4531-B655-5D8C9D791149}" type="presOf" srcId="{5E4A6B72-87C3-4907-B6A0-63591AE727AE}" destId="{A4DF87FE-3E96-4F60-A6EC-D0012957E135}" srcOrd="0" destOrd="0" presId="urn:microsoft.com/office/officeart/2008/layout/HorizontalMultiLevelHierarchy"/>
    <dgm:cxn modelId="{881BD42F-DE9C-4111-B810-82434934E207}" srcId="{CD034432-CE34-468C-B7C2-1BE39703E3BB}" destId="{8F83D88A-31F1-4CEA-97D5-E13731C6E171}" srcOrd="0" destOrd="0" parTransId="{8B4E7AD7-77D0-49EE-88D9-3A3E33F7FA27}" sibTransId="{92751748-44DE-4FDD-95E6-AF96609D49FB}"/>
    <dgm:cxn modelId="{FDBE0533-57EA-49AE-B9C2-CDC43FB8A434}" type="presOf" srcId="{CD034432-CE34-468C-B7C2-1BE39703E3BB}" destId="{28D395E9-1DF6-462B-8E91-965524241360}" srcOrd="0" destOrd="0" presId="urn:microsoft.com/office/officeart/2008/layout/HorizontalMultiLevelHierarchy"/>
    <dgm:cxn modelId="{F4E0D43E-EDC5-4031-BE22-5EB5E5249F59}" type="presOf" srcId="{066C6C65-7CC9-4627-AF54-12226148A391}" destId="{723DAD2D-68DA-4C19-B40B-F89D1BE909E3}" srcOrd="1" destOrd="0" presId="urn:microsoft.com/office/officeart/2008/layout/HorizontalMultiLevelHierarchy"/>
    <dgm:cxn modelId="{85485861-6B46-40DE-9CC7-F4E6D717316F}" type="presOf" srcId="{5E4A6B72-87C3-4907-B6A0-63591AE727AE}" destId="{D876F544-1C60-4DDC-A075-58259BC23A34}" srcOrd="1" destOrd="0" presId="urn:microsoft.com/office/officeart/2008/layout/HorizontalMultiLevelHierarchy"/>
    <dgm:cxn modelId="{A57F7F41-3312-4C3C-8E3A-F0B861FB166B}" type="presOf" srcId="{8B4E7AD7-77D0-49EE-88D9-3A3E33F7FA27}" destId="{4F8D7024-A49A-4E72-B5D8-04924233D6EF}" srcOrd="0" destOrd="0" presId="urn:microsoft.com/office/officeart/2008/layout/HorizontalMultiLevelHierarchy"/>
    <dgm:cxn modelId="{36C79E68-35A1-4559-B9B4-89AB6875357A}" type="presOf" srcId="{D1AC5905-79F0-469C-9836-CF293D488469}" destId="{3E34EBBB-FEEA-4223-B1C6-1B113AFD7A00}" srcOrd="1" destOrd="0" presId="urn:microsoft.com/office/officeart/2008/layout/HorizontalMultiLevelHierarchy"/>
    <dgm:cxn modelId="{239D414A-2AF1-43DB-808D-E4920422BA91}" type="presOf" srcId="{F974B8D9-CB9C-4AC7-ADBC-4B593B120166}" destId="{2B53A239-398B-4FA1-B0AC-7E2B3FEFE345}" srcOrd="0" destOrd="0" presId="urn:microsoft.com/office/officeart/2008/layout/HorizontalMultiLevelHierarchy"/>
    <dgm:cxn modelId="{FBD39F76-4D07-40FC-B81B-5A2C52989FC8}" type="presOf" srcId="{196E1872-884B-4E7B-90BC-15CEE459F23F}" destId="{257FBBA6-ECBC-4AE9-BCE5-E0641D8603A9}" srcOrd="0" destOrd="0" presId="urn:microsoft.com/office/officeart/2008/layout/HorizontalMultiLevelHierarchy"/>
    <dgm:cxn modelId="{FBF1C05A-7E8C-4905-9515-9B06DE296DD5}" srcId="{731B4F18-D084-4D65-B539-1B14827B5093}" destId="{ACC3C00A-BF72-41A0-91A0-538F2B426681}" srcOrd="0" destOrd="0" parTransId="{D1AC5905-79F0-469C-9836-CF293D488469}" sibTransId="{2EF87E75-E8B6-4138-A673-6E6B3EF3AED4}"/>
    <dgm:cxn modelId="{8C1E567C-F75E-421B-B27C-4A9CFE2C2738}" type="presOf" srcId="{DDA08F13-AA2B-4557-A30D-C568732CDF0A}" destId="{C38087D6-F02E-49D0-BE2B-742B398439F1}" srcOrd="0" destOrd="0" presId="urn:microsoft.com/office/officeart/2008/layout/HorizontalMultiLevelHierarchy"/>
    <dgm:cxn modelId="{6333CB7D-CC94-455B-B0C2-0E3B9D1890F6}" type="presOf" srcId="{41C2A896-6D03-43DB-969D-BCAE5DF84880}" destId="{24E0427A-77D0-4A81-BB06-F6F9F73A7652}" srcOrd="0" destOrd="0" presId="urn:microsoft.com/office/officeart/2008/layout/HorizontalMultiLevelHierarchy"/>
    <dgm:cxn modelId="{83A7BA8F-925F-46B2-B012-B5453D7EE7FB}" srcId="{DDA08F13-AA2B-4557-A30D-C568732CDF0A}" destId="{196E1872-884B-4E7B-90BC-15CEE459F23F}" srcOrd="0" destOrd="0" parTransId="{E7337E48-EB54-48B7-9ADB-1CE9F9133EA9}" sibTransId="{C408A2B1-E564-42AE-88F0-7BEF894711B0}"/>
    <dgm:cxn modelId="{EF5C0A97-2044-4B2C-B966-3641320DCFF9}" type="presOf" srcId="{ACC3C00A-BF72-41A0-91A0-538F2B426681}" destId="{6F931DDE-476E-43DC-955E-6F336B2649DC}" srcOrd="0" destOrd="0" presId="urn:microsoft.com/office/officeart/2008/layout/HorizontalMultiLevelHierarchy"/>
    <dgm:cxn modelId="{0624519F-8C99-4D23-AE4E-590609C77D02}" srcId="{196E1872-884B-4E7B-90BC-15CEE459F23F}" destId="{731B4F18-D084-4D65-B539-1B14827B5093}" srcOrd="1" destOrd="0" parTransId="{066C6C65-7CC9-4627-AF54-12226148A391}" sibTransId="{518F3255-1217-417D-9B2F-0D02AFF8AB7E}"/>
    <dgm:cxn modelId="{EC5828A3-3703-41AE-8419-7BAFADF0C967}" type="presOf" srcId="{8F83D88A-31F1-4CEA-97D5-E13731C6E171}" destId="{EE9A91ED-330E-4BCA-84D8-F120DDB7D313}" srcOrd="0" destOrd="0" presId="urn:microsoft.com/office/officeart/2008/layout/HorizontalMultiLevelHierarchy"/>
    <dgm:cxn modelId="{C06513A5-BD26-4960-A474-D224EFED334D}" type="presOf" srcId="{F974B8D9-CB9C-4AC7-ADBC-4B593B120166}" destId="{65264C35-10B1-4A3F-B3A1-4A0FA22B4F1B}" srcOrd="1" destOrd="0" presId="urn:microsoft.com/office/officeart/2008/layout/HorizontalMultiLevelHierarchy"/>
    <dgm:cxn modelId="{8B9EEAA7-A9F8-40DE-A429-A182449B634C}" type="presOf" srcId="{D1AC5905-79F0-469C-9836-CF293D488469}" destId="{0B1F6F6C-141F-4617-B8B2-AF9B25E56BCF}" srcOrd="0" destOrd="0" presId="urn:microsoft.com/office/officeart/2008/layout/HorizontalMultiLevelHierarchy"/>
    <dgm:cxn modelId="{596774B5-7C35-48EE-AD5A-B20BAFF7D469}" type="presOf" srcId="{731B4F18-D084-4D65-B539-1B14827B5093}" destId="{6B416FAC-A64B-4619-9453-ABFA273DE02C}" srcOrd="0" destOrd="0" presId="urn:microsoft.com/office/officeart/2008/layout/HorizontalMultiLevelHierarchy"/>
    <dgm:cxn modelId="{D28633B6-D16A-4816-A6C9-8CAD69722B2C}" srcId="{8F83D88A-31F1-4CEA-97D5-E13731C6E171}" destId="{80446683-1564-4DB4-BC08-2B9CF7757777}" srcOrd="0" destOrd="0" parTransId="{F974B8D9-CB9C-4AC7-ADBC-4B593B120166}" sibTransId="{ECB02F8D-7F25-456E-AE4B-F3B2EC1F5CCF}"/>
    <dgm:cxn modelId="{53E2ACBF-0958-4F4A-B74A-197B65A36B32}" type="presOf" srcId="{8B4E7AD7-77D0-49EE-88D9-3A3E33F7FA27}" destId="{DCC88938-32A1-4620-BEE4-622110BA463A}" srcOrd="1" destOrd="0" presId="urn:microsoft.com/office/officeart/2008/layout/HorizontalMultiLevelHierarchy"/>
    <dgm:cxn modelId="{BE07E6DC-7770-4341-9DEF-156267A6169C}" type="presOf" srcId="{066C6C65-7CC9-4627-AF54-12226148A391}" destId="{E4D39827-1868-4951-B7B7-47AC63416CFD}" srcOrd="0" destOrd="0" presId="urn:microsoft.com/office/officeart/2008/layout/HorizontalMultiLevelHierarchy"/>
    <dgm:cxn modelId="{C9050BEB-8BE4-4A01-9F22-11BD36ACB63C}" type="presOf" srcId="{41C2A896-6D03-43DB-969D-BCAE5DF84880}" destId="{7F9375BC-D867-4785-8761-06B09E523EE6}" srcOrd="1" destOrd="0" presId="urn:microsoft.com/office/officeart/2008/layout/HorizontalMultiLevelHierarchy"/>
    <dgm:cxn modelId="{10FE87EB-0324-4D5D-9FA5-FD32C426C922}" srcId="{CD034432-CE34-468C-B7C2-1BE39703E3BB}" destId="{7A2E819D-DE16-46F4-A8FD-062D54D0DF69}" srcOrd="1" destOrd="0" parTransId="{41C2A896-6D03-43DB-969D-BCAE5DF84880}" sibTransId="{AFB17B50-A9A6-479E-B094-23135E366536}"/>
    <dgm:cxn modelId="{2AFB0CED-E71C-4CEF-8E17-8DCB2F50E072}" type="presOf" srcId="{7A2E819D-DE16-46F4-A8FD-062D54D0DF69}" destId="{DA0B9A18-C37D-446C-8F76-95E83EA167CD}" srcOrd="0" destOrd="0" presId="urn:microsoft.com/office/officeart/2008/layout/HorizontalMultiLevelHierarchy"/>
    <dgm:cxn modelId="{96D6EA2F-3D77-4C0C-9D17-E2255AAA435A}" type="presParOf" srcId="{C38087D6-F02E-49D0-BE2B-742B398439F1}" destId="{1D49E332-C721-447A-9339-359E4F299091}" srcOrd="0" destOrd="0" presId="urn:microsoft.com/office/officeart/2008/layout/HorizontalMultiLevelHierarchy"/>
    <dgm:cxn modelId="{F837D05F-4A9B-409D-827D-90A1D29CBE44}" type="presParOf" srcId="{1D49E332-C721-447A-9339-359E4F299091}" destId="{257FBBA6-ECBC-4AE9-BCE5-E0641D8603A9}" srcOrd="0" destOrd="0" presId="urn:microsoft.com/office/officeart/2008/layout/HorizontalMultiLevelHierarchy"/>
    <dgm:cxn modelId="{B8C3225C-2081-4929-964D-81799C87DBCA}" type="presParOf" srcId="{1D49E332-C721-447A-9339-359E4F299091}" destId="{C2BE05EF-5E9F-46EF-BE6E-EB38CD4157B0}" srcOrd="1" destOrd="0" presId="urn:microsoft.com/office/officeart/2008/layout/HorizontalMultiLevelHierarchy"/>
    <dgm:cxn modelId="{9006A159-2993-4F45-A1DA-6311547457AF}" type="presParOf" srcId="{C2BE05EF-5E9F-46EF-BE6E-EB38CD4157B0}" destId="{A4DF87FE-3E96-4F60-A6EC-D0012957E135}" srcOrd="0" destOrd="0" presId="urn:microsoft.com/office/officeart/2008/layout/HorizontalMultiLevelHierarchy"/>
    <dgm:cxn modelId="{A5C5C664-8425-4CA8-9BB3-7BF20C16698D}" type="presParOf" srcId="{A4DF87FE-3E96-4F60-A6EC-D0012957E135}" destId="{D876F544-1C60-4DDC-A075-58259BC23A34}" srcOrd="0" destOrd="0" presId="urn:microsoft.com/office/officeart/2008/layout/HorizontalMultiLevelHierarchy"/>
    <dgm:cxn modelId="{3E5A4A77-71A0-4752-8D11-608229829BFD}" type="presParOf" srcId="{C2BE05EF-5E9F-46EF-BE6E-EB38CD4157B0}" destId="{CAD4F291-4B32-4919-87EC-E8B68EF66129}" srcOrd="1" destOrd="0" presId="urn:microsoft.com/office/officeart/2008/layout/HorizontalMultiLevelHierarchy"/>
    <dgm:cxn modelId="{B5B76EF9-69E1-4B65-9F6E-6718DCD37520}" type="presParOf" srcId="{CAD4F291-4B32-4919-87EC-E8B68EF66129}" destId="{28D395E9-1DF6-462B-8E91-965524241360}" srcOrd="0" destOrd="0" presId="urn:microsoft.com/office/officeart/2008/layout/HorizontalMultiLevelHierarchy"/>
    <dgm:cxn modelId="{DCBB59DC-E83F-411A-AF6F-DA6ED3E8BD82}" type="presParOf" srcId="{CAD4F291-4B32-4919-87EC-E8B68EF66129}" destId="{63E03CFD-B4B1-4AA6-94ED-8B7E7033293C}" srcOrd="1" destOrd="0" presId="urn:microsoft.com/office/officeart/2008/layout/HorizontalMultiLevelHierarchy"/>
    <dgm:cxn modelId="{723C7E10-66E6-41A9-9615-96D1E497C0BB}" type="presParOf" srcId="{63E03CFD-B4B1-4AA6-94ED-8B7E7033293C}" destId="{4F8D7024-A49A-4E72-B5D8-04924233D6EF}" srcOrd="0" destOrd="0" presId="urn:microsoft.com/office/officeart/2008/layout/HorizontalMultiLevelHierarchy"/>
    <dgm:cxn modelId="{F47ABBF3-DAF1-472C-8F01-9FDCC0A78D77}" type="presParOf" srcId="{4F8D7024-A49A-4E72-B5D8-04924233D6EF}" destId="{DCC88938-32A1-4620-BEE4-622110BA463A}" srcOrd="0" destOrd="0" presId="urn:microsoft.com/office/officeart/2008/layout/HorizontalMultiLevelHierarchy"/>
    <dgm:cxn modelId="{B798BA76-A81A-4A02-B537-F7746716FDE5}" type="presParOf" srcId="{63E03CFD-B4B1-4AA6-94ED-8B7E7033293C}" destId="{67459B50-D8EB-4A44-8505-D9CB5B551785}" srcOrd="1" destOrd="0" presId="urn:microsoft.com/office/officeart/2008/layout/HorizontalMultiLevelHierarchy"/>
    <dgm:cxn modelId="{4A9838A4-61C6-4748-9D55-E285D20F2ADF}" type="presParOf" srcId="{67459B50-D8EB-4A44-8505-D9CB5B551785}" destId="{EE9A91ED-330E-4BCA-84D8-F120DDB7D313}" srcOrd="0" destOrd="0" presId="urn:microsoft.com/office/officeart/2008/layout/HorizontalMultiLevelHierarchy"/>
    <dgm:cxn modelId="{974FAF98-B8FA-43B3-A61F-E5C0F240542B}" type="presParOf" srcId="{67459B50-D8EB-4A44-8505-D9CB5B551785}" destId="{AA9ED640-34CE-4E86-9CB8-4A7FF3D504F9}" srcOrd="1" destOrd="0" presId="urn:microsoft.com/office/officeart/2008/layout/HorizontalMultiLevelHierarchy"/>
    <dgm:cxn modelId="{78AC4793-A390-4A7C-9D91-94BE0FD4DBBC}" type="presParOf" srcId="{AA9ED640-34CE-4E86-9CB8-4A7FF3D504F9}" destId="{2B53A239-398B-4FA1-B0AC-7E2B3FEFE345}" srcOrd="0" destOrd="0" presId="urn:microsoft.com/office/officeart/2008/layout/HorizontalMultiLevelHierarchy"/>
    <dgm:cxn modelId="{65F0BE32-7BA5-45A2-90D4-52C6035D2CBA}" type="presParOf" srcId="{2B53A239-398B-4FA1-B0AC-7E2B3FEFE345}" destId="{65264C35-10B1-4A3F-B3A1-4A0FA22B4F1B}" srcOrd="0" destOrd="0" presId="urn:microsoft.com/office/officeart/2008/layout/HorizontalMultiLevelHierarchy"/>
    <dgm:cxn modelId="{BC710635-4944-4815-8744-670EB202D4C0}" type="presParOf" srcId="{AA9ED640-34CE-4E86-9CB8-4A7FF3D504F9}" destId="{F3045353-6814-4954-9EA1-1D754F3AEE58}" srcOrd="1" destOrd="0" presId="urn:microsoft.com/office/officeart/2008/layout/HorizontalMultiLevelHierarchy"/>
    <dgm:cxn modelId="{ABFECDA6-4F7A-47D4-98CE-53DC39C161F3}" type="presParOf" srcId="{F3045353-6814-4954-9EA1-1D754F3AEE58}" destId="{6270D05A-5293-41E3-AD79-DBAF09C25BCB}" srcOrd="0" destOrd="0" presId="urn:microsoft.com/office/officeart/2008/layout/HorizontalMultiLevelHierarchy"/>
    <dgm:cxn modelId="{FDA7FE45-F9F2-4BAA-99F5-779B57E7749E}" type="presParOf" srcId="{F3045353-6814-4954-9EA1-1D754F3AEE58}" destId="{BA8247AF-0CC8-4404-9BE4-A1DEB252CBE0}" srcOrd="1" destOrd="0" presId="urn:microsoft.com/office/officeart/2008/layout/HorizontalMultiLevelHierarchy"/>
    <dgm:cxn modelId="{C944A729-BC09-41E9-B91C-382B472AF40E}" type="presParOf" srcId="{63E03CFD-B4B1-4AA6-94ED-8B7E7033293C}" destId="{24E0427A-77D0-4A81-BB06-F6F9F73A7652}" srcOrd="2" destOrd="0" presId="urn:microsoft.com/office/officeart/2008/layout/HorizontalMultiLevelHierarchy"/>
    <dgm:cxn modelId="{AD3BCAAF-D0EF-4F2B-B714-A0DFC214CBF1}" type="presParOf" srcId="{24E0427A-77D0-4A81-BB06-F6F9F73A7652}" destId="{7F9375BC-D867-4785-8761-06B09E523EE6}" srcOrd="0" destOrd="0" presId="urn:microsoft.com/office/officeart/2008/layout/HorizontalMultiLevelHierarchy"/>
    <dgm:cxn modelId="{263CCEF3-02EA-40F0-9899-8D5AF7D7FC9E}" type="presParOf" srcId="{63E03CFD-B4B1-4AA6-94ED-8B7E7033293C}" destId="{998C34D3-EE05-4E26-81B5-597D7A400037}" srcOrd="3" destOrd="0" presId="urn:microsoft.com/office/officeart/2008/layout/HorizontalMultiLevelHierarchy"/>
    <dgm:cxn modelId="{DD13E084-42FE-41DA-AE07-7A8BFCF27C4E}" type="presParOf" srcId="{998C34D3-EE05-4E26-81B5-597D7A400037}" destId="{DA0B9A18-C37D-446C-8F76-95E83EA167CD}" srcOrd="0" destOrd="0" presId="urn:microsoft.com/office/officeart/2008/layout/HorizontalMultiLevelHierarchy"/>
    <dgm:cxn modelId="{3121C291-238F-42A8-B416-CAABE99FE47E}" type="presParOf" srcId="{998C34D3-EE05-4E26-81B5-597D7A400037}" destId="{2A95FE60-A90A-43BC-8756-A56AC1BF5D47}" srcOrd="1" destOrd="0" presId="urn:microsoft.com/office/officeart/2008/layout/HorizontalMultiLevelHierarchy"/>
    <dgm:cxn modelId="{2F3DB250-951A-46DD-8DCC-17565698F7EF}" type="presParOf" srcId="{C2BE05EF-5E9F-46EF-BE6E-EB38CD4157B0}" destId="{E4D39827-1868-4951-B7B7-47AC63416CFD}" srcOrd="2" destOrd="0" presId="urn:microsoft.com/office/officeart/2008/layout/HorizontalMultiLevelHierarchy"/>
    <dgm:cxn modelId="{4F8783CB-78DD-4A7F-8324-3B57AB93CE7C}" type="presParOf" srcId="{E4D39827-1868-4951-B7B7-47AC63416CFD}" destId="{723DAD2D-68DA-4C19-B40B-F89D1BE909E3}" srcOrd="0" destOrd="0" presId="urn:microsoft.com/office/officeart/2008/layout/HorizontalMultiLevelHierarchy"/>
    <dgm:cxn modelId="{B70FCAC0-B6F6-4980-8F04-29F7B564034D}" type="presParOf" srcId="{C2BE05EF-5E9F-46EF-BE6E-EB38CD4157B0}" destId="{024D1A87-CF98-4720-A3A8-CC621E3A64FE}" srcOrd="3" destOrd="0" presId="urn:microsoft.com/office/officeart/2008/layout/HorizontalMultiLevelHierarchy"/>
    <dgm:cxn modelId="{281FBAC1-592E-4340-89F1-B5C2FA70D42E}" type="presParOf" srcId="{024D1A87-CF98-4720-A3A8-CC621E3A64FE}" destId="{6B416FAC-A64B-4619-9453-ABFA273DE02C}" srcOrd="0" destOrd="0" presId="urn:microsoft.com/office/officeart/2008/layout/HorizontalMultiLevelHierarchy"/>
    <dgm:cxn modelId="{D2E1CDB2-B042-49C2-8165-CD3205081C70}" type="presParOf" srcId="{024D1A87-CF98-4720-A3A8-CC621E3A64FE}" destId="{776B9D02-F327-4E0C-86F9-FB659A9FFFC1}" srcOrd="1" destOrd="0" presId="urn:microsoft.com/office/officeart/2008/layout/HorizontalMultiLevelHierarchy"/>
    <dgm:cxn modelId="{140E4496-116A-4A3C-A1FC-0A7887F3AB54}" type="presParOf" srcId="{776B9D02-F327-4E0C-86F9-FB659A9FFFC1}" destId="{0B1F6F6C-141F-4617-B8B2-AF9B25E56BCF}" srcOrd="0" destOrd="0" presId="urn:microsoft.com/office/officeart/2008/layout/HorizontalMultiLevelHierarchy"/>
    <dgm:cxn modelId="{7615E8F8-7C55-4189-B1B2-9425E0044452}" type="presParOf" srcId="{0B1F6F6C-141F-4617-B8B2-AF9B25E56BCF}" destId="{3E34EBBB-FEEA-4223-B1C6-1B113AFD7A00}" srcOrd="0" destOrd="0" presId="urn:microsoft.com/office/officeart/2008/layout/HorizontalMultiLevelHierarchy"/>
    <dgm:cxn modelId="{9E10E3C8-B3DD-4B64-BEE1-4233537878A9}" type="presParOf" srcId="{776B9D02-F327-4E0C-86F9-FB659A9FFFC1}" destId="{F91B05E6-F0EC-4369-AFAF-C1649C6B553B}" srcOrd="1" destOrd="0" presId="urn:microsoft.com/office/officeart/2008/layout/HorizontalMultiLevelHierarchy"/>
    <dgm:cxn modelId="{F66818D3-EA3B-4C22-99BC-9D4FE794F22C}" type="presParOf" srcId="{F91B05E6-F0EC-4369-AFAF-C1649C6B553B}" destId="{6F931DDE-476E-43DC-955E-6F336B2649DC}" srcOrd="0" destOrd="0" presId="urn:microsoft.com/office/officeart/2008/layout/HorizontalMultiLevelHierarchy"/>
    <dgm:cxn modelId="{0ABF04FA-11EF-4A1B-BB0C-6C4A286D114A}" type="presParOf" srcId="{F91B05E6-F0EC-4369-AFAF-C1649C6B553B}" destId="{FD8D0233-D931-4280-91CD-B7FA8D0E051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A08F13-AA2B-4557-A30D-C568732CDF0A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6E1872-884B-4E7B-90BC-15CEE459F23F}">
      <dgm:prSet phldrT="[Text]"/>
      <dgm:spPr/>
      <dgm:t>
        <a:bodyPr/>
        <a:lstStyle/>
        <a:p>
          <a:r>
            <a:rPr lang="en-US" dirty="0" err="1"/>
            <a:t>src</a:t>
          </a:r>
          <a:endParaRPr lang="en-US" dirty="0"/>
        </a:p>
      </dgm:t>
    </dgm:pt>
    <dgm:pt modelId="{E7337E48-EB54-48B7-9ADB-1CE9F9133EA9}" type="parTrans" cxnId="{83A7BA8F-925F-46B2-B012-B5453D7EE7FB}">
      <dgm:prSet/>
      <dgm:spPr/>
      <dgm:t>
        <a:bodyPr/>
        <a:lstStyle/>
        <a:p>
          <a:endParaRPr lang="en-US"/>
        </a:p>
      </dgm:t>
    </dgm:pt>
    <dgm:pt modelId="{C408A2B1-E564-42AE-88F0-7BEF894711B0}" type="sibTrans" cxnId="{83A7BA8F-925F-46B2-B012-B5453D7EE7FB}">
      <dgm:prSet/>
      <dgm:spPr/>
      <dgm:t>
        <a:bodyPr/>
        <a:lstStyle/>
        <a:p>
          <a:endParaRPr lang="en-US"/>
        </a:p>
      </dgm:t>
    </dgm:pt>
    <dgm:pt modelId="{CD034432-CE34-468C-B7C2-1BE39703E3BB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err="1"/>
            <a:t>WebApplication</a:t>
          </a:r>
          <a:r>
            <a:rPr lang="ru-RU" dirty="0"/>
            <a:t> (</a:t>
          </a:r>
          <a:r>
            <a:rPr lang="en-US" dirty="0"/>
            <a:t>.)</a:t>
          </a:r>
        </a:p>
      </dgm:t>
    </dgm:pt>
    <dgm:pt modelId="{5E4A6B72-87C3-4907-B6A0-63591AE727AE}" type="parTrans" cxnId="{C9128C0E-AEE9-4C7A-A92D-21D92465F4F9}">
      <dgm:prSet/>
      <dgm:spPr/>
      <dgm:t>
        <a:bodyPr/>
        <a:lstStyle/>
        <a:p>
          <a:endParaRPr lang="en-US"/>
        </a:p>
      </dgm:t>
    </dgm:pt>
    <dgm:pt modelId="{691D854E-E571-469A-89E2-480B4226673D}" type="sibTrans" cxnId="{C9128C0E-AEE9-4C7A-A92D-21D92465F4F9}">
      <dgm:prSet/>
      <dgm:spPr/>
      <dgm:t>
        <a:bodyPr/>
        <a:lstStyle/>
        <a:p>
          <a:endParaRPr lang="en-US"/>
        </a:p>
      </dgm:t>
    </dgm:pt>
    <dgm:pt modelId="{8F83D88A-31F1-4CEA-97D5-E13731C6E171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err="1"/>
            <a:t>WebApplication</a:t>
          </a:r>
          <a:endParaRPr lang="en-US" dirty="0"/>
        </a:p>
      </dgm:t>
    </dgm:pt>
    <dgm:pt modelId="{8B4E7AD7-77D0-49EE-88D9-3A3E33F7FA27}" type="parTrans" cxnId="{881BD42F-DE9C-4111-B810-82434934E207}">
      <dgm:prSet/>
      <dgm:spPr/>
      <dgm:t>
        <a:bodyPr/>
        <a:lstStyle/>
        <a:p>
          <a:endParaRPr lang="en-US"/>
        </a:p>
      </dgm:t>
    </dgm:pt>
    <dgm:pt modelId="{92751748-44DE-4FDD-95E6-AF96609D49FB}" type="sibTrans" cxnId="{881BD42F-DE9C-4111-B810-82434934E207}">
      <dgm:prSet/>
      <dgm:spPr/>
      <dgm:t>
        <a:bodyPr/>
        <a:lstStyle/>
        <a:p>
          <a:endParaRPr lang="en-US"/>
        </a:p>
      </dgm:t>
    </dgm:pt>
    <dgm:pt modelId="{731B4F18-D084-4D65-B539-1B14827B5093}">
      <dgm:prSet phldrT="[Text]"/>
      <dgm:spPr/>
      <dgm:t>
        <a:bodyPr/>
        <a:lstStyle/>
        <a:p>
          <a:r>
            <a:rPr lang="en-US" dirty="0" err="1"/>
            <a:t>ExternalProject</a:t>
          </a:r>
          <a:endParaRPr lang="en-US" dirty="0"/>
        </a:p>
      </dgm:t>
    </dgm:pt>
    <dgm:pt modelId="{066C6C65-7CC9-4627-AF54-12226148A391}" type="parTrans" cxnId="{0624519F-8C99-4D23-AE4E-590609C77D02}">
      <dgm:prSet/>
      <dgm:spPr/>
      <dgm:t>
        <a:bodyPr/>
        <a:lstStyle/>
        <a:p>
          <a:endParaRPr lang="en-US"/>
        </a:p>
      </dgm:t>
    </dgm:pt>
    <dgm:pt modelId="{518F3255-1217-417D-9B2F-0D02AFF8AB7E}" type="sibTrans" cxnId="{0624519F-8C99-4D23-AE4E-590609C77D02}">
      <dgm:prSet/>
      <dgm:spPr/>
      <dgm:t>
        <a:bodyPr/>
        <a:lstStyle/>
        <a:p>
          <a:endParaRPr lang="en-US"/>
        </a:p>
      </dgm:t>
    </dgm:pt>
    <dgm:pt modelId="{80446683-1564-4DB4-BC08-2B9CF7757777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err="1"/>
            <a:t>WebApplication.csproj</a:t>
          </a:r>
          <a:endParaRPr lang="en-US" dirty="0"/>
        </a:p>
      </dgm:t>
    </dgm:pt>
    <dgm:pt modelId="{F974B8D9-CB9C-4AC7-ADBC-4B593B120166}" type="parTrans" cxnId="{D28633B6-D16A-4816-A6C9-8CAD69722B2C}">
      <dgm:prSet/>
      <dgm:spPr/>
      <dgm:t>
        <a:bodyPr/>
        <a:lstStyle/>
        <a:p>
          <a:endParaRPr lang="en-US"/>
        </a:p>
      </dgm:t>
    </dgm:pt>
    <dgm:pt modelId="{ECB02F8D-7F25-456E-AE4B-F3B2EC1F5CCF}" type="sibTrans" cxnId="{D28633B6-D16A-4816-A6C9-8CAD69722B2C}">
      <dgm:prSet/>
      <dgm:spPr/>
      <dgm:t>
        <a:bodyPr/>
        <a:lstStyle/>
        <a:p>
          <a:endParaRPr lang="en-US"/>
        </a:p>
      </dgm:t>
    </dgm:pt>
    <dgm:pt modelId="{ACC3C00A-BF72-41A0-91A0-538F2B426681}">
      <dgm:prSet phldrT="[Text]"/>
      <dgm:spPr/>
      <dgm:t>
        <a:bodyPr/>
        <a:lstStyle/>
        <a:p>
          <a:r>
            <a:rPr lang="en-US" dirty="0" err="1"/>
            <a:t>ExternalProject.csproj</a:t>
          </a:r>
          <a:endParaRPr lang="en-US" dirty="0"/>
        </a:p>
      </dgm:t>
    </dgm:pt>
    <dgm:pt modelId="{D1AC5905-79F0-469C-9836-CF293D488469}" type="parTrans" cxnId="{FBF1C05A-7E8C-4905-9515-9B06DE296DD5}">
      <dgm:prSet/>
      <dgm:spPr/>
      <dgm:t>
        <a:bodyPr/>
        <a:lstStyle/>
        <a:p>
          <a:endParaRPr lang="en-US"/>
        </a:p>
      </dgm:t>
    </dgm:pt>
    <dgm:pt modelId="{2EF87E75-E8B6-4138-A673-6E6B3EF3AED4}" type="sibTrans" cxnId="{FBF1C05A-7E8C-4905-9515-9B06DE296DD5}">
      <dgm:prSet/>
      <dgm:spPr/>
      <dgm:t>
        <a:bodyPr/>
        <a:lstStyle/>
        <a:p>
          <a:endParaRPr lang="en-US"/>
        </a:p>
      </dgm:t>
    </dgm:pt>
    <dgm:pt modelId="{F74002A9-1276-4279-9C44-2D32B000FA11}">
      <dgm:prSet phldrT="[Text]"/>
      <dgm:spPr>
        <a:solidFill>
          <a:srgbClr val="FFC000"/>
        </a:solidFill>
      </dgm:spPr>
      <dgm:t>
        <a:bodyPr/>
        <a:lstStyle/>
        <a:p>
          <a:r>
            <a:rPr lang="en-US"/>
            <a:t>WebApplication.sln</a:t>
          </a:r>
          <a:endParaRPr lang="en-US" dirty="0"/>
        </a:p>
      </dgm:t>
    </dgm:pt>
    <dgm:pt modelId="{C2F5EC8C-F110-438A-BFCB-D59CA29416AD}" type="parTrans" cxnId="{AA099666-9D6A-4122-9542-28A0583B8B45}">
      <dgm:prSet/>
      <dgm:spPr/>
      <dgm:t>
        <a:bodyPr/>
        <a:lstStyle/>
        <a:p>
          <a:endParaRPr lang="en-US"/>
        </a:p>
      </dgm:t>
    </dgm:pt>
    <dgm:pt modelId="{75C024D4-8CD6-485E-B483-9F1F53771B68}" type="sibTrans" cxnId="{AA099666-9D6A-4122-9542-28A0583B8B45}">
      <dgm:prSet/>
      <dgm:spPr/>
    </dgm:pt>
    <dgm:pt modelId="{C38087D6-F02E-49D0-BE2B-742B398439F1}" type="pres">
      <dgm:prSet presAssocID="{DDA08F13-AA2B-4557-A30D-C568732CDF0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49E332-C721-447A-9339-359E4F299091}" type="pres">
      <dgm:prSet presAssocID="{196E1872-884B-4E7B-90BC-15CEE459F23F}" presName="root1" presStyleCnt="0"/>
      <dgm:spPr/>
    </dgm:pt>
    <dgm:pt modelId="{257FBBA6-ECBC-4AE9-BCE5-E0641D8603A9}" type="pres">
      <dgm:prSet presAssocID="{196E1872-884B-4E7B-90BC-15CEE459F23F}" presName="LevelOneTextNode" presStyleLbl="node0" presStyleIdx="0" presStyleCnt="1">
        <dgm:presLayoutVars>
          <dgm:chPref val="3"/>
        </dgm:presLayoutVars>
      </dgm:prSet>
      <dgm:spPr/>
    </dgm:pt>
    <dgm:pt modelId="{C2BE05EF-5E9F-46EF-BE6E-EB38CD4157B0}" type="pres">
      <dgm:prSet presAssocID="{196E1872-884B-4E7B-90BC-15CEE459F23F}" presName="level2hierChild" presStyleCnt="0"/>
      <dgm:spPr/>
    </dgm:pt>
    <dgm:pt modelId="{A4DF87FE-3E96-4F60-A6EC-D0012957E135}" type="pres">
      <dgm:prSet presAssocID="{5E4A6B72-87C3-4907-B6A0-63591AE727AE}" presName="conn2-1" presStyleLbl="parChTrans1D2" presStyleIdx="0" presStyleCnt="1"/>
      <dgm:spPr/>
    </dgm:pt>
    <dgm:pt modelId="{D876F544-1C60-4DDC-A075-58259BC23A34}" type="pres">
      <dgm:prSet presAssocID="{5E4A6B72-87C3-4907-B6A0-63591AE727AE}" presName="connTx" presStyleLbl="parChTrans1D2" presStyleIdx="0" presStyleCnt="1"/>
      <dgm:spPr/>
    </dgm:pt>
    <dgm:pt modelId="{CAD4F291-4B32-4919-87EC-E8B68EF66129}" type="pres">
      <dgm:prSet presAssocID="{CD034432-CE34-468C-B7C2-1BE39703E3BB}" presName="root2" presStyleCnt="0"/>
      <dgm:spPr/>
    </dgm:pt>
    <dgm:pt modelId="{28D395E9-1DF6-462B-8E91-965524241360}" type="pres">
      <dgm:prSet presAssocID="{CD034432-CE34-468C-B7C2-1BE39703E3BB}" presName="LevelTwoTextNode" presStyleLbl="node2" presStyleIdx="0" presStyleCnt="1">
        <dgm:presLayoutVars>
          <dgm:chPref val="3"/>
        </dgm:presLayoutVars>
      </dgm:prSet>
      <dgm:spPr/>
    </dgm:pt>
    <dgm:pt modelId="{63E03CFD-B4B1-4AA6-94ED-8B7E7033293C}" type="pres">
      <dgm:prSet presAssocID="{CD034432-CE34-468C-B7C2-1BE39703E3BB}" presName="level3hierChild" presStyleCnt="0"/>
      <dgm:spPr/>
    </dgm:pt>
    <dgm:pt modelId="{4F8D7024-A49A-4E72-B5D8-04924233D6EF}" type="pres">
      <dgm:prSet presAssocID="{8B4E7AD7-77D0-49EE-88D9-3A3E33F7FA27}" presName="conn2-1" presStyleLbl="parChTrans1D3" presStyleIdx="0" presStyleCnt="3"/>
      <dgm:spPr/>
    </dgm:pt>
    <dgm:pt modelId="{DCC88938-32A1-4620-BEE4-622110BA463A}" type="pres">
      <dgm:prSet presAssocID="{8B4E7AD7-77D0-49EE-88D9-3A3E33F7FA27}" presName="connTx" presStyleLbl="parChTrans1D3" presStyleIdx="0" presStyleCnt="3"/>
      <dgm:spPr/>
    </dgm:pt>
    <dgm:pt modelId="{67459B50-D8EB-4A44-8505-D9CB5B551785}" type="pres">
      <dgm:prSet presAssocID="{8F83D88A-31F1-4CEA-97D5-E13731C6E171}" presName="root2" presStyleCnt="0"/>
      <dgm:spPr/>
    </dgm:pt>
    <dgm:pt modelId="{EE9A91ED-330E-4BCA-84D8-F120DDB7D313}" type="pres">
      <dgm:prSet presAssocID="{8F83D88A-31F1-4CEA-97D5-E13731C6E171}" presName="LevelTwoTextNode" presStyleLbl="node3" presStyleIdx="0" presStyleCnt="3">
        <dgm:presLayoutVars>
          <dgm:chPref val="3"/>
        </dgm:presLayoutVars>
      </dgm:prSet>
      <dgm:spPr/>
    </dgm:pt>
    <dgm:pt modelId="{AA9ED640-34CE-4E86-9CB8-4A7FF3D504F9}" type="pres">
      <dgm:prSet presAssocID="{8F83D88A-31F1-4CEA-97D5-E13731C6E171}" presName="level3hierChild" presStyleCnt="0"/>
      <dgm:spPr/>
    </dgm:pt>
    <dgm:pt modelId="{2B53A239-398B-4FA1-B0AC-7E2B3FEFE345}" type="pres">
      <dgm:prSet presAssocID="{F974B8D9-CB9C-4AC7-ADBC-4B593B120166}" presName="conn2-1" presStyleLbl="parChTrans1D4" presStyleIdx="0" presStyleCnt="2"/>
      <dgm:spPr/>
    </dgm:pt>
    <dgm:pt modelId="{65264C35-10B1-4A3F-B3A1-4A0FA22B4F1B}" type="pres">
      <dgm:prSet presAssocID="{F974B8D9-CB9C-4AC7-ADBC-4B593B120166}" presName="connTx" presStyleLbl="parChTrans1D4" presStyleIdx="0" presStyleCnt="2"/>
      <dgm:spPr/>
    </dgm:pt>
    <dgm:pt modelId="{F3045353-6814-4954-9EA1-1D754F3AEE58}" type="pres">
      <dgm:prSet presAssocID="{80446683-1564-4DB4-BC08-2B9CF7757777}" presName="root2" presStyleCnt="0"/>
      <dgm:spPr/>
    </dgm:pt>
    <dgm:pt modelId="{6270D05A-5293-41E3-AD79-DBAF09C25BCB}" type="pres">
      <dgm:prSet presAssocID="{80446683-1564-4DB4-BC08-2B9CF7757777}" presName="LevelTwoTextNode" presStyleLbl="node4" presStyleIdx="0" presStyleCnt="2">
        <dgm:presLayoutVars>
          <dgm:chPref val="3"/>
        </dgm:presLayoutVars>
      </dgm:prSet>
      <dgm:spPr/>
    </dgm:pt>
    <dgm:pt modelId="{BA8247AF-0CC8-4404-9BE4-A1DEB252CBE0}" type="pres">
      <dgm:prSet presAssocID="{80446683-1564-4DB4-BC08-2B9CF7757777}" presName="level3hierChild" presStyleCnt="0"/>
      <dgm:spPr/>
    </dgm:pt>
    <dgm:pt modelId="{E4D39827-1868-4951-B7B7-47AC63416CFD}" type="pres">
      <dgm:prSet presAssocID="{066C6C65-7CC9-4627-AF54-12226148A391}" presName="conn2-1" presStyleLbl="parChTrans1D3" presStyleIdx="1" presStyleCnt="3"/>
      <dgm:spPr/>
    </dgm:pt>
    <dgm:pt modelId="{723DAD2D-68DA-4C19-B40B-F89D1BE909E3}" type="pres">
      <dgm:prSet presAssocID="{066C6C65-7CC9-4627-AF54-12226148A391}" presName="connTx" presStyleLbl="parChTrans1D3" presStyleIdx="1" presStyleCnt="3"/>
      <dgm:spPr/>
    </dgm:pt>
    <dgm:pt modelId="{024D1A87-CF98-4720-A3A8-CC621E3A64FE}" type="pres">
      <dgm:prSet presAssocID="{731B4F18-D084-4D65-B539-1B14827B5093}" presName="root2" presStyleCnt="0"/>
      <dgm:spPr/>
    </dgm:pt>
    <dgm:pt modelId="{6B416FAC-A64B-4619-9453-ABFA273DE02C}" type="pres">
      <dgm:prSet presAssocID="{731B4F18-D084-4D65-B539-1B14827B5093}" presName="LevelTwoTextNode" presStyleLbl="node3" presStyleIdx="1" presStyleCnt="3">
        <dgm:presLayoutVars>
          <dgm:chPref val="3"/>
        </dgm:presLayoutVars>
      </dgm:prSet>
      <dgm:spPr/>
    </dgm:pt>
    <dgm:pt modelId="{776B9D02-F327-4E0C-86F9-FB659A9FFFC1}" type="pres">
      <dgm:prSet presAssocID="{731B4F18-D084-4D65-B539-1B14827B5093}" presName="level3hierChild" presStyleCnt="0"/>
      <dgm:spPr/>
    </dgm:pt>
    <dgm:pt modelId="{0B1F6F6C-141F-4617-B8B2-AF9B25E56BCF}" type="pres">
      <dgm:prSet presAssocID="{D1AC5905-79F0-469C-9836-CF293D488469}" presName="conn2-1" presStyleLbl="parChTrans1D4" presStyleIdx="1" presStyleCnt="2"/>
      <dgm:spPr/>
    </dgm:pt>
    <dgm:pt modelId="{3E34EBBB-FEEA-4223-B1C6-1B113AFD7A00}" type="pres">
      <dgm:prSet presAssocID="{D1AC5905-79F0-469C-9836-CF293D488469}" presName="connTx" presStyleLbl="parChTrans1D4" presStyleIdx="1" presStyleCnt="2"/>
      <dgm:spPr/>
    </dgm:pt>
    <dgm:pt modelId="{F91B05E6-F0EC-4369-AFAF-C1649C6B553B}" type="pres">
      <dgm:prSet presAssocID="{ACC3C00A-BF72-41A0-91A0-538F2B426681}" presName="root2" presStyleCnt="0"/>
      <dgm:spPr/>
    </dgm:pt>
    <dgm:pt modelId="{6F931DDE-476E-43DC-955E-6F336B2649DC}" type="pres">
      <dgm:prSet presAssocID="{ACC3C00A-BF72-41A0-91A0-538F2B426681}" presName="LevelTwoTextNode" presStyleLbl="node4" presStyleIdx="1" presStyleCnt="2">
        <dgm:presLayoutVars>
          <dgm:chPref val="3"/>
        </dgm:presLayoutVars>
      </dgm:prSet>
      <dgm:spPr/>
    </dgm:pt>
    <dgm:pt modelId="{FD8D0233-D931-4280-91CD-B7FA8D0E0519}" type="pres">
      <dgm:prSet presAssocID="{ACC3C00A-BF72-41A0-91A0-538F2B426681}" presName="level3hierChild" presStyleCnt="0"/>
      <dgm:spPr/>
    </dgm:pt>
    <dgm:pt modelId="{5648764B-9770-47CF-875A-6955081AFE01}" type="pres">
      <dgm:prSet presAssocID="{C2F5EC8C-F110-438A-BFCB-D59CA29416AD}" presName="conn2-1" presStyleLbl="parChTrans1D3" presStyleIdx="2" presStyleCnt="3"/>
      <dgm:spPr/>
    </dgm:pt>
    <dgm:pt modelId="{AED5415D-8601-442E-B502-EDBC1C968480}" type="pres">
      <dgm:prSet presAssocID="{C2F5EC8C-F110-438A-BFCB-D59CA29416AD}" presName="connTx" presStyleLbl="parChTrans1D3" presStyleIdx="2" presStyleCnt="3"/>
      <dgm:spPr/>
    </dgm:pt>
    <dgm:pt modelId="{9BB91193-8390-4C6B-A192-D5E2C6327FF5}" type="pres">
      <dgm:prSet presAssocID="{F74002A9-1276-4279-9C44-2D32B000FA11}" presName="root2" presStyleCnt="0"/>
      <dgm:spPr/>
    </dgm:pt>
    <dgm:pt modelId="{FC3821EE-FBAD-4961-84BF-20926CF18E08}" type="pres">
      <dgm:prSet presAssocID="{F74002A9-1276-4279-9C44-2D32B000FA11}" presName="LevelTwoTextNode" presStyleLbl="node3" presStyleIdx="2" presStyleCnt="3">
        <dgm:presLayoutVars>
          <dgm:chPref val="3"/>
        </dgm:presLayoutVars>
      </dgm:prSet>
      <dgm:spPr/>
    </dgm:pt>
    <dgm:pt modelId="{98680EEE-FD7B-4C3A-8C5D-C569CD480757}" type="pres">
      <dgm:prSet presAssocID="{F74002A9-1276-4279-9C44-2D32B000FA11}" presName="level3hierChild" presStyleCnt="0"/>
      <dgm:spPr/>
    </dgm:pt>
  </dgm:ptLst>
  <dgm:cxnLst>
    <dgm:cxn modelId="{E832AE02-0A84-4459-B71C-8018CFF9F2E9}" type="presOf" srcId="{066C6C65-7CC9-4627-AF54-12226148A391}" destId="{E4D39827-1868-4951-B7B7-47AC63416CFD}" srcOrd="0" destOrd="0" presId="urn:microsoft.com/office/officeart/2008/layout/HorizontalMultiLevelHierarchy"/>
    <dgm:cxn modelId="{7A720A0E-7379-4F62-8BB4-31B747956245}" type="presOf" srcId="{D1AC5905-79F0-469C-9836-CF293D488469}" destId="{3E34EBBB-FEEA-4223-B1C6-1B113AFD7A00}" srcOrd="1" destOrd="0" presId="urn:microsoft.com/office/officeart/2008/layout/HorizontalMultiLevelHierarchy"/>
    <dgm:cxn modelId="{9CCC4D0E-17E5-4A49-B404-F4FE96E313CC}" type="presOf" srcId="{80446683-1564-4DB4-BC08-2B9CF7757777}" destId="{6270D05A-5293-41E3-AD79-DBAF09C25BCB}" srcOrd="0" destOrd="0" presId="urn:microsoft.com/office/officeart/2008/layout/HorizontalMultiLevelHierarchy"/>
    <dgm:cxn modelId="{C9128C0E-AEE9-4C7A-A92D-21D92465F4F9}" srcId="{196E1872-884B-4E7B-90BC-15CEE459F23F}" destId="{CD034432-CE34-468C-B7C2-1BE39703E3BB}" srcOrd="0" destOrd="0" parTransId="{5E4A6B72-87C3-4907-B6A0-63591AE727AE}" sibTransId="{691D854E-E571-469A-89E2-480B4226673D}"/>
    <dgm:cxn modelId="{64C06819-D926-4531-B655-5D8C9D791149}" type="presOf" srcId="{5E4A6B72-87C3-4907-B6A0-63591AE727AE}" destId="{A4DF87FE-3E96-4F60-A6EC-D0012957E135}" srcOrd="0" destOrd="0" presId="urn:microsoft.com/office/officeart/2008/layout/HorizontalMultiLevelHierarchy"/>
    <dgm:cxn modelId="{881BD42F-DE9C-4111-B810-82434934E207}" srcId="{CD034432-CE34-468C-B7C2-1BE39703E3BB}" destId="{8F83D88A-31F1-4CEA-97D5-E13731C6E171}" srcOrd="0" destOrd="0" parTransId="{8B4E7AD7-77D0-49EE-88D9-3A3E33F7FA27}" sibTransId="{92751748-44DE-4FDD-95E6-AF96609D49FB}"/>
    <dgm:cxn modelId="{FDBE0533-57EA-49AE-B9C2-CDC43FB8A434}" type="presOf" srcId="{CD034432-CE34-468C-B7C2-1BE39703E3BB}" destId="{28D395E9-1DF6-462B-8E91-965524241360}" srcOrd="0" destOrd="0" presId="urn:microsoft.com/office/officeart/2008/layout/HorizontalMultiLevelHierarchy"/>
    <dgm:cxn modelId="{64B64937-42CE-4228-83A6-94015F421AAB}" type="presOf" srcId="{D1AC5905-79F0-469C-9836-CF293D488469}" destId="{0B1F6F6C-141F-4617-B8B2-AF9B25E56BCF}" srcOrd="0" destOrd="0" presId="urn:microsoft.com/office/officeart/2008/layout/HorizontalMultiLevelHierarchy"/>
    <dgm:cxn modelId="{85485861-6B46-40DE-9CC7-F4E6D717316F}" type="presOf" srcId="{5E4A6B72-87C3-4907-B6A0-63591AE727AE}" destId="{D876F544-1C60-4DDC-A075-58259BC23A34}" srcOrd="1" destOrd="0" presId="urn:microsoft.com/office/officeart/2008/layout/HorizontalMultiLevelHierarchy"/>
    <dgm:cxn modelId="{A57F7F41-3312-4C3C-8E3A-F0B861FB166B}" type="presOf" srcId="{8B4E7AD7-77D0-49EE-88D9-3A3E33F7FA27}" destId="{4F8D7024-A49A-4E72-B5D8-04924233D6EF}" srcOrd="0" destOrd="0" presId="urn:microsoft.com/office/officeart/2008/layout/HorizontalMultiLevelHierarchy"/>
    <dgm:cxn modelId="{C70D9763-3251-4EE8-84F9-A326D9A2A659}" type="presOf" srcId="{C2F5EC8C-F110-438A-BFCB-D59CA29416AD}" destId="{5648764B-9770-47CF-875A-6955081AFE01}" srcOrd="0" destOrd="0" presId="urn:microsoft.com/office/officeart/2008/layout/HorizontalMultiLevelHierarchy"/>
    <dgm:cxn modelId="{AA099666-9D6A-4122-9542-28A0583B8B45}" srcId="{CD034432-CE34-468C-B7C2-1BE39703E3BB}" destId="{F74002A9-1276-4279-9C44-2D32B000FA11}" srcOrd="2" destOrd="0" parTransId="{C2F5EC8C-F110-438A-BFCB-D59CA29416AD}" sibTransId="{75C024D4-8CD6-485E-B483-9F1F53771B68}"/>
    <dgm:cxn modelId="{239D414A-2AF1-43DB-808D-E4920422BA91}" type="presOf" srcId="{F974B8D9-CB9C-4AC7-ADBC-4B593B120166}" destId="{2B53A239-398B-4FA1-B0AC-7E2B3FEFE345}" srcOrd="0" destOrd="0" presId="urn:microsoft.com/office/officeart/2008/layout/HorizontalMultiLevelHierarchy"/>
    <dgm:cxn modelId="{FBD39F76-4D07-40FC-B81B-5A2C52989FC8}" type="presOf" srcId="{196E1872-884B-4E7B-90BC-15CEE459F23F}" destId="{257FBBA6-ECBC-4AE9-BCE5-E0641D8603A9}" srcOrd="0" destOrd="0" presId="urn:microsoft.com/office/officeart/2008/layout/HorizontalMultiLevelHierarchy"/>
    <dgm:cxn modelId="{FBF1C05A-7E8C-4905-9515-9B06DE296DD5}" srcId="{731B4F18-D084-4D65-B539-1B14827B5093}" destId="{ACC3C00A-BF72-41A0-91A0-538F2B426681}" srcOrd="0" destOrd="0" parTransId="{D1AC5905-79F0-469C-9836-CF293D488469}" sibTransId="{2EF87E75-E8B6-4138-A673-6E6B3EF3AED4}"/>
    <dgm:cxn modelId="{8C1E567C-F75E-421B-B27C-4A9CFE2C2738}" type="presOf" srcId="{DDA08F13-AA2B-4557-A30D-C568732CDF0A}" destId="{C38087D6-F02E-49D0-BE2B-742B398439F1}" srcOrd="0" destOrd="0" presId="urn:microsoft.com/office/officeart/2008/layout/HorizontalMultiLevelHierarchy"/>
    <dgm:cxn modelId="{83A7BA8F-925F-46B2-B012-B5453D7EE7FB}" srcId="{DDA08F13-AA2B-4557-A30D-C568732CDF0A}" destId="{196E1872-884B-4E7B-90BC-15CEE459F23F}" srcOrd="0" destOrd="0" parTransId="{E7337E48-EB54-48B7-9ADB-1CE9F9133EA9}" sibTransId="{C408A2B1-E564-42AE-88F0-7BEF894711B0}"/>
    <dgm:cxn modelId="{4CF65A93-A40D-434A-BB21-868829EC60F9}" type="presOf" srcId="{C2F5EC8C-F110-438A-BFCB-D59CA29416AD}" destId="{AED5415D-8601-442E-B502-EDBC1C968480}" srcOrd="1" destOrd="0" presId="urn:microsoft.com/office/officeart/2008/layout/HorizontalMultiLevelHierarchy"/>
    <dgm:cxn modelId="{B985C494-CFD4-44EA-9EFC-72095EC521E1}" type="presOf" srcId="{066C6C65-7CC9-4627-AF54-12226148A391}" destId="{723DAD2D-68DA-4C19-B40B-F89D1BE909E3}" srcOrd="1" destOrd="0" presId="urn:microsoft.com/office/officeart/2008/layout/HorizontalMultiLevelHierarchy"/>
    <dgm:cxn modelId="{0624519F-8C99-4D23-AE4E-590609C77D02}" srcId="{CD034432-CE34-468C-B7C2-1BE39703E3BB}" destId="{731B4F18-D084-4D65-B539-1B14827B5093}" srcOrd="1" destOrd="0" parTransId="{066C6C65-7CC9-4627-AF54-12226148A391}" sibTransId="{518F3255-1217-417D-9B2F-0D02AFF8AB7E}"/>
    <dgm:cxn modelId="{EC5828A3-3703-41AE-8419-7BAFADF0C967}" type="presOf" srcId="{8F83D88A-31F1-4CEA-97D5-E13731C6E171}" destId="{EE9A91ED-330E-4BCA-84D8-F120DDB7D313}" srcOrd="0" destOrd="0" presId="urn:microsoft.com/office/officeart/2008/layout/HorizontalMultiLevelHierarchy"/>
    <dgm:cxn modelId="{C06513A5-BD26-4960-A474-D224EFED334D}" type="presOf" srcId="{F974B8D9-CB9C-4AC7-ADBC-4B593B120166}" destId="{65264C35-10B1-4A3F-B3A1-4A0FA22B4F1B}" srcOrd="1" destOrd="0" presId="urn:microsoft.com/office/officeart/2008/layout/HorizontalMultiLevelHierarchy"/>
    <dgm:cxn modelId="{D28633B6-D16A-4816-A6C9-8CAD69722B2C}" srcId="{8F83D88A-31F1-4CEA-97D5-E13731C6E171}" destId="{80446683-1564-4DB4-BC08-2B9CF7757777}" srcOrd="0" destOrd="0" parTransId="{F974B8D9-CB9C-4AC7-ADBC-4B593B120166}" sibTransId="{ECB02F8D-7F25-456E-AE4B-F3B2EC1F5CCF}"/>
    <dgm:cxn modelId="{53E2ACBF-0958-4F4A-B74A-197B65A36B32}" type="presOf" srcId="{8B4E7AD7-77D0-49EE-88D9-3A3E33F7FA27}" destId="{DCC88938-32A1-4620-BEE4-622110BA463A}" srcOrd="1" destOrd="0" presId="urn:microsoft.com/office/officeart/2008/layout/HorizontalMultiLevelHierarchy"/>
    <dgm:cxn modelId="{7B3265C6-30A6-4CB6-9E3C-707AF570815A}" type="presOf" srcId="{ACC3C00A-BF72-41A0-91A0-538F2B426681}" destId="{6F931DDE-476E-43DC-955E-6F336B2649DC}" srcOrd="0" destOrd="0" presId="urn:microsoft.com/office/officeart/2008/layout/HorizontalMultiLevelHierarchy"/>
    <dgm:cxn modelId="{1EA3EFF4-2AC9-43B3-9050-E5187323277F}" type="presOf" srcId="{F74002A9-1276-4279-9C44-2D32B000FA11}" destId="{FC3821EE-FBAD-4961-84BF-20926CF18E08}" srcOrd="0" destOrd="0" presId="urn:microsoft.com/office/officeart/2008/layout/HorizontalMultiLevelHierarchy"/>
    <dgm:cxn modelId="{09EF9CFB-1E55-4778-B08E-267816CB2B41}" type="presOf" srcId="{731B4F18-D084-4D65-B539-1B14827B5093}" destId="{6B416FAC-A64B-4619-9453-ABFA273DE02C}" srcOrd="0" destOrd="0" presId="urn:microsoft.com/office/officeart/2008/layout/HorizontalMultiLevelHierarchy"/>
    <dgm:cxn modelId="{96D6EA2F-3D77-4C0C-9D17-E2255AAA435A}" type="presParOf" srcId="{C38087D6-F02E-49D0-BE2B-742B398439F1}" destId="{1D49E332-C721-447A-9339-359E4F299091}" srcOrd="0" destOrd="0" presId="urn:microsoft.com/office/officeart/2008/layout/HorizontalMultiLevelHierarchy"/>
    <dgm:cxn modelId="{F837D05F-4A9B-409D-827D-90A1D29CBE44}" type="presParOf" srcId="{1D49E332-C721-447A-9339-359E4F299091}" destId="{257FBBA6-ECBC-4AE9-BCE5-E0641D8603A9}" srcOrd="0" destOrd="0" presId="urn:microsoft.com/office/officeart/2008/layout/HorizontalMultiLevelHierarchy"/>
    <dgm:cxn modelId="{B8C3225C-2081-4929-964D-81799C87DBCA}" type="presParOf" srcId="{1D49E332-C721-447A-9339-359E4F299091}" destId="{C2BE05EF-5E9F-46EF-BE6E-EB38CD4157B0}" srcOrd="1" destOrd="0" presId="urn:microsoft.com/office/officeart/2008/layout/HorizontalMultiLevelHierarchy"/>
    <dgm:cxn modelId="{9006A159-2993-4F45-A1DA-6311547457AF}" type="presParOf" srcId="{C2BE05EF-5E9F-46EF-BE6E-EB38CD4157B0}" destId="{A4DF87FE-3E96-4F60-A6EC-D0012957E135}" srcOrd="0" destOrd="0" presId="urn:microsoft.com/office/officeart/2008/layout/HorizontalMultiLevelHierarchy"/>
    <dgm:cxn modelId="{A5C5C664-8425-4CA8-9BB3-7BF20C16698D}" type="presParOf" srcId="{A4DF87FE-3E96-4F60-A6EC-D0012957E135}" destId="{D876F544-1C60-4DDC-A075-58259BC23A34}" srcOrd="0" destOrd="0" presId="urn:microsoft.com/office/officeart/2008/layout/HorizontalMultiLevelHierarchy"/>
    <dgm:cxn modelId="{3E5A4A77-71A0-4752-8D11-608229829BFD}" type="presParOf" srcId="{C2BE05EF-5E9F-46EF-BE6E-EB38CD4157B0}" destId="{CAD4F291-4B32-4919-87EC-E8B68EF66129}" srcOrd="1" destOrd="0" presId="urn:microsoft.com/office/officeart/2008/layout/HorizontalMultiLevelHierarchy"/>
    <dgm:cxn modelId="{B5B76EF9-69E1-4B65-9F6E-6718DCD37520}" type="presParOf" srcId="{CAD4F291-4B32-4919-87EC-E8B68EF66129}" destId="{28D395E9-1DF6-462B-8E91-965524241360}" srcOrd="0" destOrd="0" presId="urn:microsoft.com/office/officeart/2008/layout/HorizontalMultiLevelHierarchy"/>
    <dgm:cxn modelId="{DCBB59DC-E83F-411A-AF6F-DA6ED3E8BD82}" type="presParOf" srcId="{CAD4F291-4B32-4919-87EC-E8B68EF66129}" destId="{63E03CFD-B4B1-4AA6-94ED-8B7E7033293C}" srcOrd="1" destOrd="0" presId="urn:microsoft.com/office/officeart/2008/layout/HorizontalMultiLevelHierarchy"/>
    <dgm:cxn modelId="{723C7E10-66E6-41A9-9615-96D1E497C0BB}" type="presParOf" srcId="{63E03CFD-B4B1-4AA6-94ED-8B7E7033293C}" destId="{4F8D7024-A49A-4E72-B5D8-04924233D6EF}" srcOrd="0" destOrd="0" presId="urn:microsoft.com/office/officeart/2008/layout/HorizontalMultiLevelHierarchy"/>
    <dgm:cxn modelId="{F47ABBF3-DAF1-472C-8F01-9FDCC0A78D77}" type="presParOf" srcId="{4F8D7024-A49A-4E72-B5D8-04924233D6EF}" destId="{DCC88938-32A1-4620-BEE4-622110BA463A}" srcOrd="0" destOrd="0" presId="urn:microsoft.com/office/officeart/2008/layout/HorizontalMultiLevelHierarchy"/>
    <dgm:cxn modelId="{B798BA76-A81A-4A02-B537-F7746716FDE5}" type="presParOf" srcId="{63E03CFD-B4B1-4AA6-94ED-8B7E7033293C}" destId="{67459B50-D8EB-4A44-8505-D9CB5B551785}" srcOrd="1" destOrd="0" presId="urn:microsoft.com/office/officeart/2008/layout/HorizontalMultiLevelHierarchy"/>
    <dgm:cxn modelId="{4A9838A4-61C6-4748-9D55-E285D20F2ADF}" type="presParOf" srcId="{67459B50-D8EB-4A44-8505-D9CB5B551785}" destId="{EE9A91ED-330E-4BCA-84D8-F120DDB7D313}" srcOrd="0" destOrd="0" presId="urn:microsoft.com/office/officeart/2008/layout/HorizontalMultiLevelHierarchy"/>
    <dgm:cxn modelId="{974FAF98-B8FA-43B3-A61F-E5C0F240542B}" type="presParOf" srcId="{67459B50-D8EB-4A44-8505-D9CB5B551785}" destId="{AA9ED640-34CE-4E86-9CB8-4A7FF3D504F9}" srcOrd="1" destOrd="0" presId="urn:microsoft.com/office/officeart/2008/layout/HorizontalMultiLevelHierarchy"/>
    <dgm:cxn modelId="{78AC4793-A390-4A7C-9D91-94BE0FD4DBBC}" type="presParOf" srcId="{AA9ED640-34CE-4E86-9CB8-4A7FF3D504F9}" destId="{2B53A239-398B-4FA1-B0AC-7E2B3FEFE345}" srcOrd="0" destOrd="0" presId="urn:microsoft.com/office/officeart/2008/layout/HorizontalMultiLevelHierarchy"/>
    <dgm:cxn modelId="{65F0BE32-7BA5-45A2-90D4-52C6035D2CBA}" type="presParOf" srcId="{2B53A239-398B-4FA1-B0AC-7E2B3FEFE345}" destId="{65264C35-10B1-4A3F-B3A1-4A0FA22B4F1B}" srcOrd="0" destOrd="0" presId="urn:microsoft.com/office/officeart/2008/layout/HorizontalMultiLevelHierarchy"/>
    <dgm:cxn modelId="{BC710635-4944-4815-8744-670EB202D4C0}" type="presParOf" srcId="{AA9ED640-34CE-4E86-9CB8-4A7FF3D504F9}" destId="{F3045353-6814-4954-9EA1-1D754F3AEE58}" srcOrd="1" destOrd="0" presId="urn:microsoft.com/office/officeart/2008/layout/HorizontalMultiLevelHierarchy"/>
    <dgm:cxn modelId="{ABFECDA6-4F7A-47D4-98CE-53DC39C161F3}" type="presParOf" srcId="{F3045353-6814-4954-9EA1-1D754F3AEE58}" destId="{6270D05A-5293-41E3-AD79-DBAF09C25BCB}" srcOrd="0" destOrd="0" presId="urn:microsoft.com/office/officeart/2008/layout/HorizontalMultiLevelHierarchy"/>
    <dgm:cxn modelId="{FDA7FE45-F9F2-4BAA-99F5-779B57E7749E}" type="presParOf" srcId="{F3045353-6814-4954-9EA1-1D754F3AEE58}" destId="{BA8247AF-0CC8-4404-9BE4-A1DEB252CBE0}" srcOrd="1" destOrd="0" presId="urn:microsoft.com/office/officeart/2008/layout/HorizontalMultiLevelHierarchy"/>
    <dgm:cxn modelId="{BE6EEAF6-A173-4A2B-8A36-8DDE0309A936}" type="presParOf" srcId="{63E03CFD-B4B1-4AA6-94ED-8B7E7033293C}" destId="{E4D39827-1868-4951-B7B7-47AC63416CFD}" srcOrd="2" destOrd="0" presId="urn:microsoft.com/office/officeart/2008/layout/HorizontalMultiLevelHierarchy"/>
    <dgm:cxn modelId="{20463556-AE34-49E9-93CD-A3CE48E7BD83}" type="presParOf" srcId="{E4D39827-1868-4951-B7B7-47AC63416CFD}" destId="{723DAD2D-68DA-4C19-B40B-F89D1BE909E3}" srcOrd="0" destOrd="0" presId="urn:microsoft.com/office/officeart/2008/layout/HorizontalMultiLevelHierarchy"/>
    <dgm:cxn modelId="{FEBBA99E-EFF0-403B-AD42-A8716044960E}" type="presParOf" srcId="{63E03CFD-B4B1-4AA6-94ED-8B7E7033293C}" destId="{024D1A87-CF98-4720-A3A8-CC621E3A64FE}" srcOrd="3" destOrd="0" presId="urn:microsoft.com/office/officeart/2008/layout/HorizontalMultiLevelHierarchy"/>
    <dgm:cxn modelId="{A8E8D98B-0F1E-4AA8-B283-CEA16067FBFC}" type="presParOf" srcId="{024D1A87-CF98-4720-A3A8-CC621E3A64FE}" destId="{6B416FAC-A64B-4619-9453-ABFA273DE02C}" srcOrd="0" destOrd="0" presId="urn:microsoft.com/office/officeart/2008/layout/HorizontalMultiLevelHierarchy"/>
    <dgm:cxn modelId="{9545322E-B1C4-42D7-BB76-847D1E195E4B}" type="presParOf" srcId="{024D1A87-CF98-4720-A3A8-CC621E3A64FE}" destId="{776B9D02-F327-4E0C-86F9-FB659A9FFFC1}" srcOrd="1" destOrd="0" presId="urn:microsoft.com/office/officeart/2008/layout/HorizontalMultiLevelHierarchy"/>
    <dgm:cxn modelId="{52874E71-BC11-494C-A63C-8BDF6EBC5BD2}" type="presParOf" srcId="{776B9D02-F327-4E0C-86F9-FB659A9FFFC1}" destId="{0B1F6F6C-141F-4617-B8B2-AF9B25E56BCF}" srcOrd="0" destOrd="0" presId="urn:microsoft.com/office/officeart/2008/layout/HorizontalMultiLevelHierarchy"/>
    <dgm:cxn modelId="{78024CB9-1B6B-4E7B-A799-EB4CED51D92E}" type="presParOf" srcId="{0B1F6F6C-141F-4617-B8B2-AF9B25E56BCF}" destId="{3E34EBBB-FEEA-4223-B1C6-1B113AFD7A00}" srcOrd="0" destOrd="0" presId="urn:microsoft.com/office/officeart/2008/layout/HorizontalMultiLevelHierarchy"/>
    <dgm:cxn modelId="{96898782-8E8A-4207-BE44-624D8F49F0EF}" type="presParOf" srcId="{776B9D02-F327-4E0C-86F9-FB659A9FFFC1}" destId="{F91B05E6-F0EC-4369-AFAF-C1649C6B553B}" srcOrd="1" destOrd="0" presId="urn:microsoft.com/office/officeart/2008/layout/HorizontalMultiLevelHierarchy"/>
    <dgm:cxn modelId="{C676E38D-A3A4-42F3-BF0C-7DC0AF14F7F5}" type="presParOf" srcId="{F91B05E6-F0EC-4369-AFAF-C1649C6B553B}" destId="{6F931DDE-476E-43DC-955E-6F336B2649DC}" srcOrd="0" destOrd="0" presId="urn:microsoft.com/office/officeart/2008/layout/HorizontalMultiLevelHierarchy"/>
    <dgm:cxn modelId="{11E570E0-85A3-4732-A3DD-5A79A4FC64E5}" type="presParOf" srcId="{F91B05E6-F0EC-4369-AFAF-C1649C6B553B}" destId="{FD8D0233-D931-4280-91CD-B7FA8D0E0519}" srcOrd="1" destOrd="0" presId="urn:microsoft.com/office/officeart/2008/layout/HorizontalMultiLevelHierarchy"/>
    <dgm:cxn modelId="{0A476A82-AB35-491C-B871-C32689751C3A}" type="presParOf" srcId="{63E03CFD-B4B1-4AA6-94ED-8B7E7033293C}" destId="{5648764B-9770-47CF-875A-6955081AFE01}" srcOrd="4" destOrd="0" presId="urn:microsoft.com/office/officeart/2008/layout/HorizontalMultiLevelHierarchy"/>
    <dgm:cxn modelId="{1981EF8F-E73A-45C1-BF83-BA519C8EE856}" type="presParOf" srcId="{5648764B-9770-47CF-875A-6955081AFE01}" destId="{AED5415D-8601-442E-B502-EDBC1C968480}" srcOrd="0" destOrd="0" presId="urn:microsoft.com/office/officeart/2008/layout/HorizontalMultiLevelHierarchy"/>
    <dgm:cxn modelId="{CB51BCF6-D3EA-4E87-9E85-91E0DF4CF2A2}" type="presParOf" srcId="{63E03CFD-B4B1-4AA6-94ED-8B7E7033293C}" destId="{9BB91193-8390-4C6B-A192-D5E2C6327FF5}" srcOrd="5" destOrd="0" presId="urn:microsoft.com/office/officeart/2008/layout/HorizontalMultiLevelHierarchy"/>
    <dgm:cxn modelId="{701B3132-38B3-44E7-8FE7-026307D33532}" type="presParOf" srcId="{9BB91193-8390-4C6B-A192-D5E2C6327FF5}" destId="{FC3821EE-FBAD-4961-84BF-20926CF18E08}" srcOrd="0" destOrd="0" presId="urn:microsoft.com/office/officeart/2008/layout/HorizontalMultiLevelHierarchy"/>
    <dgm:cxn modelId="{C4DB2E32-4BAE-4C13-874F-69A67D44A632}" type="presParOf" srcId="{9BB91193-8390-4C6B-A192-D5E2C6327FF5}" destId="{98680EEE-FD7B-4C3A-8C5D-C569CD48075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DA08F13-AA2B-4557-A30D-C568732CDF0A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6E1872-884B-4E7B-90BC-15CEE459F23F}">
      <dgm:prSet phldrT="[Text]"/>
      <dgm:spPr/>
      <dgm:t>
        <a:bodyPr/>
        <a:lstStyle/>
        <a:p>
          <a:r>
            <a:rPr lang="en-US" dirty="0" err="1"/>
            <a:t>src</a:t>
          </a:r>
          <a:endParaRPr lang="en-US" dirty="0"/>
        </a:p>
      </dgm:t>
    </dgm:pt>
    <dgm:pt modelId="{E7337E48-EB54-48B7-9ADB-1CE9F9133EA9}" type="parTrans" cxnId="{83A7BA8F-925F-46B2-B012-B5453D7EE7FB}">
      <dgm:prSet/>
      <dgm:spPr/>
      <dgm:t>
        <a:bodyPr/>
        <a:lstStyle/>
        <a:p>
          <a:endParaRPr lang="en-US"/>
        </a:p>
      </dgm:t>
    </dgm:pt>
    <dgm:pt modelId="{C408A2B1-E564-42AE-88F0-7BEF894711B0}" type="sibTrans" cxnId="{83A7BA8F-925F-46B2-B012-B5453D7EE7FB}">
      <dgm:prSet/>
      <dgm:spPr/>
      <dgm:t>
        <a:bodyPr/>
        <a:lstStyle/>
        <a:p>
          <a:endParaRPr lang="en-US"/>
        </a:p>
      </dgm:t>
    </dgm:pt>
    <dgm:pt modelId="{CD034432-CE34-468C-B7C2-1BE39703E3BB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err="1"/>
            <a:t>WebApplication</a:t>
          </a:r>
          <a:r>
            <a:rPr lang="ru-RU" dirty="0"/>
            <a:t> (</a:t>
          </a:r>
          <a:r>
            <a:rPr lang="en-US" dirty="0"/>
            <a:t>.)</a:t>
          </a:r>
        </a:p>
      </dgm:t>
    </dgm:pt>
    <dgm:pt modelId="{5E4A6B72-87C3-4907-B6A0-63591AE727AE}" type="parTrans" cxnId="{C9128C0E-AEE9-4C7A-A92D-21D92465F4F9}">
      <dgm:prSet/>
      <dgm:spPr/>
      <dgm:t>
        <a:bodyPr/>
        <a:lstStyle/>
        <a:p>
          <a:endParaRPr lang="en-US"/>
        </a:p>
      </dgm:t>
    </dgm:pt>
    <dgm:pt modelId="{691D854E-E571-469A-89E2-480B4226673D}" type="sibTrans" cxnId="{C9128C0E-AEE9-4C7A-A92D-21D92465F4F9}">
      <dgm:prSet/>
      <dgm:spPr/>
      <dgm:t>
        <a:bodyPr/>
        <a:lstStyle/>
        <a:p>
          <a:endParaRPr lang="en-US"/>
        </a:p>
      </dgm:t>
    </dgm:pt>
    <dgm:pt modelId="{8F83D88A-31F1-4CEA-97D5-E13731C6E171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err="1"/>
            <a:t>WebApplication</a:t>
          </a:r>
          <a:endParaRPr lang="en-US" dirty="0"/>
        </a:p>
      </dgm:t>
    </dgm:pt>
    <dgm:pt modelId="{8B4E7AD7-77D0-49EE-88D9-3A3E33F7FA27}" type="parTrans" cxnId="{881BD42F-DE9C-4111-B810-82434934E207}">
      <dgm:prSet/>
      <dgm:spPr/>
      <dgm:t>
        <a:bodyPr/>
        <a:lstStyle/>
        <a:p>
          <a:endParaRPr lang="en-US"/>
        </a:p>
      </dgm:t>
    </dgm:pt>
    <dgm:pt modelId="{92751748-44DE-4FDD-95E6-AF96609D49FB}" type="sibTrans" cxnId="{881BD42F-DE9C-4111-B810-82434934E207}">
      <dgm:prSet/>
      <dgm:spPr/>
      <dgm:t>
        <a:bodyPr/>
        <a:lstStyle/>
        <a:p>
          <a:endParaRPr lang="en-US"/>
        </a:p>
      </dgm:t>
    </dgm:pt>
    <dgm:pt modelId="{731B4F18-D084-4D65-B539-1B14827B5093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err="1"/>
            <a:t>InternalProject</a:t>
          </a:r>
          <a:endParaRPr lang="en-US" dirty="0"/>
        </a:p>
      </dgm:t>
    </dgm:pt>
    <dgm:pt modelId="{066C6C65-7CC9-4627-AF54-12226148A391}" type="parTrans" cxnId="{0624519F-8C99-4D23-AE4E-590609C77D02}">
      <dgm:prSet/>
      <dgm:spPr/>
      <dgm:t>
        <a:bodyPr/>
        <a:lstStyle/>
        <a:p>
          <a:endParaRPr lang="en-US"/>
        </a:p>
      </dgm:t>
    </dgm:pt>
    <dgm:pt modelId="{518F3255-1217-417D-9B2F-0D02AFF8AB7E}" type="sibTrans" cxnId="{0624519F-8C99-4D23-AE4E-590609C77D02}">
      <dgm:prSet/>
      <dgm:spPr/>
      <dgm:t>
        <a:bodyPr/>
        <a:lstStyle/>
        <a:p>
          <a:endParaRPr lang="en-US"/>
        </a:p>
      </dgm:t>
    </dgm:pt>
    <dgm:pt modelId="{80446683-1564-4DB4-BC08-2B9CF7757777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err="1"/>
            <a:t>WebApplication.csproj</a:t>
          </a:r>
          <a:endParaRPr lang="en-US" dirty="0"/>
        </a:p>
      </dgm:t>
    </dgm:pt>
    <dgm:pt modelId="{F974B8D9-CB9C-4AC7-ADBC-4B593B120166}" type="parTrans" cxnId="{D28633B6-D16A-4816-A6C9-8CAD69722B2C}">
      <dgm:prSet/>
      <dgm:spPr/>
      <dgm:t>
        <a:bodyPr/>
        <a:lstStyle/>
        <a:p>
          <a:endParaRPr lang="en-US"/>
        </a:p>
      </dgm:t>
    </dgm:pt>
    <dgm:pt modelId="{ECB02F8D-7F25-456E-AE4B-F3B2EC1F5CCF}" type="sibTrans" cxnId="{D28633B6-D16A-4816-A6C9-8CAD69722B2C}">
      <dgm:prSet/>
      <dgm:spPr/>
      <dgm:t>
        <a:bodyPr/>
        <a:lstStyle/>
        <a:p>
          <a:endParaRPr lang="en-US"/>
        </a:p>
      </dgm:t>
    </dgm:pt>
    <dgm:pt modelId="{ACC3C00A-BF72-41A0-91A0-538F2B426681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err="1"/>
            <a:t>InternalProject.csproj</a:t>
          </a:r>
          <a:endParaRPr lang="en-US" dirty="0"/>
        </a:p>
      </dgm:t>
    </dgm:pt>
    <dgm:pt modelId="{D1AC5905-79F0-469C-9836-CF293D488469}" type="parTrans" cxnId="{FBF1C05A-7E8C-4905-9515-9B06DE296DD5}">
      <dgm:prSet/>
      <dgm:spPr/>
      <dgm:t>
        <a:bodyPr/>
        <a:lstStyle/>
        <a:p>
          <a:endParaRPr lang="en-US"/>
        </a:p>
      </dgm:t>
    </dgm:pt>
    <dgm:pt modelId="{2EF87E75-E8B6-4138-A673-6E6B3EF3AED4}" type="sibTrans" cxnId="{FBF1C05A-7E8C-4905-9515-9B06DE296DD5}">
      <dgm:prSet/>
      <dgm:spPr/>
      <dgm:t>
        <a:bodyPr/>
        <a:lstStyle/>
        <a:p>
          <a:endParaRPr lang="en-US"/>
        </a:p>
      </dgm:t>
    </dgm:pt>
    <dgm:pt modelId="{F74002A9-1276-4279-9C44-2D32B000FA11}">
      <dgm:prSet phldrT="[Text]"/>
      <dgm:spPr>
        <a:solidFill>
          <a:srgbClr val="FFC000"/>
        </a:solidFill>
      </dgm:spPr>
      <dgm:t>
        <a:bodyPr/>
        <a:lstStyle/>
        <a:p>
          <a:r>
            <a:rPr lang="en-US"/>
            <a:t>WebApplication.sln</a:t>
          </a:r>
          <a:endParaRPr lang="en-US" dirty="0"/>
        </a:p>
      </dgm:t>
    </dgm:pt>
    <dgm:pt modelId="{C2F5EC8C-F110-438A-BFCB-D59CA29416AD}" type="parTrans" cxnId="{AA099666-9D6A-4122-9542-28A0583B8B45}">
      <dgm:prSet/>
      <dgm:spPr/>
      <dgm:t>
        <a:bodyPr/>
        <a:lstStyle/>
        <a:p>
          <a:endParaRPr lang="en-US"/>
        </a:p>
      </dgm:t>
    </dgm:pt>
    <dgm:pt modelId="{75C024D4-8CD6-485E-B483-9F1F53771B68}" type="sibTrans" cxnId="{AA099666-9D6A-4122-9542-28A0583B8B45}">
      <dgm:prSet/>
      <dgm:spPr/>
      <dgm:t>
        <a:bodyPr/>
        <a:lstStyle/>
        <a:p>
          <a:endParaRPr lang="en-US"/>
        </a:p>
      </dgm:t>
    </dgm:pt>
    <dgm:pt modelId="{C38087D6-F02E-49D0-BE2B-742B398439F1}" type="pres">
      <dgm:prSet presAssocID="{DDA08F13-AA2B-4557-A30D-C568732CDF0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49E332-C721-447A-9339-359E4F299091}" type="pres">
      <dgm:prSet presAssocID="{196E1872-884B-4E7B-90BC-15CEE459F23F}" presName="root1" presStyleCnt="0"/>
      <dgm:spPr/>
    </dgm:pt>
    <dgm:pt modelId="{257FBBA6-ECBC-4AE9-BCE5-E0641D8603A9}" type="pres">
      <dgm:prSet presAssocID="{196E1872-884B-4E7B-90BC-15CEE459F23F}" presName="LevelOneTextNode" presStyleLbl="node0" presStyleIdx="0" presStyleCnt="1">
        <dgm:presLayoutVars>
          <dgm:chPref val="3"/>
        </dgm:presLayoutVars>
      </dgm:prSet>
      <dgm:spPr/>
    </dgm:pt>
    <dgm:pt modelId="{C2BE05EF-5E9F-46EF-BE6E-EB38CD4157B0}" type="pres">
      <dgm:prSet presAssocID="{196E1872-884B-4E7B-90BC-15CEE459F23F}" presName="level2hierChild" presStyleCnt="0"/>
      <dgm:spPr/>
    </dgm:pt>
    <dgm:pt modelId="{A4DF87FE-3E96-4F60-A6EC-D0012957E135}" type="pres">
      <dgm:prSet presAssocID="{5E4A6B72-87C3-4907-B6A0-63591AE727AE}" presName="conn2-1" presStyleLbl="parChTrans1D2" presStyleIdx="0" presStyleCnt="1"/>
      <dgm:spPr/>
    </dgm:pt>
    <dgm:pt modelId="{D876F544-1C60-4DDC-A075-58259BC23A34}" type="pres">
      <dgm:prSet presAssocID="{5E4A6B72-87C3-4907-B6A0-63591AE727AE}" presName="connTx" presStyleLbl="parChTrans1D2" presStyleIdx="0" presStyleCnt="1"/>
      <dgm:spPr/>
    </dgm:pt>
    <dgm:pt modelId="{CAD4F291-4B32-4919-87EC-E8B68EF66129}" type="pres">
      <dgm:prSet presAssocID="{CD034432-CE34-468C-B7C2-1BE39703E3BB}" presName="root2" presStyleCnt="0"/>
      <dgm:spPr/>
    </dgm:pt>
    <dgm:pt modelId="{28D395E9-1DF6-462B-8E91-965524241360}" type="pres">
      <dgm:prSet presAssocID="{CD034432-CE34-468C-B7C2-1BE39703E3BB}" presName="LevelTwoTextNode" presStyleLbl="node2" presStyleIdx="0" presStyleCnt="1">
        <dgm:presLayoutVars>
          <dgm:chPref val="3"/>
        </dgm:presLayoutVars>
      </dgm:prSet>
      <dgm:spPr/>
    </dgm:pt>
    <dgm:pt modelId="{63E03CFD-B4B1-4AA6-94ED-8B7E7033293C}" type="pres">
      <dgm:prSet presAssocID="{CD034432-CE34-468C-B7C2-1BE39703E3BB}" presName="level3hierChild" presStyleCnt="0"/>
      <dgm:spPr/>
    </dgm:pt>
    <dgm:pt modelId="{4F8D7024-A49A-4E72-B5D8-04924233D6EF}" type="pres">
      <dgm:prSet presAssocID="{8B4E7AD7-77D0-49EE-88D9-3A3E33F7FA27}" presName="conn2-1" presStyleLbl="parChTrans1D3" presStyleIdx="0" presStyleCnt="3"/>
      <dgm:spPr/>
    </dgm:pt>
    <dgm:pt modelId="{DCC88938-32A1-4620-BEE4-622110BA463A}" type="pres">
      <dgm:prSet presAssocID="{8B4E7AD7-77D0-49EE-88D9-3A3E33F7FA27}" presName="connTx" presStyleLbl="parChTrans1D3" presStyleIdx="0" presStyleCnt="3"/>
      <dgm:spPr/>
    </dgm:pt>
    <dgm:pt modelId="{67459B50-D8EB-4A44-8505-D9CB5B551785}" type="pres">
      <dgm:prSet presAssocID="{8F83D88A-31F1-4CEA-97D5-E13731C6E171}" presName="root2" presStyleCnt="0"/>
      <dgm:spPr/>
    </dgm:pt>
    <dgm:pt modelId="{EE9A91ED-330E-4BCA-84D8-F120DDB7D313}" type="pres">
      <dgm:prSet presAssocID="{8F83D88A-31F1-4CEA-97D5-E13731C6E171}" presName="LevelTwoTextNode" presStyleLbl="node3" presStyleIdx="0" presStyleCnt="3">
        <dgm:presLayoutVars>
          <dgm:chPref val="3"/>
        </dgm:presLayoutVars>
      </dgm:prSet>
      <dgm:spPr/>
    </dgm:pt>
    <dgm:pt modelId="{AA9ED640-34CE-4E86-9CB8-4A7FF3D504F9}" type="pres">
      <dgm:prSet presAssocID="{8F83D88A-31F1-4CEA-97D5-E13731C6E171}" presName="level3hierChild" presStyleCnt="0"/>
      <dgm:spPr/>
    </dgm:pt>
    <dgm:pt modelId="{2B53A239-398B-4FA1-B0AC-7E2B3FEFE345}" type="pres">
      <dgm:prSet presAssocID="{F974B8D9-CB9C-4AC7-ADBC-4B593B120166}" presName="conn2-1" presStyleLbl="parChTrans1D4" presStyleIdx="0" presStyleCnt="2"/>
      <dgm:spPr/>
    </dgm:pt>
    <dgm:pt modelId="{65264C35-10B1-4A3F-B3A1-4A0FA22B4F1B}" type="pres">
      <dgm:prSet presAssocID="{F974B8D9-CB9C-4AC7-ADBC-4B593B120166}" presName="connTx" presStyleLbl="parChTrans1D4" presStyleIdx="0" presStyleCnt="2"/>
      <dgm:spPr/>
    </dgm:pt>
    <dgm:pt modelId="{F3045353-6814-4954-9EA1-1D754F3AEE58}" type="pres">
      <dgm:prSet presAssocID="{80446683-1564-4DB4-BC08-2B9CF7757777}" presName="root2" presStyleCnt="0"/>
      <dgm:spPr/>
    </dgm:pt>
    <dgm:pt modelId="{6270D05A-5293-41E3-AD79-DBAF09C25BCB}" type="pres">
      <dgm:prSet presAssocID="{80446683-1564-4DB4-BC08-2B9CF7757777}" presName="LevelTwoTextNode" presStyleLbl="node4" presStyleIdx="0" presStyleCnt="2">
        <dgm:presLayoutVars>
          <dgm:chPref val="3"/>
        </dgm:presLayoutVars>
      </dgm:prSet>
      <dgm:spPr/>
    </dgm:pt>
    <dgm:pt modelId="{BA8247AF-0CC8-4404-9BE4-A1DEB252CBE0}" type="pres">
      <dgm:prSet presAssocID="{80446683-1564-4DB4-BC08-2B9CF7757777}" presName="level3hierChild" presStyleCnt="0"/>
      <dgm:spPr/>
    </dgm:pt>
    <dgm:pt modelId="{E4D39827-1868-4951-B7B7-47AC63416CFD}" type="pres">
      <dgm:prSet presAssocID="{066C6C65-7CC9-4627-AF54-12226148A391}" presName="conn2-1" presStyleLbl="parChTrans1D3" presStyleIdx="1" presStyleCnt="3"/>
      <dgm:spPr/>
    </dgm:pt>
    <dgm:pt modelId="{723DAD2D-68DA-4C19-B40B-F89D1BE909E3}" type="pres">
      <dgm:prSet presAssocID="{066C6C65-7CC9-4627-AF54-12226148A391}" presName="connTx" presStyleLbl="parChTrans1D3" presStyleIdx="1" presStyleCnt="3"/>
      <dgm:spPr/>
    </dgm:pt>
    <dgm:pt modelId="{024D1A87-CF98-4720-A3A8-CC621E3A64FE}" type="pres">
      <dgm:prSet presAssocID="{731B4F18-D084-4D65-B539-1B14827B5093}" presName="root2" presStyleCnt="0"/>
      <dgm:spPr/>
    </dgm:pt>
    <dgm:pt modelId="{6B416FAC-A64B-4619-9453-ABFA273DE02C}" type="pres">
      <dgm:prSet presAssocID="{731B4F18-D084-4D65-B539-1B14827B5093}" presName="LevelTwoTextNode" presStyleLbl="node3" presStyleIdx="1" presStyleCnt="3">
        <dgm:presLayoutVars>
          <dgm:chPref val="3"/>
        </dgm:presLayoutVars>
      </dgm:prSet>
      <dgm:spPr/>
    </dgm:pt>
    <dgm:pt modelId="{776B9D02-F327-4E0C-86F9-FB659A9FFFC1}" type="pres">
      <dgm:prSet presAssocID="{731B4F18-D084-4D65-B539-1B14827B5093}" presName="level3hierChild" presStyleCnt="0"/>
      <dgm:spPr/>
    </dgm:pt>
    <dgm:pt modelId="{0B1F6F6C-141F-4617-B8B2-AF9B25E56BCF}" type="pres">
      <dgm:prSet presAssocID="{D1AC5905-79F0-469C-9836-CF293D488469}" presName="conn2-1" presStyleLbl="parChTrans1D4" presStyleIdx="1" presStyleCnt="2"/>
      <dgm:spPr/>
    </dgm:pt>
    <dgm:pt modelId="{3E34EBBB-FEEA-4223-B1C6-1B113AFD7A00}" type="pres">
      <dgm:prSet presAssocID="{D1AC5905-79F0-469C-9836-CF293D488469}" presName="connTx" presStyleLbl="parChTrans1D4" presStyleIdx="1" presStyleCnt="2"/>
      <dgm:spPr/>
    </dgm:pt>
    <dgm:pt modelId="{F91B05E6-F0EC-4369-AFAF-C1649C6B553B}" type="pres">
      <dgm:prSet presAssocID="{ACC3C00A-BF72-41A0-91A0-538F2B426681}" presName="root2" presStyleCnt="0"/>
      <dgm:spPr/>
    </dgm:pt>
    <dgm:pt modelId="{6F931DDE-476E-43DC-955E-6F336B2649DC}" type="pres">
      <dgm:prSet presAssocID="{ACC3C00A-BF72-41A0-91A0-538F2B426681}" presName="LevelTwoTextNode" presStyleLbl="node4" presStyleIdx="1" presStyleCnt="2">
        <dgm:presLayoutVars>
          <dgm:chPref val="3"/>
        </dgm:presLayoutVars>
      </dgm:prSet>
      <dgm:spPr/>
    </dgm:pt>
    <dgm:pt modelId="{FD8D0233-D931-4280-91CD-B7FA8D0E0519}" type="pres">
      <dgm:prSet presAssocID="{ACC3C00A-BF72-41A0-91A0-538F2B426681}" presName="level3hierChild" presStyleCnt="0"/>
      <dgm:spPr/>
    </dgm:pt>
    <dgm:pt modelId="{5648764B-9770-47CF-875A-6955081AFE01}" type="pres">
      <dgm:prSet presAssocID="{C2F5EC8C-F110-438A-BFCB-D59CA29416AD}" presName="conn2-1" presStyleLbl="parChTrans1D3" presStyleIdx="2" presStyleCnt="3"/>
      <dgm:spPr/>
    </dgm:pt>
    <dgm:pt modelId="{AED5415D-8601-442E-B502-EDBC1C968480}" type="pres">
      <dgm:prSet presAssocID="{C2F5EC8C-F110-438A-BFCB-D59CA29416AD}" presName="connTx" presStyleLbl="parChTrans1D3" presStyleIdx="2" presStyleCnt="3"/>
      <dgm:spPr/>
    </dgm:pt>
    <dgm:pt modelId="{9BB91193-8390-4C6B-A192-D5E2C6327FF5}" type="pres">
      <dgm:prSet presAssocID="{F74002A9-1276-4279-9C44-2D32B000FA11}" presName="root2" presStyleCnt="0"/>
      <dgm:spPr/>
    </dgm:pt>
    <dgm:pt modelId="{FC3821EE-FBAD-4961-84BF-20926CF18E08}" type="pres">
      <dgm:prSet presAssocID="{F74002A9-1276-4279-9C44-2D32B000FA11}" presName="LevelTwoTextNode" presStyleLbl="node3" presStyleIdx="2" presStyleCnt="3">
        <dgm:presLayoutVars>
          <dgm:chPref val="3"/>
        </dgm:presLayoutVars>
      </dgm:prSet>
      <dgm:spPr/>
    </dgm:pt>
    <dgm:pt modelId="{98680EEE-FD7B-4C3A-8C5D-C569CD480757}" type="pres">
      <dgm:prSet presAssocID="{F74002A9-1276-4279-9C44-2D32B000FA11}" presName="level3hierChild" presStyleCnt="0"/>
      <dgm:spPr/>
    </dgm:pt>
  </dgm:ptLst>
  <dgm:cxnLst>
    <dgm:cxn modelId="{E832AE02-0A84-4459-B71C-8018CFF9F2E9}" type="presOf" srcId="{066C6C65-7CC9-4627-AF54-12226148A391}" destId="{E4D39827-1868-4951-B7B7-47AC63416CFD}" srcOrd="0" destOrd="0" presId="urn:microsoft.com/office/officeart/2008/layout/HorizontalMultiLevelHierarchy"/>
    <dgm:cxn modelId="{7A720A0E-7379-4F62-8BB4-31B747956245}" type="presOf" srcId="{D1AC5905-79F0-469C-9836-CF293D488469}" destId="{3E34EBBB-FEEA-4223-B1C6-1B113AFD7A00}" srcOrd="1" destOrd="0" presId="urn:microsoft.com/office/officeart/2008/layout/HorizontalMultiLevelHierarchy"/>
    <dgm:cxn modelId="{9CCC4D0E-17E5-4A49-B404-F4FE96E313CC}" type="presOf" srcId="{80446683-1564-4DB4-BC08-2B9CF7757777}" destId="{6270D05A-5293-41E3-AD79-DBAF09C25BCB}" srcOrd="0" destOrd="0" presId="urn:microsoft.com/office/officeart/2008/layout/HorizontalMultiLevelHierarchy"/>
    <dgm:cxn modelId="{C9128C0E-AEE9-4C7A-A92D-21D92465F4F9}" srcId="{196E1872-884B-4E7B-90BC-15CEE459F23F}" destId="{CD034432-CE34-468C-B7C2-1BE39703E3BB}" srcOrd="0" destOrd="0" parTransId="{5E4A6B72-87C3-4907-B6A0-63591AE727AE}" sibTransId="{691D854E-E571-469A-89E2-480B4226673D}"/>
    <dgm:cxn modelId="{64C06819-D926-4531-B655-5D8C9D791149}" type="presOf" srcId="{5E4A6B72-87C3-4907-B6A0-63591AE727AE}" destId="{A4DF87FE-3E96-4F60-A6EC-D0012957E135}" srcOrd="0" destOrd="0" presId="urn:microsoft.com/office/officeart/2008/layout/HorizontalMultiLevelHierarchy"/>
    <dgm:cxn modelId="{881BD42F-DE9C-4111-B810-82434934E207}" srcId="{CD034432-CE34-468C-B7C2-1BE39703E3BB}" destId="{8F83D88A-31F1-4CEA-97D5-E13731C6E171}" srcOrd="0" destOrd="0" parTransId="{8B4E7AD7-77D0-49EE-88D9-3A3E33F7FA27}" sibTransId="{92751748-44DE-4FDD-95E6-AF96609D49FB}"/>
    <dgm:cxn modelId="{FDBE0533-57EA-49AE-B9C2-CDC43FB8A434}" type="presOf" srcId="{CD034432-CE34-468C-B7C2-1BE39703E3BB}" destId="{28D395E9-1DF6-462B-8E91-965524241360}" srcOrd="0" destOrd="0" presId="urn:microsoft.com/office/officeart/2008/layout/HorizontalMultiLevelHierarchy"/>
    <dgm:cxn modelId="{64B64937-42CE-4228-83A6-94015F421AAB}" type="presOf" srcId="{D1AC5905-79F0-469C-9836-CF293D488469}" destId="{0B1F6F6C-141F-4617-B8B2-AF9B25E56BCF}" srcOrd="0" destOrd="0" presId="urn:microsoft.com/office/officeart/2008/layout/HorizontalMultiLevelHierarchy"/>
    <dgm:cxn modelId="{85485861-6B46-40DE-9CC7-F4E6D717316F}" type="presOf" srcId="{5E4A6B72-87C3-4907-B6A0-63591AE727AE}" destId="{D876F544-1C60-4DDC-A075-58259BC23A34}" srcOrd="1" destOrd="0" presId="urn:microsoft.com/office/officeart/2008/layout/HorizontalMultiLevelHierarchy"/>
    <dgm:cxn modelId="{A57F7F41-3312-4C3C-8E3A-F0B861FB166B}" type="presOf" srcId="{8B4E7AD7-77D0-49EE-88D9-3A3E33F7FA27}" destId="{4F8D7024-A49A-4E72-B5D8-04924233D6EF}" srcOrd="0" destOrd="0" presId="urn:microsoft.com/office/officeart/2008/layout/HorizontalMultiLevelHierarchy"/>
    <dgm:cxn modelId="{C70D9763-3251-4EE8-84F9-A326D9A2A659}" type="presOf" srcId="{C2F5EC8C-F110-438A-BFCB-D59CA29416AD}" destId="{5648764B-9770-47CF-875A-6955081AFE01}" srcOrd="0" destOrd="0" presId="urn:microsoft.com/office/officeart/2008/layout/HorizontalMultiLevelHierarchy"/>
    <dgm:cxn modelId="{AA099666-9D6A-4122-9542-28A0583B8B45}" srcId="{CD034432-CE34-468C-B7C2-1BE39703E3BB}" destId="{F74002A9-1276-4279-9C44-2D32B000FA11}" srcOrd="2" destOrd="0" parTransId="{C2F5EC8C-F110-438A-BFCB-D59CA29416AD}" sibTransId="{75C024D4-8CD6-485E-B483-9F1F53771B68}"/>
    <dgm:cxn modelId="{239D414A-2AF1-43DB-808D-E4920422BA91}" type="presOf" srcId="{F974B8D9-CB9C-4AC7-ADBC-4B593B120166}" destId="{2B53A239-398B-4FA1-B0AC-7E2B3FEFE345}" srcOrd="0" destOrd="0" presId="urn:microsoft.com/office/officeart/2008/layout/HorizontalMultiLevelHierarchy"/>
    <dgm:cxn modelId="{FBD39F76-4D07-40FC-B81B-5A2C52989FC8}" type="presOf" srcId="{196E1872-884B-4E7B-90BC-15CEE459F23F}" destId="{257FBBA6-ECBC-4AE9-BCE5-E0641D8603A9}" srcOrd="0" destOrd="0" presId="urn:microsoft.com/office/officeart/2008/layout/HorizontalMultiLevelHierarchy"/>
    <dgm:cxn modelId="{FBF1C05A-7E8C-4905-9515-9B06DE296DD5}" srcId="{731B4F18-D084-4D65-B539-1B14827B5093}" destId="{ACC3C00A-BF72-41A0-91A0-538F2B426681}" srcOrd="0" destOrd="0" parTransId="{D1AC5905-79F0-469C-9836-CF293D488469}" sibTransId="{2EF87E75-E8B6-4138-A673-6E6B3EF3AED4}"/>
    <dgm:cxn modelId="{8C1E567C-F75E-421B-B27C-4A9CFE2C2738}" type="presOf" srcId="{DDA08F13-AA2B-4557-A30D-C568732CDF0A}" destId="{C38087D6-F02E-49D0-BE2B-742B398439F1}" srcOrd="0" destOrd="0" presId="urn:microsoft.com/office/officeart/2008/layout/HorizontalMultiLevelHierarchy"/>
    <dgm:cxn modelId="{83A7BA8F-925F-46B2-B012-B5453D7EE7FB}" srcId="{DDA08F13-AA2B-4557-A30D-C568732CDF0A}" destId="{196E1872-884B-4E7B-90BC-15CEE459F23F}" srcOrd="0" destOrd="0" parTransId="{E7337E48-EB54-48B7-9ADB-1CE9F9133EA9}" sibTransId="{C408A2B1-E564-42AE-88F0-7BEF894711B0}"/>
    <dgm:cxn modelId="{4CF65A93-A40D-434A-BB21-868829EC60F9}" type="presOf" srcId="{C2F5EC8C-F110-438A-BFCB-D59CA29416AD}" destId="{AED5415D-8601-442E-B502-EDBC1C968480}" srcOrd="1" destOrd="0" presId="urn:microsoft.com/office/officeart/2008/layout/HorizontalMultiLevelHierarchy"/>
    <dgm:cxn modelId="{B985C494-CFD4-44EA-9EFC-72095EC521E1}" type="presOf" srcId="{066C6C65-7CC9-4627-AF54-12226148A391}" destId="{723DAD2D-68DA-4C19-B40B-F89D1BE909E3}" srcOrd="1" destOrd="0" presId="urn:microsoft.com/office/officeart/2008/layout/HorizontalMultiLevelHierarchy"/>
    <dgm:cxn modelId="{0624519F-8C99-4D23-AE4E-590609C77D02}" srcId="{CD034432-CE34-468C-B7C2-1BE39703E3BB}" destId="{731B4F18-D084-4D65-B539-1B14827B5093}" srcOrd="1" destOrd="0" parTransId="{066C6C65-7CC9-4627-AF54-12226148A391}" sibTransId="{518F3255-1217-417D-9B2F-0D02AFF8AB7E}"/>
    <dgm:cxn modelId="{EC5828A3-3703-41AE-8419-7BAFADF0C967}" type="presOf" srcId="{8F83D88A-31F1-4CEA-97D5-E13731C6E171}" destId="{EE9A91ED-330E-4BCA-84D8-F120DDB7D313}" srcOrd="0" destOrd="0" presId="urn:microsoft.com/office/officeart/2008/layout/HorizontalMultiLevelHierarchy"/>
    <dgm:cxn modelId="{C06513A5-BD26-4960-A474-D224EFED334D}" type="presOf" srcId="{F974B8D9-CB9C-4AC7-ADBC-4B593B120166}" destId="{65264C35-10B1-4A3F-B3A1-4A0FA22B4F1B}" srcOrd="1" destOrd="0" presId="urn:microsoft.com/office/officeart/2008/layout/HorizontalMultiLevelHierarchy"/>
    <dgm:cxn modelId="{D28633B6-D16A-4816-A6C9-8CAD69722B2C}" srcId="{8F83D88A-31F1-4CEA-97D5-E13731C6E171}" destId="{80446683-1564-4DB4-BC08-2B9CF7757777}" srcOrd="0" destOrd="0" parTransId="{F974B8D9-CB9C-4AC7-ADBC-4B593B120166}" sibTransId="{ECB02F8D-7F25-456E-AE4B-F3B2EC1F5CCF}"/>
    <dgm:cxn modelId="{53E2ACBF-0958-4F4A-B74A-197B65A36B32}" type="presOf" srcId="{8B4E7AD7-77D0-49EE-88D9-3A3E33F7FA27}" destId="{DCC88938-32A1-4620-BEE4-622110BA463A}" srcOrd="1" destOrd="0" presId="urn:microsoft.com/office/officeart/2008/layout/HorizontalMultiLevelHierarchy"/>
    <dgm:cxn modelId="{7B3265C6-30A6-4CB6-9E3C-707AF570815A}" type="presOf" srcId="{ACC3C00A-BF72-41A0-91A0-538F2B426681}" destId="{6F931DDE-476E-43DC-955E-6F336B2649DC}" srcOrd="0" destOrd="0" presId="urn:microsoft.com/office/officeart/2008/layout/HorizontalMultiLevelHierarchy"/>
    <dgm:cxn modelId="{1EA3EFF4-2AC9-43B3-9050-E5187323277F}" type="presOf" srcId="{F74002A9-1276-4279-9C44-2D32B000FA11}" destId="{FC3821EE-FBAD-4961-84BF-20926CF18E08}" srcOrd="0" destOrd="0" presId="urn:microsoft.com/office/officeart/2008/layout/HorizontalMultiLevelHierarchy"/>
    <dgm:cxn modelId="{09EF9CFB-1E55-4778-B08E-267816CB2B41}" type="presOf" srcId="{731B4F18-D084-4D65-B539-1B14827B5093}" destId="{6B416FAC-A64B-4619-9453-ABFA273DE02C}" srcOrd="0" destOrd="0" presId="urn:microsoft.com/office/officeart/2008/layout/HorizontalMultiLevelHierarchy"/>
    <dgm:cxn modelId="{96D6EA2F-3D77-4C0C-9D17-E2255AAA435A}" type="presParOf" srcId="{C38087D6-F02E-49D0-BE2B-742B398439F1}" destId="{1D49E332-C721-447A-9339-359E4F299091}" srcOrd="0" destOrd="0" presId="urn:microsoft.com/office/officeart/2008/layout/HorizontalMultiLevelHierarchy"/>
    <dgm:cxn modelId="{F837D05F-4A9B-409D-827D-90A1D29CBE44}" type="presParOf" srcId="{1D49E332-C721-447A-9339-359E4F299091}" destId="{257FBBA6-ECBC-4AE9-BCE5-E0641D8603A9}" srcOrd="0" destOrd="0" presId="urn:microsoft.com/office/officeart/2008/layout/HorizontalMultiLevelHierarchy"/>
    <dgm:cxn modelId="{B8C3225C-2081-4929-964D-81799C87DBCA}" type="presParOf" srcId="{1D49E332-C721-447A-9339-359E4F299091}" destId="{C2BE05EF-5E9F-46EF-BE6E-EB38CD4157B0}" srcOrd="1" destOrd="0" presId="urn:microsoft.com/office/officeart/2008/layout/HorizontalMultiLevelHierarchy"/>
    <dgm:cxn modelId="{9006A159-2993-4F45-A1DA-6311547457AF}" type="presParOf" srcId="{C2BE05EF-5E9F-46EF-BE6E-EB38CD4157B0}" destId="{A4DF87FE-3E96-4F60-A6EC-D0012957E135}" srcOrd="0" destOrd="0" presId="urn:microsoft.com/office/officeart/2008/layout/HorizontalMultiLevelHierarchy"/>
    <dgm:cxn modelId="{A5C5C664-8425-4CA8-9BB3-7BF20C16698D}" type="presParOf" srcId="{A4DF87FE-3E96-4F60-A6EC-D0012957E135}" destId="{D876F544-1C60-4DDC-A075-58259BC23A34}" srcOrd="0" destOrd="0" presId="urn:microsoft.com/office/officeart/2008/layout/HorizontalMultiLevelHierarchy"/>
    <dgm:cxn modelId="{3E5A4A77-71A0-4752-8D11-608229829BFD}" type="presParOf" srcId="{C2BE05EF-5E9F-46EF-BE6E-EB38CD4157B0}" destId="{CAD4F291-4B32-4919-87EC-E8B68EF66129}" srcOrd="1" destOrd="0" presId="urn:microsoft.com/office/officeart/2008/layout/HorizontalMultiLevelHierarchy"/>
    <dgm:cxn modelId="{B5B76EF9-69E1-4B65-9F6E-6718DCD37520}" type="presParOf" srcId="{CAD4F291-4B32-4919-87EC-E8B68EF66129}" destId="{28D395E9-1DF6-462B-8E91-965524241360}" srcOrd="0" destOrd="0" presId="urn:microsoft.com/office/officeart/2008/layout/HorizontalMultiLevelHierarchy"/>
    <dgm:cxn modelId="{DCBB59DC-E83F-411A-AF6F-DA6ED3E8BD82}" type="presParOf" srcId="{CAD4F291-4B32-4919-87EC-E8B68EF66129}" destId="{63E03CFD-B4B1-4AA6-94ED-8B7E7033293C}" srcOrd="1" destOrd="0" presId="urn:microsoft.com/office/officeart/2008/layout/HorizontalMultiLevelHierarchy"/>
    <dgm:cxn modelId="{723C7E10-66E6-41A9-9615-96D1E497C0BB}" type="presParOf" srcId="{63E03CFD-B4B1-4AA6-94ED-8B7E7033293C}" destId="{4F8D7024-A49A-4E72-B5D8-04924233D6EF}" srcOrd="0" destOrd="0" presId="urn:microsoft.com/office/officeart/2008/layout/HorizontalMultiLevelHierarchy"/>
    <dgm:cxn modelId="{F47ABBF3-DAF1-472C-8F01-9FDCC0A78D77}" type="presParOf" srcId="{4F8D7024-A49A-4E72-B5D8-04924233D6EF}" destId="{DCC88938-32A1-4620-BEE4-622110BA463A}" srcOrd="0" destOrd="0" presId="urn:microsoft.com/office/officeart/2008/layout/HorizontalMultiLevelHierarchy"/>
    <dgm:cxn modelId="{B798BA76-A81A-4A02-B537-F7746716FDE5}" type="presParOf" srcId="{63E03CFD-B4B1-4AA6-94ED-8B7E7033293C}" destId="{67459B50-D8EB-4A44-8505-D9CB5B551785}" srcOrd="1" destOrd="0" presId="urn:microsoft.com/office/officeart/2008/layout/HorizontalMultiLevelHierarchy"/>
    <dgm:cxn modelId="{4A9838A4-61C6-4748-9D55-E285D20F2ADF}" type="presParOf" srcId="{67459B50-D8EB-4A44-8505-D9CB5B551785}" destId="{EE9A91ED-330E-4BCA-84D8-F120DDB7D313}" srcOrd="0" destOrd="0" presId="urn:microsoft.com/office/officeart/2008/layout/HorizontalMultiLevelHierarchy"/>
    <dgm:cxn modelId="{974FAF98-B8FA-43B3-A61F-E5C0F240542B}" type="presParOf" srcId="{67459B50-D8EB-4A44-8505-D9CB5B551785}" destId="{AA9ED640-34CE-4E86-9CB8-4A7FF3D504F9}" srcOrd="1" destOrd="0" presId="urn:microsoft.com/office/officeart/2008/layout/HorizontalMultiLevelHierarchy"/>
    <dgm:cxn modelId="{78AC4793-A390-4A7C-9D91-94BE0FD4DBBC}" type="presParOf" srcId="{AA9ED640-34CE-4E86-9CB8-4A7FF3D504F9}" destId="{2B53A239-398B-4FA1-B0AC-7E2B3FEFE345}" srcOrd="0" destOrd="0" presId="urn:microsoft.com/office/officeart/2008/layout/HorizontalMultiLevelHierarchy"/>
    <dgm:cxn modelId="{65F0BE32-7BA5-45A2-90D4-52C6035D2CBA}" type="presParOf" srcId="{2B53A239-398B-4FA1-B0AC-7E2B3FEFE345}" destId="{65264C35-10B1-4A3F-B3A1-4A0FA22B4F1B}" srcOrd="0" destOrd="0" presId="urn:microsoft.com/office/officeart/2008/layout/HorizontalMultiLevelHierarchy"/>
    <dgm:cxn modelId="{BC710635-4944-4815-8744-670EB202D4C0}" type="presParOf" srcId="{AA9ED640-34CE-4E86-9CB8-4A7FF3D504F9}" destId="{F3045353-6814-4954-9EA1-1D754F3AEE58}" srcOrd="1" destOrd="0" presId="urn:microsoft.com/office/officeart/2008/layout/HorizontalMultiLevelHierarchy"/>
    <dgm:cxn modelId="{ABFECDA6-4F7A-47D4-98CE-53DC39C161F3}" type="presParOf" srcId="{F3045353-6814-4954-9EA1-1D754F3AEE58}" destId="{6270D05A-5293-41E3-AD79-DBAF09C25BCB}" srcOrd="0" destOrd="0" presId="urn:microsoft.com/office/officeart/2008/layout/HorizontalMultiLevelHierarchy"/>
    <dgm:cxn modelId="{FDA7FE45-F9F2-4BAA-99F5-779B57E7749E}" type="presParOf" srcId="{F3045353-6814-4954-9EA1-1D754F3AEE58}" destId="{BA8247AF-0CC8-4404-9BE4-A1DEB252CBE0}" srcOrd="1" destOrd="0" presId="urn:microsoft.com/office/officeart/2008/layout/HorizontalMultiLevelHierarchy"/>
    <dgm:cxn modelId="{BE6EEAF6-A173-4A2B-8A36-8DDE0309A936}" type="presParOf" srcId="{63E03CFD-B4B1-4AA6-94ED-8B7E7033293C}" destId="{E4D39827-1868-4951-B7B7-47AC63416CFD}" srcOrd="2" destOrd="0" presId="urn:microsoft.com/office/officeart/2008/layout/HorizontalMultiLevelHierarchy"/>
    <dgm:cxn modelId="{20463556-AE34-49E9-93CD-A3CE48E7BD83}" type="presParOf" srcId="{E4D39827-1868-4951-B7B7-47AC63416CFD}" destId="{723DAD2D-68DA-4C19-B40B-F89D1BE909E3}" srcOrd="0" destOrd="0" presId="urn:microsoft.com/office/officeart/2008/layout/HorizontalMultiLevelHierarchy"/>
    <dgm:cxn modelId="{FEBBA99E-EFF0-403B-AD42-A8716044960E}" type="presParOf" srcId="{63E03CFD-B4B1-4AA6-94ED-8B7E7033293C}" destId="{024D1A87-CF98-4720-A3A8-CC621E3A64FE}" srcOrd="3" destOrd="0" presId="urn:microsoft.com/office/officeart/2008/layout/HorizontalMultiLevelHierarchy"/>
    <dgm:cxn modelId="{A8E8D98B-0F1E-4AA8-B283-CEA16067FBFC}" type="presParOf" srcId="{024D1A87-CF98-4720-A3A8-CC621E3A64FE}" destId="{6B416FAC-A64B-4619-9453-ABFA273DE02C}" srcOrd="0" destOrd="0" presId="urn:microsoft.com/office/officeart/2008/layout/HorizontalMultiLevelHierarchy"/>
    <dgm:cxn modelId="{9545322E-B1C4-42D7-BB76-847D1E195E4B}" type="presParOf" srcId="{024D1A87-CF98-4720-A3A8-CC621E3A64FE}" destId="{776B9D02-F327-4E0C-86F9-FB659A9FFFC1}" srcOrd="1" destOrd="0" presId="urn:microsoft.com/office/officeart/2008/layout/HorizontalMultiLevelHierarchy"/>
    <dgm:cxn modelId="{52874E71-BC11-494C-A63C-8BDF6EBC5BD2}" type="presParOf" srcId="{776B9D02-F327-4E0C-86F9-FB659A9FFFC1}" destId="{0B1F6F6C-141F-4617-B8B2-AF9B25E56BCF}" srcOrd="0" destOrd="0" presId="urn:microsoft.com/office/officeart/2008/layout/HorizontalMultiLevelHierarchy"/>
    <dgm:cxn modelId="{78024CB9-1B6B-4E7B-A799-EB4CED51D92E}" type="presParOf" srcId="{0B1F6F6C-141F-4617-B8B2-AF9B25E56BCF}" destId="{3E34EBBB-FEEA-4223-B1C6-1B113AFD7A00}" srcOrd="0" destOrd="0" presId="urn:microsoft.com/office/officeart/2008/layout/HorizontalMultiLevelHierarchy"/>
    <dgm:cxn modelId="{96898782-8E8A-4207-BE44-624D8F49F0EF}" type="presParOf" srcId="{776B9D02-F327-4E0C-86F9-FB659A9FFFC1}" destId="{F91B05E6-F0EC-4369-AFAF-C1649C6B553B}" srcOrd="1" destOrd="0" presId="urn:microsoft.com/office/officeart/2008/layout/HorizontalMultiLevelHierarchy"/>
    <dgm:cxn modelId="{C676E38D-A3A4-42F3-BF0C-7DC0AF14F7F5}" type="presParOf" srcId="{F91B05E6-F0EC-4369-AFAF-C1649C6B553B}" destId="{6F931DDE-476E-43DC-955E-6F336B2649DC}" srcOrd="0" destOrd="0" presId="urn:microsoft.com/office/officeart/2008/layout/HorizontalMultiLevelHierarchy"/>
    <dgm:cxn modelId="{11E570E0-85A3-4732-A3DD-5A79A4FC64E5}" type="presParOf" srcId="{F91B05E6-F0EC-4369-AFAF-C1649C6B553B}" destId="{FD8D0233-D931-4280-91CD-B7FA8D0E0519}" srcOrd="1" destOrd="0" presId="urn:microsoft.com/office/officeart/2008/layout/HorizontalMultiLevelHierarchy"/>
    <dgm:cxn modelId="{0A476A82-AB35-491C-B871-C32689751C3A}" type="presParOf" srcId="{63E03CFD-B4B1-4AA6-94ED-8B7E7033293C}" destId="{5648764B-9770-47CF-875A-6955081AFE01}" srcOrd="4" destOrd="0" presId="urn:microsoft.com/office/officeart/2008/layout/HorizontalMultiLevelHierarchy"/>
    <dgm:cxn modelId="{1981EF8F-E73A-45C1-BF83-BA519C8EE856}" type="presParOf" srcId="{5648764B-9770-47CF-875A-6955081AFE01}" destId="{AED5415D-8601-442E-B502-EDBC1C968480}" srcOrd="0" destOrd="0" presId="urn:microsoft.com/office/officeart/2008/layout/HorizontalMultiLevelHierarchy"/>
    <dgm:cxn modelId="{CB51BCF6-D3EA-4E87-9E85-91E0DF4CF2A2}" type="presParOf" srcId="{63E03CFD-B4B1-4AA6-94ED-8B7E7033293C}" destId="{9BB91193-8390-4C6B-A192-D5E2C6327FF5}" srcOrd="5" destOrd="0" presId="urn:microsoft.com/office/officeart/2008/layout/HorizontalMultiLevelHierarchy"/>
    <dgm:cxn modelId="{701B3132-38B3-44E7-8FE7-026307D33532}" type="presParOf" srcId="{9BB91193-8390-4C6B-A192-D5E2C6327FF5}" destId="{FC3821EE-FBAD-4961-84BF-20926CF18E08}" srcOrd="0" destOrd="0" presId="urn:microsoft.com/office/officeart/2008/layout/HorizontalMultiLevelHierarchy"/>
    <dgm:cxn modelId="{C4DB2E32-4BAE-4C13-874F-69A67D44A632}" type="presParOf" srcId="{9BB91193-8390-4C6B-A192-D5E2C6327FF5}" destId="{98680EEE-FD7B-4C3A-8C5D-C569CD48075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A75E347-CD79-48F2-8FA5-AA025C39671D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BAB7A2-4924-4AA9-850B-94CF6BA78960}">
      <dgm:prSet phldrT="[Text]"/>
      <dgm:spPr/>
      <dgm:t>
        <a:bodyPr/>
        <a:lstStyle/>
        <a:p>
          <a:r>
            <a:rPr lang="en-US" dirty="0" err="1"/>
            <a:t>Src</a:t>
          </a:r>
          <a:endParaRPr lang="en-US" dirty="0"/>
        </a:p>
      </dgm:t>
    </dgm:pt>
    <dgm:pt modelId="{C2D7D89F-DD76-48BA-8894-6F1CAE7CE8B2}" type="parTrans" cxnId="{B4B2ADA3-4F1B-4519-A4DA-1BD9EFE92A16}">
      <dgm:prSet/>
      <dgm:spPr/>
      <dgm:t>
        <a:bodyPr/>
        <a:lstStyle/>
        <a:p>
          <a:endParaRPr lang="en-US"/>
        </a:p>
      </dgm:t>
    </dgm:pt>
    <dgm:pt modelId="{DF0B6639-DF9D-4167-8EDA-0CA7B689731C}" type="sibTrans" cxnId="{B4B2ADA3-4F1B-4519-A4DA-1BD9EFE92A16}">
      <dgm:prSet/>
      <dgm:spPr/>
      <dgm:t>
        <a:bodyPr/>
        <a:lstStyle/>
        <a:p>
          <a:endParaRPr lang="en-US"/>
        </a:p>
      </dgm:t>
    </dgm:pt>
    <dgm:pt modelId="{E94B131B-73AF-42F3-9357-118EDA957A58}">
      <dgm:prSet phldrT="[Text]"/>
      <dgm:spPr/>
      <dgm:t>
        <a:bodyPr/>
        <a:lstStyle/>
        <a:p>
          <a:r>
            <a:rPr lang="en-US" dirty="0"/>
            <a:t>docker-</a:t>
          </a:r>
          <a:r>
            <a:rPr lang="en-US" dirty="0" err="1"/>
            <a:t>compose.dcproj</a:t>
          </a:r>
          <a:endParaRPr lang="en-US" dirty="0"/>
        </a:p>
      </dgm:t>
    </dgm:pt>
    <dgm:pt modelId="{39B86585-9429-4268-B43B-88B3EBC90E4D}" type="parTrans" cxnId="{5125AD63-A7EB-4193-9B39-F8956F1007E3}">
      <dgm:prSet/>
      <dgm:spPr/>
      <dgm:t>
        <a:bodyPr/>
        <a:lstStyle/>
        <a:p>
          <a:endParaRPr lang="en-US"/>
        </a:p>
      </dgm:t>
    </dgm:pt>
    <dgm:pt modelId="{BB0A3519-7A7B-4E2D-BCB5-65E1837D35A5}" type="sibTrans" cxnId="{5125AD63-A7EB-4193-9B39-F8956F1007E3}">
      <dgm:prSet/>
      <dgm:spPr/>
      <dgm:t>
        <a:bodyPr/>
        <a:lstStyle/>
        <a:p>
          <a:endParaRPr lang="en-US"/>
        </a:p>
      </dgm:t>
    </dgm:pt>
    <dgm:pt modelId="{4E53D0EE-1050-41CC-A759-C4F4EFEE4FB2}">
      <dgm:prSet phldrT="[Text]"/>
      <dgm:spPr/>
      <dgm:t>
        <a:bodyPr/>
        <a:lstStyle/>
        <a:p>
          <a:r>
            <a:rPr lang="en-US" dirty="0"/>
            <a:t>docker-</a:t>
          </a:r>
          <a:r>
            <a:rPr lang="en-US" dirty="0" err="1"/>
            <a:t>compose.yml</a:t>
          </a:r>
          <a:endParaRPr lang="en-US" dirty="0"/>
        </a:p>
      </dgm:t>
    </dgm:pt>
    <dgm:pt modelId="{550B2B5B-092E-41BE-9E32-B0A23D38CFC1}" type="parTrans" cxnId="{3C8F8ADB-0AC5-4964-9D47-7B9AF0FE1EAF}">
      <dgm:prSet/>
      <dgm:spPr/>
      <dgm:t>
        <a:bodyPr/>
        <a:lstStyle/>
        <a:p>
          <a:endParaRPr lang="en-US"/>
        </a:p>
      </dgm:t>
    </dgm:pt>
    <dgm:pt modelId="{F5CC30B8-6F33-4C02-9727-CEBF5518B32D}" type="sibTrans" cxnId="{3C8F8ADB-0AC5-4964-9D47-7B9AF0FE1EAF}">
      <dgm:prSet/>
      <dgm:spPr/>
      <dgm:t>
        <a:bodyPr/>
        <a:lstStyle/>
        <a:p>
          <a:endParaRPr lang="en-US"/>
        </a:p>
      </dgm:t>
    </dgm:pt>
    <dgm:pt modelId="{FB327FA0-337A-4025-9F5B-7A0884C50D78}">
      <dgm:prSet phldrT="[Text]"/>
      <dgm:spPr/>
      <dgm:t>
        <a:bodyPr/>
        <a:lstStyle/>
        <a:p>
          <a:r>
            <a:rPr lang="en-US" dirty="0"/>
            <a:t>docker-</a:t>
          </a:r>
          <a:r>
            <a:rPr lang="en-US" dirty="0" err="1"/>
            <a:t>compose.override.yml</a:t>
          </a:r>
          <a:endParaRPr lang="en-US" dirty="0"/>
        </a:p>
      </dgm:t>
    </dgm:pt>
    <dgm:pt modelId="{019794DA-3C43-44EA-A2D3-9A65E8DC2564}" type="parTrans" cxnId="{20F365D3-AA3F-433F-951A-12DAD8F40E0B}">
      <dgm:prSet/>
      <dgm:spPr/>
      <dgm:t>
        <a:bodyPr/>
        <a:lstStyle/>
        <a:p>
          <a:endParaRPr lang="en-US"/>
        </a:p>
      </dgm:t>
    </dgm:pt>
    <dgm:pt modelId="{F66780B0-7999-4BBB-9321-3A684059A2FC}" type="sibTrans" cxnId="{20F365D3-AA3F-433F-951A-12DAD8F40E0B}">
      <dgm:prSet/>
      <dgm:spPr/>
      <dgm:t>
        <a:bodyPr/>
        <a:lstStyle/>
        <a:p>
          <a:endParaRPr lang="en-US"/>
        </a:p>
      </dgm:t>
    </dgm:pt>
    <dgm:pt modelId="{8DDA0352-4CF6-4714-BBA8-2749D4DF6D1D}">
      <dgm:prSet phldrT="[Text]"/>
      <dgm:spPr/>
      <dgm:t>
        <a:bodyPr/>
        <a:lstStyle/>
        <a:p>
          <a:r>
            <a:rPr lang="en-US"/>
            <a:t>WebApplication</a:t>
          </a:r>
          <a:endParaRPr lang="en-US" dirty="0"/>
        </a:p>
      </dgm:t>
    </dgm:pt>
    <dgm:pt modelId="{1C43E33C-3A48-47DB-ADDB-234CBD28B6E4}" type="parTrans" cxnId="{3B51437D-A23D-4CEA-A12C-4F9F89B3998E}">
      <dgm:prSet/>
      <dgm:spPr/>
      <dgm:t>
        <a:bodyPr/>
        <a:lstStyle/>
        <a:p>
          <a:endParaRPr lang="en-US"/>
        </a:p>
      </dgm:t>
    </dgm:pt>
    <dgm:pt modelId="{069D7495-0CD5-4932-8841-0A950774A7DB}" type="sibTrans" cxnId="{3B51437D-A23D-4CEA-A12C-4F9F89B3998E}">
      <dgm:prSet/>
      <dgm:spPr/>
      <dgm:t>
        <a:bodyPr/>
        <a:lstStyle/>
        <a:p>
          <a:endParaRPr lang="en-US"/>
        </a:p>
      </dgm:t>
    </dgm:pt>
    <dgm:pt modelId="{24ACFC17-101E-415E-846E-9C9D51C8930F}">
      <dgm:prSet phldrT="[Text]"/>
      <dgm:spPr/>
      <dgm:t>
        <a:bodyPr/>
        <a:lstStyle/>
        <a:p>
          <a:r>
            <a:rPr lang="en-US" dirty="0"/>
            <a:t>WebApplication.sln</a:t>
          </a:r>
        </a:p>
      </dgm:t>
    </dgm:pt>
    <dgm:pt modelId="{3A87AAC1-2D92-4FA1-9BE1-A50C8FB438CA}" type="parTrans" cxnId="{48AB471E-FFAF-4F77-B697-C53DA5770F7B}">
      <dgm:prSet/>
      <dgm:spPr/>
      <dgm:t>
        <a:bodyPr/>
        <a:lstStyle/>
        <a:p>
          <a:endParaRPr lang="en-US"/>
        </a:p>
      </dgm:t>
    </dgm:pt>
    <dgm:pt modelId="{DA8368B2-473B-4B5C-ABDF-2B8BFF95DC51}" type="sibTrans" cxnId="{48AB471E-FFAF-4F77-B697-C53DA5770F7B}">
      <dgm:prSet/>
      <dgm:spPr/>
      <dgm:t>
        <a:bodyPr/>
        <a:lstStyle/>
        <a:p>
          <a:endParaRPr lang="en-US"/>
        </a:p>
      </dgm:t>
    </dgm:pt>
    <dgm:pt modelId="{714A05F1-9A3F-493D-AEA1-C19D5EB9EC4A}" type="pres">
      <dgm:prSet presAssocID="{9A75E347-CD79-48F2-8FA5-AA025C39671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16892BF-F951-4D31-9DE6-1E3F40E0F511}" type="pres">
      <dgm:prSet presAssocID="{8EBAB7A2-4924-4AA9-850B-94CF6BA78960}" presName="root1" presStyleCnt="0"/>
      <dgm:spPr/>
    </dgm:pt>
    <dgm:pt modelId="{60D932BD-901C-4175-90FE-51E6B0DCA16D}" type="pres">
      <dgm:prSet presAssocID="{8EBAB7A2-4924-4AA9-850B-94CF6BA78960}" presName="LevelOneTextNode" presStyleLbl="node0" presStyleIdx="0" presStyleCnt="1">
        <dgm:presLayoutVars>
          <dgm:chPref val="3"/>
        </dgm:presLayoutVars>
      </dgm:prSet>
      <dgm:spPr/>
    </dgm:pt>
    <dgm:pt modelId="{191445C9-59FC-46DD-86C8-C5F7892504EE}" type="pres">
      <dgm:prSet presAssocID="{8EBAB7A2-4924-4AA9-850B-94CF6BA78960}" presName="level2hierChild" presStyleCnt="0"/>
      <dgm:spPr/>
    </dgm:pt>
    <dgm:pt modelId="{661DA9BD-B10C-4DD3-8E31-8E72ED45F96C}" type="pres">
      <dgm:prSet presAssocID="{1C43E33C-3A48-47DB-ADDB-234CBD28B6E4}" presName="conn2-1" presStyleLbl="parChTrans1D2" presStyleIdx="0" presStyleCnt="1"/>
      <dgm:spPr/>
    </dgm:pt>
    <dgm:pt modelId="{91E24580-1E79-47A7-9B16-BF16AA3238DF}" type="pres">
      <dgm:prSet presAssocID="{1C43E33C-3A48-47DB-ADDB-234CBD28B6E4}" presName="connTx" presStyleLbl="parChTrans1D2" presStyleIdx="0" presStyleCnt="1"/>
      <dgm:spPr/>
    </dgm:pt>
    <dgm:pt modelId="{03C6413B-8805-410D-9D32-5A97CFACDECE}" type="pres">
      <dgm:prSet presAssocID="{8DDA0352-4CF6-4714-BBA8-2749D4DF6D1D}" presName="root2" presStyleCnt="0"/>
      <dgm:spPr/>
    </dgm:pt>
    <dgm:pt modelId="{516CFD4A-EEFD-42E3-B9F0-862E5F816F32}" type="pres">
      <dgm:prSet presAssocID="{8DDA0352-4CF6-4714-BBA8-2749D4DF6D1D}" presName="LevelTwoTextNode" presStyleLbl="node2" presStyleIdx="0" presStyleCnt="1">
        <dgm:presLayoutVars>
          <dgm:chPref val="3"/>
        </dgm:presLayoutVars>
      </dgm:prSet>
      <dgm:spPr/>
    </dgm:pt>
    <dgm:pt modelId="{9AB657ED-0956-46C0-8A6A-5B9E9B0EBC10}" type="pres">
      <dgm:prSet presAssocID="{8DDA0352-4CF6-4714-BBA8-2749D4DF6D1D}" presName="level3hierChild" presStyleCnt="0"/>
      <dgm:spPr/>
    </dgm:pt>
    <dgm:pt modelId="{D4F91D9C-28C8-4D9B-8E05-9680006CE55D}" type="pres">
      <dgm:prSet presAssocID="{3A87AAC1-2D92-4FA1-9BE1-A50C8FB438CA}" presName="conn2-1" presStyleLbl="parChTrans1D3" presStyleIdx="0" presStyleCnt="4"/>
      <dgm:spPr/>
    </dgm:pt>
    <dgm:pt modelId="{5D28BB5C-049F-4D08-BF69-8E938ACB6DCD}" type="pres">
      <dgm:prSet presAssocID="{3A87AAC1-2D92-4FA1-9BE1-A50C8FB438CA}" presName="connTx" presStyleLbl="parChTrans1D3" presStyleIdx="0" presStyleCnt="4"/>
      <dgm:spPr/>
    </dgm:pt>
    <dgm:pt modelId="{713675B9-A942-4F11-B895-C3D802BE45F7}" type="pres">
      <dgm:prSet presAssocID="{24ACFC17-101E-415E-846E-9C9D51C8930F}" presName="root2" presStyleCnt="0"/>
      <dgm:spPr/>
    </dgm:pt>
    <dgm:pt modelId="{8D8D7927-9211-4B1C-969B-5C0A3BEB1507}" type="pres">
      <dgm:prSet presAssocID="{24ACFC17-101E-415E-846E-9C9D51C8930F}" presName="LevelTwoTextNode" presStyleLbl="node3" presStyleIdx="0" presStyleCnt="4">
        <dgm:presLayoutVars>
          <dgm:chPref val="3"/>
        </dgm:presLayoutVars>
      </dgm:prSet>
      <dgm:spPr/>
    </dgm:pt>
    <dgm:pt modelId="{4939C429-8972-4223-914A-9857AD5FDEC9}" type="pres">
      <dgm:prSet presAssocID="{24ACFC17-101E-415E-846E-9C9D51C8930F}" presName="level3hierChild" presStyleCnt="0"/>
      <dgm:spPr/>
    </dgm:pt>
    <dgm:pt modelId="{BF37EB94-2B9D-4B1A-B1F6-1770392496C1}" type="pres">
      <dgm:prSet presAssocID="{39B86585-9429-4268-B43B-88B3EBC90E4D}" presName="conn2-1" presStyleLbl="parChTrans1D3" presStyleIdx="1" presStyleCnt="4"/>
      <dgm:spPr/>
    </dgm:pt>
    <dgm:pt modelId="{2C776AB0-F17F-4387-A94D-113B0FB6D4DA}" type="pres">
      <dgm:prSet presAssocID="{39B86585-9429-4268-B43B-88B3EBC90E4D}" presName="connTx" presStyleLbl="parChTrans1D3" presStyleIdx="1" presStyleCnt="4"/>
      <dgm:spPr/>
    </dgm:pt>
    <dgm:pt modelId="{0A15D823-F50D-4236-9CC5-1DB0E1BDE367}" type="pres">
      <dgm:prSet presAssocID="{E94B131B-73AF-42F3-9357-118EDA957A58}" presName="root2" presStyleCnt="0"/>
      <dgm:spPr/>
    </dgm:pt>
    <dgm:pt modelId="{3E43F206-E467-4B7D-BD83-DCC2E81B7BE7}" type="pres">
      <dgm:prSet presAssocID="{E94B131B-73AF-42F3-9357-118EDA957A58}" presName="LevelTwoTextNode" presStyleLbl="node3" presStyleIdx="1" presStyleCnt="4">
        <dgm:presLayoutVars>
          <dgm:chPref val="3"/>
        </dgm:presLayoutVars>
      </dgm:prSet>
      <dgm:spPr/>
    </dgm:pt>
    <dgm:pt modelId="{BF62388C-EA5E-42B0-9C43-65D6BE0AED93}" type="pres">
      <dgm:prSet presAssocID="{E94B131B-73AF-42F3-9357-118EDA957A58}" presName="level3hierChild" presStyleCnt="0"/>
      <dgm:spPr/>
    </dgm:pt>
    <dgm:pt modelId="{F9F06AFB-5864-4C89-BA2C-455F7E282ADC}" type="pres">
      <dgm:prSet presAssocID="{550B2B5B-092E-41BE-9E32-B0A23D38CFC1}" presName="conn2-1" presStyleLbl="parChTrans1D3" presStyleIdx="2" presStyleCnt="4"/>
      <dgm:spPr/>
    </dgm:pt>
    <dgm:pt modelId="{5E25A2B7-EF22-4027-B683-F41FCA6930A5}" type="pres">
      <dgm:prSet presAssocID="{550B2B5B-092E-41BE-9E32-B0A23D38CFC1}" presName="connTx" presStyleLbl="parChTrans1D3" presStyleIdx="2" presStyleCnt="4"/>
      <dgm:spPr/>
    </dgm:pt>
    <dgm:pt modelId="{6EBBF801-3219-484C-AEBB-3CB54707D18B}" type="pres">
      <dgm:prSet presAssocID="{4E53D0EE-1050-41CC-A759-C4F4EFEE4FB2}" presName="root2" presStyleCnt="0"/>
      <dgm:spPr/>
    </dgm:pt>
    <dgm:pt modelId="{44D5A267-E19C-481E-ACE4-EDC6476AB3B7}" type="pres">
      <dgm:prSet presAssocID="{4E53D0EE-1050-41CC-A759-C4F4EFEE4FB2}" presName="LevelTwoTextNode" presStyleLbl="node3" presStyleIdx="2" presStyleCnt="4">
        <dgm:presLayoutVars>
          <dgm:chPref val="3"/>
        </dgm:presLayoutVars>
      </dgm:prSet>
      <dgm:spPr/>
    </dgm:pt>
    <dgm:pt modelId="{FD51ACC6-8EAD-4BAD-8909-B2A9883916A5}" type="pres">
      <dgm:prSet presAssocID="{4E53D0EE-1050-41CC-A759-C4F4EFEE4FB2}" presName="level3hierChild" presStyleCnt="0"/>
      <dgm:spPr/>
    </dgm:pt>
    <dgm:pt modelId="{4E3FCF86-3E45-401F-8BF5-DBA1CA5176C5}" type="pres">
      <dgm:prSet presAssocID="{019794DA-3C43-44EA-A2D3-9A65E8DC2564}" presName="conn2-1" presStyleLbl="parChTrans1D3" presStyleIdx="3" presStyleCnt="4"/>
      <dgm:spPr/>
    </dgm:pt>
    <dgm:pt modelId="{7EAB2821-3972-4E40-9925-6F3A0DFA277D}" type="pres">
      <dgm:prSet presAssocID="{019794DA-3C43-44EA-A2D3-9A65E8DC2564}" presName="connTx" presStyleLbl="parChTrans1D3" presStyleIdx="3" presStyleCnt="4"/>
      <dgm:spPr/>
    </dgm:pt>
    <dgm:pt modelId="{2707F5DF-F191-4E4D-A796-D55DA82C67B3}" type="pres">
      <dgm:prSet presAssocID="{FB327FA0-337A-4025-9F5B-7A0884C50D78}" presName="root2" presStyleCnt="0"/>
      <dgm:spPr/>
    </dgm:pt>
    <dgm:pt modelId="{603DB296-C2EB-4752-8B7B-52B07575EE72}" type="pres">
      <dgm:prSet presAssocID="{FB327FA0-337A-4025-9F5B-7A0884C50D78}" presName="LevelTwoTextNode" presStyleLbl="node3" presStyleIdx="3" presStyleCnt="4">
        <dgm:presLayoutVars>
          <dgm:chPref val="3"/>
        </dgm:presLayoutVars>
      </dgm:prSet>
      <dgm:spPr/>
    </dgm:pt>
    <dgm:pt modelId="{C244CB7C-18C2-431A-87E6-C07150F39DA9}" type="pres">
      <dgm:prSet presAssocID="{FB327FA0-337A-4025-9F5B-7A0884C50D78}" presName="level3hierChild" presStyleCnt="0"/>
      <dgm:spPr/>
    </dgm:pt>
  </dgm:ptLst>
  <dgm:cxnLst>
    <dgm:cxn modelId="{0A0AF504-AECC-4DA8-8FE8-3B7F0564CFF6}" type="presOf" srcId="{8DDA0352-4CF6-4714-BBA8-2749D4DF6D1D}" destId="{516CFD4A-EEFD-42E3-B9F0-862E5F816F32}" srcOrd="0" destOrd="0" presId="urn:microsoft.com/office/officeart/2008/layout/HorizontalMultiLevelHierarchy"/>
    <dgm:cxn modelId="{34B9A30E-05DC-42BB-AA8E-A688CEA987EF}" type="presOf" srcId="{3A87AAC1-2D92-4FA1-9BE1-A50C8FB438CA}" destId="{5D28BB5C-049F-4D08-BF69-8E938ACB6DCD}" srcOrd="1" destOrd="0" presId="urn:microsoft.com/office/officeart/2008/layout/HorizontalMultiLevelHierarchy"/>
    <dgm:cxn modelId="{48AB471E-FFAF-4F77-B697-C53DA5770F7B}" srcId="{8DDA0352-4CF6-4714-BBA8-2749D4DF6D1D}" destId="{24ACFC17-101E-415E-846E-9C9D51C8930F}" srcOrd="0" destOrd="0" parTransId="{3A87AAC1-2D92-4FA1-9BE1-A50C8FB438CA}" sibTransId="{DA8368B2-473B-4B5C-ABDF-2B8BFF95DC51}"/>
    <dgm:cxn modelId="{6B1AE725-9483-41CB-89D4-60FB0AE4DCE4}" type="presOf" srcId="{550B2B5B-092E-41BE-9E32-B0A23D38CFC1}" destId="{5E25A2B7-EF22-4027-B683-F41FCA6930A5}" srcOrd="1" destOrd="0" presId="urn:microsoft.com/office/officeart/2008/layout/HorizontalMultiLevelHierarchy"/>
    <dgm:cxn modelId="{D086D227-5887-450B-98A0-5CC5D19A6B90}" type="presOf" srcId="{4E53D0EE-1050-41CC-A759-C4F4EFEE4FB2}" destId="{44D5A267-E19C-481E-ACE4-EDC6476AB3B7}" srcOrd="0" destOrd="0" presId="urn:microsoft.com/office/officeart/2008/layout/HorizontalMultiLevelHierarchy"/>
    <dgm:cxn modelId="{1576422F-BC03-49CB-A454-CABD3F80621D}" type="presOf" srcId="{019794DA-3C43-44EA-A2D3-9A65E8DC2564}" destId="{4E3FCF86-3E45-401F-8BF5-DBA1CA5176C5}" srcOrd="0" destOrd="0" presId="urn:microsoft.com/office/officeart/2008/layout/HorizontalMultiLevelHierarchy"/>
    <dgm:cxn modelId="{FB12FE3B-0CF8-46CF-9928-BA79FD6EE248}" type="presOf" srcId="{1C43E33C-3A48-47DB-ADDB-234CBD28B6E4}" destId="{91E24580-1E79-47A7-9B16-BF16AA3238DF}" srcOrd="1" destOrd="0" presId="urn:microsoft.com/office/officeart/2008/layout/HorizontalMultiLevelHierarchy"/>
    <dgm:cxn modelId="{49261B43-877B-4041-BF76-DFC0F97CE59F}" type="presOf" srcId="{39B86585-9429-4268-B43B-88B3EBC90E4D}" destId="{BF37EB94-2B9D-4B1A-B1F6-1770392496C1}" srcOrd="0" destOrd="0" presId="urn:microsoft.com/office/officeart/2008/layout/HorizontalMultiLevelHierarchy"/>
    <dgm:cxn modelId="{5125AD63-A7EB-4193-9B39-F8956F1007E3}" srcId="{8DDA0352-4CF6-4714-BBA8-2749D4DF6D1D}" destId="{E94B131B-73AF-42F3-9357-118EDA957A58}" srcOrd="1" destOrd="0" parTransId="{39B86585-9429-4268-B43B-88B3EBC90E4D}" sibTransId="{BB0A3519-7A7B-4E2D-BCB5-65E1837D35A5}"/>
    <dgm:cxn modelId="{5683B54B-1200-4EAB-9472-755847DD3054}" type="presOf" srcId="{8EBAB7A2-4924-4AA9-850B-94CF6BA78960}" destId="{60D932BD-901C-4175-90FE-51E6B0DCA16D}" srcOrd="0" destOrd="0" presId="urn:microsoft.com/office/officeart/2008/layout/HorizontalMultiLevelHierarchy"/>
    <dgm:cxn modelId="{A06FC74E-2D88-4D68-A019-D20256A09307}" type="presOf" srcId="{3A87AAC1-2D92-4FA1-9BE1-A50C8FB438CA}" destId="{D4F91D9C-28C8-4D9B-8E05-9680006CE55D}" srcOrd="0" destOrd="0" presId="urn:microsoft.com/office/officeart/2008/layout/HorizontalMultiLevelHierarchy"/>
    <dgm:cxn modelId="{A24F0377-9EA1-49F6-BAD7-E36056F0645B}" type="presOf" srcId="{550B2B5B-092E-41BE-9E32-B0A23D38CFC1}" destId="{F9F06AFB-5864-4C89-BA2C-455F7E282ADC}" srcOrd="0" destOrd="0" presId="urn:microsoft.com/office/officeart/2008/layout/HorizontalMultiLevelHierarchy"/>
    <dgm:cxn modelId="{3B51437D-A23D-4CEA-A12C-4F9F89B3998E}" srcId="{8EBAB7A2-4924-4AA9-850B-94CF6BA78960}" destId="{8DDA0352-4CF6-4714-BBA8-2749D4DF6D1D}" srcOrd="0" destOrd="0" parTransId="{1C43E33C-3A48-47DB-ADDB-234CBD28B6E4}" sibTransId="{069D7495-0CD5-4932-8841-0A950774A7DB}"/>
    <dgm:cxn modelId="{7DD34D80-9D54-454F-B2B0-B89624D43099}" type="presOf" srcId="{019794DA-3C43-44EA-A2D3-9A65E8DC2564}" destId="{7EAB2821-3972-4E40-9925-6F3A0DFA277D}" srcOrd="1" destOrd="0" presId="urn:microsoft.com/office/officeart/2008/layout/HorizontalMultiLevelHierarchy"/>
    <dgm:cxn modelId="{3FC5BA83-1EA5-46C8-834D-EB1010C54FCA}" type="presOf" srcId="{24ACFC17-101E-415E-846E-9C9D51C8930F}" destId="{8D8D7927-9211-4B1C-969B-5C0A3BEB1507}" srcOrd="0" destOrd="0" presId="urn:microsoft.com/office/officeart/2008/layout/HorizontalMultiLevelHierarchy"/>
    <dgm:cxn modelId="{B4B2ADA3-4F1B-4519-A4DA-1BD9EFE92A16}" srcId="{9A75E347-CD79-48F2-8FA5-AA025C39671D}" destId="{8EBAB7A2-4924-4AA9-850B-94CF6BA78960}" srcOrd="0" destOrd="0" parTransId="{C2D7D89F-DD76-48BA-8894-6F1CAE7CE8B2}" sibTransId="{DF0B6639-DF9D-4167-8EDA-0CA7B689731C}"/>
    <dgm:cxn modelId="{6A191AAF-5398-449C-8B47-A1136BCDEC24}" type="presOf" srcId="{FB327FA0-337A-4025-9F5B-7A0884C50D78}" destId="{603DB296-C2EB-4752-8B7B-52B07575EE72}" srcOrd="0" destOrd="0" presId="urn:microsoft.com/office/officeart/2008/layout/HorizontalMultiLevelHierarchy"/>
    <dgm:cxn modelId="{663B61D2-680E-44DD-BBDF-192C991D8139}" type="presOf" srcId="{E94B131B-73AF-42F3-9357-118EDA957A58}" destId="{3E43F206-E467-4B7D-BD83-DCC2E81B7BE7}" srcOrd="0" destOrd="0" presId="urn:microsoft.com/office/officeart/2008/layout/HorizontalMultiLevelHierarchy"/>
    <dgm:cxn modelId="{20F365D3-AA3F-433F-951A-12DAD8F40E0B}" srcId="{8DDA0352-4CF6-4714-BBA8-2749D4DF6D1D}" destId="{FB327FA0-337A-4025-9F5B-7A0884C50D78}" srcOrd="3" destOrd="0" parTransId="{019794DA-3C43-44EA-A2D3-9A65E8DC2564}" sibTransId="{F66780B0-7999-4BBB-9321-3A684059A2FC}"/>
    <dgm:cxn modelId="{3C8F8ADB-0AC5-4964-9D47-7B9AF0FE1EAF}" srcId="{8DDA0352-4CF6-4714-BBA8-2749D4DF6D1D}" destId="{4E53D0EE-1050-41CC-A759-C4F4EFEE4FB2}" srcOrd="2" destOrd="0" parTransId="{550B2B5B-092E-41BE-9E32-B0A23D38CFC1}" sibTransId="{F5CC30B8-6F33-4C02-9727-CEBF5518B32D}"/>
    <dgm:cxn modelId="{4BE7B1E1-4EDE-4D06-BC02-C4A34ACF676B}" type="presOf" srcId="{39B86585-9429-4268-B43B-88B3EBC90E4D}" destId="{2C776AB0-F17F-4387-A94D-113B0FB6D4DA}" srcOrd="1" destOrd="0" presId="urn:microsoft.com/office/officeart/2008/layout/HorizontalMultiLevelHierarchy"/>
    <dgm:cxn modelId="{FBDE19EC-059B-4771-A241-836841E4E237}" type="presOf" srcId="{9A75E347-CD79-48F2-8FA5-AA025C39671D}" destId="{714A05F1-9A3F-493D-AEA1-C19D5EB9EC4A}" srcOrd="0" destOrd="0" presId="urn:microsoft.com/office/officeart/2008/layout/HorizontalMultiLevelHierarchy"/>
    <dgm:cxn modelId="{B964C5F1-22CA-4D6D-A4FC-F96D903B9780}" type="presOf" srcId="{1C43E33C-3A48-47DB-ADDB-234CBD28B6E4}" destId="{661DA9BD-B10C-4DD3-8E31-8E72ED45F96C}" srcOrd="0" destOrd="0" presId="urn:microsoft.com/office/officeart/2008/layout/HorizontalMultiLevelHierarchy"/>
    <dgm:cxn modelId="{01B474AF-D9C0-4D77-B160-1C15ECD1E1F7}" type="presParOf" srcId="{714A05F1-9A3F-493D-AEA1-C19D5EB9EC4A}" destId="{216892BF-F951-4D31-9DE6-1E3F40E0F511}" srcOrd="0" destOrd="0" presId="urn:microsoft.com/office/officeart/2008/layout/HorizontalMultiLevelHierarchy"/>
    <dgm:cxn modelId="{A1F6E31D-2252-4D1E-928D-0A4EEC965128}" type="presParOf" srcId="{216892BF-F951-4D31-9DE6-1E3F40E0F511}" destId="{60D932BD-901C-4175-90FE-51E6B0DCA16D}" srcOrd="0" destOrd="0" presId="urn:microsoft.com/office/officeart/2008/layout/HorizontalMultiLevelHierarchy"/>
    <dgm:cxn modelId="{0046BD7C-E128-4EC6-9EA0-A68E3F0F462A}" type="presParOf" srcId="{216892BF-F951-4D31-9DE6-1E3F40E0F511}" destId="{191445C9-59FC-46DD-86C8-C5F7892504EE}" srcOrd="1" destOrd="0" presId="urn:microsoft.com/office/officeart/2008/layout/HorizontalMultiLevelHierarchy"/>
    <dgm:cxn modelId="{6D27AEA8-8773-4A7F-A433-DFC011867167}" type="presParOf" srcId="{191445C9-59FC-46DD-86C8-C5F7892504EE}" destId="{661DA9BD-B10C-4DD3-8E31-8E72ED45F96C}" srcOrd="0" destOrd="0" presId="urn:microsoft.com/office/officeart/2008/layout/HorizontalMultiLevelHierarchy"/>
    <dgm:cxn modelId="{007E96C0-0F3A-4DCA-AFA8-F23CEFDBE452}" type="presParOf" srcId="{661DA9BD-B10C-4DD3-8E31-8E72ED45F96C}" destId="{91E24580-1E79-47A7-9B16-BF16AA3238DF}" srcOrd="0" destOrd="0" presId="urn:microsoft.com/office/officeart/2008/layout/HorizontalMultiLevelHierarchy"/>
    <dgm:cxn modelId="{9D352FDF-24BB-4736-A4CE-F0892D774B37}" type="presParOf" srcId="{191445C9-59FC-46DD-86C8-C5F7892504EE}" destId="{03C6413B-8805-410D-9D32-5A97CFACDECE}" srcOrd="1" destOrd="0" presId="urn:microsoft.com/office/officeart/2008/layout/HorizontalMultiLevelHierarchy"/>
    <dgm:cxn modelId="{72AA2987-8800-490A-B1A0-2E2DD53DFE93}" type="presParOf" srcId="{03C6413B-8805-410D-9D32-5A97CFACDECE}" destId="{516CFD4A-EEFD-42E3-B9F0-862E5F816F32}" srcOrd="0" destOrd="0" presId="urn:microsoft.com/office/officeart/2008/layout/HorizontalMultiLevelHierarchy"/>
    <dgm:cxn modelId="{34F6B12F-D911-4959-8D4E-B5556432CC63}" type="presParOf" srcId="{03C6413B-8805-410D-9D32-5A97CFACDECE}" destId="{9AB657ED-0956-46C0-8A6A-5B9E9B0EBC10}" srcOrd="1" destOrd="0" presId="urn:microsoft.com/office/officeart/2008/layout/HorizontalMultiLevelHierarchy"/>
    <dgm:cxn modelId="{B8169DC4-C433-4F71-B85B-E03000F84B43}" type="presParOf" srcId="{9AB657ED-0956-46C0-8A6A-5B9E9B0EBC10}" destId="{D4F91D9C-28C8-4D9B-8E05-9680006CE55D}" srcOrd="0" destOrd="0" presId="urn:microsoft.com/office/officeart/2008/layout/HorizontalMultiLevelHierarchy"/>
    <dgm:cxn modelId="{F8C9DE07-5032-47A6-9C2A-D02CAE1DB5C3}" type="presParOf" srcId="{D4F91D9C-28C8-4D9B-8E05-9680006CE55D}" destId="{5D28BB5C-049F-4D08-BF69-8E938ACB6DCD}" srcOrd="0" destOrd="0" presId="urn:microsoft.com/office/officeart/2008/layout/HorizontalMultiLevelHierarchy"/>
    <dgm:cxn modelId="{C3E7A07D-CC4E-4C0B-B1D3-180242D6FE7A}" type="presParOf" srcId="{9AB657ED-0956-46C0-8A6A-5B9E9B0EBC10}" destId="{713675B9-A942-4F11-B895-C3D802BE45F7}" srcOrd="1" destOrd="0" presId="urn:microsoft.com/office/officeart/2008/layout/HorizontalMultiLevelHierarchy"/>
    <dgm:cxn modelId="{DFEA3EF9-D079-4C14-821C-2C0DEBA7B2A0}" type="presParOf" srcId="{713675B9-A942-4F11-B895-C3D802BE45F7}" destId="{8D8D7927-9211-4B1C-969B-5C0A3BEB1507}" srcOrd="0" destOrd="0" presId="urn:microsoft.com/office/officeart/2008/layout/HorizontalMultiLevelHierarchy"/>
    <dgm:cxn modelId="{E2099313-56E4-4DE4-8983-27E053C1D489}" type="presParOf" srcId="{713675B9-A942-4F11-B895-C3D802BE45F7}" destId="{4939C429-8972-4223-914A-9857AD5FDEC9}" srcOrd="1" destOrd="0" presId="urn:microsoft.com/office/officeart/2008/layout/HorizontalMultiLevelHierarchy"/>
    <dgm:cxn modelId="{17ACBD31-DAE6-4238-AC38-AA00C1E7439B}" type="presParOf" srcId="{9AB657ED-0956-46C0-8A6A-5B9E9B0EBC10}" destId="{BF37EB94-2B9D-4B1A-B1F6-1770392496C1}" srcOrd="2" destOrd="0" presId="urn:microsoft.com/office/officeart/2008/layout/HorizontalMultiLevelHierarchy"/>
    <dgm:cxn modelId="{EDD1840B-8B68-4723-A7BA-16AE37B46604}" type="presParOf" srcId="{BF37EB94-2B9D-4B1A-B1F6-1770392496C1}" destId="{2C776AB0-F17F-4387-A94D-113B0FB6D4DA}" srcOrd="0" destOrd="0" presId="urn:microsoft.com/office/officeart/2008/layout/HorizontalMultiLevelHierarchy"/>
    <dgm:cxn modelId="{0EF0357B-69FB-47E4-B398-45F6CBFD8FDD}" type="presParOf" srcId="{9AB657ED-0956-46C0-8A6A-5B9E9B0EBC10}" destId="{0A15D823-F50D-4236-9CC5-1DB0E1BDE367}" srcOrd="3" destOrd="0" presId="urn:microsoft.com/office/officeart/2008/layout/HorizontalMultiLevelHierarchy"/>
    <dgm:cxn modelId="{B5D540BA-5CBC-484F-AAC0-A5DFA2537707}" type="presParOf" srcId="{0A15D823-F50D-4236-9CC5-1DB0E1BDE367}" destId="{3E43F206-E467-4B7D-BD83-DCC2E81B7BE7}" srcOrd="0" destOrd="0" presId="urn:microsoft.com/office/officeart/2008/layout/HorizontalMultiLevelHierarchy"/>
    <dgm:cxn modelId="{EC6A215C-6749-418E-B855-880EBA05CC5B}" type="presParOf" srcId="{0A15D823-F50D-4236-9CC5-1DB0E1BDE367}" destId="{BF62388C-EA5E-42B0-9C43-65D6BE0AED93}" srcOrd="1" destOrd="0" presId="urn:microsoft.com/office/officeart/2008/layout/HorizontalMultiLevelHierarchy"/>
    <dgm:cxn modelId="{2F514D47-9BD4-4961-99CB-FF3A380E6C57}" type="presParOf" srcId="{9AB657ED-0956-46C0-8A6A-5B9E9B0EBC10}" destId="{F9F06AFB-5864-4C89-BA2C-455F7E282ADC}" srcOrd="4" destOrd="0" presId="urn:microsoft.com/office/officeart/2008/layout/HorizontalMultiLevelHierarchy"/>
    <dgm:cxn modelId="{9359FF99-DC50-4311-96C1-708F1A702A06}" type="presParOf" srcId="{F9F06AFB-5864-4C89-BA2C-455F7E282ADC}" destId="{5E25A2B7-EF22-4027-B683-F41FCA6930A5}" srcOrd="0" destOrd="0" presId="urn:microsoft.com/office/officeart/2008/layout/HorizontalMultiLevelHierarchy"/>
    <dgm:cxn modelId="{A64196B3-C522-44FE-B3D7-0AAFA8F1B0A9}" type="presParOf" srcId="{9AB657ED-0956-46C0-8A6A-5B9E9B0EBC10}" destId="{6EBBF801-3219-484C-AEBB-3CB54707D18B}" srcOrd="5" destOrd="0" presId="urn:microsoft.com/office/officeart/2008/layout/HorizontalMultiLevelHierarchy"/>
    <dgm:cxn modelId="{51CC45A3-D665-40C0-8FA1-A553BAEDD6D7}" type="presParOf" srcId="{6EBBF801-3219-484C-AEBB-3CB54707D18B}" destId="{44D5A267-E19C-481E-ACE4-EDC6476AB3B7}" srcOrd="0" destOrd="0" presId="urn:microsoft.com/office/officeart/2008/layout/HorizontalMultiLevelHierarchy"/>
    <dgm:cxn modelId="{B5ABAC79-AEFB-424F-928C-CA4627C27062}" type="presParOf" srcId="{6EBBF801-3219-484C-AEBB-3CB54707D18B}" destId="{FD51ACC6-8EAD-4BAD-8909-B2A9883916A5}" srcOrd="1" destOrd="0" presId="urn:microsoft.com/office/officeart/2008/layout/HorizontalMultiLevelHierarchy"/>
    <dgm:cxn modelId="{CA73594D-A7E1-49AF-ABDA-89D9A057410D}" type="presParOf" srcId="{9AB657ED-0956-46C0-8A6A-5B9E9B0EBC10}" destId="{4E3FCF86-3E45-401F-8BF5-DBA1CA5176C5}" srcOrd="6" destOrd="0" presId="urn:microsoft.com/office/officeart/2008/layout/HorizontalMultiLevelHierarchy"/>
    <dgm:cxn modelId="{A67925BE-70CA-4E4B-A85B-BC40556D32D6}" type="presParOf" srcId="{4E3FCF86-3E45-401F-8BF5-DBA1CA5176C5}" destId="{7EAB2821-3972-4E40-9925-6F3A0DFA277D}" srcOrd="0" destOrd="0" presId="urn:microsoft.com/office/officeart/2008/layout/HorizontalMultiLevelHierarchy"/>
    <dgm:cxn modelId="{650E8743-A3F3-4D6D-A193-2BB724F50057}" type="presParOf" srcId="{9AB657ED-0956-46C0-8A6A-5B9E9B0EBC10}" destId="{2707F5DF-F191-4E4D-A796-D55DA82C67B3}" srcOrd="7" destOrd="0" presId="urn:microsoft.com/office/officeart/2008/layout/HorizontalMultiLevelHierarchy"/>
    <dgm:cxn modelId="{19126B08-7C2F-4B7A-9C63-DF00A2141871}" type="presParOf" srcId="{2707F5DF-F191-4E4D-A796-D55DA82C67B3}" destId="{603DB296-C2EB-4752-8B7B-52B07575EE72}" srcOrd="0" destOrd="0" presId="urn:microsoft.com/office/officeart/2008/layout/HorizontalMultiLevelHierarchy"/>
    <dgm:cxn modelId="{B55398F1-2AB2-44F8-8FAA-FEC84F37D432}" type="presParOf" srcId="{2707F5DF-F191-4E4D-A796-D55DA82C67B3}" destId="{C244CB7C-18C2-431A-87E6-C07150F39D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A75E347-CD79-48F2-8FA5-AA025C39671D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BAB7A2-4924-4AA9-850B-94CF6BA78960}">
      <dgm:prSet phldrT="[Text]"/>
      <dgm:spPr/>
      <dgm:t>
        <a:bodyPr/>
        <a:lstStyle/>
        <a:p>
          <a:r>
            <a:rPr lang="en-US" dirty="0" err="1"/>
            <a:t>Src</a:t>
          </a:r>
          <a:endParaRPr lang="en-US" dirty="0"/>
        </a:p>
      </dgm:t>
    </dgm:pt>
    <dgm:pt modelId="{C2D7D89F-DD76-48BA-8894-6F1CAE7CE8B2}" type="parTrans" cxnId="{B4B2ADA3-4F1B-4519-A4DA-1BD9EFE92A16}">
      <dgm:prSet/>
      <dgm:spPr/>
      <dgm:t>
        <a:bodyPr/>
        <a:lstStyle/>
        <a:p>
          <a:endParaRPr lang="en-US"/>
        </a:p>
      </dgm:t>
    </dgm:pt>
    <dgm:pt modelId="{DF0B6639-DF9D-4167-8EDA-0CA7B689731C}" type="sibTrans" cxnId="{B4B2ADA3-4F1B-4519-A4DA-1BD9EFE92A16}">
      <dgm:prSet/>
      <dgm:spPr/>
      <dgm:t>
        <a:bodyPr/>
        <a:lstStyle/>
        <a:p>
          <a:endParaRPr lang="en-US"/>
        </a:p>
      </dgm:t>
    </dgm:pt>
    <dgm:pt modelId="{E94B131B-73AF-42F3-9357-118EDA957A58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docker-</a:t>
          </a:r>
          <a:r>
            <a:rPr lang="en-US" dirty="0" err="1"/>
            <a:t>compose.dcproj</a:t>
          </a:r>
          <a:endParaRPr lang="en-US" dirty="0"/>
        </a:p>
      </dgm:t>
    </dgm:pt>
    <dgm:pt modelId="{39B86585-9429-4268-B43B-88B3EBC90E4D}" type="parTrans" cxnId="{5125AD63-A7EB-4193-9B39-F8956F1007E3}">
      <dgm:prSet/>
      <dgm:spPr/>
      <dgm:t>
        <a:bodyPr/>
        <a:lstStyle/>
        <a:p>
          <a:endParaRPr lang="en-US"/>
        </a:p>
      </dgm:t>
    </dgm:pt>
    <dgm:pt modelId="{BB0A3519-7A7B-4E2D-BCB5-65E1837D35A5}" type="sibTrans" cxnId="{5125AD63-A7EB-4193-9B39-F8956F1007E3}">
      <dgm:prSet/>
      <dgm:spPr/>
      <dgm:t>
        <a:bodyPr/>
        <a:lstStyle/>
        <a:p>
          <a:endParaRPr lang="en-US"/>
        </a:p>
      </dgm:t>
    </dgm:pt>
    <dgm:pt modelId="{4E53D0EE-1050-41CC-A759-C4F4EFEE4FB2}">
      <dgm:prSet phldrT="[Text]"/>
      <dgm:spPr/>
      <dgm:t>
        <a:bodyPr/>
        <a:lstStyle/>
        <a:p>
          <a:r>
            <a:rPr lang="en-US" dirty="0"/>
            <a:t>docker-</a:t>
          </a:r>
          <a:r>
            <a:rPr lang="en-US" dirty="0" err="1"/>
            <a:t>compose.yml</a:t>
          </a:r>
          <a:endParaRPr lang="en-US" dirty="0"/>
        </a:p>
      </dgm:t>
    </dgm:pt>
    <dgm:pt modelId="{550B2B5B-092E-41BE-9E32-B0A23D38CFC1}" type="parTrans" cxnId="{3C8F8ADB-0AC5-4964-9D47-7B9AF0FE1EAF}">
      <dgm:prSet/>
      <dgm:spPr/>
      <dgm:t>
        <a:bodyPr/>
        <a:lstStyle/>
        <a:p>
          <a:endParaRPr lang="en-US"/>
        </a:p>
      </dgm:t>
    </dgm:pt>
    <dgm:pt modelId="{F5CC30B8-6F33-4C02-9727-CEBF5518B32D}" type="sibTrans" cxnId="{3C8F8ADB-0AC5-4964-9D47-7B9AF0FE1EAF}">
      <dgm:prSet/>
      <dgm:spPr/>
      <dgm:t>
        <a:bodyPr/>
        <a:lstStyle/>
        <a:p>
          <a:endParaRPr lang="en-US"/>
        </a:p>
      </dgm:t>
    </dgm:pt>
    <dgm:pt modelId="{FB327FA0-337A-4025-9F5B-7A0884C50D78}">
      <dgm:prSet phldrT="[Text]"/>
      <dgm:spPr/>
      <dgm:t>
        <a:bodyPr/>
        <a:lstStyle/>
        <a:p>
          <a:r>
            <a:rPr lang="en-US" dirty="0"/>
            <a:t>docker-</a:t>
          </a:r>
          <a:r>
            <a:rPr lang="en-US" dirty="0" err="1"/>
            <a:t>compose.override.yml</a:t>
          </a:r>
          <a:endParaRPr lang="en-US" dirty="0"/>
        </a:p>
      </dgm:t>
    </dgm:pt>
    <dgm:pt modelId="{019794DA-3C43-44EA-A2D3-9A65E8DC2564}" type="parTrans" cxnId="{20F365D3-AA3F-433F-951A-12DAD8F40E0B}">
      <dgm:prSet/>
      <dgm:spPr/>
      <dgm:t>
        <a:bodyPr/>
        <a:lstStyle/>
        <a:p>
          <a:endParaRPr lang="en-US"/>
        </a:p>
      </dgm:t>
    </dgm:pt>
    <dgm:pt modelId="{F66780B0-7999-4BBB-9321-3A684059A2FC}" type="sibTrans" cxnId="{20F365D3-AA3F-433F-951A-12DAD8F40E0B}">
      <dgm:prSet/>
      <dgm:spPr/>
      <dgm:t>
        <a:bodyPr/>
        <a:lstStyle/>
        <a:p>
          <a:endParaRPr lang="en-US"/>
        </a:p>
      </dgm:t>
    </dgm:pt>
    <dgm:pt modelId="{8DDA0352-4CF6-4714-BBA8-2749D4DF6D1D}">
      <dgm:prSet phldrT="[Text]"/>
      <dgm:spPr/>
      <dgm:t>
        <a:bodyPr/>
        <a:lstStyle/>
        <a:p>
          <a:r>
            <a:rPr lang="en-US"/>
            <a:t>WebApplication</a:t>
          </a:r>
          <a:endParaRPr lang="en-US" dirty="0"/>
        </a:p>
      </dgm:t>
    </dgm:pt>
    <dgm:pt modelId="{1C43E33C-3A48-47DB-ADDB-234CBD28B6E4}" type="parTrans" cxnId="{3B51437D-A23D-4CEA-A12C-4F9F89B3998E}">
      <dgm:prSet/>
      <dgm:spPr/>
      <dgm:t>
        <a:bodyPr/>
        <a:lstStyle/>
        <a:p>
          <a:endParaRPr lang="en-US"/>
        </a:p>
      </dgm:t>
    </dgm:pt>
    <dgm:pt modelId="{069D7495-0CD5-4932-8841-0A950774A7DB}" type="sibTrans" cxnId="{3B51437D-A23D-4CEA-A12C-4F9F89B3998E}">
      <dgm:prSet/>
      <dgm:spPr/>
      <dgm:t>
        <a:bodyPr/>
        <a:lstStyle/>
        <a:p>
          <a:endParaRPr lang="en-US"/>
        </a:p>
      </dgm:t>
    </dgm:pt>
    <dgm:pt modelId="{24ACFC17-101E-415E-846E-9C9D51C8930F}">
      <dgm:prSet phldrT="[Text]"/>
      <dgm:spPr/>
      <dgm:t>
        <a:bodyPr/>
        <a:lstStyle/>
        <a:p>
          <a:r>
            <a:rPr lang="en-US" dirty="0"/>
            <a:t>WebApplication.sln</a:t>
          </a:r>
        </a:p>
      </dgm:t>
    </dgm:pt>
    <dgm:pt modelId="{3A87AAC1-2D92-4FA1-9BE1-A50C8FB438CA}" type="parTrans" cxnId="{48AB471E-FFAF-4F77-B697-C53DA5770F7B}">
      <dgm:prSet/>
      <dgm:spPr/>
      <dgm:t>
        <a:bodyPr/>
        <a:lstStyle/>
        <a:p>
          <a:endParaRPr lang="en-US"/>
        </a:p>
      </dgm:t>
    </dgm:pt>
    <dgm:pt modelId="{DA8368B2-473B-4B5C-ABDF-2B8BFF95DC51}" type="sibTrans" cxnId="{48AB471E-FFAF-4F77-B697-C53DA5770F7B}">
      <dgm:prSet/>
      <dgm:spPr/>
      <dgm:t>
        <a:bodyPr/>
        <a:lstStyle/>
        <a:p>
          <a:endParaRPr lang="en-US"/>
        </a:p>
      </dgm:t>
    </dgm:pt>
    <dgm:pt modelId="{714A05F1-9A3F-493D-AEA1-C19D5EB9EC4A}" type="pres">
      <dgm:prSet presAssocID="{9A75E347-CD79-48F2-8FA5-AA025C39671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16892BF-F951-4D31-9DE6-1E3F40E0F511}" type="pres">
      <dgm:prSet presAssocID="{8EBAB7A2-4924-4AA9-850B-94CF6BA78960}" presName="root1" presStyleCnt="0"/>
      <dgm:spPr/>
    </dgm:pt>
    <dgm:pt modelId="{60D932BD-901C-4175-90FE-51E6B0DCA16D}" type="pres">
      <dgm:prSet presAssocID="{8EBAB7A2-4924-4AA9-850B-94CF6BA78960}" presName="LevelOneTextNode" presStyleLbl="node0" presStyleIdx="0" presStyleCnt="1">
        <dgm:presLayoutVars>
          <dgm:chPref val="3"/>
        </dgm:presLayoutVars>
      </dgm:prSet>
      <dgm:spPr/>
    </dgm:pt>
    <dgm:pt modelId="{191445C9-59FC-46DD-86C8-C5F7892504EE}" type="pres">
      <dgm:prSet presAssocID="{8EBAB7A2-4924-4AA9-850B-94CF6BA78960}" presName="level2hierChild" presStyleCnt="0"/>
      <dgm:spPr/>
    </dgm:pt>
    <dgm:pt modelId="{661DA9BD-B10C-4DD3-8E31-8E72ED45F96C}" type="pres">
      <dgm:prSet presAssocID="{1C43E33C-3A48-47DB-ADDB-234CBD28B6E4}" presName="conn2-1" presStyleLbl="parChTrans1D2" presStyleIdx="0" presStyleCnt="1"/>
      <dgm:spPr/>
    </dgm:pt>
    <dgm:pt modelId="{91E24580-1E79-47A7-9B16-BF16AA3238DF}" type="pres">
      <dgm:prSet presAssocID="{1C43E33C-3A48-47DB-ADDB-234CBD28B6E4}" presName="connTx" presStyleLbl="parChTrans1D2" presStyleIdx="0" presStyleCnt="1"/>
      <dgm:spPr/>
    </dgm:pt>
    <dgm:pt modelId="{03C6413B-8805-410D-9D32-5A97CFACDECE}" type="pres">
      <dgm:prSet presAssocID="{8DDA0352-4CF6-4714-BBA8-2749D4DF6D1D}" presName="root2" presStyleCnt="0"/>
      <dgm:spPr/>
    </dgm:pt>
    <dgm:pt modelId="{516CFD4A-EEFD-42E3-B9F0-862E5F816F32}" type="pres">
      <dgm:prSet presAssocID="{8DDA0352-4CF6-4714-BBA8-2749D4DF6D1D}" presName="LevelTwoTextNode" presStyleLbl="node2" presStyleIdx="0" presStyleCnt="1">
        <dgm:presLayoutVars>
          <dgm:chPref val="3"/>
        </dgm:presLayoutVars>
      </dgm:prSet>
      <dgm:spPr/>
    </dgm:pt>
    <dgm:pt modelId="{9AB657ED-0956-46C0-8A6A-5B9E9B0EBC10}" type="pres">
      <dgm:prSet presAssocID="{8DDA0352-4CF6-4714-BBA8-2749D4DF6D1D}" presName="level3hierChild" presStyleCnt="0"/>
      <dgm:spPr/>
    </dgm:pt>
    <dgm:pt modelId="{D4F91D9C-28C8-4D9B-8E05-9680006CE55D}" type="pres">
      <dgm:prSet presAssocID="{3A87AAC1-2D92-4FA1-9BE1-A50C8FB438CA}" presName="conn2-1" presStyleLbl="parChTrans1D3" presStyleIdx="0" presStyleCnt="4"/>
      <dgm:spPr/>
    </dgm:pt>
    <dgm:pt modelId="{5D28BB5C-049F-4D08-BF69-8E938ACB6DCD}" type="pres">
      <dgm:prSet presAssocID="{3A87AAC1-2D92-4FA1-9BE1-A50C8FB438CA}" presName="connTx" presStyleLbl="parChTrans1D3" presStyleIdx="0" presStyleCnt="4"/>
      <dgm:spPr/>
    </dgm:pt>
    <dgm:pt modelId="{713675B9-A942-4F11-B895-C3D802BE45F7}" type="pres">
      <dgm:prSet presAssocID="{24ACFC17-101E-415E-846E-9C9D51C8930F}" presName="root2" presStyleCnt="0"/>
      <dgm:spPr/>
    </dgm:pt>
    <dgm:pt modelId="{8D8D7927-9211-4B1C-969B-5C0A3BEB1507}" type="pres">
      <dgm:prSet presAssocID="{24ACFC17-101E-415E-846E-9C9D51C8930F}" presName="LevelTwoTextNode" presStyleLbl="node3" presStyleIdx="0" presStyleCnt="4">
        <dgm:presLayoutVars>
          <dgm:chPref val="3"/>
        </dgm:presLayoutVars>
      </dgm:prSet>
      <dgm:spPr/>
    </dgm:pt>
    <dgm:pt modelId="{4939C429-8972-4223-914A-9857AD5FDEC9}" type="pres">
      <dgm:prSet presAssocID="{24ACFC17-101E-415E-846E-9C9D51C8930F}" presName="level3hierChild" presStyleCnt="0"/>
      <dgm:spPr/>
    </dgm:pt>
    <dgm:pt modelId="{BF37EB94-2B9D-4B1A-B1F6-1770392496C1}" type="pres">
      <dgm:prSet presAssocID="{39B86585-9429-4268-B43B-88B3EBC90E4D}" presName="conn2-1" presStyleLbl="parChTrans1D3" presStyleIdx="1" presStyleCnt="4"/>
      <dgm:spPr/>
    </dgm:pt>
    <dgm:pt modelId="{2C776AB0-F17F-4387-A94D-113B0FB6D4DA}" type="pres">
      <dgm:prSet presAssocID="{39B86585-9429-4268-B43B-88B3EBC90E4D}" presName="connTx" presStyleLbl="parChTrans1D3" presStyleIdx="1" presStyleCnt="4"/>
      <dgm:spPr/>
    </dgm:pt>
    <dgm:pt modelId="{0A15D823-F50D-4236-9CC5-1DB0E1BDE367}" type="pres">
      <dgm:prSet presAssocID="{E94B131B-73AF-42F3-9357-118EDA957A58}" presName="root2" presStyleCnt="0"/>
      <dgm:spPr/>
    </dgm:pt>
    <dgm:pt modelId="{3E43F206-E467-4B7D-BD83-DCC2E81B7BE7}" type="pres">
      <dgm:prSet presAssocID="{E94B131B-73AF-42F3-9357-118EDA957A58}" presName="LevelTwoTextNode" presStyleLbl="node3" presStyleIdx="1" presStyleCnt="4">
        <dgm:presLayoutVars>
          <dgm:chPref val="3"/>
        </dgm:presLayoutVars>
      </dgm:prSet>
      <dgm:spPr/>
    </dgm:pt>
    <dgm:pt modelId="{BF62388C-EA5E-42B0-9C43-65D6BE0AED93}" type="pres">
      <dgm:prSet presAssocID="{E94B131B-73AF-42F3-9357-118EDA957A58}" presName="level3hierChild" presStyleCnt="0"/>
      <dgm:spPr/>
    </dgm:pt>
    <dgm:pt modelId="{F9F06AFB-5864-4C89-BA2C-455F7E282ADC}" type="pres">
      <dgm:prSet presAssocID="{550B2B5B-092E-41BE-9E32-B0A23D38CFC1}" presName="conn2-1" presStyleLbl="parChTrans1D3" presStyleIdx="2" presStyleCnt="4"/>
      <dgm:spPr/>
    </dgm:pt>
    <dgm:pt modelId="{5E25A2B7-EF22-4027-B683-F41FCA6930A5}" type="pres">
      <dgm:prSet presAssocID="{550B2B5B-092E-41BE-9E32-B0A23D38CFC1}" presName="connTx" presStyleLbl="parChTrans1D3" presStyleIdx="2" presStyleCnt="4"/>
      <dgm:spPr/>
    </dgm:pt>
    <dgm:pt modelId="{6EBBF801-3219-484C-AEBB-3CB54707D18B}" type="pres">
      <dgm:prSet presAssocID="{4E53D0EE-1050-41CC-A759-C4F4EFEE4FB2}" presName="root2" presStyleCnt="0"/>
      <dgm:spPr/>
    </dgm:pt>
    <dgm:pt modelId="{44D5A267-E19C-481E-ACE4-EDC6476AB3B7}" type="pres">
      <dgm:prSet presAssocID="{4E53D0EE-1050-41CC-A759-C4F4EFEE4FB2}" presName="LevelTwoTextNode" presStyleLbl="node3" presStyleIdx="2" presStyleCnt="4">
        <dgm:presLayoutVars>
          <dgm:chPref val="3"/>
        </dgm:presLayoutVars>
      </dgm:prSet>
      <dgm:spPr/>
    </dgm:pt>
    <dgm:pt modelId="{FD51ACC6-8EAD-4BAD-8909-B2A9883916A5}" type="pres">
      <dgm:prSet presAssocID="{4E53D0EE-1050-41CC-A759-C4F4EFEE4FB2}" presName="level3hierChild" presStyleCnt="0"/>
      <dgm:spPr/>
    </dgm:pt>
    <dgm:pt modelId="{4E3FCF86-3E45-401F-8BF5-DBA1CA5176C5}" type="pres">
      <dgm:prSet presAssocID="{019794DA-3C43-44EA-A2D3-9A65E8DC2564}" presName="conn2-1" presStyleLbl="parChTrans1D3" presStyleIdx="3" presStyleCnt="4"/>
      <dgm:spPr/>
    </dgm:pt>
    <dgm:pt modelId="{7EAB2821-3972-4E40-9925-6F3A0DFA277D}" type="pres">
      <dgm:prSet presAssocID="{019794DA-3C43-44EA-A2D3-9A65E8DC2564}" presName="connTx" presStyleLbl="parChTrans1D3" presStyleIdx="3" presStyleCnt="4"/>
      <dgm:spPr/>
    </dgm:pt>
    <dgm:pt modelId="{2707F5DF-F191-4E4D-A796-D55DA82C67B3}" type="pres">
      <dgm:prSet presAssocID="{FB327FA0-337A-4025-9F5B-7A0884C50D78}" presName="root2" presStyleCnt="0"/>
      <dgm:spPr/>
    </dgm:pt>
    <dgm:pt modelId="{603DB296-C2EB-4752-8B7B-52B07575EE72}" type="pres">
      <dgm:prSet presAssocID="{FB327FA0-337A-4025-9F5B-7A0884C50D78}" presName="LevelTwoTextNode" presStyleLbl="node3" presStyleIdx="3" presStyleCnt="4">
        <dgm:presLayoutVars>
          <dgm:chPref val="3"/>
        </dgm:presLayoutVars>
      </dgm:prSet>
      <dgm:spPr/>
    </dgm:pt>
    <dgm:pt modelId="{C244CB7C-18C2-431A-87E6-C07150F39DA9}" type="pres">
      <dgm:prSet presAssocID="{FB327FA0-337A-4025-9F5B-7A0884C50D78}" presName="level3hierChild" presStyleCnt="0"/>
      <dgm:spPr/>
    </dgm:pt>
  </dgm:ptLst>
  <dgm:cxnLst>
    <dgm:cxn modelId="{0A0AF504-AECC-4DA8-8FE8-3B7F0564CFF6}" type="presOf" srcId="{8DDA0352-4CF6-4714-BBA8-2749D4DF6D1D}" destId="{516CFD4A-EEFD-42E3-B9F0-862E5F816F32}" srcOrd="0" destOrd="0" presId="urn:microsoft.com/office/officeart/2008/layout/HorizontalMultiLevelHierarchy"/>
    <dgm:cxn modelId="{34B9A30E-05DC-42BB-AA8E-A688CEA987EF}" type="presOf" srcId="{3A87AAC1-2D92-4FA1-9BE1-A50C8FB438CA}" destId="{5D28BB5C-049F-4D08-BF69-8E938ACB6DCD}" srcOrd="1" destOrd="0" presId="urn:microsoft.com/office/officeart/2008/layout/HorizontalMultiLevelHierarchy"/>
    <dgm:cxn modelId="{48AB471E-FFAF-4F77-B697-C53DA5770F7B}" srcId="{8DDA0352-4CF6-4714-BBA8-2749D4DF6D1D}" destId="{24ACFC17-101E-415E-846E-9C9D51C8930F}" srcOrd="0" destOrd="0" parTransId="{3A87AAC1-2D92-4FA1-9BE1-A50C8FB438CA}" sibTransId="{DA8368B2-473B-4B5C-ABDF-2B8BFF95DC51}"/>
    <dgm:cxn modelId="{6B1AE725-9483-41CB-89D4-60FB0AE4DCE4}" type="presOf" srcId="{550B2B5B-092E-41BE-9E32-B0A23D38CFC1}" destId="{5E25A2B7-EF22-4027-B683-F41FCA6930A5}" srcOrd="1" destOrd="0" presId="urn:microsoft.com/office/officeart/2008/layout/HorizontalMultiLevelHierarchy"/>
    <dgm:cxn modelId="{D086D227-5887-450B-98A0-5CC5D19A6B90}" type="presOf" srcId="{4E53D0EE-1050-41CC-A759-C4F4EFEE4FB2}" destId="{44D5A267-E19C-481E-ACE4-EDC6476AB3B7}" srcOrd="0" destOrd="0" presId="urn:microsoft.com/office/officeart/2008/layout/HorizontalMultiLevelHierarchy"/>
    <dgm:cxn modelId="{1576422F-BC03-49CB-A454-CABD3F80621D}" type="presOf" srcId="{019794DA-3C43-44EA-A2D3-9A65E8DC2564}" destId="{4E3FCF86-3E45-401F-8BF5-DBA1CA5176C5}" srcOrd="0" destOrd="0" presId="urn:microsoft.com/office/officeart/2008/layout/HorizontalMultiLevelHierarchy"/>
    <dgm:cxn modelId="{FB12FE3B-0CF8-46CF-9928-BA79FD6EE248}" type="presOf" srcId="{1C43E33C-3A48-47DB-ADDB-234CBD28B6E4}" destId="{91E24580-1E79-47A7-9B16-BF16AA3238DF}" srcOrd="1" destOrd="0" presId="urn:microsoft.com/office/officeart/2008/layout/HorizontalMultiLevelHierarchy"/>
    <dgm:cxn modelId="{49261B43-877B-4041-BF76-DFC0F97CE59F}" type="presOf" srcId="{39B86585-9429-4268-B43B-88B3EBC90E4D}" destId="{BF37EB94-2B9D-4B1A-B1F6-1770392496C1}" srcOrd="0" destOrd="0" presId="urn:microsoft.com/office/officeart/2008/layout/HorizontalMultiLevelHierarchy"/>
    <dgm:cxn modelId="{5125AD63-A7EB-4193-9B39-F8956F1007E3}" srcId="{8DDA0352-4CF6-4714-BBA8-2749D4DF6D1D}" destId="{E94B131B-73AF-42F3-9357-118EDA957A58}" srcOrd="1" destOrd="0" parTransId="{39B86585-9429-4268-B43B-88B3EBC90E4D}" sibTransId="{BB0A3519-7A7B-4E2D-BCB5-65E1837D35A5}"/>
    <dgm:cxn modelId="{5683B54B-1200-4EAB-9472-755847DD3054}" type="presOf" srcId="{8EBAB7A2-4924-4AA9-850B-94CF6BA78960}" destId="{60D932BD-901C-4175-90FE-51E6B0DCA16D}" srcOrd="0" destOrd="0" presId="urn:microsoft.com/office/officeart/2008/layout/HorizontalMultiLevelHierarchy"/>
    <dgm:cxn modelId="{A06FC74E-2D88-4D68-A019-D20256A09307}" type="presOf" srcId="{3A87AAC1-2D92-4FA1-9BE1-A50C8FB438CA}" destId="{D4F91D9C-28C8-4D9B-8E05-9680006CE55D}" srcOrd="0" destOrd="0" presId="urn:microsoft.com/office/officeart/2008/layout/HorizontalMultiLevelHierarchy"/>
    <dgm:cxn modelId="{A24F0377-9EA1-49F6-BAD7-E36056F0645B}" type="presOf" srcId="{550B2B5B-092E-41BE-9E32-B0A23D38CFC1}" destId="{F9F06AFB-5864-4C89-BA2C-455F7E282ADC}" srcOrd="0" destOrd="0" presId="urn:microsoft.com/office/officeart/2008/layout/HorizontalMultiLevelHierarchy"/>
    <dgm:cxn modelId="{3B51437D-A23D-4CEA-A12C-4F9F89B3998E}" srcId="{8EBAB7A2-4924-4AA9-850B-94CF6BA78960}" destId="{8DDA0352-4CF6-4714-BBA8-2749D4DF6D1D}" srcOrd="0" destOrd="0" parTransId="{1C43E33C-3A48-47DB-ADDB-234CBD28B6E4}" sibTransId="{069D7495-0CD5-4932-8841-0A950774A7DB}"/>
    <dgm:cxn modelId="{7DD34D80-9D54-454F-B2B0-B89624D43099}" type="presOf" srcId="{019794DA-3C43-44EA-A2D3-9A65E8DC2564}" destId="{7EAB2821-3972-4E40-9925-6F3A0DFA277D}" srcOrd="1" destOrd="0" presId="urn:microsoft.com/office/officeart/2008/layout/HorizontalMultiLevelHierarchy"/>
    <dgm:cxn modelId="{3FC5BA83-1EA5-46C8-834D-EB1010C54FCA}" type="presOf" srcId="{24ACFC17-101E-415E-846E-9C9D51C8930F}" destId="{8D8D7927-9211-4B1C-969B-5C0A3BEB1507}" srcOrd="0" destOrd="0" presId="urn:microsoft.com/office/officeart/2008/layout/HorizontalMultiLevelHierarchy"/>
    <dgm:cxn modelId="{B4B2ADA3-4F1B-4519-A4DA-1BD9EFE92A16}" srcId="{9A75E347-CD79-48F2-8FA5-AA025C39671D}" destId="{8EBAB7A2-4924-4AA9-850B-94CF6BA78960}" srcOrd="0" destOrd="0" parTransId="{C2D7D89F-DD76-48BA-8894-6F1CAE7CE8B2}" sibTransId="{DF0B6639-DF9D-4167-8EDA-0CA7B689731C}"/>
    <dgm:cxn modelId="{6A191AAF-5398-449C-8B47-A1136BCDEC24}" type="presOf" srcId="{FB327FA0-337A-4025-9F5B-7A0884C50D78}" destId="{603DB296-C2EB-4752-8B7B-52B07575EE72}" srcOrd="0" destOrd="0" presId="urn:microsoft.com/office/officeart/2008/layout/HorizontalMultiLevelHierarchy"/>
    <dgm:cxn modelId="{663B61D2-680E-44DD-BBDF-192C991D8139}" type="presOf" srcId="{E94B131B-73AF-42F3-9357-118EDA957A58}" destId="{3E43F206-E467-4B7D-BD83-DCC2E81B7BE7}" srcOrd="0" destOrd="0" presId="urn:microsoft.com/office/officeart/2008/layout/HorizontalMultiLevelHierarchy"/>
    <dgm:cxn modelId="{20F365D3-AA3F-433F-951A-12DAD8F40E0B}" srcId="{8DDA0352-4CF6-4714-BBA8-2749D4DF6D1D}" destId="{FB327FA0-337A-4025-9F5B-7A0884C50D78}" srcOrd="3" destOrd="0" parTransId="{019794DA-3C43-44EA-A2D3-9A65E8DC2564}" sibTransId="{F66780B0-7999-4BBB-9321-3A684059A2FC}"/>
    <dgm:cxn modelId="{3C8F8ADB-0AC5-4964-9D47-7B9AF0FE1EAF}" srcId="{8DDA0352-4CF6-4714-BBA8-2749D4DF6D1D}" destId="{4E53D0EE-1050-41CC-A759-C4F4EFEE4FB2}" srcOrd="2" destOrd="0" parTransId="{550B2B5B-092E-41BE-9E32-B0A23D38CFC1}" sibTransId="{F5CC30B8-6F33-4C02-9727-CEBF5518B32D}"/>
    <dgm:cxn modelId="{4BE7B1E1-4EDE-4D06-BC02-C4A34ACF676B}" type="presOf" srcId="{39B86585-9429-4268-B43B-88B3EBC90E4D}" destId="{2C776AB0-F17F-4387-A94D-113B0FB6D4DA}" srcOrd="1" destOrd="0" presId="urn:microsoft.com/office/officeart/2008/layout/HorizontalMultiLevelHierarchy"/>
    <dgm:cxn modelId="{FBDE19EC-059B-4771-A241-836841E4E237}" type="presOf" srcId="{9A75E347-CD79-48F2-8FA5-AA025C39671D}" destId="{714A05F1-9A3F-493D-AEA1-C19D5EB9EC4A}" srcOrd="0" destOrd="0" presId="urn:microsoft.com/office/officeart/2008/layout/HorizontalMultiLevelHierarchy"/>
    <dgm:cxn modelId="{B964C5F1-22CA-4D6D-A4FC-F96D903B9780}" type="presOf" srcId="{1C43E33C-3A48-47DB-ADDB-234CBD28B6E4}" destId="{661DA9BD-B10C-4DD3-8E31-8E72ED45F96C}" srcOrd="0" destOrd="0" presId="urn:microsoft.com/office/officeart/2008/layout/HorizontalMultiLevelHierarchy"/>
    <dgm:cxn modelId="{01B474AF-D9C0-4D77-B160-1C15ECD1E1F7}" type="presParOf" srcId="{714A05F1-9A3F-493D-AEA1-C19D5EB9EC4A}" destId="{216892BF-F951-4D31-9DE6-1E3F40E0F511}" srcOrd="0" destOrd="0" presId="urn:microsoft.com/office/officeart/2008/layout/HorizontalMultiLevelHierarchy"/>
    <dgm:cxn modelId="{A1F6E31D-2252-4D1E-928D-0A4EEC965128}" type="presParOf" srcId="{216892BF-F951-4D31-9DE6-1E3F40E0F511}" destId="{60D932BD-901C-4175-90FE-51E6B0DCA16D}" srcOrd="0" destOrd="0" presId="urn:microsoft.com/office/officeart/2008/layout/HorizontalMultiLevelHierarchy"/>
    <dgm:cxn modelId="{0046BD7C-E128-4EC6-9EA0-A68E3F0F462A}" type="presParOf" srcId="{216892BF-F951-4D31-9DE6-1E3F40E0F511}" destId="{191445C9-59FC-46DD-86C8-C5F7892504EE}" srcOrd="1" destOrd="0" presId="urn:microsoft.com/office/officeart/2008/layout/HorizontalMultiLevelHierarchy"/>
    <dgm:cxn modelId="{6D27AEA8-8773-4A7F-A433-DFC011867167}" type="presParOf" srcId="{191445C9-59FC-46DD-86C8-C5F7892504EE}" destId="{661DA9BD-B10C-4DD3-8E31-8E72ED45F96C}" srcOrd="0" destOrd="0" presId="urn:microsoft.com/office/officeart/2008/layout/HorizontalMultiLevelHierarchy"/>
    <dgm:cxn modelId="{007E96C0-0F3A-4DCA-AFA8-F23CEFDBE452}" type="presParOf" srcId="{661DA9BD-B10C-4DD3-8E31-8E72ED45F96C}" destId="{91E24580-1E79-47A7-9B16-BF16AA3238DF}" srcOrd="0" destOrd="0" presId="urn:microsoft.com/office/officeart/2008/layout/HorizontalMultiLevelHierarchy"/>
    <dgm:cxn modelId="{9D352FDF-24BB-4736-A4CE-F0892D774B37}" type="presParOf" srcId="{191445C9-59FC-46DD-86C8-C5F7892504EE}" destId="{03C6413B-8805-410D-9D32-5A97CFACDECE}" srcOrd="1" destOrd="0" presId="urn:microsoft.com/office/officeart/2008/layout/HorizontalMultiLevelHierarchy"/>
    <dgm:cxn modelId="{72AA2987-8800-490A-B1A0-2E2DD53DFE93}" type="presParOf" srcId="{03C6413B-8805-410D-9D32-5A97CFACDECE}" destId="{516CFD4A-EEFD-42E3-B9F0-862E5F816F32}" srcOrd="0" destOrd="0" presId="urn:microsoft.com/office/officeart/2008/layout/HorizontalMultiLevelHierarchy"/>
    <dgm:cxn modelId="{34F6B12F-D911-4959-8D4E-B5556432CC63}" type="presParOf" srcId="{03C6413B-8805-410D-9D32-5A97CFACDECE}" destId="{9AB657ED-0956-46C0-8A6A-5B9E9B0EBC10}" srcOrd="1" destOrd="0" presId="urn:microsoft.com/office/officeart/2008/layout/HorizontalMultiLevelHierarchy"/>
    <dgm:cxn modelId="{B8169DC4-C433-4F71-B85B-E03000F84B43}" type="presParOf" srcId="{9AB657ED-0956-46C0-8A6A-5B9E9B0EBC10}" destId="{D4F91D9C-28C8-4D9B-8E05-9680006CE55D}" srcOrd="0" destOrd="0" presId="urn:microsoft.com/office/officeart/2008/layout/HorizontalMultiLevelHierarchy"/>
    <dgm:cxn modelId="{F8C9DE07-5032-47A6-9C2A-D02CAE1DB5C3}" type="presParOf" srcId="{D4F91D9C-28C8-4D9B-8E05-9680006CE55D}" destId="{5D28BB5C-049F-4D08-BF69-8E938ACB6DCD}" srcOrd="0" destOrd="0" presId="urn:microsoft.com/office/officeart/2008/layout/HorizontalMultiLevelHierarchy"/>
    <dgm:cxn modelId="{C3E7A07D-CC4E-4C0B-B1D3-180242D6FE7A}" type="presParOf" srcId="{9AB657ED-0956-46C0-8A6A-5B9E9B0EBC10}" destId="{713675B9-A942-4F11-B895-C3D802BE45F7}" srcOrd="1" destOrd="0" presId="urn:microsoft.com/office/officeart/2008/layout/HorizontalMultiLevelHierarchy"/>
    <dgm:cxn modelId="{DFEA3EF9-D079-4C14-821C-2C0DEBA7B2A0}" type="presParOf" srcId="{713675B9-A942-4F11-B895-C3D802BE45F7}" destId="{8D8D7927-9211-4B1C-969B-5C0A3BEB1507}" srcOrd="0" destOrd="0" presId="urn:microsoft.com/office/officeart/2008/layout/HorizontalMultiLevelHierarchy"/>
    <dgm:cxn modelId="{E2099313-56E4-4DE4-8983-27E053C1D489}" type="presParOf" srcId="{713675B9-A942-4F11-B895-C3D802BE45F7}" destId="{4939C429-8972-4223-914A-9857AD5FDEC9}" srcOrd="1" destOrd="0" presId="urn:microsoft.com/office/officeart/2008/layout/HorizontalMultiLevelHierarchy"/>
    <dgm:cxn modelId="{17ACBD31-DAE6-4238-AC38-AA00C1E7439B}" type="presParOf" srcId="{9AB657ED-0956-46C0-8A6A-5B9E9B0EBC10}" destId="{BF37EB94-2B9D-4B1A-B1F6-1770392496C1}" srcOrd="2" destOrd="0" presId="urn:microsoft.com/office/officeart/2008/layout/HorizontalMultiLevelHierarchy"/>
    <dgm:cxn modelId="{EDD1840B-8B68-4723-A7BA-16AE37B46604}" type="presParOf" srcId="{BF37EB94-2B9D-4B1A-B1F6-1770392496C1}" destId="{2C776AB0-F17F-4387-A94D-113B0FB6D4DA}" srcOrd="0" destOrd="0" presId="urn:microsoft.com/office/officeart/2008/layout/HorizontalMultiLevelHierarchy"/>
    <dgm:cxn modelId="{0EF0357B-69FB-47E4-B398-45F6CBFD8FDD}" type="presParOf" srcId="{9AB657ED-0956-46C0-8A6A-5B9E9B0EBC10}" destId="{0A15D823-F50D-4236-9CC5-1DB0E1BDE367}" srcOrd="3" destOrd="0" presId="urn:microsoft.com/office/officeart/2008/layout/HorizontalMultiLevelHierarchy"/>
    <dgm:cxn modelId="{B5D540BA-5CBC-484F-AAC0-A5DFA2537707}" type="presParOf" srcId="{0A15D823-F50D-4236-9CC5-1DB0E1BDE367}" destId="{3E43F206-E467-4B7D-BD83-DCC2E81B7BE7}" srcOrd="0" destOrd="0" presId="urn:microsoft.com/office/officeart/2008/layout/HorizontalMultiLevelHierarchy"/>
    <dgm:cxn modelId="{EC6A215C-6749-418E-B855-880EBA05CC5B}" type="presParOf" srcId="{0A15D823-F50D-4236-9CC5-1DB0E1BDE367}" destId="{BF62388C-EA5E-42B0-9C43-65D6BE0AED93}" srcOrd="1" destOrd="0" presId="urn:microsoft.com/office/officeart/2008/layout/HorizontalMultiLevelHierarchy"/>
    <dgm:cxn modelId="{2F514D47-9BD4-4961-99CB-FF3A380E6C57}" type="presParOf" srcId="{9AB657ED-0956-46C0-8A6A-5B9E9B0EBC10}" destId="{F9F06AFB-5864-4C89-BA2C-455F7E282ADC}" srcOrd="4" destOrd="0" presId="urn:microsoft.com/office/officeart/2008/layout/HorizontalMultiLevelHierarchy"/>
    <dgm:cxn modelId="{9359FF99-DC50-4311-96C1-708F1A702A06}" type="presParOf" srcId="{F9F06AFB-5864-4C89-BA2C-455F7E282ADC}" destId="{5E25A2B7-EF22-4027-B683-F41FCA6930A5}" srcOrd="0" destOrd="0" presId="urn:microsoft.com/office/officeart/2008/layout/HorizontalMultiLevelHierarchy"/>
    <dgm:cxn modelId="{A64196B3-C522-44FE-B3D7-0AAFA8F1B0A9}" type="presParOf" srcId="{9AB657ED-0956-46C0-8A6A-5B9E9B0EBC10}" destId="{6EBBF801-3219-484C-AEBB-3CB54707D18B}" srcOrd="5" destOrd="0" presId="urn:microsoft.com/office/officeart/2008/layout/HorizontalMultiLevelHierarchy"/>
    <dgm:cxn modelId="{51CC45A3-D665-40C0-8FA1-A553BAEDD6D7}" type="presParOf" srcId="{6EBBF801-3219-484C-AEBB-3CB54707D18B}" destId="{44D5A267-E19C-481E-ACE4-EDC6476AB3B7}" srcOrd="0" destOrd="0" presId="urn:microsoft.com/office/officeart/2008/layout/HorizontalMultiLevelHierarchy"/>
    <dgm:cxn modelId="{B5ABAC79-AEFB-424F-928C-CA4627C27062}" type="presParOf" srcId="{6EBBF801-3219-484C-AEBB-3CB54707D18B}" destId="{FD51ACC6-8EAD-4BAD-8909-B2A9883916A5}" srcOrd="1" destOrd="0" presId="urn:microsoft.com/office/officeart/2008/layout/HorizontalMultiLevelHierarchy"/>
    <dgm:cxn modelId="{CA73594D-A7E1-49AF-ABDA-89D9A057410D}" type="presParOf" srcId="{9AB657ED-0956-46C0-8A6A-5B9E9B0EBC10}" destId="{4E3FCF86-3E45-401F-8BF5-DBA1CA5176C5}" srcOrd="6" destOrd="0" presId="urn:microsoft.com/office/officeart/2008/layout/HorizontalMultiLevelHierarchy"/>
    <dgm:cxn modelId="{A67925BE-70CA-4E4B-A85B-BC40556D32D6}" type="presParOf" srcId="{4E3FCF86-3E45-401F-8BF5-DBA1CA5176C5}" destId="{7EAB2821-3972-4E40-9925-6F3A0DFA277D}" srcOrd="0" destOrd="0" presId="urn:microsoft.com/office/officeart/2008/layout/HorizontalMultiLevelHierarchy"/>
    <dgm:cxn modelId="{650E8743-A3F3-4D6D-A193-2BB724F50057}" type="presParOf" srcId="{9AB657ED-0956-46C0-8A6A-5B9E9B0EBC10}" destId="{2707F5DF-F191-4E4D-A796-D55DA82C67B3}" srcOrd="7" destOrd="0" presId="urn:microsoft.com/office/officeart/2008/layout/HorizontalMultiLevelHierarchy"/>
    <dgm:cxn modelId="{19126B08-7C2F-4B7A-9C63-DF00A2141871}" type="presParOf" srcId="{2707F5DF-F191-4E4D-A796-D55DA82C67B3}" destId="{603DB296-C2EB-4752-8B7B-52B07575EE72}" srcOrd="0" destOrd="0" presId="urn:microsoft.com/office/officeart/2008/layout/HorizontalMultiLevelHierarchy"/>
    <dgm:cxn modelId="{B55398F1-2AB2-44F8-8FAA-FEC84F37D432}" type="presParOf" srcId="{2707F5DF-F191-4E4D-A796-D55DA82C67B3}" destId="{C244CB7C-18C2-431A-87E6-C07150F39D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F5F0D9A-8A9B-497F-89AA-7A143D109947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A9509AB2-4EC9-4CA3-966D-A73C5F96E02D}">
      <dgm:prSet phldrT="[Text]" custT="1"/>
      <dgm:spPr/>
      <dgm:t>
        <a:bodyPr/>
        <a:lstStyle/>
        <a:p>
          <a:r>
            <a:rPr lang="en-US" sz="2000" dirty="0"/>
            <a:t>docker-</a:t>
          </a:r>
          <a:r>
            <a:rPr lang="en-US" sz="2000" dirty="0" err="1"/>
            <a:t>compose.yml</a:t>
          </a:r>
          <a:endParaRPr lang="en-US" sz="2000" dirty="0"/>
        </a:p>
      </dgm:t>
    </dgm:pt>
    <dgm:pt modelId="{8DDE381C-F747-4FE1-97B7-3A1ECEA27D2B}" type="parTrans" cxnId="{1754A456-199D-407F-ABC9-341BBE077F80}">
      <dgm:prSet/>
      <dgm:spPr/>
      <dgm:t>
        <a:bodyPr/>
        <a:lstStyle/>
        <a:p>
          <a:endParaRPr lang="en-US"/>
        </a:p>
      </dgm:t>
    </dgm:pt>
    <dgm:pt modelId="{51B08ECB-4D23-4CF1-B234-23940F3B9E25}" type="sibTrans" cxnId="{1754A456-199D-407F-ABC9-341BBE077F80}">
      <dgm:prSet/>
      <dgm:spPr/>
      <dgm:t>
        <a:bodyPr/>
        <a:lstStyle/>
        <a:p>
          <a:endParaRPr lang="en-US"/>
        </a:p>
      </dgm:t>
    </dgm:pt>
    <dgm:pt modelId="{1FF91F23-4A31-4310-BDCF-4105189605AC}">
      <dgm:prSet phldrT="[Text]" custT="1"/>
      <dgm:spPr/>
      <dgm:t>
        <a:bodyPr/>
        <a:lstStyle/>
        <a:p>
          <a:r>
            <a:rPr lang="en-US" sz="2000" dirty="0"/>
            <a:t>docker-</a:t>
          </a:r>
          <a:r>
            <a:rPr lang="en-US" sz="2000" dirty="0" err="1"/>
            <a:t>compose.vs.debug.g.yml</a:t>
          </a:r>
          <a:endParaRPr lang="en-US" sz="2000" dirty="0"/>
        </a:p>
      </dgm:t>
    </dgm:pt>
    <dgm:pt modelId="{EA2B04EF-C121-485E-BCB4-CE42551B8B6D}" type="parTrans" cxnId="{1BAF6FB5-98DD-49C5-8C6D-23FC92635929}">
      <dgm:prSet/>
      <dgm:spPr/>
      <dgm:t>
        <a:bodyPr/>
        <a:lstStyle/>
        <a:p>
          <a:endParaRPr lang="en-US"/>
        </a:p>
      </dgm:t>
    </dgm:pt>
    <dgm:pt modelId="{ACDF5B3D-4CA1-40DB-A0ED-F9774DE05B69}" type="sibTrans" cxnId="{1BAF6FB5-98DD-49C5-8C6D-23FC92635929}">
      <dgm:prSet/>
      <dgm:spPr/>
      <dgm:t>
        <a:bodyPr/>
        <a:lstStyle/>
        <a:p>
          <a:endParaRPr lang="en-US"/>
        </a:p>
      </dgm:t>
    </dgm:pt>
    <dgm:pt modelId="{87ED59B4-8376-44A6-8E95-FEC3F4120E1F}">
      <dgm:prSet phldrT="[Text]"/>
      <dgm:spPr/>
      <dgm:t>
        <a:bodyPr/>
        <a:lstStyle/>
        <a:p>
          <a:r>
            <a:rPr lang="en-US" dirty="0"/>
            <a:t>result</a:t>
          </a:r>
        </a:p>
      </dgm:t>
    </dgm:pt>
    <dgm:pt modelId="{A7788503-7F5A-456E-A792-CBC54B9511D3}" type="parTrans" cxnId="{563F419C-1C38-4F8B-8067-168E85674ED5}">
      <dgm:prSet/>
      <dgm:spPr/>
      <dgm:t>
        <a:bodyPr/>
        <a:lstStyle/>
        <a:p>
          <a:endParaRPr lang="en-US"/>
        </a:p>
      </dgm:t>
    </dgm:pt>
    <dgm:pt modelId="{2C4D75F4-6A70-48B2-91FC-5669B31A5610}" type="sibTrans" cxnId="{563F419C-1C38-4F8B-8067-168E85674ED5}">
      <dgm:prSet/>
      <dgm:spPr/>
      <dgm:t>
        <a:bodyPr/>
        <a:lstStyle/>
        <a:p>
          <a:endParaRPr lang="en-US"/>
        </a:p>
      </dgm:t>
    </dgm:pt>
    <dgm:pt modelId="{62B41E3C-E123-4499-A09E-389E7874941D}">
      <dgm:prSet phldrT="[Text]" custT="1"/>
      <dgm:spPr/>
      <dgm:t>
        <a:bodyPr/>
        <a:lstStyle/>
        <a:p>
          <a:r>
            <a:rPr lang="en-US" sz="2000" dirty="0"/>
            <a:t>docker-</a:t>
          </a:r>
          <a:r>
            <a:rPr lang="en-US" sz="2000" dirty="0" err="1"/>
            <a:t>compose.override.yml</a:t>
          </a:r>
          <a:endParaRPr lang="en-US" sz="2000" dirty="0"/>
        </a:p>
      </dgm:t>
    </dgm:pt>
    <dgm:pt modelId="{C4AF8482-A247-4D3D-9E5E-CDAF2A3E852C}" type="parTrans" cxnId="{1D2D9E30-6D47-48AC-969E-1DD78FD0BC97}">
      <dgm:prSet/>
      <dgm:spPr/>
      <dgm:t>
        <a:bodyPr/>
        <a:lstStyle/>
        <a:p>
          <a:endParaRPr lang="en-US"/>
        </a:p>
      </dgm:t>
    </dgm:pt>
    <dgm:pt modelId="{EF7A4E2B-C6AD-4E2F-A280-BB3E55BA52E3}" type="sibTrans" cxnId="{1D2D9E30-6D47-48AC-969E-1DD78FD0BC97}">
      <dgm:prSet/>
      <dgm:spPr/>
      <dgm:t>
        <a:bodyPr/>
        <a:lstStyle/>
        <a:p>
          <a:endParaRPr lang="en-US"/>
        </a:p>
      </dgm:t>
    </dgm:pt>
    <dgm:pt modelId="{CB305FC4-1FEC-425A-823E-4137EF5D78AF}" type="pres">
      <dgm:prSet presAssocID="{FF5F0D9A-8A9B-497F-89AA-7A143D109947}" presName="linearFlow" presStyleCnt="0">
        <dgm:presLayoutVars>
          <dgm:dir/>
          <dgm:resizeHandles val="exact"/>
        </dgm:presLayoutVars>
      </dgm:prSet>
      <dgm:spPr/>
    </dgm:pt>
    <dgm:pt modelId="{1C8B5F86-F1B7-4161-A771-EA63858F1CC2}" type="pres">
      <dgm:prSet presAssocID="{A9509AB2-4EC9-4CA3-966D-A73C5F96E02D}" presName="node" presStyleLbl="node1" presStyleIdx="0" presStyleCnt="4" custScaleX="98070">
        <dgm:presLayoutVars>
          <dgm:bulletEnabled val="1"/>
        </dgm:presLayoutVars>
      </dgm:prSet>
      <dgm:spPr/>
    </dgm:pt>
    <dgm:pt modelId="{CF3CED57-9016-44BA-B655-7E828D5B6831}" type="pres">
      <dgm:prSet presAssocID="{51B08ECB-4D23-4CF1-B234-23940F3B9E25}" presName="spacerL" presStyleCnt="0"/>
      <dgm:spPr/>
    </dgm:pt>
    <dgm:pt modelId="{5F31F268-94D0-4C40-91F9-9035DE3B06FF}" type="pres">
      <dgm:prSet presAssocID="{51B08ECB-4D23-4CF1-B234-23940F3B9E25}" presName="sibTrans" presStyleLbl="sibTrans2D1" presStyleIdx="0" presStyleCnt="3"/>
      <dgm:spPr/>
    </dgm:pt>
    <dgm:pt modelId="{48EF549C-362E-4062-8048-39C2D1B67AC7}" type="pres">
      <dgm:prSet presAssocID="{51B08ECB-4D23-4CF1-B234-23940F3B9E25}" presName="spacerR" presStyleCnt="0"/>
      <dgm:spPr/>
    </dgm:pt>
    <dgm:pt modelId="{423F2585-6655-4570-9390-8E5A994740D4}" type="pres">
      <dgm:prSet presAssocID="{62B41E3C-E123-4499-A09E-389E7874941D}" presName="node" presStyleLbl="node1" presStyleIdx="1" presStyleCnt="4" custScaleX="108163">
        <dgm:presLayoutVars>
          <dgm:bulletEnabled val="1"/>
        </dgm:presLayoutVars>
      </dgm:prSet>
      <dgm:spPr/>
    </dgm:pt>
    <dgm:pt modelId="{3776832A-68D2-4D28-84E2-0B2FD30D7A28}" type="pres">
      <dgm:prSet presAssocID="{EF7A4E2B-C6AD-4E2F-A280-BB3E55BA52E3}" presName="spacerL" presStyleCnt="0"/>
      <dgm:spPr/>
    </dgm:pt>
    <dgm:pt modelId="{3420D672-25B8-4151-81BE-53937BB4D183}" type="pres">
      <dgm:prSet presAssocID="{EF7A4E2B-C6AD-4E2F-A280-BB3E55BA52E3}" presName="sibTrans" presStyleLbl="sibTrans2D1" presStyleIdx="1" presStyleCnt="3"/>
      <dgm:spPr/>
    </dgm:pt>
    <dgm:pt modelId="{FB360F5B-4F10-4862-B72D-DE8EB259B526}" type="pres">
      <dgm:prSet presAssocID="{EF7A4E2B-C6AD-4E2F-A280-BB3E55BA52E3}" presName="spacerR" presStyleCnt="0"/>
      <dgm:spPr/>
    </dgm:pt>
    <dgm:pt modelId="{868FAF69-81B7-42DA-9B5D-52EA15C11A18}" type="pres">
      <dgm:prSet presAssocID="{1FF91F23-4A31-4310-BDCF-4105189605AC}" presName="node" presStyleLbl="node1" presStyleIdx="2" presStyleCnt="4" custScaleX="119906">
        <dgm:presLayoutVars>
          <dgm:bulletEnabled val="1"/>
        </dgm:presLayoutVars>
      </dgm:prSet>
      <dgm:spPr/>
    </dgm:pt>
    <dgm:pt modelId="{09753C77-FAAE-403F-818F-5676D6F05D7E}" type="pres">
      <dgm:prSet presAssocID="{ACDF5B3D-4CA1-40DB-A0ED-F9774DE05B69}" presName="spacerL" presStyleCnt="0"/>
      <dgm:spPr/>
    </dgm:pt>
    <dgm:pt modelId="{10973AA8-F191-4D5A-A718-449FCF920418}" type="pres">
      <dgm:prSet presAssocID="{ACDF5B3D-4CA1-40DB-A0ED-F9774DE05B69}" presName="sibTrans" presStyleLbl="sibTrans2D1" presStyleIdx="2" presStyleCnt="3"/>
      <dgm:spPr/>
    </dgm:pt>
    <dgm:pt modelId="{A76F3CE4-D004-4A06-A443-829BCBC6A51B}" type="pres">
      <dgm:prSet presAssocID="{ACDF5B3D-4CA1-40DB-A0ED-F9774DE05B69}" presName="spacerR" presStyleCnt="0"/>
      <dgm:spPr/>
    </dgm:pt>
    <dgm:pt modelId="{4A4EA59F-0F74-4F86-9B17-7120BEEED0AE}" type="pres">
      <dgm:prSet presAssocID="{87ED59B4-8376-44A6-8E95-FEC3F4120E1F}" presName="node" presStyleLbl="node1" presStyleIdx="3" presStyleCnt="4">
        <dgm:presLayoutVars>
          <dgm:bulletEnabled val="1"/>
        </dgm:presLayoutVars>
      </dgm:prSet>
      <dgm:spPr/>
    </dgm:pt>
  </dgm:ptLst>
  <dgm:cxnLst>
    <dgm:cxn modelId="{94973A29-4A90-4F9D-9CF5-ED1A0629B87F}" type="presOf" srcId="{ACDF5B3D-4CA1-40DB-A0ED-F9774DE05B69}" destId="{10973AA8-F191-4D5A-A718-449FCF920418}" srcOrd="0" destOrd="0" presId="urn:microsoft.com/office/officeart/2005/8/layout/equation1"/>
    <dgm:cxn modelId="{1D2D9E30-6D47-48AC-969E-1DD78FD0BC97}" srcId="{FF5F0D9A-8A9B-497F-89AA-7A143D109947}" destId="{62B41E3C-E123-4499-A09E-389E7874941D}" srcOrd="1" destOrd="0" parTransId="{C4AF8482-A247-4D3D-9E5E-CDAF2A3E852C}" sibTransId="{EF7A4E2B-C6AD-4E2F-A280-BB3E55BA52E3}"/>
    <dgm:cxn modelId="{29FD244B-9AEA-4FE5-BDB8-2B86309BDC5F}" type="presOf" srcId="{87ED59B4-8376-44A6-8E95-FEC3F4120E1F}" destId="{4A4EA59F-0F74-4F86-9B17-7120BEEED0AE}" srcOrd="0" destOrd="0" presId="urn:microsoft.com/office/officeart/2005/8/layout/equation1"/>
    <dgm:cxn modelId="{63979572-367E-49E3-8254-C1610AF5AEDF}" type="presOf" srcId="{EF7A4E2B-C6AD-4E2F-A280-BB3E55BA52E3}" destId="{3420D672-25B8-4151-81BE-53937BB4D183}" srcOrd="0" destOrd="0" presId="urn:microsoft.com/office/officeart/2005/8/layout/equation1"/>
    <dgm:cxn modelId="{1754A456-199D-407F-ABC9-341BBE077F80}" srcId="{FF5F0D9A-8A9B-497F-89AA-7A143D109947}" destId="{A9509AB2-4EC9-4CA3-966D-A73C5F96E02D}" srcOrd="0" destOrd="0" parTransId="{8DDE381C-F747-4FE1-97B7-3A1ECEA27D2B}" sibTransId="{51B08ECB-4D23-4CF1-B234-23940F3B9E25}"/>
    <dgm:cxn modelId="{8675A38D-DDCE-4C6E-ACA2-DDEEEA69580F}" type="presOf" srcId="{1FF91F23-4A31-4310-BDCF-4105189605AC}" destId="{868FAF69-81B7-42DA-9B5D-52EA15C11A18}" srcOrd="0" destOrd="0" presId="urn:microsoft.com/office/officeart/2005/8/layout/equation1"/>
    <dgm:cxn modelId="{563F419C-1C38-4F8B-8067-168E85674ED5}" srcId="{FF5F0D9A-8A9B-497F-89AA-7A143D109947}" destId="{87ED59B4-8376-44A6-8E95-FEC3F4120E1F}" srcOrd="3" destOrd="0" parTransId="{A7788503-7F5A-456E-A792-CBC54B9511D3}" sibTransId="{2C4D75F4-6A70-48B2-91FC-5669B31A5610}"/>
    <dgm:cxn modelId="{1BAF6FB5-98DD-49C5-8C6D-23FC92635929}" srcId="{FF5F0D9A-8A9B-497F-89AA-7A143D109947}" destId="{1FF91F23-4A31-4310-BDCF-4105189605AC}" srcOrd="2" destOrd="0" parTransId="{EA2B04EF-C121-485E-BCB4-CE42551B8B6D}" sibTransId="{ACDF5B3D-4CA1-40DB-A0ED-F9774DE05B69}"/>
    <dgm:cxn modelId="{9C7A83CD-A789-488F-BE1F-A06ACCE11FE7}" type="presOf" srcId="{FF5F0D9A-8A9B-497F-89AA-7A143D109947}" destId="{CB305FC4-1FEC-425A-823E-4137EF5D78AF}" srcOrd="0" destOrd="0" presId="urn:microsoft.com/office/officeart/2005/8/layout/equation1"/>
    <dgm:cxn modelId="{21E917D1-F823-47ED-80E6-5700995B8488}" type="presOf" srcId="{51B08ECB-4D23-4CF1-B234-23940F3B9E25}" destId="{5F31F268-94D0-4C40-91F9-9035DE3B06FF}" srcOrd="0" destOrd="0" presId="urn:microsoft.com/office/officeart/2005/8/layout/equation1"/>
    <dgm:cxn modelId="{D3CCA7E9-6007-47C4-963A-34B32A3F3390}" type="presOf" srcId="{A9509AB2-4EC9-4CA3-966D-A73C5F96E02D}" destId="{1C8B5F86-F1B7-4161-A771-EA63858F1CC2}" srcOrd="0" destOrd="0" presId="urn:microsoft.com/office/officeart/2005/8/layout/equation1"/>
    <dgm:cxn modelId="{8E46C1F2-CDCF-489A-BFCF-FE0FD7CB80FF}" type="presOf" srcId="{62B41E3C-E123-4499-A09E-389E7874941D}" destId="{423F2585-6655-4570-9390-8E5A994740D4}" srcOrd="0" destOrd="0" presId="urn:microsoft.com/office/officeart/2005/8/layout/equation1"/>
    <dgm:cxn modelId="{DC18CCAD-12DA-45E6-90EB-69D6072636C7}" type="presParOf" srcId="{CB305FC4-1FEC-425A-823E-4137EF5D78AF}" destId="{1C8B5F86-F1B7-4161-A771-EA63858F1CC2}" srcOrd="0" destOrd="0" presId="urn:microsoft.com/office/officeart/2005/8/layout/equation1"/>
    <dgm:cxn modelId="{92455181-7886-487B-940B-22FEBFF26832}" type="presParOf" srcId="{CB305FC4-1FEC-425A-823E-4137EF5D78AF}" destId="{CF3CED57-9016-44BA-B655-7E828D5B6831}" srcOrd="1" destOrd="0" presId="urn:microsoft.com/office/officeart/2005/8/layout/equation1"/>
    <dgm:cxn modelId="{BC1ADAB3-3A8F-48FE-8497-9D61A4AE206D}" type="presParOf" srcId="{CB305FC4-1FEC-425A-823E-4137EF5D78AF}" destId="{5F31F268-94D0-4C40-91F9-9035DE3B06FF}" srcOrd="2" destOrd="0" presId="urn:microsoft.com/office/officeart/2005/8/layout/equation1"/>
    <dgm:cxn modelId="{F2A1678A-6C5D-4501-A4AD-DCC2881703A4}" type="presParOf" srcId="{CB305FC4-1FEC-425A-823E-4137EF5D78AF}" destId="{48EF549C-362E-4062-8048-39C2D1B67AC7}" srcOrd="3" destOrd="0" presId="urn:microsoft.com/office/officeart/2005/8/layout/equation1"/>
    <dgm:cxn modelId="{5DEF7B3A-CE84-4129-B0BD-42A9B5100FEA}" type="presParOf" srcId="{CB305FC4-1FEC-425A-823E-4137EF5D78AF}" destId="{423F2585-6655-4570-9390-8E5A994740D4}" srcOrd="4" destOrd="0" presId="urn:microsoft.com/office/officeart/2005/8/layout/equation1"/>
    <dgm:cxn modelId="{52E1C08B-A2C0-4895-BE30-2080FE21F943}" type="presParOf" srcId="{CB305FC4-1FEC-425A-823E-4137EF5D78AF}" destId="{3776832A-68D2-4D28-84E2-0B2FD30D7A28}" srcOrd="5" destOrd="0" presId="urn:microsoft.com/office/officeart/2005/8/layout/equation1"/>
    <dgm:cxn modelId="{D0E6BAB8-600D-47DA-B7E1-71B658152EC3}" type="presParOf" srcId="{CB305FC4-1FEC-425A-823E-4137EF5D78AF}" destId="{3420D672-25B8-4151-81BE-53937BB4D183}" srcOrd="6" destOrd="0" presId="urn:microsoft.com/office/officeart/2005/8/layout/equation1"/>
    <dgm:cxn modelId="{D78C8D53-ACF7-4BF1-A062-87C500A01016}" type="presParOf" srcId="{CB305FC4-1FEC-425A-823E-4137EF5D78AF}" destId="{FB360F5B-4F10-4862-B72D-DE8EB259B526}" srcOrd="7" destOrd="0" presId="urn:microsoft.com/office/officeart/2005/8/layout/equation1"/>
    <dgm:cxn modelId="{681B84E4-7819-4EA6-AEDF-EE1A0BC219D7}" type="presParOf" srcId="{CB305FC4-1FEC-425A-823E-4137EF5D78AF}" destId="{868FAF69-81B7-42DA-9B5D-52EA15C11A18}" srcOrd="8" destOrd="0" presId="urn:microsoft.com/office/officeart/2005/8/layout/equation1"/>
    <dgm:cxn modelId="{D1BE5E13-AFF9-431F-A4B9-B4D6EE98CFB5}" type="presParOf" srcId="{CB305FC4-1FEC-425A-823E-4137EF5D78AF}" destId="{09753C77-FAAE-403F-818F-5676D6F05D7E}" srcOrd="9" destOrd="0" presId="urn:microsoft.com/office/officeart/2005/8/layout/equation1"/>
    <dgm:cxn modelId="{EB884349-1B29-4BD8-A7BE-F8D50E4E1B6D}" type="presParOf" srcId="{CB305FC4-1FEC-425A-823E-4137EF5D78AF}" destId="{10973AA8-F191-4D5A-A718-449FCF920418}" srcOrd="10" destOrd="0" presId="urn:microsoft.com/office/officeart/2005/8/layout/equation1"/>
    <dgm:cxn modelId="{F82316B9-85A5-4294-B63A-8BA51E6A9344}" type="presParOf" srcId="{CB305FC4-1FEC-425A-823E-4137EF5D78AF}" destId="{A76F3CE4-D004-4A06-A443-829BCBC6A51B}" srcOrd="11" destOrd="0" presId="urn:microsoft.com/office/officeart/2005/8/layout/equation1"/>
    <dgm:cxn modelId="{977E12DF-4297-4BD2-A4C9-A80E095CDDA1}" type="presParOf" srcId="{CB305FC4-1FEC-425A-823E-4137EF5D78AF}" destId="{4A4EA59F-0F74-4F86-9B17-7120BEEED0AE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3A2EA7E-CAC8-4CFE-BE15-E2E56DEFCEA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651361-B3CA-40A9-8DB3-811F36E182AF}">
      <dgm:prSet phldrT="[Text]"/>
      <dgm:spPr/>
      <dgm:t>
        <a:bodyPr/>
        <a:lstStyle/>
        <a:p>
          <a:r>
            <a:rPr lang="en-US" dirty="0"/>
            <a:t>docker-</a:t>
          </a:r>
          <a:r>
            <a:rPr lang="en-US" dirty="0" err="1"/>
            <a:t>compose.yml</a:t>
          </a:r>
          <a:endParaRPr lang="en-US" dirty="0"/>
        </a:p>
      </dgm:t>
    </dgm:pt>
    <dgm:pt modelId="{ECD01B26-BDFF-4966-A4BE-4E43286BCA92}" type="parTrans" cxnId="{FA4E733C-FB52-4091-AF84-6A73FA9D33A0}">
      <dgm:prSet/>
      <dgm:spPr/>
      <dgm:t>
        <a:bodyPr/>
        <a:lstStyle/>
        <a:p>
          <a:endParaRPr lang="en-US"/>
        </a:p>
      </dgm:t>
    </dgm:pt>
    <dgm:pt modelId="{42ECA99D-EAA0-489C-97F7-FC9E1AF380E4}" type="sibTrans" cxnId="{FA4E733C-FB52-4091-AF84-6A73FA9D33A0}">
      <dgm:prSet/>
      <dgm:spPr/>
      <dgm:t>
        <a:bodyPr/>
        <a:lstStyle/>
        <a:p>
          <a:endParaRPr lang="en-US"/>
        </a:p>
      </dgm:t>
    </dgm:pt>
    <dgm:pt modelId="{898C5477-EB80-4552-BD67-6B3BEAD3EAD0}">
      <dgm:prSet/>
      <dgm:spPr/>
      <dgm:t>
        <a:bodyPr/>
        <a:lstStyle/>
        <a:p>
          <a:r>
            <a:rPr lang="en-US" dirty="0"/>
            <a:t>docker-</a:t>
          </a:r>
          <a:r>
            <a:rPr lang="en-US" dirty="0" err="1"/>
            <a:t>compose.override.yml</a:t>
          </a:r>
          <a:endParaRPr lang="en-US" dirty="0"/>
        </a:p>
      </dgm:t>
    </dgm:pt>
    <dgm:pt modelId="{7AD31CF1-6925-4106-9E9B-32C3A456502E}" type="parTrans" cxnId="{5423AF9A-DA54-4191-A9BE-0D2AAC1A3900}">
      <dgm:prSet/>
      <dgm:spPr/>
      <dgm:t>
        <a:bodyPr/>
        <a:lstStyle/>
        <a:p>
          <a:endParaRPr lang="en-US"/>
        </a:p>
      </dgm:t>
    </dgm:pt>
    <dgm:pt modelId="{F3C71B21-3410-4057-8D91-A9F2F3FCA67A}" type="sibTrans" cxnId="{5423AF9A-DA54-4191-A9BE-0D2AAC1A3900}">
      <dgm:prSet/>
      <dgm:spPr/>
      <dgm:t>
        <a:bodyPr/>
        <a:lstStyle/>
        <a:p>
          <a:endParaRPr lang="en-US"/>
        </a:p>
      </dgm:t>
    </dgm:pt>
    <dgm:pt modelId="{446AF84C-DADD-4802-8E88-73518DC60D43}">
      <dgm:prSet/>
      <dgm:spPr/>
      <dgm:t>
        <a:bodyPr/>
        <a:lstStyle/>
        <a:p>
          <a:r>
            <a:rPr lang="en-US" dirty="0"/>
            <a:t>docker-</a:t>
          </a:r>
          <a:r>
            <a:rPr lang="en-US" dirty="0" err="1"/>
            <a:t>compose.vs.debug.g.yml</a:t>
          </a:r>
          <a:endParaRPr lang="en-US" dirty="0"/>
        </a:p>
      </dgm:t>
    </dgm:pt>
    <dgm:pt modelId="{2974FD96-E99B-44EB-81A6-38B3FA69FF7C}" type="parTrans" cxnId="{BC802962-C602-4564-AC6B-EBD8EC22B8F9}">
      <dgm:prSet/>
      <dgm:spPr/>
      <dgm:t>
        <a:bodyPr/>
        <a:lstStyle/>
        <a:p>
          <a:endParaRPr lang="en-US"/>
        </a:p>
      </dgm:t>
    </dgm:pt>
    <dgm:pt modelId="{B27B79D1-5ACA-4B8D-A7C4-F2A405C445BB}" type="sibTrans" cxnId="{BC802962-C602-4564-AC6B-EBD8EC22B8F9}">
      <dgm:prSet/>
      <dgm:spPr/>
      <dgm:t>
        <a:bodyPr/>
        <a:lstStyle/>
        <a:p>
          <a:endParaRPr lang="en-US"/>
        </a:p>
      </dgm:t>
    </dgm:pt>
    <dgm:pt modelId="{11151F56-A83E-4B2F-9A48-C2C0973E5AF3}">
      <dgm:prSet phldrT="[Text]"/>
      <dgm:spPr/>
      <dgm:t>
        <a:bodyPr/>
        <a:lstStyle/>
        <a:p>
          <a:r>
            <a:rPr lang="en-US" dirty="0"/>
            <a:t>PRODUCTION</a:t>
          </a:r>
        </a:p>
      </dgm:t>
    </dgm:pt>
    <dgm:pt modelId="{B6757462-822F-4B42-8E86-964A4351CC18}" type="parTrans" cxnId="{6B5E63EF-0900-4509-8E2F-61869E2F3ACF}">
      <dgm:prSet/>
      <dgm:spPr/>
      <dgm:t>
        <a:bodyPr/>
        <a:lstStyle/>
        <a:p>
          <a:endParaRPr lang="en-US"/>
        </a:p>
      </dgm:t>
    </dgm:pt>
    <dgm:pt modelId="{71F82662-3225-4EDE-87E2-B86CABE4B198}" type="sibTrans" cxnId="{6B5E63EF-0900-4509-8E2F-61869E2F3ACF}">
      <dgm:prSet/>
      <dgm:spPr/>
      <dgm:t>
        <a:bodyPr/>
        <a:lstStyle/>
        <a:p>
          <a:endParaRPr lang="en-US"/>
        </a:p>
      </dgm:t>
    </dgm:pt>
    <dgm:pt modelId="{9C266426-97C0-4A32-90B2-94CA8F5254C2}">
      <dgm:prSet/>
      <dgm:spPr/>
      <dgm:t>
        <a:bodyPr/>
        <a:lstStyle/>
        <a:p>
          <a:r>
            <a:rPr lang="en-US" dirty="0"/>
            <a:t>LOCAL</a:t>
          </a:r>
        </a:p>
      </dgm:t>
    </dgm:pt>
    <dgm:pt modelId="{F5E89A6F-E9DA-4396-9615-EEB795D1B4D9}" type="parTrans" cxnId="{15BC0DD7-BEC0-4E65-A3E3-44E00CFB379B}">
      <dgm:prSet/>
      <dgm:spPr/>
      <dgm:t>
        <a:bodyPr/>
        <a:lstStyle/>
        <a:p>
          <a:endParaRPr lang="en-US"/>
        </a:p>
      </dgm:t>
    </dgm:pt>
    <dgm:pt modelId="{2CEDE241-2A7B-48B8-9EFA-C3EDFE4FE819}" type="sibTrans" cxnId="{15BC0DD7-BEC0-4E65-A3E3-44E00CFB379B}">
      <dgm:prSet/>
      <dgm:spPr/>
      <dgm:t>
        <a:bodyPr/>
        <a:lstStyle/>
        <a:p>
          <a:endParaRPr lang="en-US"/>
        </a:p>
      </dgm:t>
    </dgm:pt>
    <dgm:pt modelId="{50FF9F4D-2485-4816-8D4D-C549D6062B31}">
      <dgm:prSet/>
      <dgm:spPr/>
      <dgm:t>
        <a:bodyPr/>
        <a:lstStyle/>
        <a:p>
          <a:r>
            <a:rPr lang="en-US" dirty="0"/>
            <a:t>AUTO-GENERATED</a:t>
          </a:r>
        </a:p>
      </dgm:t>
    </dgm:pt>
    <dgm:pt modelId="{21F5EEFF-25B8-4245-A652-A30F1CC4AB47}" type="parTrans" cxnId="{9EA58DCF-5E12-4B16-B74F-638544D3009C}">
      <dgm:prSet/>
      <dgm:spPr/>
      <dgm:t>
        <a:bodyPr/>
        <a:lstStyle/>
        <a:p>
          <a:endParaRPr lang="en-US"/>
        </a:p>
      </dgm:t>
    </dgm:pt>
    <dgm:pt modelId="{411F92F0-B9A8-4325-90B4-A2A542068808}" type="sibTrans" cxnId="{9EA58DCF-5E12-4B16-B74F-638544D3009C}">
      <dgm:prSet/>
      <dgm:spPr/>
      <dgm:t>
        <a:bodyPr/>
        <a:lstStyle/>
        <a:p>
          <a:endParaRPr lang="en-US"/>
        </a:p>
      </dgm:t>
    </dgm:pt>
    <dgm:pt modelId="{F9CAB137-8D58-4791-B130-682E366898F1}" type="pres">
      <dgm:prSet presAssocID="{E3A2EA7E-CAC8-4CFE-BE15-E2E56DEFCEA3}" presName="linear" presStyleCnt="0">
        <dgm:presLayoutVars>
          <dgm:dir/>
          <dgm:animLvl val="lvl"/>
          <dgm:resizeHandles val="exact"/>
        </dgm:presLayoutVars>
      </dgm:prSet>
      <dgm:spPr/>
    </dgm:pt>
    <dgm:pt modelId="{B29A6E1B-8B88-4B79-B0AF-1D794898F27A}" type="pres">
      <dgm:prSet presAssocID="{83651361-B3CA-40A9-8DB3-811F36E182AF}" presName="parentLin" presStyleCnt="0"/>
      <dgm:spPr/>
    </dgm:pt>
    <dgm:pt modelId="{E53641FB-9CDE-4013-912C-73666F1A50AE}" type="pres">
      <dgm:prSet presAssocID="{83651361-B3CA-40A9-8DB3-811F36E182AF}" presName="parentLeftMargin" presStyleLbl="node1" presStyleIdx="0" presStyleCnt="3"/>
      <dgm:spPr/>
    </dgm:pt>
    <dgm:pt modelId="{7DAF554F-727D-4EDB-87BC-81AC0BF06953}" type="pres">
      <dgm:prSet presAssocID="{83651361-B3CA-40A9-8DB3-811F36E182A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61C9BC5-E3CD-47FB-B925-95AA8CA111D0}" type="pres">
      <dgm:prSet presAssocID="{83651361-B3CA-40A9-8DB3-811F36E182AF}" presName="negativeSpace" presStyleCnt="0"/>
      <dgm:spPr/>
    </dgm:pt>
    <dgm:pt modelId="{B33363EB-7BD1-4AA8-8981-98DD088DCC4E}" type="pres">
      <dgm:prSet presAssocID="{83651361-B3CA-40A9-8DB3-811F36E182AF}" presName="childText" presStyleLbl="conFgAcc1" presStyleIdx="0" presStyleCnt="3">
        <dgm:presLayoutVars>
          <dgm:bulletEnabled val="1"/>
        </dgm:presLayoutVars>
      </dgm:prSet>
      <dgm:spPr/>
    </dgm:pt>
    <dgm:pt modelId="{E418FE05-37E6-4DCC-95E4-F5A9AE6A561B}" type="pres">
      <dgm:prSet presAssocID="{42ECA99D-EAA0-489C-97F7-FC9E1AF380E4}" presName="spaceBetweenRectangles" presStyleCnt="0"/>
      <dgm:spPr/>
    </dgm:pt>
    <dgm:pt modelId="{BEC35171-E0F5-4FF4-BE1D-E4BB9D0FF813}" type="pres">
      <dgm:prSet presAssocID="{898C5477-EB80-4552-BD67-6B3BEAD3EAD0}" presName="parentLin" presStyleCnt="0"/>
      <dgm:spPr/>
    </dgm:pt>
    <dgm:pt modelId="{A7450EA9-3156-4281-B114-3883A948AC9E}" type="pres">
      <dgm:prSet presAssocID="{898C5477-EB80-4552-BD67-6B3BEAD3EAD0}" presName="parentLeftMargin" presStyleLbl="node1" presStyleIdx="0" presStyleCnt="3"/>
      <dgm:spPr/>
    </dgm:pt>
    <dgm:pt modelId="{2DA23AD8-BE70-4D3F-8EB2-7BA60930DFA8}" type="pres">
      <dgm:prSet presAssocID="{898C5477-EB80-4552-BD67-6B3BEAD3EAD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E2158B5-B54A-453A-BBC1-F264156FA401}" type="pres">
      <dgm:prSet presAssocID="{898C5477-EB80-4552-BD67-6B3BEAD3EAD0}" presName="negativeSpace" presStyleCnt="0"/>
      <dgm:spPr/>
    </dgm:pt>
    <dgm:pt modelId="{2975BEDD-B247-4B7E-B449-00E34D884F66}" type="pres">
      <dgm:prSet presAssocID="{898C5477-EB80-4552-BD67-6B3BEAD3EAD0}" presName="childText" presStyleLbl="conFgAcc1" presStyleIdx="1" presStyleCnt="3">
        <dgm:presLayoutVars>
          <dgm:bulletEnabled val="1"/>
        </dgm:presLayoutVars>
      </dgm:prSet>
      <dgm:spPr/>
    </dgm:pt>
    <dgm:pt modelId="{735410BB-AADF-4D3C-A360-F3F14910FBF0}" type="pres">
      <dgm:prSet presAssocID="{F3C71B21-3410-4057-8D91-A9F2F3FCA67A}" presName="spaceBetweenRectangles" presStyleCnt="0"/>
      <dgm:spPr/>
    </dgm:pt>
    <dgm:pt modelId="{6E896496-2E37-4BB1-AE26-34B2C3D03162}" type="pres">
      <dgm:prSet presAssocID="{446AF84C-DADD-4802-8E88-73518DC60D43}" presName="parentLin" presStyleCnt="0"/>
      <dgm:spPr/>
    </dgm:pt>
    <dgm:pt modelId="{CF7769AA-2E42-493E-9D41-153A56B0BB3A}" type="pres">
      <dgm:prSet presAssocID="{446AF84C-DADD-4802-8E88-73518DC60D43}" presName="parentLeftMargin" presStyleLbl="node1" presStyleIdx="1" presStyleCnt="3"/>
      <dgm:spPr/>
    </dgm:pt>
    <dgm:pt modelId="{019CE45F-9A91-4395-AFE4-C022E19E4515}" type="pres">
      <dgm:prSet presAssocID="{446AF84C-DADD-4802-8E88-73518DC60D4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943791D-903D-4EC9-B220-377DC34D2461}" type="pres">
      <dgm:prSet presAssocID="{446AF84C-DADD-4802-8E88-73518DC60D43}" presName="negativeSpace" presStyleCnt="0"/>
      <dgm:spPr/>
    </dgm:pt>
    <dgm:pt modelId="{77D5E132-1B61-4701-97E2-C784187963ED}" type="pres">
      <dgm:prSet presAssocID="{446AF84C-DADD-4802-8E88-73518DC60D4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0CD7E15-6B4F-41E8-BA25-29941068A77D}" type="presOf" srcId="{50FF9F4D-2485-4816-8D4D-C549D6062B31}" destId="{77D5E132-1B61-4701-97E2-C784187963ED}" srcOrd="0" destOrd="0" presId="urn:microsoft.com/office/officeart/2005/8/layout/list1"/>
    <dgm:cxn modelId="{FA4E733C-FB52-4091-AF84-6A73FA9D33A0}" srcId="{E3A2EA7E-CAC8-4CFE-BE15-E2E56DEFCEA3}" destId="{83651361-B3CA-40A9-8DB3-811F36E182AF}" srcOrd="0" destOrd="0" parTransId="{ECD01B26-BDFF-4966-A4BE-4E43286BCA92}" sibTransId="{42ECA99D-EAA0-489C-97F7-FC9E1AF380E4}"/>
    <dgm:cxn modelId="{BC802962-C602-4564-AC6B-EBD8EC22B8F9}" srcId="{E3A2EA7E-CAC8-4CFE-BE15-E2E56DEFCEA3}" destId="{446AF84C-DADD-4802-8E88-73518DC60D43}" srcOrd="2" destOrd="0" parTransId="{2974FD96-E99B-44EB-81A6-38B3FA69FF7C}" sibTransId="{B27B79D1-5ACA-4B8D-A7C4-F2A405C445BB}"/>
    <dgm:cxn modelId="{23F5466B-3F6F-4E88-BAD8-8FB4F0D27263}" type="presOf" srcId="{446AF84C-DADD-4802-8E88-73518DC60D43}" destId="{019CE45F-9A91-4395-AFE4-C022E19E4515}" srcOrd="1" destOrd="0" presId="urn:microsoft.com/office/officeart/2005/8/layout/list1"/>
    <dgm:cxn modelId="{3D2B1058-DE12-4E3F-97FB-8CF1E6003FB0}" type="presOf" srcId="{446AF84C-DADD-4802-8E88-73518DC60D43}" destId="{CF7769AA-2E42-493E-9D41-153A56B0BB3A}" srcOrd="0" destOrd="0" presId="urn:microsoft.com/office/officeart/2005/8/layout/list1"/>
    <dgm:cxn modelId="{AB69A458-6DB3-4951-A1B0-7D943ACD7BD7}" type="presOf" srcId="{E3A2EA7E-CAC8-4CFE-BE15-E2E56DEFCEA3}" destId="{F9CAB137-8D58-4791-B130-682E366898F1}" srcOrd="0" destOrd="0" presId="urn:microsoft.com/office/officeart/2005/8/layout/list1"/>
    <dgm:cxn modelId="{EA9D505A-9C51-414E-B50B-AFFC49D73A21}" type="presOf" srcId="{83651361-B3CA-40A9-8DB3-811F36E182AF}" destId="{E53641FB-9CDE-4013-912C-73666F1A50AE}" srcOrd="0" destOrd="0" presId="urn:microsoft.com/office/officeart/2005/8/layout/list1"/>
    <dgm:cxn modelId="{60054181-1C61-417F-878B-D4B9194BF14C}" type="presOf" srcId="{83651361-B3CA-40A9-8DB3-811F36E182AF}" destId="{7DAF554F-727D-4EDB-87BC-81AC0BF06953}" srcOrd="1" destOrd="0" presId="urn:microsoft.com/office/officeart/2005/8/layout/list1"/>
    <dgm:cxn modelId="{5423AF9A-DA54-4191-A9BE-0D2AAC1A3900}" srcId="{E3A2EA7E-CAC8-4CFE-BE15-E2E56DEFCEA3}" destId="{898C5477-EB80-4552-BD67-6B3BEAD3EAD0}" srcOrd="1" destOrd="0" parTransId="{7AD31CF1-6925-4106-9E9B-32C3A456502E}" sibTransId="{F3C71B21-3410-4057-8D91-A9F2F3FCA67A}"/>
    <dgm:cxn modelId="{F6EB62C1-AB38-42D1-B547-259C9711775A}" type="presOf" srcId="{9C266426-97C0-4A32-90B2-94CA8F5254C2}" destId="{2975BEDD-B247-4B7E-B449-00E34D884F66}" srcOrd="0" destOrd="0" presId="urn:microsoft.com/office/officeart/2005/8/layout/list1"/>
    <dgm:cxn modelId="{2D2324C2-202B-49AD-A0E3-2BBBB32816D8}" type="presOf" srcId="{898C5477-EB80-4552-BD67-6B3BEAD3EAD0}" destId="{2DA23AD8-BE70-4D3F-8EB2-7BA60930DFA8}" srcOrd="1" destOrd="0" presId="urn:microsoft.com/office/officeart/2005/8/layout/list1"/>
    <dgm:cxn modelId="{9EA58DCF-5E12-4B16-B74F-638544D3009C}" srcId="{446AF84C-DADD-4802-8E88-73518DC60D43}" destId="{50FF9F4D-2485-4816-8D4D-C549D6062B31}" srcOrd="0" destOrd="0" parTransId="{21F5EEFF-25B8-4245-A652-A30F1CC4AB47}" sibTransId="{411F92F0-B9A8-4325-90B4-A2A542068808}"/>
    <dgm:cxn modelId="{15BC0DD7-BEC0-4E65-A3E3-44E00CFB379B}" srcId="{898C5477-EB80-4552-BD67-6B3BEAD3EAD0}" destId="{9C266426-97C0-4A32-90B2-94CA8F5254C2}" srcOrd="0" destOrd="0" parTransId="{F5E89A6F-E9DA-4396-9615-EEB795D1B4D9}" sibTransId="{2CEDE241-2A7B-48B8-9EFA-C3EDFE4FE819}"/>
    <dgm:cxn modelId="{6531ECD7-49D8-4589-98D7-D0B8F449B1B2}" type="presOf" srcId="{898C5477-EB80-4552-BD67-6B3BEAD3EAD0}" destId="{A7450EA9-3156-4281-B114-3883A948AC9E}" srcOrd="0" destOrd="0" presId="urn:microsoft.com/office/officeart/2005/8/layout/list1"/>
    <dgm:cxn modelId="{2C216ED9-12DC-4A73-BDF8-59B2CA1E85C3}" type="presOf" srcId="{11151F56-A83E-4B2F-9A48-C2C0973E5AF3}" destId="{B33363EB-7BD1-4AA8-8981-98DD088DCC4E}" srcOrd="0" destOrd="0" presId="urn:microsoft.com/office/officeart/2005/8/layout/list1"/>
    <dgm:cxn modelId="{6B5E63EF-0900-4509-8E2F-61869E2F3ACF}" srcId="{83651361-B3CA-40A9-8DB3-811F36E182AF}" destId="{11151F56-A83E-4B2F-9A48-C2C0973E5AF3}" srcOrd="0" destOrd="0" parTransId="{B6757462-822F-4B42-8E86-964A4351CC18}" sibTransId="{71F82662-3225-4EDE-87E2-B86CABE4B198}"/>
    <dgm:cxn modelId="{F2D8C020-39CB-43C9-A6CF-AE478A5730A6}" type="presParOf" srcId="{F9CAB137-8D58-4791-B130-682E366898F1}" destId="{B29A6E1B-8B88-4B79-B0AF-1D794898F27A}" srcOrd="0" destOrd="0" presId="urn:microsoft.com/office/officeart/2005/8/layout/list1"/>
    <dgm:cxn modelId="{49F928B3-61DA-41A1-BE4B-E7F1304BBEA8}" type="presParOf" srcId="{B29A6E1B-8B88-4B79-B0AF-1D794898F27A}" destId="{E53641FB-9CDE-4013-912C-73666F1A50AE}" srcOrd="0" destOrd="0" presId="urn:microsoft.com/office/officeart/2005/8/layout/list1"/>
    <dgm:cxn modelId="{BBA514A3-971B-4D71-B0C1-867D5BBC9A22}" type="presParOf" srcId="{B29A6E1B-8B88-4B79-B0AF-1D794898F27A}" destId="{7DAF554F-727D-4EDB-87BC-81AC0BF06953}" srcOrd="1" destOrd="0" presId="urn:microsoft.com/office/officeart/2005/8/layout/list1"/>
    <dgm:cxn modelId="{5C0DD552-0CCB-4B06-81FC-DE670A178F7C}" type="presParOf" srcId="{F9CAB137-8D58-4791-B130-682E366898F1}" destId="{A61C9BC5-E3CD-47FB-B925-95AA8CA111D0}" srcOrd="1" destOrd="0" presId="urn:microsoft.com/office/officeart/2005/8/layout/list1"/>
    <dgm:cxn modelId="{CCF72081-974C-4157-9DDC-E61D32973C3D}" type="presParOf" srcId="{F9CAB137-8D58-4791-B130-682E366898F1}" destId="{B33363EB-7BD1-4AA8-8981-98DD088DCC4E}" srcOrd="2" destOrd="0" presId="urn:microsoft.com/office/officeart/2005/8/layout/list1"/>
    <dgm:cxn modelId="{B7CE766E-4812-4AD3-B55C-B57583F65CD0}" type="presParOf" srcId="{F9CAB137-8D58-4791-B130-682E366898F1}" destId="{E418FE05-37E6-4DCC-95E4-F5A9AE6A561B}" srcOrd="3" destOrd="0" presId="urn:microsoft.com/office/officeart/2005/8/layout/list1"/>
    <dgm:cxn modelId="{E61DA2A1-925E-4506-8CFA-6F0D2DFF0428}" type="presParOf" srcId="{F9CAB137-8D58-4791-B130-682E366898F1}" destId="{BEC35171-E0F5-4FF4-BE1D-E4BB9D0FF813}" srcOrd="4" destOrd="0" presId="urn:microsoft.com/office/officeart/2005/8/layout/list1"/>
    <dgm:cxn modelId="{31BA85E5-2613-489A-B01F-7115C9A3E8FB}" type="presParOf" srcId="{BEC35171-E0F5-4FF4-BE1D-E4BB9D0FF813}" destId="{A7450EA9-3156-4281-B114-3883A948AC9E}" srcOrd="0" destOrd="0" presId="urn:microsoft.com/office/officeart/2005/8/layout/list1"/>
    <dgm:cxn modelId="{1194CBB1-14F8-496F-8B6A-63DA658EE8B0}" type="presParOf" srcId="{BEC35171-E0F5-4FF4-BE1D-E4BB9D0FF813}" destId="{2DA23AD8-BE70-4D3F-8EB2-7BA60930DFA8}" srcOrd="1" destOrd="0" presId="urn:microsoft.com/office/officeart/2005/8/layout/list1"/>
    <dgm:cxn modelId="{B7C9DBCE-3296-41EF-896A-9D154BB30B4A}" type="presParOf" srcId="{F9CAB137-8D58-4791-B130-682E366898F1}" destId="{4E2158B5-B54A-453A-BBC1-F264156FA401}" srcOrd="5" destOrd="0" presId="urn:microsoft.com/office/officeart/2005/8/layout/list1"/>
    <dgm:cxn modelId="{B26071BB-4F23-437B-A83D-185D7CB7AB34}" type="presParOf" srcId="{F9CAB137-8D58-4791-B130-682E366898F1}" destId="{2975BEDD-B247-4B7E-B449-00E34D884F66}" srcOrd="6" destOrd="0" presId="urn:microsoft.com/office/officeart/2005/8/layout/list1"/>
    <dgm:cxn modelId="{47AC7DA0-A80E-4C7E-A027-67BC9C46FA9C}" type="presParOf" srcId="{F9CAB137-8D58-4791-B130-682E366898F1}" destId="{735410BB-AADF-4D3C-A360-F3F14910FBF0}" srcOrd="7" destOrd="0" presId="urn:microsoft.com/office/officeart/2005/8/layout/list1"/>
    <dgm:cxn modelId="{8E8FBF17-7B20-4B24-8762-F6AB0849A7C6}" type="presParOf" srcId="{F9CAB137-8D58-4791-B130-682E366898F1}" destId="{6E896496-2E37-4BB1-AE26-34B2C3D03162}" srcOrd="8" destOrd="0" presId="urn:microsoft.com/office/officeart/2005/8/layout/list1"/>
    <dgm:cxn modelId="{F154E759-92C5-4F8A-A358-C6B73FEC56C0}" type="presParOf" srcId="{6E896496-2E37-4BB1-AE26-34B2C3D03162}" destId="{CF7769AA-2E42-493E-9D41-153A56B0BB3A}" srcOrd="0" destOrd="0" presId="urn:microsoft.com/office/officeart/2005/8/layout/list1"/>
    <dgm:cxn modelId="{BE19BC28-155F-4C1D-98A9-07EB0DF7B8AF}" type="presParOf" srcId="{6E896496-2E37-4BB1-AE26-34B2C3D03162}" destId="{019CE45F-9A91-4395-AFE4-C022E19E4515}" srcOrd="1" destOrd="0" presId="urn:microsoft.com/office/officeart/2005/8/layout/list1"/>
    <dgm:cxn modelId="{22860197-A8C6-4BEA-B304-F30F68D0F119}" type="presParOf" srcId="{F9CAB137-8D58-4791-B130-682E366898F1}" destId="{C943791D-903D-4EC9-B220-377DC34D2461}" srcOrd="9" destOrd="0" presId="urn:microsoft.com/office/officeart/2005/8/layout/list1"/>
    <dgm:cxn modelId="{BFD8FC13-7828-4C4F-9CBC-736CDE41228E}" type="presParOf" srcId="{F9CAB137-8D58-4791-B130-682E366898F1}" destId="{77D5E132-1B61-4701-97E2-C784187963E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327C19-6FDC-4D98-83F5-62DB90C46621}">
      <dsp:nvSpPr>
        <dsp:cNvPr id="0" name=""/>
        <dsp:cNvSpPr/>
      </dsp:nvSpPr>
      <dsp:spPr>
        <a:xfrm>
          <a:off x="585091" y="2175669"/>
          <a:ext cx="382929" cy="1094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1464" y="0"/>
              </a:lnTo>
              <a:lnTo>
                <a:pt x="191464" y="1094500"/>
              </a:lnTo>
              <a:lnTo>
                <a:pt x="382929" y="10945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47566" y="2693930"/>
        <a:ext cx="57977" cy="57977"/>
      </dsp:txXfrm>
    </dsp:sp>
    <dsp:sp modelId="{D10620DD-1F4F-4A3B-97CE-8C64DEB752E8}">
      <dsp:nvSpPr>
        <dsp:cNvPr id="0" name=""/>
        <dsp:cNvSpPr/>
      </dsp:nvSpPr>
      <dsp:spPr>
        <a:xfrm>
          <a:off x="585091" y="2175669"/>
          <a:ext cx="382929" cy="364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1464" y="0"/>
              </a:lnTo>
              <a:lnTo>
                <a:pt x="191464" y="364833"/>
              </a:lnTo>
              <a:lnTo>
                <a:pt x="382929" y="3648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63333" y="2344863"/>
        <a:ext cx="26445" cy="26445"/>
      </dsp:txXfrm>
    </dsp:sp>
    <dsp:sp modelId="{3DD39BDC-AEDB-4FAA-BA8A-A5956017D194}">
      <dsp:nvSpPr>
        <dsp:cNvPr id="0" name=""/>
        <dsp:cNvSpPr/>
      </dsp:nvSpPr>
      <dsp:spPr>
        <a:xfrm>
          <a:off x="585091" y="1810835"/>
          <a:ext cx="382929" cy="364833"/>
        </a:xfrm>
        <a:custGeom>
          <a:avLst/>
          <a:gdLst/>
          <a:ahLst/>
          <a:cxnLst/>
          <a:rect l="0" t="0" r="0" b="0"/>
          <a:pathLst>
            <a:path>
              <a:moveTo>
                <a:pt x="0" y="364833"/>
              </a:moveTo>
              <a:lnTo>
                <a:pt x="191464" y="364833"/>
              </a:lnTo>
              <a:lnTo>
                <a:pt x="191464" y="0"/>
              </a:lnTo>
              <a:lnTo>
                <a:pt x="38292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63333" y="1980029"/>
        <a:ext cx="26445" cy="26445"/>
      </dsp:txXfrm>
    </dsp:sp>
    <dsp:sp modelId="{6C95FBAB-1CBC-4B27-9BE9-39296EBBD196}">
      <dsp:nvSpPr>
        <dsp:cNvPr id="0" name=""/>
        <dsp:cNvSpPr/>
      </dsp:nvSpPr>
      <dsp:spPr>
        <a:xfrm>
          <a:off x="2882666" y="1035448"/>
          <a:ext cx="3829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2929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64558" y="1071595"/>
        <a:ext cx="19146" cy="19146"/>
      </dsp:txXfrm>
    </dsp:sp>
    <dsp:sp modelId="{DE713A89-AE8F-4E09-94A5-574FB687D0D1}">
      <dsp:nvSpPr>
        <dsp:cNvPr id="0" name=""/>
        <dsp:cNvSpPr/>
      </dsp:nvSpPr>
      <dsp:spPr>
        <a:xfrm>
          <a:off x="585091" y="1081168"/>
          <a:ext cx="382929" cy="1094500"/>
        </a:xfrm>
        <a:custGeom>
          <a:avLst/>
          <a:gdLst/>
          <a:ahLst/>
          <a:cxnLst/>
          <a:rect l="0" t="0" r="0" b="0"/>
          <a:pathLst>
            <a:path>
              <a:moveTo>
                <a:pt x="0" y="1094500"/>
              </a:moveTo>
              <a:lnTo>
                <a:pt x="191464" y="1094500"/>
              </a:lnTo>
              <a:lnTo>
                <a:pt x="191464" y="0"/>
              </a:lnTo>
              <a:lnTo>
                <a:pt x="38292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47566" y="1599429"/>
        <a:ext cx="57977" cy="57977"/>
      </dsp:txXfrm>
    </dsp:sp>
    <dsp:sp modelId="{4073297C-A49C-4E89-8D77-E95449B65D65}">
      <dsp:nvSpPr>
        <dsp:cNvPr id="0" name=""/>
        <dsp:cNvSpPr/>
      </dsp:nvSpPr>
      <dsp:spPr>
        <a:xfrm rot="16200000">
          <a:off x="-1242917" y="1883802"/>
          <a:ext cx="3072282" cy="5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Project</a:t>
          </a:r>
        </a:p>
      </dsp:txBody>
      <dsp:txXfrm>
        <a:off x="-1242917" y="1883802"/>
        <a:ext cx="3072282" cy="583733"/>
      </dsp:txXfrm>
    </dsp:sp>
    <dsp:sp modelId="{6616EF54-23F7-4CB8-B1CE-B5846EABA5AD}">
      <dsp:nvSpPr>
        <dsp:cNvPr id="0" name=""/>
        <dsp:cNvSpPr/>
      </dsp:nvSpPr>
      <dsp:spPr>
        <a:xfrm>
          <a:off x="968020" y="789301"/>
          <a:ext cx="1914646" cy="5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Properties</a:t>
          </a:r>
        </a:p>
      </dsp:txBody>
      <dsp:txXfrm>
        <a:off x="968020" y="789301"/>
        <a:ext cx="1914646" cy="583733"/>
      </dsp:txXfrm>
    </dsp:sp>
    <dsp:sp modelId="{B2B22DF8-6A48-4458-9448-4CD78ACFE609}">
      <dsp:nvSpPr>
        <dsp:cNvPr id="0" name=""/>
        <dsp:cNvSpPr/>
      </dsp:nvSpPr>
      <dsp:spPr>
        <a:xfrm>
          <a:off x="3265596" y="789301"/>
          <a:ext cx="1914646" cy="5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launchSettings.json</a:t>
          </a:r>
          <a:endParaRPr lang="en-US" sz="1800" kern="1200" dirty="0"/>
        </a:p>
      </dsp:txBody>
      <dsp:txXfrm>
        <a:off x="3265596" y="789301"/>
        <a:ext cx="1914646" cy="583733"/>
      </dsp:txXfrm>
    </dsp:sp>
    <dsp:sp modelId="{0F774145-FA90-4B25-A3EE-A380C04F1E9A}">
      <dsp:nvSpPr>
        <dsp:cNvPr id="0" name=""/>
        <dsp:cNvSpPr/>
      </dsp:nvSpPr>
      <dsp:spPr>
        <a:xfrm>
          <a:off x="968020" y="1518968"/>
          <a:ext cx="1914646" cy="5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Dockerfile</a:t>
          </a:r>
          <a:endParaRPr lang="en-US" sz="1800" kern="1200" dirty="0"/>
        </a:p>
      </dsp:txBody>
      <dsp:txXfrm>
        <a:off x="968020" y="1518968"/>
        <a:ext cx="1914646" cy="583733"/>
      </dsp:txXfrm>
    </dsp:sp>
    <dsp:sp modelId="{3A8499F7-7B67-487B-8817-B6F78B2312C3}">
      <dsp:nvSpPr>
        <dsp:cNvPr id="0" name=""/>
        <dsp:cNvSpPr/>
      </dsp:nvSpPr>
      <dsp:spPr>
        <a:xfrm>
          <a:off x="968020" y="2248635"/>
          <a:ext cx="1914646" cy="5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[Name].</a:t>
          </a:r>
          <a:r>
            <a:rPr lang="en-US" sz="1800" kern="1200" dirty="0" err="1"/>
            <a:t>csproj</a:t>
          </a:r>
          <a:endParaRPr lang="en-US" sz="1800" kern="1200" dirty="0"/>
        </a:p>
      </dsp:txBody>
      <dsp:txXfrm>
        <a:off x="968020" y="2248635"/>
        <a:ext cx="1914646" cy="583733"/>
      </dsp:txXfrm>
    </dsp:sp>
    <dsp:sp modelId="{85F527CC-2DCD-4505-852F-F204C6019315}">
      <dsp:nvSpPr>
        <dsp:cNvPr id="0" name=""/>
        <dsp:cNvSpPr/>
      </dsp:nvSpPr>
      <dsp:spPr>
        <a:xfrm>
          <a:off x="968020" y="2978302"/>
          <a:ext cx="1914646" cy="5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…</a:t>
          </a:r>
        </a:p>
      </dsp:txBody>
      <dsp:txXfrm>
        <a:off x="968020" y="2978302"/>
        <a:ext cx="1914646" cy="5837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1F6F6C-141F-4617-B8B2-AF9B25E56BCF}">
      <dsp:nvSpPr>
        <dsp:cNvPr id="0" name=""/>
        <dsp:cNvSpPr/>
      </dsp:nvSpPr>
      <dsp:spPr>
        <a:xfrm>
          <a:off x="4053606" y="2898975"/>
          <a:ext cx="5381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1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09210" y="2931242"/>
        <a:ext cx="26905" cy="26905"/>
      </dsp:txXfrm>
    </dsp:sp>
    <dsp:sp modelId="{E4D39827-1868-4951-B7B7-47AC63416CFD}">
      <dsp:nvSpPr>
        <dsp:cNvPr id="0" name=""/>
        <dsp:cNvSpPr/>
      </dsp:nvSpPr>
      <dsp:spPr>
        <a:xfrm>
          <a:off x="824924" y="2175669"/>
          <a:ext cx="538113" cy="7690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9056" y="0"/>
              </a:lnTo>
              <a:lnTo>
                <a:pt x="269056" y="769026"/>
              </a:lnTo>
              <a:lnTo>
                <a:pt x="538113" y="76902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70516" y="2536717"/>
        <a:ext cx="46929" cy="46929"/>
      </dsp:txXfrm>
    </dsp:sp>
    <dsp:sp modelId="{24E0427A-77D0-4A81-BB06-F6F9F73A7652}">
      <dsp:nvSpPr>
        <dsp:cNvPr id="0" name=""/>
        <dsp:cNvSpPr/>
      </dsp:nvSpPr>
      <dsp:spPr>
        <a:xfrm>
          <a:off x="4053606" y="1406642"/>
          <a:ext cx="538113" cy="5126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9056" y="0"/>
              </a:lnTo>
              <a:lnTo>
                <a:pt x="269056" y="512684"/>
              </a:lnTo>
              <a:lnTo>
                <a:pt x="538113" y="5126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04082" y="1644403"/>
        <a:ext cx="37162" cy="37162"/>
      </dsp:txXfrm>
    </dsp:sp>
    <dsp:sp modelId="{2B53A239-398B-4FA1-B0AC-7E2B3FEFE345}">
      <dsp:nvSpPr>
        <dsp:cNvPr id="0" name=""/>
        <dsp:cNvSpPr/>
      </dsp:nvSpPr>
      <dsp:spPr>
        <a:xfrm>
          <a:off x="7282288" y="848237"/>
          <a:ext cx="5381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1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37892" y="880504"/>
        <a:ext cx="26905" cy="26905"/>
      </dsp:txXfrm>
    </dsp:sp>
    <dsp:sp modelId="{4F8D7024-A49A-4E72-B5D8-04924233D6EF}">
      <dsp:nvSpPr>
        <dsp:cNvPr id="0" name=""/>
        <dsp:cNvSpPr/>
      </dsp:nvSpPr>
      <dsp:spPr>
        <a:xfrm>
          <a:off x="4053606" y="893957"/>
          <a:ext cx="538113" cy="512684"/>
        </a:xfrm>
        <a:custGeom>
          <a:avLst/>
          <a:gdLst/>
          <a:ahLst/>
          <a:cxnLst/>
          <a:rect l="0" t="0" r="0" b="0"/>
          <a:pathLst>
            <a:path>
              <a:moveTo>
                <a:pt x="0" y="512684"/>
              </a:moveTo>
              <a:lnTo>
                <a:pt x="269056" y="512684"/>
              </a:lnTo>
              <a:lnTo>
                <a:pt x="269056" y="0"/>
              </a:lnTo>
              <a:lnTo>
                <a:pt x="53811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04082" y="1131718"/>
        <a:ext cx="37162" cy="37162"/>
      </dsp:txXfrm>
    </dsp:sp>
    <dsp:sp modelId="{A4DF87FE-3E96-4F60-A6EC-D0012957E135}">
      <dsp:nvSpPr>
        <dsp:cNvPr id="0" name=""/>
        <dsp:cNvSpPr/>
      </dsp:nvSpPr>
      <dsp:spPr>
        <a:xfrm>
          <a:off x="824924" y="1406642"/>
          <a:ext cx="538113" cy="769026"/>
        </a:xfrm>
        <a:custGeom>
          <a:avLst/>
          <a:gdLst/>
          <a:ahLst/>
          <a:cxnLst/>
          <a:rect l="0" t="0" r="0" b="0"/>
          <a:pathLst>
            <a:path>
              <a:moveTo>
                <a:pt x="0" y="769026"/>
              </a:moveTo>
              <a:lnTo>
                <a:pt x="269056" y="769026"/>
              </a:lnTo>
              <a:lnTo>
                <a:pt x="269056" y="0"/>
              </a:lnTo>
              <a:lnTo>
                <a:pt x="53811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70516" y="1767690"/>
        <a:ext cx="46929" cy="46929"/>
      </dsp:txXfrm>
    </dsp:sp>
    <dsp:sp modelId="{257FBBA6-ECBC-4AE9-BCE5-E0641D8603A9}">
      <dsp:nvSpPr>
        <dsp:cNvPr id="0" name=""/>
        <dsp:cNvSpPr/>
      </dsp:nvSpPr>
      <dsp:spPr>
        <a:xfrm rot="16200000">
          <a:off x="-1743894" y="1765521"/>
          <a:ext cx="4317343" cy="82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 err="1"/>
            <a:t>src</a:t>
          </a:r>
          <a:endParaRPr lang="en-US" sz="5300" kern="1200" dirty="0"/>
        </a:p>
      </dsp:txBody>
      <dsp:txXfrm>
        <a:off x="-1743894" y="1765521"/>
        <a:ext cx="4317343" cy="820295"/>
      </dsp:txXfrm>
    </dsp:sp>
    <dsp:sp modelId="{28D395E9-1DF6-462B-8E91-965524241360}">
      <dsp:nvSpPr>
        <dsp:cNvPr id="0" name=""/>
        <dsp:cNvSpPr/>
      </dsp:nvSpPr>
      <dsp:spPr>
        <a:xfrm>
          <a:off x="1363038" y="996494"/>
          <a:ext cx="2690568" cy="82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WebApplication</a:t>
          </a:r>
          <a:endParaRPr lang="en-US" sz="2200" kern="1200" dirty="0"/>
        </a:p>
      </dsp:txBody>
      <dsp:txXfrm>
        <a:off x="1363038" y="996494"/>
        <a:ext cx="2690568" cy="820295"/>
      </dsp:txXfrm>
    </dsp:sp>
    <dsp:sp modelId="{EE9A91ED-330E-4BCA-84D8-F120DDB7D313}">
      <dsp:nvSpPr>
        <dsp:cNvPr id="0" name=""/>
        <dsp:cNvSpPr/>
      </dsp:nvSpPr>
      <dsp:spPr>
        <a:xfrm>
          <a:off x="4591720" y="483810"/>
          <a:ext cx="2690568" cy="82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WebApplication</a:t>
          </a:r>
          <a:endParaRPr lang="en-US" sz="2200" kern="1200" dirty="0"/>
        </a:p>
      </dsp:txBody>
      <dsp:txXfrm>
        <a:off x="4591720" y="483810"/>
        <a:ext cx="2690568" cy="820295"/>
      </dsp:txXfrm>
    </dsp:sp>
    <dsp:sp modelId="{6270D05A-5293-41E3-AD79-DBAF09C25BCB}">
      <dsp:nvSpPr>
        <dsp:cNvPr id="0" name=""/>
        <dsp:cNvSpPr/>
      </dsp:nvSpPr>
      <dsp:spPr>
        <a:xfrm>
          <a:off x="7820402" y="483810"/>
          <a:ext cx="2690568" cy="82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WebApplication.csproj</a:t>
          </a:r>
          <a:endParaRPr lang="en-US" sz="2200" kern="1200" dirty="0"/>
        </a:p>
      </dsp:txBody>
      <dsp:txXfrm>
        <a:off x="7820402" y="483810"/>
        <a:ext cx="2690568" cy="820295"/>
      </dsp:txXfrm>
    </dsp:sp>
    <dsp:sp modelId="{DA0B9A18-C37D-446C-8F76-95E83EA167CD}">
      <dsp:nvSpPr>
        <dsp:cNvPr id="0" name=""/>
        <dsp:cNvSpPr/>
      </dsp:nvSpPr>
      <dsp:spPr>
        <a:xfrm>
          <a:off x="4591720" y="1509179"/>
          <a:ext cx="2690568" cy="82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WebApplication.sln</a:t>
          </a:r>
        </a:p>
      </dsp:txBody>
      <dsp:txXfrm>
        <a:off x="4591720" y="1509179"/>
        <a:ext cx="2690568" cy="820295"/>
      </dsp:txXfrm>
    </dsp:sp>
    <dsp:sp modelId="{6B416FAC-A64B-4619-9453-ABFA273DE02C}">
      <dsp:nvSpPr>
        <dsp:cNvPr id="0" name=""/>
        <dsp:cNvSpPr/>
      </dsp:nvSpPr>
      <dsp:spPr>
        <a:xfrm>
          <a:off x="1363038" y="2534548"/>
          <a:ext cx="2690568" cy="82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ExternalProject</a:t>
          </a:r>
          <a:endParaRPr lang="en-US" sz="2200" kern="1200" dirty="0"/>
        </a:p>
      </dsp:txBody>
      <dsp:txXfrm>
        <a:off x="1363038" y="2534548"/>
        <a:ext cx="2690568" cy="820295"/>
      </dsp:txXfrm>
    </dsp:sp>
    <dsp:sp modelId="{6F931DDE-476E-43DC-955E-6F336B2649DC}">
      <dsp:nvSpPr>
        <dsp:cNvPr id="0" name=""/>
        <dsp:cNvSpPr/>
      </dsp:nvSpPr>
      <dsp:spPr>
        <a:xfrm>
          <a:off x="4591720" y="2534548"/>
          <a:ext cx="2690568" cy="82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ExternalProject.csproj</a:t>
          </a:r>
          <a:endParaRPr lang="en-US" sz="2200" kern="1200" dirty="0"/>
        </a:p>
      </dsp:txBody>
      <dsp:txXfrm>
        <a:off x="4591720" y="2534548"/>
        <a:ext cx="2690568" cy="8202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1F6F6C-141F-4617-B8B2-AF9B25E56BCF}">
      <dsp:nvSpPr>
        <dsp:cNvPr id="0" name=""/>
        <dsp:cNvSpPr/>
      </dsp:nvSpPr>
      <dsp:spPr>
        <a:xfrm>
          <a:off x="4053606" y="2898975"/>
          <a:ext cx="5381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1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09210" y="2931242"/>
        <a:ext cx="26905" cy="26905"/>
      </dsp:txXfrm>
    </dsp:sp>
    <dsp:sp modelId="{E4D39827-1868-4951-B7B7-47AC63416CFD}">
      <dsp:nvSpPr>
        <dsp:cNvPr id="0" name=""/>
        <dsp:cNvSpPr/>
      </dsp:nvSpPr>
      <dsp:spPr>
        <a:xfrm>
          <a:off x="824924" y="2175669"/>
          <a:ext cx="538113" cy="7690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9056" y="0"/>
              </a:lnTo>
              <a:lnTo>
                <a:pt x="269056" y="769026"/>
              </a:lnTo>
              <a:lnTo>
                <a:pt x="538113" y="76902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70516" y="2536717"/>
        <a:ext cx="46929" cy="46929"/>
      </dsp:txXfrm>
    </dsp:sp>
    <dsp:sp modelId="{24E0427A-77D0-4A81-BB06-F6F9F73A7652}">
      <dsp:nvSpPr>
        <dsp:cNvPr id="0" name=""/>
        <dsp:cNvSpPr/>
      </dsp:nvSpPr>
      <dsp:spPr>
        <a:xfrm>
          <a:off x="4053606" y="1406642"/>
          <a:ext cx="538113" cy="5126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9056" y="0"/>
              </a:lnTo>
              <a:lnTo>
                <a:pt x="269056" y="512684"/>
              </a:lnTo>
              <a:lnTo>
                <a:pt x="538113" y="5126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04082" y="1644403"/>
        <a:ext cx="37162" cy="37162"/>
      </dsp:txXfrm>
    </dsp:sp>
    <dsp:sp modelId="{2B53A239-398B-4FA1-B0AC-7E2B3FEFE345}">
      <dsp:nvSpPr>
        <dsp:cNvPr id="0" name=""/>
        <dsp:cNvSpPr/>
      </dsp:nvSpPr>
      <dsp:spPr>
        <a:xfrm>
          <a:off x="7282288" y="848237"/>
          <a:ext cx="5381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1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37892" y="880504"/>
        <a:ext cx="26905" cy="26905"/>
      </dsp:txXfrm>
    </dsp:sp>
    <dsp:sp modelId="{4F8D7024-A49A-4E72-B5D8-04924233D6EF}">
      <dsp:nvSpPr>
        <dsp:cNvPr id="0" name=""/>
        <dsp:cNvSpPr/>
      </dsp:nvSpPr>
      <dsp:spPr>
        <a:xfrm>
          <a:off x="4053606" y="893957"/>
          <a:ext cx="538113" cy="512684"/>
        </a:xfrm>
        <a:custGeom>
          <a:avLst/>
          <a:gdLst/>
          <a:ahLst/>
          <a:cxnLst/>
          <a:rect l="0" t="0" r="0" b="0"/>
          <a:pathLst>
            <a:path>
              <a:moveTo>
                <a:pt x="0" y="512684"/>
              </a:moveTo>
              <a:lnTo>
                <a:pt x="269056" y="512684"/>
              </a:lnTo>
              <a:lnTo>
                <a:pt x="269056" y="0"/>
              </a:lnTo>
              <a:lnTo>
                <a:pt x="53811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04082" y="1131718"/>
        <a:ext cx="37162" cy="37162"/>
      </dsp:txXfrm>
    </dsp:sp>
    <dsp:sp modelId="{A4DF87FE-3E96-4F60-A6EC-D0012957E135}">
      <dsp:nvSpPr>
        <dsp:cNvPr id="0" name=""/>
        <dsp:cNvSpPr/>
      </dsp:nvSpPr>
      <dsp:spPr>
        <a:xfrm>
          <a:off x="824924" y="1406642"/>
          <a:ext cx="538113" cy="769026"/>
        </a:xfrm>
        <a:custGeom>
          <a:avLst/>
          <a:gdLst/>
          <a:ahLst/>
          <a:cxnLst/>
          <a:rect l="0" t="0" r="0" b="0"/>
          <a:pathLst>
            <a:path>
              <a:moveTo>
                <a:pt x="0" y="769026"/>
              </a:moveTo>
              <a:lnTo>
                <a:pt x="269056" y="769026"/>
              </a:lnTo>
              <a:lnTo>
                <a:pt x="269056" y="0"/>
              </a:lnTo>
              <a:lnTo>
                <a:pt x="53811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70516" y="1767690"/>
        <a:ext cx="46929" cy="46929"/>
      </dsp:txXfrm>
    </dsp:sp>
    <dsp:sp modelId="{257FBBA6-ECBC-4AE9-BCE5-E0641D8603A9}">
      <dsp:nvSpPr>
        <dsp:cNvPr id="0" name=""/>
        <dsp:cNvSpPr/>
      </dsp:nvSpPr>
      <dsp:spPr>
        <a:xfrm rot="16200000">
          <a:off x="-1743894" y="1765521"/>
          <a:ext cx="4317343" cy="82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 err="1"/>
            <a:t>src</a:t>
          </a:r>
          <a:endParaRPr lang="en-US" sz="5300" kern="1200" dirty="0"/>
        </a:p>
      </dsp:txBody>
      <dsp:txXfrm>
        <a:off x="-1743894" y="1765521"/>
        <a:ext cx="4317343" cy="820295"/>
      </dsp:txXfrm>
    </dsp:sp>
    <dsp:sp modelId="{28D395E9-1DF6-462B-8E91-965524241360}">
      <dsp:nvSpPr>
        <dsp:cNvPr id="0" name=""/>
        <dsp:cNvSpPr/>
      </dsp:nvSpPr>
      <dsp:spPr>
        <a:xfrm>
          <a:off x="1363038" y="996494"/>
          <a:ext cx="2690568" cy="820295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WebApplication</a:t>
          </a:r>
          <a:r>
            <a:rPr lang="ru-RU" sz="2200" kern="1200" dirty="0"/>
            <a:t> (</a:t>
          </a:r>
          <a:r>
            <a:rPr lang="en-US" sz="2200" kern="1200" dirty="0"/>
            <a:t>.)</a:t>
          </a:r>
        </a:p>
      </dsp:txBody>
      <dsp:txXfrm>
        <a:off x="1363038" y="996494"/>
        <a:ext cx="2690568" cy="820295"/>
      </dsp:txXfrm>
    </dsp:sp>
    <dsp:sp modelId="{EE9A91ED-330E-4BCA-84D8-F120DDB7D313}">
      <dsp:nvSpPr>
        <dsp:cNvPr id="0" name=""/>
        <dsp:cNvSpPr/>
      </dsp:nvSpPr>
      <dsp:spPr>
        <a:xfrm>
          <a:off x="4591720" y="483810"/>
          <a:ext cx="2690568" cy="820295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WebApplication</a:t>
          </a:r>
          <a:endParaRPr lang="en-US" sz="2200" kern="1200" dirty="0"/>
        </a:p>
      </dsp:txBody>
      <dsp:txXfrm>
        <a:off x="4591720" y="483810"/>
        <a:ext cx="2690568" cy="820295"/>
      </dsp:txXfrm>
    </dsp:sp>
    <dsp:sp modelId="{6270D05A-5293-41E3-AD79-DBAF09C25BCB}">
      <dsp:nvSpPr>
        <dsp:cNvPr id="0" name=""/>
        <dsp:cNvSpPr/>
      </dsp:nvSpPr>
      <dsp:spPr>
        <a:xfrm>
          <a:off x="7820402" y="483810"/>
          <a:ext cx="2690568" cy="820295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WebApplication.csproj</a:t>
          </a:r>
          <a:endParaRPr lang="en-US" sz="2200" kern="1200" dirty="0"/>
        </a:p>
      </dsp:txBody>
      <dsp:txXfrm>
        <a:off x="7820402" y="483810"/>
        <a:ext cx="2690568" cy="820295"/>
      </dsp:txXfrm>
    </dsp:sp>
    <dsp:sp modelId="{DA0B9A18-C37D-446C-8F76-95E83EA167CD}">
      <dsp:nvSpPr>
        <dsp:cNvPr id="0" name=""/>
        <dsp:cNvSpPr/>
      </dsp:nvSpPr>
      <dsp:spPr>
        <a:xfrm>
          <a:off x="4591720" y="1509179"/>
          <a:ext cx="2690568" cy="820295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WebApplication.sln</a:t>
          </a:r>
        </a:p>
      </dsp:txBody>
      <dsp:txXfrm>
        <a:off x="4591720" y="1509179"/>
        <a:ext cx="2690568" cy="820295"/>
      </dsp:txXfrm>
    </dsp:sp>
    <dsp:sp modelId="{6B416FAC-A64B-4619-9453-ABFA273DE02C}">
      <dsp:nvSpPr>
        <dsp:cNvPr id="0" name=""/>
        <dsp:cNvSpPr/>
      </dsp:nvSpPr>
      <dsp:spPr>
        <a:xfrm>
          <a:off x="1363038" y="2534548"/>
          <a:ext cx="2690568" cy="82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ExternalProject</a:t>
          </a:r>
          <a:endParaRPr lang="en-US" sz="2200" kern="1200" dirty="0"/>
        </a:p>
      </dsp:txBody>
      <dsp:txXfrm>
        <a:off x="1363038" y="2534548"/>
        <a:ext cx="2690568" cy="820295"/>
      </dsp:txXfrm>
    </dsp:sp>
    <dsp:sp modelId="{6F931DDE-476E-43DC-955E-6F336B2649DC}">
      <dsp:nvSpPr>
        <dsp:cNvPr id="0" name=""/>
        <dsp:cNvSpPr/>
      </dsp:nvSpPr>
      <dsp:spPr>
        <a:xfrm>
          <a:off x="4591720" y="2534548"/>
          <a:ext cx="2690568" cy="82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ExternalProject.csproj</a:t>
          </a:r>
          <a:endParaRPr lang="en-US" sz="2200" kern="1200" dirty="0"/>
        </a:p>
      </dsp:txBody>
      <dsp:txXfrm>
        <a:off x="4591720" y="2534548"/>
        <a:ext cx="2690568" cy="8202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48764B-9770-47CF-875A-6955081AFE01}">
      <dsp:nvSpPr>
        <dsp:cNvPr id="0" name=""/>
        <dsp:cNvSpPr/>
      </dsp:nvSpPr>
      <dsp:spPr>
        <a:xfrm>
          <a:off x="4053606" y="2175669"/>
          <a:ext cx="538113" cy="10253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9056" y="0"/>
              </a:lnTo>
              <a:lnTo>
                <a:pt x="269056" y="1025369"/>
              </a:lnTo>
              <a:lnTo>
                <a:pt x="538113" y="10253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93713" y="2659403"/>
        <a:ext cx="57899" cy="57899"/>
      </dsp:txXfrm>
    </dsp:sp>
    <dsp:sp modelId="{0B1F6F6C-141F-4617-B8B2-AF9B25E56BCF}">
      <dsp:nvSpPr>
        <dsp:cNvPr id="0" name=""/>
        <dsp:cNvSpPr/>
      </dsp:nvSpPr>
      <dsp:spPr>
        <a:xfrm>
          <a:off x="7282288" y="2129949"/>
          <a:ext cx="5381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1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37892" y="2162216"/>
        <a:ext cx="26905" cy="26905"/>
      </dsp:txXfrm>
    </dsp:sp>
    <dsp:sp modelId="{E4D39827-1868-4951-B7B7-47AC63416CFD}">
      <dsp:nvSpPr>
        <dsp:cNvPr id="0" name=""/>
        <dsp:cNvSpPr/>
      </dsp:nvSpPr>
      <dsp:spPr>
        <a:xfrm>
          <a:off x="4053606" y="2129948"/>
          <a:ext cx="5381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1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09210" y="2162216"/>
        <a:ext cx="26905" cy="26905"/>
      </dsp:txXfrm>
    </dsp:sp>
    <dsp:sp modelId="{2B53A239-398B-4FA1-B0AC-7E2B3FEFE345}">
      <dsp:nvSpPr>
        <dsp:cNvPr id="0" name=""/>
        <dsp:cNvSpPr/>
      </dsp:nvSpPr>
      <dsp:spPr>
        <a:xfrm>
          <a:off x="7282288" y="1104579"/>
          <a:ext cx="5381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1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37892" y="1136847"/>
        <a:ext cx="26905" cy="26905"/>
      </dsp:txXfrm>
    </dsp:sp>
    <dsp:sp modelId="{4F8D7024-A49A-4E72-B5D8-04924233D6EF}">
      <dsp:nvSpPr>
        <dsp:cNvPr id="0" name=""/>
        <dsp:cNvSpPr/>
      </dsp:nvSpPr>
      <dsp:spPr>
        <a:xfrm>
          <a:off x="4053606" y="1150299"/>
          <a:ext cx="538113" cy="1025369"/>
        </a:xfrm>
        <a:custGeom>
          <a:avLst/>
          <a:gdLst/>
          <a:ahLst/>
          <a:cxnLst/>
          <a:rect l="0" t="0" r="0" b="0"/>
          <a:pathLst>
            <a:path>
              <a:moveTo>
                <a:pt x="0" y="1025369"/>
              </a:moveTo>
              <a:lnTo>
                <a:pt x="269056" y="1025369"/>
              </a:lnTo>
              <a:lnTo>
                <a:pt x="269056" y="0"/>
              </a:lnTo>
              <a:lnTo>
                <a:pt x="53811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93713" y="1634034"/>
        <a:ext cx="57899" cy="57899"/>
      </dsp:txXfrm>
    </dsp:sp>
    <dsp:sp modelId="{A4DF87FE-3E96-4F60-A6EC-D0012957E135}">
      <dsp:nvSpPr>
        <dsp:cNvPr id="0" name=""/>
        <dsp:cNvSpPr/>
      </dsp:nvSpPr>
      <dsp:spPr>
        <a:xfrm>
          <a:off x="824924" y="2129948"/>
          <a:ext cx="5381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113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80528" y="2162216"/>
        <a:ext cx="26905" cy="26905"/>
      </dsp:txXfrm>
    </dsp:sp>
    <dsp:sp modelId="{257FBBA6-ECBC-4AE9-BCE5-E0641D8603A9}">
      <dsp:nvSpPr>
        <dsp:cNvPr id="0" name=""/>
        <dsp:cNvSpPr/>
      </dsp:nvSpPr>
      <dsp:spPr>
        <a:xfrm rot="16200000">
          <a:off x="-1743894" y="1765521"/>
          <a:ext cx="4317343" cy="82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 err="1"/>
            <a:t>src</a:t>
          </a:r>
          <a:endParaRPr lang="en-US" sz="5300" kern="1200" dirty="0"/>
        </a:p>
      </dsp:txBody>
      <dsp:txXfrm>
        <a:off x="-1743894" y="1765521"/>
        <a:ext cx="4317343" cy="820295"/>
      </dsp:txXfrm>
    </dsp:sp>
    <dsp:sp modelId="{28D395E9-1DF6-462B-8E91-965524241360}">
      <dsp:nvSpPr>
        <dsp:cNvPr id="0" name=""/>
        <dsp:cNvSpPr/>
      </dsp:nvSpPr>
      <dsp:spPr>
        <a:xfrm>
          <a:off x="1363038" y="1765521"/>
          <a:ext cx="2690568" cy="820295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WebApplication</a:t>
          </a:r>
          <a:r>
            <a:rPr lang="ru-RU" sz="2200" kern="1200" dirty="0"/>
            <a:t> (</a:t>
          </a:r>
          <a:r>
            <a:rPr lang="en-US" sz="2200" kern="1200" dirty="0"/>
            <a:t>.)</a:t>
          </a:r>
        </a:p>
      </dsp:txBody>
      <dsp:txXfrm>
        <a:off x="1363038" y="1765521"/>
        <a:ext cx="2690568" cy="820295"/>
      </dsp:txXfrm>
    </dsp:sp>
    <dsp:sp modelId="{EE9A91ED-330E-4BCA-84D8-F120DDB7D313}">
      <dsp:nvSpPr>
        <dsp:cNvPr id="0" name=""/>
        <dsp:cNvSpPr/>
      </dsp:nvSpPr>
      <dsp:spPr>
        <a:xfrm>
          <a:off x="4591720" y="740152"/>
          <a:ext cx="2690568" cy="820295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WebApplication</a:t>
          </a:r>
          <a:endParaRPr lang="en-US" sz="2200" kern="1200" dirty="0"/>
        </a:p>
      </dsp:txBody>
      <dsp:txXfrm>
        <a:off x="4591720" y="740152"/>
        <a:ext cx="2690568" cy="820295"/>
      </dsp:txXfrm>
    </dsp:sp>
    <dsp:sp modelId="{6270D05A-5293-41E3-AD79-DBAF09C25BCB}">
      <dsp:nvSpPr>
        <dsp:cNvPr id="0" name=""/>
        <dsp:cNvSpPr/>
      </dsp:nvSpPr>
      <dsp:spPr>
        <a:xfrm>
          <a:off x="7820402" y="740152"/>
          <a:ext cx="2690568" cy="820295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WebApplication.csproj</a:t>
          </a:r>
          <a:endParaRPr lang="en-US" sz="2200" kern="1200" dirty="0"/>
        </a:p>
      </dsp:txBody>
      <dsp:txXfrm>
        <a:off x="7820402" y="740152"/>
        <a:ext cx="2690568" cy="820295"/>
      </dsp:txXfrm>
    </dsp:sp>
    <dsp:sp modelId="{6B416FAC-A64B-4619-9453-ABFA273DE02C}">
      <dsp:nvSpPr>
        <dsp:cNvPr id="0" name=""/>
        <dsp:cNvSpPr/>
      </dsp:nvSpPr>
      <dsp:spPr>
        <a:xfrm>
          <a:off x="4591720" y="1765521"/>
          <a:ext cx="2690568" cy="82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ExternalProject</a:t>
          </a:r>
          <a:endParaRPr lang="en-US" sz="2200" kern="1200" dirty="0"/>
        </a:p>
      </dsp:txBody>
      <dsp:txXfrm>
        <a:off x="4591720" y="1765521"/>
        <a:ext cx="2690568" cy="820295"/>
      </dsp:txXfrm>
    </dsp:sp>
    <dsp:sp modelId="{6F931DDE-476E-43DC-955E-6F336B2649DC}">
      <dsp:nvSpPr>
        <dsp:cNvPr id="0" name=""/>
        <dsp:cNvSpPr/>
      </dsp:nvSpPr>
      <dsp:spPr>
        <a:xfrm>
          <a:off x="7820402" y="1765521"/>
          <a:ext cx="2690568" cy="82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ExternalProject.csproj</a:t>
          </a:r>
          <a:endParaRPr lang="en-US" sz="2200" kern="1200" dirty="0"/>
        </a:p>
      </dsp:txBody>
      <dsp:txXfrm>
        <a:off x="7820402" y="1765521"/>
        <a:ext cx="2690568" cy="820295"/>
      </dsp:txXfrm>
    </dsp:sp>
    <dsp:sp modelId="{FC3821EE-FBAD-4961-84BF-20926CF18E08}">
      <dsp:nvSpPr>
        <dsp:cNvPr id="0" name=""/>
        <dsp:cNvSpPr/>
      </dsp:nvSpPr>
      <dsp:spPr>
        <a:xfrm>
          <a:off x="4591720" y="2790890"/>
          <a:ext cx="2690568" cy="820295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WebApplication.sln</a:t>
          </a:r>
          <a:endParaRPr lang="en-US" sz="2200" kern="1200" dirty="0"/>
        </a:p>
      </dsp:txBody>
      <dsp:txXfrm>
        <a:off x="4591720" y="2790890"/>
        <a:ext cx="2690568" cy="8202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48764B-9770-47CF-875A-6955081AFE01}">
      <dsp:nvSpPr>
        <dsp:cNvPr id="0" name=""/>
        <dsp:cNvSpPr/>
      </dsp:nvSpPr>
      <dsp:spPr>
        <a:xfrm>
          <a:off x="4053606" y="2175669"/>
          <a:ext cx="538113" cy="10253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9056" y="0"/>
              </a:lnTo>
              <a:lnTo>
                <a:pt x="269056" y="1025369"/>
              </a:lnTo>
              <a:lnTo>
                <a:pt x="538113" y="10253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93713" y="2659403"/>
        <a:ext cx="57899" cy="57899"/>
      </dsp:txXfrm>
    </dsp:sp>
    <dsp:sp modelId="{0B1F6F6C-141F-4617-B8B2-AF9B25E56BCF}">
      <dsp:nvSpPr>
        <dsp:cNvPr id="0" name=""/>
        <dsp:cNvSpPr/>
      </dsp:nvSpPr>
      <dsp:spPr>
        <a:xfrm>
          <a:off x="7282288" y="2129949"/>
          <a:ext cx="5381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1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37892" y="2162216"/>
        <a:ext cx="26905" cy="26905"/>
      </dsp:txXfrm>
    </dsp:sp>
    <dsp:sp modelId="{E4D39827-1868-4951-B7B7-47AC63416CFD}">
      <dsp:nvSpPr>
        <dsp:cNvPr id="0" name=""/>
        <dsp:cNvSpPr/>
      </dsp:nvSpPr>
      <dsp:spPr>
        <a:xfrm>
          <a:off x="4053606" y="2129948"/>
          <a:ext cx="5381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1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09210" y="2162216"/>
        <a:ext cx="26905" cy="26905"/>
      </dsp:txXfrm>
    </dsp:sp>
    <dsp:sp modelId="{2B53A239-398B-4FA1-B0AC-7E2B3FEFE345}">
      <dsp:nvSpPr>
        <dsp:cNvPr id="0" name=""/>
        <dsp:cNvSpPr/>
      </dsp:nvSpPr>
      <dsp:spPr>
        <a:xfrm>
          <a:off x="7282288" y="1104579"/>
          <a:ext cx="5381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1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37892" y="1136847"/>
        <a:ext cx="26905" cy="26905"/>
      </dsp:txXfrm>
    </dsp:sp>
    <dsp:sp modelId="{4F8D7024-A49A-4E72-B5D8-04924233D6EF}">
      <dsp:nvSpPr>
        <dsp:cNvPr id="0" name=""/>
        <dsp:cNvSpPr/>
      </dsp:nvSpPr>
      <dsp:spPr>
        <a:xfrm>
          <a:off x="4053606" y="1150299"/>
          <a:ext cx="538113" cy="1025369"/>
        </a:xfrm>
        <a:custGeom>
          <a:avLst/>
          <a:gdLst/>
          <a:ahLst/>
          <a:cxnLst/>
          <a:rect l="0" t="0" r="0" b="0"/>
          <a:pathLst>
            <a:path>
              <a:moveTo>
                <a:pt x="0" y="1025369"/>
              </a:moveTo>
              <a:lnTo>
                <a:pt x="269056" y="1025369"/>
              </a:lnTo>
              <a:lnTo>
                <a:pt x="269056" y="0"/>
              </a:lnTo>
              <a:lnTo>
                <a:pt x="53811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93713" y="1634034"/>
        <a:ext cx="57899" cy="57899"/>
      </dsp:txXfrm>
    </dsp:sp>
    <dsp:sp modelId="{A4DF87FE-3E96-4F60-A6EC-D0012957E135}">
      <dsp:nvSpPr>
        <dsp:cNvPr id="0" name=""/>
        <dsp:cNvSpPr/>
      </dsp:nvSpPr>
      <dsp:spPr>
        <a:xfrm>
          <a:off x="824924" y="2129948"/>
          <a:ext cx="5381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113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80528" y="2162216"/>
        <a:ext cx="26905" cy="26905"/>
      </dsp:txXfrm>
    </dsp:sp>
    <dsp:sp modelId="{257FBBA6-ECBC-4AE9-BCE5-E0641D8603A9}">
      <dsp:nvSpPr>
        <dsp:cNvPr id="0" name=""/>
        <dsp:cNvSpPr/>
      </dsp:nvSpPr>
      <dsp:spPr>
        <a:xfrm rot="16200000">
          <a:off x="-1743894" y="1765521"/>
          <a:ext cx="4317343" cy="82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 err="1"/>
            <a:t>src</a:t>
          </a:r>
          <a:endParaRPr lang="en-US" sz="5300" kern="1200" dirty="0"/>
        </a:p>
      </dsp:txBody>
      <dsp:txXfrm>
        <a:off x="-1743894" y="1765521"/>
        <a:ext cx="4317343" cy="820295"/>
      </dsp:txXfrm>
    </dsp:sp>
    <dsp:sp modelId="{28D395E9-1DF6-462B-8E91-965524241360}">
      <dsp:nvSpPr>
        <dsp:cNvPr id="0" name=""/>
        <dsp:cNvSpPr/>
      </dsp:nvSpPr>
      <dsp:spPr>
        <a:xfrm>
          <a:off x="1363038" y="1765521"/>
          <a:ext cx="2690568" cy="820295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WebApplication</a:t>
          </a:r>
          <a:r>
            <a:rPr lang="ru-RU" sz="2200" kern="1200" dirty="0"/>
            <a:t> (</a:t>
          </a:r>
          <a:r>
            <a:rPr lang="en-US" sz="2200" kern="1200" dirty="0"/>
            <a:t>.)</a:t>
          </a:r>
        </a:p>
      </dsp:txBody>
      <dsp:txXfrm>
        <a:off x="1363038" y="1765521"/>
        <a:ext cx="2690568" cy="820295"/>
      </dsp:txXfrm>
    </dsp:sp>
    <dsp:sp modelId="{EE9A91ED-330E-4BCA-84D8-F120DDB7D313}">
      <dsp:nvSpPr>
        <dsp:cNvPr id="0" name=""/>
        <dsp:cNvSpPr/>
      </dsp:nvSpPr>
      <dsp:spPr>
        <a:xfrm>
          <a:off x="4591720" y="740152"/>
          <a:ext cx="2690568" cy="820295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WebApplication</a:t>
          </a:r>
          <a:endParaRPr lang="en-US" sz="2200" kern="1200" dirty="0"/>
        </a:p>
      </dsp:txBody>
      <dsp:txXfrm>
        <a:off x="4591720" y="740152"/>
        <a:ext cx="2690568" cy="820295"/>
      </dsp:txXfrm>
    </dsp:sp>
    <dsp:sp modelId="{6270D05A-5293-41E3-AD79-DBAF09C25BCB}">
      <dsp:nvSpPr>
        <dsp:cNvPr id="0" name=""/>
        <dsp:cNvSpPr/>
      </dsp:nvSpPr>
      <dsp:spPr>
        <a:xfrm>
          <a:off x="7820402" y="740152"/>
          <a:ext cx="2690568" cy="820295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WebApplication.csproj</a:t>
          </a:r>
          <a:endParaRPr lang="en-US" sz="2200" kern="1200" dirty="0"/>
        </a:p>
      </dsp:txBody>
      <dsp:txXfrm>
        <a:off x="7820402" y="740152"/>
        <a:ext cx="2690568" cy="820295"/>
      </dsp:txXfrm>
    </dsp:sp>
    <dsp:sp modelId="{6B416FAC-A64B-4619-9453-ABFA273DE02C}">
      <dsp:nvSpPr>
        <dsp:cNvPr id="0" name=""/>
        <dsp:cNvSpPr/>
      </dsp:nvSpPr>
      <dsp:spPr>
        <a:xfrm>
          <a:off x="4591720" y="1765521"/>
          <a:ext cx="2690568" cy="820295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InternalProject</a:t>
          </a:r>
          <a:endParaRPr lang="en-US" sz="2200" kern="1200" dirty="0"/>
        </a:p>
      </dsp:txBody>
      <dsp:txXfrm>
        <a:off x="4591720" y="1765521"/>
        <a:ext cx="2690568" cy="820295"/>
      </dsp:txXfrm>
    </dsp:sp>
    <dsp:sp modelId="{6F931DDE-476E-43DC-955E-6F336B2649DC}">
      <dsp:nvSpPr>
        <dsp:cNvPr id="0" name=""/>
        <dsp:cNvSpPr/>
      </dsp:nvSpPr>
      <dsp:spPr>
        <a:xfrm>
          <a:off x="7820402" y="1765521"/>
          <a:ext cx="2690568" cy="820295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InternalProject.csproj</a:t>
          </a:r>
          <a:endParaRPr lang="en-US" sz="2200" kern="1200" dirty="0"/>
        </a:p>
      </dsp:txBody>
      <dsp:txXfrm>
        <a:off x="7820402" y="1765521"/>
        <a:ext cx="2690568" cy="820295"/>
      </dsp:txXfrm>
    </dsp:sp>
    <dsp:sp modelId="{FC3821EE-FBAD-4961-84BF-20926CF18E08}">
      <dsp:nvSpPr>
        <dsp:cNvPr id="0" name=""/>
        <dsp:cNvSpPr/>
      </dsp:nvSpPr>
      <dsp:spPr>
        <a:xfrm>
          <a:off x="4591720" y="2790890"/>
          <a:ext cx="2690568" cy="820295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WebApplication.sln</a:t>
          </a:r>
          <a:endParaRPr lang="en-US" sz="2200" kern="1200" dirty="0"/>
        </a:p>
      </dsp:txBody>
      <dsp:txXfrm>
        <a:off x="4591720" y="2790890"/>
        <a:ext cx="2690568" cy="8202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3FCF86-3E45-401F-8BF5-DBA1CA5176C5}">
      <dsp:nvSpPr>
        <dsp:cNvPr id="0" name=""/>
        <dsp:cNvSpPr/>
      </dsp:nvSpPr>
      <dsp:spPr>
        <a:xfrm>
          <a:off x="5671177" y="2175669"/>
          <a:ext cx="542350" cy="15501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1175" y="0"/>
              </a:lnTo>
              <a:lnTo>
                <a:pt x="271175" y="1550164"/>
              </a:lnTo>
              <a:lnTo>
                <a:pt x="542350" y="15501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901294" y="2909693"/>
        <a:ext cx="82115" cy="82115"/>
      </dsp:txXfrm>
    </dsp:sp>
    <dsp:sp modelId="{F9F06AFB-5864-4C89-BA2C-455F7E282ADC}">
      <dsp:nvSpPr>
        <dsp:cNvPr id="0" name=""/>
        <dsp:cNvSpPr/>
      </dsp:nvSpPr>
      <dsp:spPr>
        <a:xfrm>
          <a:off x="5671177" y="2175669"/>
          <a:ext cx="542350" cy="5167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1175" y="0"/>
              </a:lnTo>
              <a:lnTo>
                <a:pt x="271175" y="516721"/>
              </a:lnTo>
              <a:lnTo>
                <a:pt x="542350" y="5167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923625" y="2415302"/>
        <a:ext cx="37454" cy="37454"/>
      </dsp:txXfrm>
    </dsp:sp>
    <dsp:sp modelId="{BF37EB94-2B9D-4B1A-B1F6-1770392496C1}">
      <dsp:nvSpPr>
        <dsp:cNvPr id="0" name=""/>
        <dsp:cNvSpPr/>
      </dsp:nvSpPr>
      <dsp:spPr>
        <a:xfrm>
          <a:off x="5671177" y="1658947"/>
          <a:ext cx="542350" cy="516721"/>
        </a:xfrm>
        <a:custGeom>
          <a:avLst/>
          <a:gdLst/>
          <a:ahLst/>
          <a:cxnLst/>
          <a:rect l="0" t="0" r="0" b="0"/>
          <a:pathLst>
            <a:path>
              <a:moveTo>
                <a:pt x="0" y="516721"/>
              </a:moveTo>
              <a:lnTo>
                <a:pt x="271175" y="516721"/>
              </a:lnTo>
              <a:lnTo>
                <a:pt x="271175" y="0"/>
              </a:lnTo>
              <a:lnTo>
                <a:pt x="54235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923625" y="1898580"/>
        <a:ext cx="37454" cy="37454"/>
      </dsp:txXfrm>
    </dsp:sp>
    <dsp:sp modelId="{D4F91D9C-28C8-4D9B-8E05-9680006CE55D}">
      <dsp:nvSpPr>
        <dsp:cNvPr id="0" name=""/>
        <dsp:cNvSpPr/>
      </dsp:nvSpPr>
      <dsp:spPr>
        <a:xfrm>
          <a:off x="5671177" y="625504"/>
          <a:ext cx="542350" cy="1550164"/>
        </a:xfrm>
        <a:custGeom>
          <a:avLst/>
          <a:gdLst/>
          <a:ahLst/>
          <a:cxnLst/>
          <a:rect l="0" t="0" r="0" b="0"/>
          <a:pathLst>
            <a:path>
              <a:moveTo>
                <a:pt x="0" y="1550164"/>
              </a:moveTo>
              <a:lnTo>
                <a:pt x="271175" y="1550164"/>
              </a:lnTo>
              <a:lnTo>
                <a:pt x="271175" y="0"/>
              </a:lnTo>
              <a:lnTo>
                <a:pt x="54235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901294" y="1359529"/>
        <a:ext cx="82115" cy="82115"/>
      </dsp:txXfrm>
    </dsp:sp>
    <dsp:sp modelId="{661DA9BD-B10C-4DD3-8E31-8E72ED45F96C}">
      <dsp:nvSpPr>
        <dsp:cNvPr id="0" name=""/>
        <dsp:cNvSpPr/>
      </dsp:nvSpPr>
      <dsp:spPr>
        <a:xfrm>
          <a:off x="2417072" y="2129949"/>
          <a:ext cx="5423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2350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74689" y="2162110"/>
        <a:ext cx="27117" cy="27117"/>
      </dsp:txXfrm>
    </dsp:sp>
    <dsp:sp modelId="{60D932BD-901C-4175-90FE-51E6B0DCA16D}">
      <dsp:nvSpPr>
        <dsp:cNvPr id="0" name=""/>
        <dsp:cNvSpPr/>
      </dsp:nvSpPr>
      <dsp:spPr>
        <a:xfrm rot="16200000">
          <a:off x="-171973" y="1762291"/>
          <a:ext cx="4351338" cy="82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 err="1"/>
            <a:t>Src</a:t>
          </a:r>
          <a:endParaRPr lang="en-US" sz="5400" kern="1200" dirty="0"/>
        </a:p>
      </dsp:txBody>
      <dsp:txXfrm>
        <a:off x="-171973" y="1762291"/>
        <a:ext cx="4351338" cy="826754"/>
      </dsp:txXfrm>
    </dsp:sp>
    <dsp:sp modelId="{516CFD4A-EEFD-42E3-B9F0-862E5F816F32}">
      <dsp:nvSpPr>
        <dsp:cNvPr id="0" name=""/>
        <dsp:cNvSpPr/>
      </dsp:nvSpPr>
      <dsp:spPr>
        <a:xfrm>
          <a:off x="2959423" y="1762291"/>
          <a:ext cx="2711753" cy="82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WebApplication</a:t>
          </a:r>
          <a:endParaRPr lang="en-US" sz="2300" kern="1200" dirty="0"/>
        </a:p>
      </dsp:txBody>
      <dsp:txXfrm>
        <a:off x="2959423" y="1762291"/>
        <a:ext cx="2711753" cy="826754"/>
      </dsp:txXfrm>
    </dsp:sp>
    <dsp:sp modelId="{8D8D7927-9211-4B1C-969B-5C0A3BEB1507}">
      <dsp:nvSpPr>
        <dsp:cNvPr id="0" name=""/>
        <dsp:cNvSpPr/>
      </dsp:nvSpPr>
      <dsp:spPr>
        <a:xfrm>
          <a:off x="6213527" y="212127"/>
          <a:ext cx="2711753" cy="82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WebApplication.sln</a:t>
          </a:r>
        </a:p>
      </dsp:txBody>
      <dsp:txXfrm>
        <a:off x="6213527" y="212127"/>
        <a:ext cx="2711753" cy="826754"/>
      </dsp:txXfrm>
    </dsp:sp>
    <dsp:sp modelId="{3E43F206-E467-4B7D-BD83-DCC2E81B7BE7}">
      <dsp:nvSpPr>
        <dsp:cNvPr id="0" name=""/>
        <dsp:cNvSpPr/>
      </dsp:nvSpPr>
      <dsp:spPr>
        <a:xfrm>
          <a:off x="6213527" y="1245570"/>
          <a:ext cx="2711753" cy="82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docker-</a:t>
          </a:r>
          <a:r>
            <a:rPr lang="en-US" sz="2300" kern="1200" dirty="0" err="1"/>
            <a:t>compose.dcproj</a:t>
          </a:r>
          <a:endParaRPr lang="en-US" sz="2300" kern="1200" dirty="0"/>
        </a:p>
      </dsp:txBody>
      <dsp:txXfrm>
        <a:off x="6213527" y="1245570"/>
        <a:ext cx="2711753" cy="826754"/>
      </dsp:txXfrm>
    </dsp:sp>
    <dsp:sp modelId="{44D5A267-E19C-481E-ACE4-EDC6476AB3B7}">
      <dsp:nvSpPr>
        <dsp:cNvPr id="0" name=""/>
        <dsp:cNvSpPr/>
      </dsp:nvSpPr>
      <dsp:spPr>
        <a:xfrm>
          <a:off x="6213527" y="2279013"/>
          <a:ext cx="2711753" cy="82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docker-</a:t>
          </a:r>
          <a:r>
            <a:rPr lang="en-US" sz="2300" kern="1200" dirty="0" err="1"/>
            <a:t>compose.yml</a:t>
          </a:r>
          <a:endParaRPr lang="en-US" sz="2300" kern="1200" dirty="0"/>
        </a:p>
      </dsp:txBody>
      <dsp:txXfrm>
        <a:off x="6213527" y="2279013"/>
        <a:ext cx="2711753" cy="826754"/>
      </dsp:txXfrm>
    </dsp:sp>
    <dsp:sp modelId="{603DB296-C2EB-4752-8B7B-52B07575EE72}">
      <dsp:nvSpPr>
        <dsp:cNvPr id="0" name=""/>
        <dsp:cNvSpPr/>
      </dsp:nvSpPr>
      <dsp:spPr>
        <a:xfrm>
          <a:off x="6213527" y="3312456"/>
          <a:ext cx="2711753" cy="82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docker-</a:t>
          </a:r>
          <a:r>
            <a:rPr lang="en-US" sz="2300" kern="1200" dirty="0" err="1"/>
            <a:t>compose.override.yml</a:t>
          </a:r>
          <a:endParaRPr lang="en-US" sz="2300" kern="1200" dirty="0"/>
        </a:p>
      </dsp:txBody>
      <dsp:txXfrm>
        <a:off x="6213527" y="3312456"/>
        <a:ext cx="2711753" cy="82675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3FCF86-3E45-401F-8BF5-DBA1CA5176C5}">
      <dsp:nvSpPr>
        <dsp:cNvPr id="0" name=""/>
        <dsp:cNvSpPr/>
      </dsp:nvSpPr>
      <dsp:spPr>
        <a:xfrm>
          <a:off x="5671177" y="2175669"/>
          <a:ext cx="542350" cy="15501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1175" y="0"/>
              </a:lnTo>
              <a:lnTo>
                <a:pt x="271175" y="1550164"/>
              </a:lnTo>
              <a:lnTo>
                <a:pt x="542350" y="15501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901294" y="2909693"/>
        <a:ext cx="82115" cy="82115"/>
      </dsp:txXfrm>
    </dsp:sp>
    <dsp:sp modelId="{F9F06AFB-5864-4C89-BA2C-455F7E282ADC}">
      <dsp:nvSpPr>
        <dsp:cNvPr id="0" name=""/>
        <dsp:cNvSpPr/>
      </dsp:nvSpPr>
      <dsp:spPr>
        <a:xfrm>
          <a:off x="5671177" y="2175669"/>
          <a:ext cx="542350" cy="5167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1175" y="0"/>
              </a:lnTo>
              <a:lnTo>
                <a:pt x="271175" y="516721"/>
              </a:lnTo>
              <a:lnTo>
                <a:pt x="542350" y="5167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923625" y="2415302"/>
        <a:ext cx="37454" cy="37454"/>
      </dsp:txXfrm>
    </dsp:sp>
    <dsp:sp modelId="{BF37EB94-2B9D-4B1A-B1F6-1770392496C1}">
      <dsp:nvSpPr>
        <dsp:cNvPr id="0" name=""/>
        <dsp:cNvSpPr/>
      </dsp:nvSpPr>
      <dsp:spPr>
        <a:xfrm>
          <a:off x="5671177" y="1658947"/>
          <a:ext cx="542350" cy="516721"/>
        </a:xfrm>
        <a:custGeom>
          <a:avLst/>
          <a:gdLst/>
          <a:ahLst/>
          <a:cxnLst/>
          <a:rect l="0" t="0" r="0" b="0"/>
          <a:pathLst>
            <a:path>
              <a:moveTo>
                <a:pt x="0" y="516721"/>
              </a:moveTo>
              <a:lnTo>
                <a:pt x="271175" y="516721"/>
              </a:lnTo>
              <a:lnTo>
                <a:pt x="271175" y="0"/>
              </a:lnTo>
              <a:lnTo>
                <a:pt x="54235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923625" y="1898580"/>
        <a:ext cx="37454" cy="37454"/>
      </dsp:txXfrm>
    </dsp:sp>
    <dsp:sp modelId="{D4F91D9C-28C8-4D9B-8E05-9680006CE55D}">
      <dsp:nvSpPr>
        <dsp:cNvPr id="0" name=""/>
        <dsp:cNvSpPr/>
      </dsp:nvSpPr>
      <dsp:spPr>
        <a:xfrm>
          <a:off x="5671177" y="625504"/>
          <a:ext cx="542350" cy="1550164"/>
        </a:xfrm>
        <a:custGeom>
          <a:avLst/>
          <a:gdLst/>
          <a:ahLst/>
          <a:cxnLst/>
          <a:rect l="0" t="0" r="0" b="0"/>
          <a:pathLst>
            <a:path>
              <a:moveTo>
                <a:pt x="0" y="1550164"/>
              </a:moveTo>
              <a:lnTo>
                <a:pt x="271175" y="1550164"/>
              </a:lnTo>
              <a:lnTo>
                <a:pt x="271175" y="0"/>
              </a:lnTo>
              <a:lnTo>
                <a:pt x="54235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901294" y="1359529"/>
        <a:ext cx="82115" cy="82115"/>
      </dsp:txXfrm>
    </dsp:sp>
    <dsp:sp modelId="{661DA9BD-B10C-4DD3-8E31-8E72ED45F96C}">
      <dsp:nvSpPr>
        <dsp:cNvPr id="0" name=""/>
        <dsp:cNvSpPr/>
      </dsp:nvSpPr>
      <dsp:spPr>
        <a:xfrm>
          <a:off x="2417072" y="2129949"/>
          <a:ext cx="5423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2350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74689" y="2162110"/>
        <a:ext cx="27117" cy="27117"/>
      </dsp:txXfrm>
    </dsp:sp>
    <dsp:sp modelId="{60D932BD-901C-4175-90FE-51E6B0DCA16D}">
      <dsp:nvSpPr>
        <dsp:cNvPr id="0" name=""/>
        <dsp:cNvSpPr/>
      </dsp:nvSpPr>
      <dsp:spPr>
        <a:xfrm rot="16200000">
          <a:off x="-171973" y="1762291"/>
          <a:ext cx="4351338" cy="82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 err="1"/>
            <a:t>Src</a:t>
          </a:r>
          <a:endParaRPr lang="en-US" sz="5400" kern="1200" dirty="0"/>
        </a:p>
      </dsp:txBody>
      <dsp:txXfrm>
        <a:off x="-171973" y="1762291"/>
        <a:ext cx="4351338" cy="826754"/>
      </dsp:txXfrm>
    </dsp:sp>
    <dsp:sp modelId="{516CFD4A-EEFD-42E3-B9F0-862E5F816F32}">
      <dsp:nvSpPr>
        <dsp:cNvPr id="0" name=""/>
        <dsp:cNvSpPr/>
      </dsp:nvSpPr>
      <dsp:spPr>
        <a:xfrm>
          <a:off x="2959423" y="1762291"/>
          <a:ext cx="2711753" cy="82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WebApplication</a:t>
          </a:r>
          <a:endParaRPr lang="en-US" sz="2300" kern="1200" dirty="0"/>
        </a:p>
      </dsp:txBody>
      <dsp:txXfrm>
        <a:off x="2959423" y="1762291"/>
        <a:ext cx="2711753" cy="826754"/>
      </dsp:txXfrm>
    </dsp:sp>
    <dsp:sp modelId="{8D8D7927-9211-4B1C-969B-5C0A3BEB1507}">
      <dsp:nvSpPr>
        <dsp:cNvPr id="0" name=""/>
        <dsp:cNvSpPr/>
      </dsp:nvSpPr>
      <dsp:spPr>
        <a:xfrm>
          <a:off x="6213527" y="212127"/>
          <a:ext cx="2711753" cy="82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WebApplication.sln</a:t>
          </a:r>
        </a:p>
      </dsp:txBody>
      <dsp:txXfrm>
        <a:off x="6213527" y="212127"/>
        <a:ext cx="2711753" cy="826754"/>
      </dsp:txXfrm>
    </dsp:sp>
    <dsp:sp modelId="{3E43F206-E467-4B7D-BD83-DCC2E81B7BE7}">
      <dsp:nvSpPr>
        <dsp:cNvPr id="0" name=""/>
        <dsp:cNvSpPr/>
      </dsp:nvSpPr>
      <dsp:spPr>
        <a:xfrm>
          <a:off x="6213527" y="1245570"/>
          <a:ext cx="2711753" cy="826754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docker-</a:t>
          </a:r>
          <a:r>
            <a:rPr lang="en-US" sz="2300" kern="1200" dirty="0" err="1"/>
            <a:t>compose.dcproj</a:t>
          </a:r>
          <a:endParaRPr lang="en-US" sz="2300" kern="1200" dirty="0"/>
        </a:p>
      </dsp:txBody>
      <dsp:txXfrm>
        <a:off x="6213527" y="1245570"/>
        <a:ext cx="2711753" cy="826754"/>
      </dsp:txXfrm>
    </dsp:sp>
    <dsp:sp modelId="{44D5A267-E19C-481E-ACE4-EDC6476AB3B7}">
      <dsp:nvSpPr>
        <dsp:cNvPr id="0" name=""/>
        <dsp:cNvSpPr/>
      </dsp:nvSpPr>
      <dsp:spPr>
        <a:xfrm>
          <a:off x="6213527" y="2279013"/>
          <a:ext cx="2711753" cy="82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docker-</a:t>
          </a:r>
          <a:r>
            <a:rPr lang="en-US" sz="2300" kern="1200" dirty="0" err="1"/>
            <a:t>compose.yml</a:t>
          </a:r>
          <a:endParaRPr lang="en-US" sz="2300" kern="1200" dirty="0"/>
        </a:p>
      </dsp:txBody>
      <dsp:txXfrm>
        <a:off x="6213527" y="2279013"/>
        <a:ext cx="2711753" cy="826754"/>
      </dsp:txXfrm>
    </dsp:sp>
    <dsp:sp modelId="{603DB296-C2EB-4752-8B7B-52B07575EE72}">
      <dsp:nvSpPr>
        <dsp:cNvPr id="0" name=""/>
        <dsp:cNvSpPr/>
      </dsp:nvSpPr>
      <dsp:spPr>
        <a:xfrm>
          <a:off x="6213527" y="3312456"/>
          <a:ext cx="2711753" cy="82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docker-</a:t>
          </a:r>
          <a:r>
            <a:rPr lang="en-US" sz="2300" kern="1200" dirty="0" err="1"/>
            <a:t>compose.override.yml</a:t>
          </a:r>
          <a:endParaRPr lang="en-US" sz="2300" kern="1200" dirty="0"/>
        </a:p>
      </dsp:txBody>
      <dsp:txXfrm>
        <a:off x="6213527" y="3312456"/>
        <a:ext cx="2711753" cy="82675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8B5F86-F1B7-4161-A771-EA63858F1CC2}">
      <dsp:nvSpPr>
        <dsp:cNvPr id="0" name=""/>
        <dsp:cNvSpPr/>
      </dsp:nvSpPr>
      <dsp:spPr>
        <a:xfrm>
          <a:off x="2181" y="1365690"/>
          <a:ext cx="1588691" cy="16199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docker-</a:t>
          </a:r>
          <a:r>
            <a:rPr lang="en-US" sz="2000" kern="1200" dirty="0" err="1"/>
            <a:t>compose.yml</a:t>
          </a:r>
          <a:endParaRPr lang="en-US" sz="2000" kern="1200" dirty="0"/>
        </a:p>
      </dsp:txBody>
      <dsp:txXfrm>
        <a:off x="234839" y="1602927"/>
        <a:ext cx="1123375" cy="1145482"/>
      </dsp:txXfrm>
    </dsp:sp>
    <dsp:sp modelId="{5F31F268-94D0-4C40-91F9-9035DE3B06FF}">
      <dsp:nvSpPr>
        <dsp:cNvPr id="0" name=""/>
        <dsp:cNvSpPr/>
      </dsp:nvSpPr>
      <dsp:spPr>
        <a:xfrm>
          <a:off x="1722414" y="1705881"/>
          <a:ext cx="939575" cy="939575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846955" y="2065174"/>
        <a:ext cx="690493" cy="220989"/>
      </dsp:txXfrm>
    </dsp:sp>
    <dsp:sp modelId="{423F2585-6655-4570-9390-8E5A994740D4}">
      <dsp:nvSpPr>
        <dsp:cNvPr id="0" name=""/>
        <dsp:cNvSpPr/>
      </dsp:nvSpPr>
      <dsp:spPr>
        <a:xfrm>
          <a:off x="2793529" y="1365690"/>
          <a:ext cx="1752194" cy="16199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docker-</a:t>
          </a:r>
          <a:r>
            <a:rPr lang="en-US" sz="2000" kern="1200" dirty="0" err="1"/>
            <a:t>compose.override.yml</a:t>
          </a:r>
          <a:endParaRPr lang="en-US" sz="2000" kern="1200" dirty="0"/>
        </a:p>
      </dsp:txBody>
      <dsp:txXfrm>
        <a:off x="3050132" y="1602927"/>
        <a:ext cx="1238988" cy="1145482"/>
      </dsp:txXfrm>
    </dsp:sp>
    <dsp:sp modelId="{3420D672-25B8-4151-81BE-53937BB4D183}">
      <dsp:nvSpPr>
        <dsp:cNvPr id="0" name=""/>
        <dsp:cNvSpPr/>
      </dsp:nvSpPr>
      <dsp:spPr>
        <a:xfrm>
          <a:off x="4677264" y="1705881"/>
          <a:ext cx="939575" cy="939575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4801805" y="2065174"/>
        <a:ext cx="690493" cy="220989"/>
      </dsp:txXfrm>
    </dsp:sp>
    <dsp:sp modelId="{868FAF69-81B7-42DA-9B5D-52EA15C11A18}">
      <dsp:nvSpPr>
        <dsp:cNvPr id="0" name=""/>
        <dsp:cNvSpPr/>
      </dsp:nvSpPr>
      <dsp:spPr>
        <a:xfrm>
          <a:off x="5748379" y="1365690"/>
          <a:ext cx="1942425" cy="16199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docker-</a:t>
          </a:r>
          <a:r>
            <a:rPr lang="en-US" sz="2000" kern="1200" dirty="0" err="1"/>
            <a:t>compose.vs.debug.g.yml</a:t>
          </a:r>
          <a:endParaRPr lang="en-US" sz="2000" kern="1200" dirty="0"/>
        </a:p>
      </dsp:txBody>
      <dsp:txXfrm>
        <a:off x="6032841" y="1602927"/>
        <a:ext cx="1373501" cy="1145482"/>
      </dsp:txXfrm>
    </dsp:sp>
    <dsp:sp modelId="{10973AA8-F191-4D5A-A718-449FCF920418}">
      <dsp:nvSpPr>
        <dsp:cNvPr id="0" name=""/>
        <dsp:cNvSpPr/>
      </dsp:nvSpPr>
      <dsp:spPr>
        <a:xfrm>
          <a:off x="7822345" y="1705881"/>
          <a:ext cx="939575" cy="939575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900" kern="1200"/>
        </a:p>
      </dsp:txBody>
      <dsp:txXfrm>
        <a:off x="7946886" y="1899433"/>
        <a:ext cx="690493" cy="552471"/>
      </dsp:txXfrm>
    </dsp:sp>
    <dsp:sp modelId="{4A4EA59F-0F74-4F86-9B17-7120BEEED0AE}">
      <dsp:nvSpPr>
        <dsp:cNvPr id="0" name=""/>
        <dsp:cNvSpPr/>
      </dsp:nvSpPr>
      <dsp:spPr>
        <a:xfrm>
          <a:off x="8893461" y="1365690"/>
          <a:ext cx="1619956" cy="16199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result</a:t>
          </a:r>
        </a:p>
      </dsp:txBody>
      <dsp:txXfrm>
        <a:off x="9130698" y="1602927"/>
        <a:ext cx="1145482" cy="114548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3363EB-7BD1-4AA8-8981-98DD088DCC4E}">
      <dsp:nvSpPr>
        <dsp:cNvPr id="0" name=""/>
        <dsp:cNvSpPr/>
      </dsp:nvSpPr>
      <dsp:spPr>
        <a:xfrm>
          <a:off x="0" y="414616"/>
          <a:ext cx="10515600" cy="978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79044" rIns="816127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PRODUCTION</a:t>
          </a:r>
        </a:p>
      </dsp:txBody>
      <dsp:txXfrm>
        <a:off x="0" y="414616"/>
        <a:ext cx="10515600" cy="978075"/>
      </dsp:txXfrm>
    </dsp:sp>
    <dsp:sp modelId="{7DAF554F-727D-4EDB-87BC-81AC0BF06953}">
      <dsp:nvSpPr>
        <dsp:cNvPr id="0" name=""/>
        <dsp:cNvSpPr/>
      </dsp:nvSpPr>
      <dsp:spPr>
        <a:xfrm>
          <a:off x="525780" y="75136"/>
          <a:ext cx="736092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docker-</a:t>
          </a:r>
          <a:r>
            <a:rPr lang="en-US" sz="2300" kern="1200" dirty="0" err="1"/>
            <a:t>compose.yml</a:t>
          </a:r>
          <a:endParaRPr lang="en-US" sz="2300" kern="1200" dirty="0"/>
        </a:p>
      </dsp:txBody>
      <dsp:txXfrm>
        <a:off x="558924" y="108280"/>
        <a:ext cx="7294632" cy="612672"/>
      </dsp:txXfrm>
    </dsp:sp>
    <dsp:sp modelId="{2975BEDD-B247-4B7E-B449-00E34D884F66}">
      <dsp:nvSpPr>
        <dsp:cNvPr id="0" name=""/>
        <dsp:cNvSpPr/>
      </dsp:nvSpPr>
      <dsp:spPr>
        <a:xfrm>
          <a:off x="0" y="1856371"/>
          <a:ext cx="10515600" cy="978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79044" rIns="816127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LOCAL</a:t>
          </a:r>
        </a:p>
      </dsp:txBody>
      <dsp:txXfrm>
        <a:off x="0" y="1856371"/>
        <a:ext cx="10515600" cy="978075"/>
      </dsp:txXfrm>
    </dsp:sp>
    <dsp:sp modelId="{2DA23AD8-BE70-4D3F-8EB2-7BA60930DFA8}">
      <dsp:nvSpPr>
        <dsp:cNvPr id="0" name=""/>
        <dsp:cNvSpPr/>
      </dsp:nvSpPr>
      <dsp:spPr>
        <a:xfrm>
          <a:off x="525780" y="1516891"/>
          <a:ext cx="736092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docker-</a:t>
          </a:r>
          <a:r>
            <a:rPr lang="en-US" sz="2300" kern="1200" dirty="0" err="1"/>
            <a:t>compose.override.yml</a:t>
          </a:r>
          <a:endParaRPr lang="en-US" sz="2300" kern="1200" dirty="0"/>
        </a:p>
      </dsp:txBody>
      <dsp:txXfrm>
        <a:off x="558924" y="1550035"/>
        <a:ext cx="7294632" cy="612672"/>
      </dsp:txXfrm>
    </dsp:sp>
    <dsp:sp modelId="{77D5E132-1B61-4701-97E2-C784187963ED}">
      <dsp:nvSpPr>
        <dsp:cNvPr id="0" name=""/>
        <dsp:cNvSpPr/>
      </dsp:nvSpPr>
      <dsp:spPr>
        <a:xfrm>
          <a:off x="0" y="3298126"/>
          <a:ext cx="10515600" cy="978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79044" rIns="816127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AUTO-GENERATED</a:t>
          </a:r>
        </a:p>
      </dsp:txBody>
      <dsp:txXfrm>
        <a:off x="0" y="3298126"/>
        <a:ext cx="10515600" cy="978075"/>
      </dsp:txXfrm>
    </dsp:sp>
    <dsp:sp modelId="{019CE45F-9A91-4395-AFE4-C022E19E4515}">
      <dsp:nvSpPr>
        <dsp:cNvPr id="0" name=""/>
        <dsp:cNvSpPr/>
      </dsp:nvSpPr>
      <dsp:spPr>
        <a:xfrm>
          <a:off x="525780" y="2958646"/>
          <a:ext cx="736092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docker-</a:t>
          </a:r>
          <a:r>
            <a:rPr lang="en-US" sz="2300" kern="1200" dirty="0" err="1"/>
            <a:t>compose.vs.debug.g.yml</a:t>
          </a:r>
          <a:endParaRPr lang="en-US" sz="2300" kern="1200" dirty="0"/>
        </a:p>
      </dsp:txBody>
      <dsp:txXfrm>
        <a:off x="558924" y="2991790"/>
        <a:ext cx="7294632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C2021-6E76-4960-8582-B0260C63743B}" type="datetimeFigureOut">
              <a:rPr lang="en-US" smtClean="0"/>
              <a:t>2019-03-25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AD0A4-79A7-4887-B734-3ED18202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03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Малкольм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Маклин 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AD0A4-79A7-4887-B734-3ED182026D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64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Водителем у нас будет Дотнеэ ВэбАппликашондэл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AD0A4-79A7-4887-B734-3ED182026DD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54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AD0A4-79A7-4887-B734-3ED182026DD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64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 с этим жить – см </a:t>
            </a:r>
            <a:r>
              <a:rPr lang="en-US" dirty="0"/>
              <a:t>docker-compose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AD0A4-79A7-4887-B734-3ED182026DD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486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AD0A4-79A7-4887-B734-3ED182026DD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859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16</a:t>
            </a:r>
            <a:r>
              <a:rPr lang="ru-RU" dirty="0"/>
              <a:t> степов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AD0A4-79A7-4887-B734-3ED182026DD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70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AD0A4-79A7-4887-B734-3ED182026DD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779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AD0A4-79A7-4887-B734-3ED182026DD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894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AD0A4-79A7-4887-B734-3ED182026DD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303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AD0A4-79A7-4887-B734-3ED182026DD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021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Target </a:t>
            </a:r>
            <a:r>
              <a:rPr lang="ru-RU" dirty="0"/>
              <a:t>не подменяется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AD0A4-79A7-4887-B734-3ED182026DD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99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AD0A4-79A7-4887-B734-3ED182026D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192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dotnet test</a:t>
            </a:r>
          </a:p>
          <a:p>
            <a:r>
              <a:rPr lang="en-US" dirty="0"/>
              <a:t>dotnet </a:t>
            </a:r>
            <a:r>
              <a:rPr lang="en-US" dirty="0" err="1"/>
              <a:t>ef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AD0A4-79A7-4887-B734-3ED182026DD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473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Docker-compose </a:t>
            </a:r>
            <a:r>
              <a:rPr lang="ru-RU" dirty="0"/>
              <a:t>был изначально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AD0A4-79A7-4887-B734-3ED182026DD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686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AD0A4-79A7-4887-B734-3ED182026DD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776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AD0A4-79A7-4887-B734-3ED182026DD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700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Контекст! Та же проблема с хождением назад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AD0A4-79A7-4887-B734-3ED182026DD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745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Посмотрим на логи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AD0A4-79A7-4887-B734-3ED182026DD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457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AD0A4-79A7-4887-B734-3ED182026DD6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4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Вообще,  работать с докером немного страшненько. Консоль надо использовать.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AD0A4-79A7-4887-B734-3ED182026D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17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Microsoft </a:t>
            </a:r>
            <a:r>
              <a:rPr lang="ru-RU" dirty="0"/>
              <a:t>обещает нам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AD0A4-79A7-4887-B734-3ED182026D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8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Тот же </a:t>
            </a:r>
            <a:r>
              <a:rPr lang="en-US" dirty="0"/>
              <a:t>experience </a:t>
            </a:r>
            <a:r>
              <a:rPr lang="ru-RU" dirty="0"/>
              <a:t>как и с обычными приложениями</a:t>
            </a:r>
          </a:p>
          <a:p>
            <a:r>
              <a:rPr lang="ru-RU" dirty="0"/>
              <a:t>Боль потому что нельзя просто взять и получить тот же </a:t>
            </a:r>
            <a:r>
              <a:rPr lang="en-US" dirty="0"/>
              <a:t>experience</a:t>
            </a:r>
            <a:r>
              <a:rPr lang="ru-RU" dirty="0"/>
              <a:t>, всегда будут</a:t>
            </a:r>
            <a:r>
              <a:rPr lang="en-US" dirty="0"/>
              <a:t> </a:t>
            </a:r>
            <a:r>
              <a:rPr lang="ru-RU" dirty="0" err="1"/>
              <a:t>компромисы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AD0A4-79A7-4887-B734-3ED182026DD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18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Давайте разберемся, как оно работает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AD0A4-79A7-4887-B734-3ED182026DD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11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товарной – только товары</a:t>
            </a:r>
          </a:p>
          <a:p>
            <a:r>
              <a:rPr lang="ru-RU" dirty="0"/>
              <a:t>В товарно-транспортной – доп-информация по отправке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AD0A4-79A7-4887-B734-3ED182026DD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81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AD0A4-79A7-4887-B734-3ED182026DD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62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Мы же не будем прилагать к накладной толстую книжку ГК РФ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AD0A4-79A7-4887-B734-3ED182026DD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81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FAD54-DC9E-4723-975B-543E0CE44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786BC-C2AB-4D1E-BF0A-33150DF15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E0BAD-700A-4DF9-8D2A-E8D67A92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4DEF-7190-4A79-9BA3-D881542BAA8A}" type="datetimeFigureOut">
              <a:rPr lang="en-US" smtClean="0"/>
              <a:t>2019-03-25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338D6-BCE2-46F0-B07A-FF0194931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F1D20-9DAB-446E-B068-17E7E11CA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83C1-DCEC-4821-9534-8263FE08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03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7ACE6-BBE5-4B28-A085-9352D62F7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66842-4020-4105-AECF-454C21F9E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1D832-BA7D-45E5-9D55-46C5DDCAE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4DEF-7190-4A79-9BA3-D881542BAA8A}" type="datetimeFigureOut">
              <a:rPr lang="en-US" smtClean="0"/>
              <a:t>2019-03-25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B1250-3D97-431B-9ECA-459AA3B5C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88770-C642-4D11-95B4-130459B6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83C1-DCEC-4821-9534-8263FE08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41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466433-B6F3-4615-8247-2593741FAA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A2BC8-7FAD-4C09-BF9B-D1B2BF3BF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82CE4-9087-4278-BE43-2BA4E8168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4DEF-7190-4A79-9BA3-D881542BAA8A}" type="datetimeFigureOut">
              <a:rPr lang="en-US" smtClean="0"/>
              <a:t>2019-03-25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567E1-2C06-4E6D-8C23-5473FC7F2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B60F1-05E5-4045-B68A-F332B87AC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83C1-DCEC-4821-9534-8263FE08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926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4242A-2606-424A-B6AA-8602DB6E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37C20-EC96-4602-B0EB-E376211F2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D59F7-F36E-4B44-BBC4-4A7795D5D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4DEF-7190-4A79-9BA3-D881542BAA8A}" type="datetimeFigureOut">
              <a:rPr lang="en-US" smtClean="0"/>
              <a:t>2019-03-25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E468F-C917-432B-A702-5EFB3FA6D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A9469-C761-4A85-A38E-C7DAF90F0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83C1-DCEC-4821-9534-8263FE08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49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01A8F-788C-4057-BABB-BA40C6EE1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8AFD6-8762-4381-BB0C-13B3F1EC7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260B0-EF1B-476D-A2A6-BDBA8342C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4DEF-7190-4A79-9BA3-D881542BAA8A}" type="datetimeFigureOut">
              <a:rPr lang="en-US" smtClean="0"/>
              <a:t>2019-03-25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56AD9-F7B4-4279-8417-97D069B75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8B58F-1A18-424D-9FC3-67F3578C6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83C1-DCEC-4821-9534-8263FE08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2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9D968-3C8C-4FFC-A615-36B96C7DD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27DFC-B8ED-4B89-B6DB-6C57A395D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13C145-92BE-463B-865A-A14FE125B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C9C8F-FE30-4B3C-ACDE-DA0DBD73F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4DEF-7190-4A79-9BA3-D881542BAA8A}" type="datetimeFigureOut">
              <a:rPr lang="en-US" smtClean="0"/>
              <a:t>2019-03-25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19F7C-9618-441E-9037-7A395BD23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13B2F-54B8-45BB-A2CC-B39923598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83C1-DCEC-4821-9534-8263FE08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4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E682C-6E74-499A-9C8F-8A1A51DDF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9C3A7-B313-4562-8557-54D62A489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1C3F9-3D45-49AF-9996-590BA35E9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68186E-C5C1-4D62-BBBE-6A4E7B45D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95AB71-0DFB-4F1D-B2A1-9D66DD86C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D1DAF-8AA4-4210-A329-9DFEA8CFF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4DEF-7190-4A79-9BA3-D881542BAA8A}" type="datetimeFigureOut">
              <a:rPr lang="en-US" smtClean="0"/>
              <a:t>2019-03-25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952C41-2F10-4381-85BB-E2EFBE5C8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766FE2-67A8-4D64-9503-B78971EBE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83C1-DCEC-4821-9534-8263FE08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75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69755-9B4F-4E8D-B3B5-613209297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231362-668B-4374-A32D-96BDA9824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4DEF-7190-4A79-9BA3-D881542BAA8A}" type="datetimeFigureOut">
              <a:rPr lang="en-US" smtClean="0"/>
              <a:t>2019-03-25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5C2855-71EE-4A14-85A5-6F7F19972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FC49E1-9296-4C5A-919B-0F1A53EBD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83C1-DCEC-4821-9534-8263FE08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29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9C4083-FFAD-4D84-A369-40C121177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4DEF-7190-4A79-9BA3-D881542BAA8A}" type="datetimeFigureOut">
              <a:rPr lang="en-US" smtClean="0"/>
              <a:t>2019-03-25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8B79C1-7C30-467C-BE32-C223D1D5A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37BC5-D029-4FD9-A54E-AA81F285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83C1-DCEC-4821-9534-8263FE08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01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4C00E-49F8-42E9-88B6-2939A431E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836C5-7201-4908-A83F-E5157244D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D3969-465B-4CF1-8805-E89782094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5F303-03A8-4543-850B-40A210810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4DEF-7190-4A79-9BA3-D881542BAA8A}" type="datetimeFigureOut">
              <a:rPr lang="en-US" smtClean="0"/>
              <a:t>2019-03-25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3E1C4-9FEE-4FFD-AEAB-DE7A465D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6DCA0-82DF-49FB-85D3-EE780818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83C1-DCEC-4821-9534-8263FE08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C791-E502-40A8-A4EB-D8CCFEB6A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59AE0D-FCA5-480D-B3DD-4E4667718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31F50-1C0B-4887-B120-09CC0EDFF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79A01-7282-4774-84CA-8C3675564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4DEF-7190-4A79-9BA3-D881542BAA8A}" type="datetimeFigureOut">
              <a:rPr lang="en-US" smtClean="0"/>
              <a:t>2019-03-25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89B3E-C56B-4DEC-B79E-5E92CC53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B3E11-8315-4C79-9B63-82D381372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83C1-DCEC-4821-9534-8263FE08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1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0DF1EC-6AA1-4784-A3EE-545FB7394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50ECD-AF48-4346-BC41-89F403DC5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BBD67-A935-4D1A-8484-E06734C07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A4DEF-7190-4A79-9BA3-D881542BAA8A}" type="datetimeFigureOut">
              <a:rPr lang="en-US" smtClean="0"/>
              <a:t>2019-03-25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F7180-7456-46C9-997D-3DE6F1740A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D64B5-6AB1-492E-83FE-16CBFE7A0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683C1-DCEC-4821-9534-8263FE08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5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aka.ms/getvsdbgsh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://go.microsoft.com/fwlink/?LinkID=798306&amp;clcid=0x409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9246B-CE2F-43B5-A810-D90559AEC5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Разбираемся с интеграцией </a:t>
            </a:r>
            <a:r>
              <a:rPr lang="en-US" dirty="0"/>
              <a:t>Docker </a:t>
            </a:r>
            <a:r>
              <a:rPr lang="ru-RU" dirty="0"/>
              <a:t>в </a:t>
            </a:r>
            <a:r>
              <a:rPr lang="en-US" dirty="0"/>
              <a:t>Visual Studio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0A775B-E807-4F8F-9674-16668DDFB2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 пользуемся с удовольствием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659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0AF53D-E8B5-4312-9D31-042049971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Hyper-V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7F0DD96-0FF8-49A8-98FC-1CB839726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03620" y="1970388"/>
            <a:ext cx="8984759" cy="4061812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E57CBF5-2C8B-436C-B1DD-55CA3F693183}"/>
              </a:ext>
            </a:extLst>
          </p:cNvPr>
          <p:cNvSpPr/>
          <p:nvPr/>
        </p:nvSpPr>
        <p:spPr>
          <a:xfrm>
            <a:off x="3169227" y="3190009"/>
            <a:ext cx="5087006" cy="378814"/>
          </a:xfrm>
          <a:prstGeom prst="rect">
            <a:avLst/>
          </a:prstGeom>
          <a:noFill/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36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BB4A-0E0D-4A69-9FA8-323C328E4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</a:t>
            </a:r>
            <a:r>
              <a:rPr lang="en-US" dirty="0" err="1"/>
              <a:t>compose.vs.debug.g.yml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59372-9EE1-4A22-8B2A-1774E6456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version: '3.4'</a:t>
            </a:r>
          </a:p>
          <a:p>
            <a:pPr marL="0" indent="0">
              <a:buNone/>
            </a:pPr>
            <a:b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services: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image: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webapplication:dev</a:t>
            </a: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build: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target: base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environment: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- DOTNET_USE_POLLING_FILE_WATCHER=1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- NUGET_FALLBACK_PACKAGES=/root/.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nuget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fallbackpackages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volumes: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- C:\Projects\my\presentations\2019_VisualStudio-And-Docker\src\WebApplication\WebApplication:/app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- C:\Users\Aleksandr_Kugushev\vsdbg\vs2017u5:/remote_debugger:ro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- C:\Users\Aleksandr_Kugushev\.nuget\packages\:/root/.nuget/packages:ro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- C:\Program Files\dotnet\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sdk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\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NuGetFallbackFolder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:/root/.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nuget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fallbackpackages:ro</a:t>
            </a: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entrypoint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: tail -f /dev/null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labels: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com.microsoft.visualstudio.debuggee.program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: "dotnet"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com.microsoft.visualstudio.debuggee.arguments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: " --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additionalProbingPath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/root/.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nuget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/packages --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additionalProbingPath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/root/.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nuget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fallbackpackages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bin/Debug/netcoreapp2.2/RenamedWebApplication.dll"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com.microsoft.visualstudio.debuggee.workingdirectory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: "/app"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com.microsoft.visualstudio.debuggee.killprogram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: "/bin/bash -c \"if PID=$$(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pidof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-x dotnet); then kill $$PID; fi\""</a:t>
            </a:r>
          </a:p>
          <a:p>
            <a:pPr marL="0" indent="0">
              <a:buNone/>
            </a:pPr>
            <a:b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A5E117-8025-4E11-B061-0672ACD76CA5}"/>
              </a:ext>
            </a:extLst>
          </p:cNvPr>
          <p:cNvSpPr/>
          <p:nvPr/>
        </p:nvSpPr>
        <p:spPr>
          <a:xfrm>
            <a:off x="564681" y="2341582"/>
            <a:ext cx="1068725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environment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DOTNET_USE_POLLING_FILE_WATCHER=1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NUGET_FALLBACK_PACKAGES=/root/.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nuget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fallbackpackages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volumes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.\src\WebApplication\WebApplication:/app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%HOMEPATH%\vsdbg\vs2017u5:/remote_debugger:ro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%HOMEPATH%\.nuget\packages\:/root/.nuget/packages:ro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C:\Program Files\dotnet\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sdk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\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NuGetFallbackFolder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:/root/.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nuget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fallbackpackages:ro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0085031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BB4A-0E0D-4A69-9FA8-323C328E4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</a:t>
            </a:r>
            <a:r>
              <a:rPr lang="en-US" dirty="0" err="1"/>
              <a:t>compose.vs.debug.g.yml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59372-9EE1-4A22-8B2A-1774E6456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version: '3.4'</a:t>
            </a:r>
          </a:p>
          <a:p>
            <a:pPr marL="0" indent="0">
              <a:buNone/>
            </a:pPr>
            <a:b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services: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image: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webapplication:dev</a:t>
            </a: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build: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target: base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environment: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- DOTNET_USE_POLLING_FILE_WATCHER=1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- NUGET_FALLBACK_PACKAGES=/root/.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nuget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fallbackpackages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volumes: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- C:\Projects\my\presentations\2019_VisualStudio-And-Docker\src\WebApplication\WebApplication:/app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- C:\Users\Aleksandr_Kugushev\vsdbg\vs2017u5:/remote_debugger:ro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- C:\Users\Aleksandr_Kugushev\.nuget\packages\:/root/.nuget/packages:ro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- C:\Program Files\dotnet\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sdk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\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NuGetFallbackFolder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:/root/.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nuget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fallbackpackages:ro</a:t>
            </a: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entrypoint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: tail -f /dev/null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labels: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com.microsoft.visualstudio.debuggee.program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: "dotnet"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com.microsoft.visualstudio.debuggee.arguments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: " --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additionalProbingPath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/root/.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nuget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/packages --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additionalProbingPath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/root/.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nuget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fallbackpackages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bin/Debug/netcoreapp2.2/RenamedWebApplication.dll"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com.microsoft.visualstudio.debuggee.workingdirectory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: "/app"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com.microsoft.visualstudio.debuggee.killprogram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: "/bin/bash -c \"if PID=$$(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pidof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-x dotnet); then kill $$PID; fi\""</a:t>
            </a:r>
          </a:p>
          <a:p>
            <a:pPr marL="0" indent="0">
              <a:buNone/>
            </a:pPr>
            <a:b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AB914C-C6AB-4048-98CA-74C634F2E992}"/>
              </a:ext>
            </a:extLst>
          </p:cNvPr>
          <p:cNvSpPr/>
          <p:nvPr/>
        </p:nvSpPr>
        <p:spPr>
          <a:xfrm>
            <a:off x="616820" y="3912880"/>
            <a:ext cx="3983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entrypoint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tail -f /dev/null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38806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BB4A-0E0D-4A69-9FA8-323C328E4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</a:t>
            </a:r>
            <a:r>
              <a:rPr lang="en-US" dirty="0" err="1"/>
              <a:t>compose.vs.debug.g.yml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59372-9EE1-4A22-8B2A-1774E6456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version: '3.4'</a:t>
            </a:r>
          </a:p>
          <a:p>
            <a:pPr marL="0" indent="0">
              <a:buNone/>
            </a:pPr>
            <a:b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services: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image: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webapplication:dev</a:t>
            </a: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build: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target: base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environment: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- DOTNET_USE_POLLING_FILE_WATCHER=1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- NUGET_FALLBACK_PACKAGES=/root/.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nuget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fallbackpackages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volumes: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- C:\Projects\my\presentations\2019_VisualStudio-And-Docker\src\WebApplication\WebApplication:/app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- C:\Users\Aleksandr_Kugushev\vsdbg\vs2017u5:/remote_debugger:ro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- C:\Users\Aleksandr_Kugushev\.nuget\packages\:/root/.nuget/packages:ro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- C:\Program Files\dotnet\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sdk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\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NuGetFallbackFolder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:/root/.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nuget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fallbackpackages:ro</a:t>
            </a: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entrypoint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: tail -f /dev/null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labels: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com.microsoft.visualstudio.debuggee.program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: "dotnet"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com.microsoft.visualstudio.debuggee.arguments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: " --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additionalProbingPath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/root/.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nuget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/packages --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additionalProbingPath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/root/.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nuget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fallbackpackages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bin/Debug/netcoreapp2.2/RenamedWebApplication.dll"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com.microsoft.visualstudio.debuggee.workingdirectory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: "/app"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com.microsoft.visualstudio.debuggee.killprogram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: "/bin/bash -c \"if PID=$$(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pidof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-x dotnet); then kill $$PID; fi\""</a:t>
            </a:r>
          </a:p>
          <a:p>
            <a:pPr marL="0" indent="0">
              <a:buNone/>
            </a:pPr>
            <a:b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7983C8-525D-4CD4-9BCC-61E56FEEE815}"/>
              </a:ext>
            </a:extLst>
          </p:cNvPr>
          <p:cNvSpPr/>
          <p:nvPr/>
        </p:nvSpPr>
        <p:spPr>
          <a:xfrm>
            <a:off x="751572" y="4001294"/>
            <a:ext cx="1103937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labels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com.microsoft.visualstudio.debuggee.program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"dotnet"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com.microsoft.visualstudio.debuggee.arguments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</a:p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       --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additionalProbingPath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/root/.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nuget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/packages </a:t>
            </a:r>
          </a:p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       --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additionalProbingPath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/root/.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nuget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fallbackpackages</a:t>
            </a:r>
            <a:endParaRPr lang="en-US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       bin/Debug/netcoreapp2.2/RenamedWebApplication.dll"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com.microsoft.visualstudio.debuggee.workingdirectory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"/app"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com.microsoft.visualstudio.debuggee.killprogram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</a:p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       /bin/bash -c \"if PID=$$(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pidof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-x dotnet); then kill $$PID; fi\""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16655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A7321-C9FC-401E-993D-E5B674E77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Компоновка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441F1A3-D576-4C77-B3A6-581F8BF1A9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66342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D6599C4-2BDB-4E05-AC4E-2AFA3A9A3619}"/>
              </a:ext>
            </a:extLst>
          </p:cNvPr>
          <p:cNvSpPr txBox="1"/>
          <p:nvPr/>
        </p:nvSpPr>
        <p:spPr>
          <a:xfrm>
            <a:off x="1044328" y="5077353"/>
            <a:ext cx="103700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Pain #5:</a:t>
            </a:r>
            <a:r>
              <a:rPr lang="ru-RU" sz="2800" dirty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VS </a:t>
            </a:r>
            <a:r>
              <a:rPr lang="ru-RU" sz="2800" dirty="0">
                <a:solidFill>
                  <a:srgbClr val="FF0000"/>
                </a:solidFill>
              </a:rPr>
              <a:t>перестает работать, если имена сервисов в </a:t>
            </a:r>
            <a:r>
              <a:rPr lang="en-US" sz="2800" dirty="0" err="1">
                <a:solidFill>
                  <a:srgbClr val="FF0000"/>
                </a:solidFill>
              </a:rPr>
              <a:t>yml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ru-RU" sz="2800" dirty="0">
                <a:solidFill>
                  <a:srgbClr val="FF0000"/>
                </a:solidFill>
              </a:rPr>
              <a:t>файлах </a:t>
            </a:r>
          </a:p>
          <a:p>
            <a:r>
              <a:rPr lang="ru-RU" sz="2800" dirty="0">
                <a:solidFill>
                  <a:srgbClr val="FF0000"/>
                </a:solidFill>
              </a:rPr>
              <a:t>не соответствуют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5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122FB-BD14-41C0-A140-23F4CCAC4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Компоновка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096A28-A41C-4E59-82D7-69AA87DB6C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93776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444424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DD59C04-3A9D-4B6A-96F1-32AF78E313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pPr algn="l"/>
            <a:r>
              <a:rPr lang="ru-RU" sz="5600">
                <a:solidFill>
                  <a:srgbClr val="FFFFFF"/>
                </a:solidFill>
              </a:rPr>
              <a:t>Все что справедливо для «обычной» </a:t>
            </a:r>
            <a:r>
              <a:rPr lang="en-US" sz="5600">
                <a:solidFill>
                  <a:srgbClr val="FFFFFF"/>
                </a:solidFill>
              </a:rPr>
              <a:t>docker </a:t>
            </a:r>
            <a:r>
              <a:rPr lang="ru-RU" sz="5600">
                <a:solidFill>
                  <a:srgbClr val="FFFFFF"/>
                </a:solidFill>
              </a:rPr>
              <a:t>интеграции, справедливо и для </a:t>
            </a:r>
            <a:r>
              <a:rPr lang="en-US" sz="5600">
                <a:solidFill>
                  <a:srgbClr val="FFFFFF"/>
                </a:solidFill>
              </a:rPr>
              <a:t>compose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152027D-3A8E-4415-A01C-12A877CF7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5318990"/>
            <a:ext cx="9416898" cy="723670"/>
          </a:xfrm>
        </p:spPr>
        <p:txBody>
          <a:bodyPr anchor="t">
            <a:normAutofit/>
          </a:bodyPr>
          <a:lstStyle/>
          <a:p>
            <a:pPr algn="l"/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73891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CC85D-0BC9-4777-B0BC-B0FD711C2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 </a:t>
            </a:r>
            <a:r>
              <a:rPr lang="ru-RU" dirty="0"/>
              <a:t>издевается над нашими </a:t>
            </a:r>
            <a:r>
              <a:rPr lang="en-US" dirty="0" err="1"/>
              <a:t>Dockerfiles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E7C-9247-4AF9-BE01-741A84D38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Обрезает тело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731736-B6D5-4742-BA54-6DA49DD24F1E}"/>
              </a:ext>
            </a:extLst>
          </p:cNvPr>
          <p:cNvSpPr/>
          <p:nvPr/>
        </p:nvSpPr>
        <p:spPr>
          <a:xfrm>
            <a:off x="5941194" y="1466718"/>
            <a:ext cx="5412606" cy="529529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/dotnet:2.2-aspnetcore-runtime AS base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WORKDIR /app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EXPOSE 80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FROM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/dotnet:2.2-sdk AS build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WORKDIR /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COPY [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/"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RUN dotnet restore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COPY . .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WORKDIR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"/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RUN dotnet build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-c Release -o /app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FROM build AS publish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RUN dotnet publish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-c Release -o /app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FROM base AS final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WORKDIR /app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COPY --from=publish /app .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ENTRYPOINT [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"dotnet"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"WebApplication.dll"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20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CC85D-0BC9-4777-B0BC-B0FD711C2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 </a:t>
            </a:r>
            <a:r>
              <a:rPr lang="ru-RU" dirty="0"/>
              <a:t>издевается над нашими </a:t>
            </a:r>
            <a:r>
              <a:rPr lang="en-US" dirty="0" err="1"/>
              <a:t>Dockerfiles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E7C-9247-4AF9-BE01-741A84D38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Обрезает тело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731736-B6D5-4742-BA54-6DA49DD24F1E}"/>
              </a:ext>
            </a:extLst>
          </p:cNvPr>
          <p:cNvSpPr/>
          <p:nvPr/>
        </p:nvSpPr>
        <p:spPr>
          <a:xfrm>
            <a:off x="5941194" y="1466718"/>
            <a:ext cx="5412606" cy="529529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/dotnet:2.2-aspnetcore-runtime AS base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WORKDIR /app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EXPOSE 80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9147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CC85D-0BC9-4777-B0BC-B0FD711C2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 </a:t>
            </a:r>
            <a:r>
              <a:rPr lang="ru-RU" dirty="0"/>
              <a:t>издевается над нашими </a:t>
            </a:r>
            <a:r>
              <a:rPr lang="en-US" dirty="0" err="1"/>
              <a:t>Dockerfiles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E7C-9247-4AF9-BE01-741A84D38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Обрезает тело</a:t>
            </a:r>
          </a:p>
          <a:p>
            <a:r>
              <a:rPr lang="ru-RU" dirty="0"/>
              <a:t>Привязывает к голове хвост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79CFA0-D398-473F-9FF3-A97511C3CB6C}"/>
              </a:ext>
            </a:extLst>
          </p:cNvPr>
          <p:cNvSpPr/>
          <p:nvPr/>
        </p:nvSpPr>
        <p:spPr>
          <a:xfrm>
            <a:off x="5941194" y="2467745"/>
            <a:ext cx="5412606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…</a:t>
            </a:r>
            <a:r>
              <a:rPr lang="ru-RU" dirty="0"/>
              <a:t> </a:t>
            </a:r>
            <a:r>
              <a:rPr lang="en-US" dirty="0"/>
              <a:t>--</a:t>
            </a:r>
            <a:r>
              <a:rPr lang="en-US" dirty="0" err="1"/>
              <a:t>entrypoint</a:t>
            </a:r>
            <a:r>
              <a:rPr lang="en-US" dirty="0"/>
              <a:t> tail </a:t>
            </a:r>
            <a:r>
              <a:rPr lang="en-US" dirty="0" err="1"/>
              <a:t>webapplication:dev</a:t>
            </a:r>
            <a:r>
              <a:rPr lang="en-US" dirty="0"/>
              <a:t> -f /dev/null</a:t>
            </a:r>
            <a:endParaRPr lang="ru-RU" dirty="0"/>
          </a:p>
          <a:p>
            <a:endParaRPr lang="ru-RU" dirty="0"/>
          </a:p>
          <a:p>
            <a:r>
              <a:rPr lang="ru-RU" dirty="0"/>
              <a:t>ИЛИ</a:t>
            </a: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…</a:t>
            </a:r>
            <a:endParaRPr lang="ru-RU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entrypoint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tail -f /dev/null</a:t>
            </a:r>
            <a:endParaRPr lang="en-US" dirty="0"/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…</a:t>
            </a:r>
            <a:endParaRPr lang="ru-RU" dirty="0">
              <a:solidFill>
                <a:srgbClr val="8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75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CC85D-0BC9-4777-B0BC-B0FD711C2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 </a:t>
            </a:r>
            <a:r>
              <a:rPr lang="ru-RU" dirty="0"/>
              <a:t>издевается над нашими </a:t>
            </a:r>
            <a:r>
              <a:rPr lang="en-US" dirty="0" err="1"/>
              <a:t>Dockerfiles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EE7C-9247-4AF9-BE01-741A84D38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Обрезает тело</a:t>
            </a:r>
          </a:p>
          <a:p>
            <a:r>
              <a:rPr lang="ru-RU" dirty="0"/>
              <a:t>Привязывает к голове хвост</a:t>
            </a:r>
          </a:p>
          <a:p>
            <a:r>
              <a:rPr lang="ru-RU" dirty="0"/>
              <a:t>Путает порты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79CFA0-D398-473F-9FF3-A97511C3CB6C}"/>
              </a:ext>
            </a:extLst>
          </p:cNvPr>
          <p:cNvSpPr/>
          <p:nvPr/>
        </p:nvSpPr>
        <p:spPr>
          <a:xfrm>
            <a:off x="5941194" y="2708376"/>
            <a:ext cx="5412606" cy="369331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0451A5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451A5"/>
                </a:solidFill>
                <a:latin typeface="Consolas" panose="020B0609020204030204" pitchFamily="49" charset="0"/>
              </a:rPr>
              <a:t>iisSettings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ru-RU" dirty="0">
                <a:solidFill>
                  <a:srgbClr val="0451A5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451A5"/>
                </a:solidFill>
                <a:latin typeface="Consolas" panose="020B0609020204030204" pitchFamily="49" charset="0"/>
              </a:rPr>
              <a:t>iisExpress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ru-RU" dirty="0">
                <a:solidFill>
                  <a:srgbClr val="0451A5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451A5"/>
                </a:solidFill>
                <a:latin typeface="Consolas" panose="020B0609020204030204" pitchFamily="49" charset="0"/>
              </a:rPr>
              <a:t>sslPort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44317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ru-RU" dirty="0">
                <a:solidFill>
                  <a:srgbClr val="0451A5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"profiles"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ru-RU" dirty="0">
                <a:solidFill>
                  <a:srgbClr val="0451A5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"Docker"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ru-RU" dirty="0">
                <a:solidFill>
                  <a:srgbClr val="0451A5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451A5"/>
                </a:solidFill>
                <a:latin typeface="Consolas" panose="020B0609020204030204" pitchFamily="49" charset="0"/>
              </a:rPr>
              <a:t>commandName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"Docker"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dirty="0">
                <a:solidFill>
                  <a:srgbClr val="0451A5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451A5"/>
                </a:solidFill>
                <a:latin typeface="Consolas" panose="020B0609020204030204" pitchFamily="49" charset="0"/>
              </a:rPr>
              <a:t>launchUrl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"{Scheme}://{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ServiceH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…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472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6C2551-E914-47C4-B461-360EDFDA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file system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F188E7B-A029-4B6F-ABDB-FAE288CED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6248" y="1825625"/>
            <a:ext cx="6379503" cy="4351338"/>
          </a:xfrm>
          <a:prstGeom prst="rect">
            <a:avLst/>
          </a:prstGeom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BA85B6A-23C4-4448-BC72-F5C47895FAD9}"/>
              </a:ext>
            </a:extLst>
          </p:cNvPr>
          <p:cNvSpPr/>
          <p:nvPr/>
        </p:nvSpPr>
        <p:spPr>
          <a:xfrm>
            <a:off x="4519440" y="3169948"/>
            <a:ext cx="1392382" cy="129551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BE7AE8EA-2B08-498C-A10F-C4913CB53ECE}"/>
              </a:ext>
            </a:extLst>
          </p:cNvPr>
          <p:cNvSpPr/>
          <p:nvPr/>
        </p:nvSpPr>
        <p:spPr>
          <a:xfrm>
            <a:off x="4333009" y="5974772"/>
            <a:ext cx="1392382" cy="518102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70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452AD-E637-41CD-A16D-E022E78D2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 взамен мы получаем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60E21-CEC8-4063-AC3D-BAD8D07F8C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Обрезает тело</a:t>
            </a:r>
          </a:p>
          <a:p>
            <a:r>
              <a:rPr lang="ru-RU" dirty="0"/>
              <a:t>Привязывает к голове хвост</a:t>
            </a:r>
          </a:p>
          <a:p>
            <a:r>
              <a:rPr lang="ru-RU" dirty="0"/>
              <a:t>Путает порты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D1E33-749A-4871-BDC3-E8A9F3232F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Из-коробки-отладку</a:t>
            </a:r>
          </a:p>
          <a:p>
            <a:r>
              <a:rPr lang="ru-RU" dirty="0"/>
              <a:t>Простой </a:t>
            </a:r>
            <a:r>
              <a:rPr lang="en-US" dirty="0"/>
              <a:t>scaffolding</a:t>
            </a:r>
            <a:endParaRPr lang="ru-RU" dirty="0"/>
          </a:p>
          <a:p>
            <a:r>
              <a:rPr lang="ru-RU" dirty="0"/>
              <a:t>Богатые возможности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FFD9E6-0DF9-4CB3-8C7B-88123E168F82}"/>
              </a:ext>
            </a:extLst>
          </p:cNvPr>
          <p:cNvSpPr txBox="1"/>
          <p:nvPr/>
        </p:nvSpPr>
        <p:spPr>
          <a:xfrm>
            <a:off x="3565923" y="3429000"/>
            <a:ext cx="490775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/>
              <a:t>HAVE FUN</a:t>
            </a:r>
          </a:p>
        </p:txBody>
      </p:sp>
    </p:spTree>
    <p:extLst>
      <p:ext uri="{BB962C8B-B14F-4D97-AF65-F5344CB8AC3E}">
        <p14:creationId xmlns:p14="http://schemas.microsoft.com/office/powerpoint/2010/main" val="357571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Ð°ÑÑÐ¸Ð½ÐºÐ¸ Ð¿Ð¾ Ð·Ð°Ð¿ÑÐ¾ÑÑ docker cheat sheet">
            <a:extLst>
              <a:ext uri="{FF2B5EF4-FFF2-40B4-BE49-F238E27FC236}">
                <a16:creationId xmlns:a16="http://schemas.microsoft.com/office/drawing/2014/main" id="{5115820A-9514-49AF-B41A-58E01BC68F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41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512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35516DD-E590-4534-A135-598A09DD8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36815" y="643466"/>
            <a:ext cx="7918370" cy="5571067"/>
          </a:xfrm>
          <a:prstGeom prst="rect">
            <a:avLst/>
          </a:prstGeom>
        </p:spPr>
      </p:pic>
      <p:sp>
        <p:nvSpPr>
          <p:cNvPr id="2" name="Стрелка: вниз 1">
            <a:extLst>
              <a:ext uri="{FF2B5EF4-FFF2-40B4-BE49-F238E27FC236}">
                <a16:creationId xmlns:a16="http://schemas.microsoft.com/office/drawing/2014/main" id="{64E43500-EBF1-481D-957B-F01E0857DDA5}"/>
              </a:ext>
            </a:extLst>
          </p:cNvPr>
          <p:cNvSpPr/>
          <p:nvPr/>
        </p:nvSpPr>
        <p:spPr>
          <a:xfrm rot="2797951">
            <a:off x="3102698" y="2334667"/>
            <a:ext cx="760467" cy="2615452"/>
          </a:xfrm>
          <a:prstGeom prst="down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29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41D5A0-98CF-4DAF-BC99-4DA1B09C1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+ Visual Studio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BCD522-E9C1-49C0-9E87-29C92572CE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Building</a:t>
            </a:r>
          </a:p>
          <a:p>
            <a:r>
              <a:rPr lang="en-US" dirty="0"/>
              <a:t>Debugging</a:t>
            </a:r>
          </a:p>
          <a:p>
            <a:r>
              <a:rPr lang="en-US" dirty="0"/>
              <a:t>Running</a:t>
            </a:r>
          </a:p>
          <a:p>
            <a:r>
              <a:rPr lang="en-US" dirty="0"/>
              <a:t>???</a:t>
            </a:r>
          </a:p>
          <a:p>
            <a:r>
              <a:rPr lang="en-US" dirty="0"/>
              <a:t>PROFIT</a:t>
            </a:r>
            <a:endParaRPr lang="ru-RU" dirty="0"/>
          </a:p>
        </p:txBody>
      </p:sp>
      <p:pic>
        <p:nvPicPr>
          <p:cNvPr id="2050" name="Picture 2" descr="ÐÐ°ÑÑÐ¸Ð½ÐºÐ¸ Ð¿Ð¾ Ð·Ð°Ð¿ÑÐ¾ÑÑ Ð¿Ð¾Ð½Ð¸">
            <a:extLst>
              <a:ext uri="{FF2B5EF4-FFF2-40B4-BE49-F238E27FC236}">
                <a16:creationId xmlns:a16="http://schemas.microsoft.com/office/drawing/2014/main" id="{F91A8961-B78B-4C22-8741-6396CEFED83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825625"/>
            <a:ext cx="5181600" cy="3440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6E9E7B-70C5-4A14-8838-FA077FF992A1}"/>
              </a:ext>
            </a:extLst>
          </p:cNvPr>
          <p:cNvSpPr txBox="1"/>
          <p:nvPr/>
        </p:nvSpPr>
        <p:spPr>
          <a:xfrm rot="1226777">
            <a:off x="3857651" y="2624679"/>
            <a:ext cx="2512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БОЛЬ!!!</a:t>
            </a:r>
          </a:p>
        </p:txBody>
      </p:sp>
    </p:spTree>
    <p:extLst>
      <p:ext uri="{BB962C8B-B14F-4D97-AF65-F5344CB8AC3E}">
        <p14:creationId xmlns:p14="http://schemas.microsoft.com/office/powerpoint/2010/main" val="371845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52945-B9A5-4484-BFC6-800DA7501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</a:t>
            </a:r>
            <a:r>
              <a:rPr lang="en-US" dirty="0"/>
              <a:t>Docker + Visual Studio</a:t>
            </a:r>
            <a:r>
              <a:rPr lang="ru-RU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1C2421-25EC-4FE0-BF82-6F2E30536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Входная точка для новичков</a:t>
            </a:r>
          </a:p>
          <a:p>
            <a:pPr lvl="1"/>
            <a:r>
              <a:rPr lang="en-US" dirty="0"/>
              <a:t>dotnet new </a:t>
            </a:r>
            <a:r>
              <a:rPr lang="ru-RU" dirty="0"/>
              <a:t>… =</a:t>
            </a:r>
            <a:r>
              <a:rPr lang="en-US" dirty="0"/>
              <a:t>&gt;</a:t>
            </a:r>
            <a:r>
              <a:rPr lang="ru-RU" dirty="0"/>
              <a:t> все работает</a:t>
            </a:r>
          </a:p>
          <a:p>
            <a:r>
              <a:rPr lang="ru-RU" dirty="0"/>
              <a:t>Отладка</a:t>
            </a:r>
          </a:p>
          <a:p>
            <a:r>
              <a:rPr lang="ru-RU" dirty="0"/>
              <a:t>Всей команде не обязательно знать </a:t>
            </a:r>
            <a:r>
              <a:rPr lang="en-US" dirty="0"/>
              <a:t>docker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764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5076F-D20B-4FD3-96F7-9D84CEAF1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18DDF-1138-4CE4-901F-1AB5389EF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Проанализируем </a:t>
            </a:r>
            <a:r>
              <a:rPr lang="en-US" dirty="0"/>
              <a:t>scaffolding</a:t>
            </a:r>
          </a:p>
          <a:p>
            <a:r>
              <a:rPr lang="ru-RU" dirty="0"/>
              <a:t>Поймем, зачем так сделано</a:t>
            </a:r>
          </a:p>
          <a:p>
            <a:r>
              <a:rPr lang="ru-RU" dirty="0"/>
              <a:t>Разберемся, как оно работает на самом деле</a:t>
            </a:r>
          </a:p>
          <a:p>
            <a:r>
              <a:rPr lang="ru-RU" dirty="0"/>
              <a:t>Отметим опасные места</a:t>
            </a:r>
          </a:p>
          <a:p>
            <a:r>
              <a:rPr lang="ru-RU" dirty="0"/>
              <a:t>Решим, как с этим жить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5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35516DD-E590-4534-A135-598A09DD8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36815" y="643466"/>
            <a:ext cx="7918370" cy="5571067"/>
          </a:xfrm>
          <a:prstGeom prst="rect">
            <a:avLst/>
          </a:prstGeom>
        </p:spPr>
      </p:pic>
      <p:sp>
        <p:nvSpPr>
          <p:cNvPr id="2" name="Стрелка: вниз 1">
            <a:extLst>
              <a:ext uri="{FF2B5EF4-FFF2-40B4-BE49-F238E27FC236}">
                <a16:creationId xmlns:a16="http://schemas.microsoft.com/office/drawing/2014/main" id="{64E43500-EBF1-481D-957B-F01E0857DDA5}"/>
              </a:ext>
            </a:extLst>
          </p:cNvPr>
          <p:cNvSpPr/>
          <p:nvPr/>
        </p:nvSpPr>
        <p:spPr>
          <a:xfrm rot="2797951">
            <a:off x="3102698" y="2334667"/>
            <a:ext cx="760467" cy="2615452"/>
          </a:xfrm>
          <a:prstGeom prst="down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4924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73D08-2A0A-4C18-ACDE-7C55B3606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</a:t>
            </a:r>
            <a:r>
              <a:rPr lang="en-US" dirty="0"/>
              <a:t>scaffolding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DFF8CF4-A605-42E7-8583-200A351FDEC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96100856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BE6A689-C9F4-438C-B91D-B71F88DCD2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7376919" y="3048661"/>
            <a:ext cx="2772162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767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B90F8-80A0-4F5C-9B84-AAD430430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launchSettings.json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424290-B731-4A91-B5C9-7133BBB87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69533"/>
            <a:ext cx="11015133" cy="42756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 "profiles"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marL="0" indent="0">
              <a:buNone/>
            </a:pPr>
            <a:r>
              <a:rPr lang="ru-RU" dirty="0">
                <a:solidFill>
                  <a:srgbClr val="2E75B6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"Docker"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E75B6"/>
                </a:solidFill>
                <a:latin typeface="Consolas" panose="020B0609020204030204" pitchFamily="49" charset="0"/>
              </a:rPr>
              <a:t>commandName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"Docker"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E75B6"/>
                </a:solidFill>
                <a:latin typeface="Consolas" panose="020B0609020204030204" pitchFamily="49" charset="0"/>
              </a:rPr>
              <a:t>launchBrowser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E75B6"/>
                </a:solidFill>
                <a:latin typeface="Consolas" panose="020B0609020204030204" pitchFamily="49" charset="0"/>
              </a:rPr>
              <a:t>launchUrl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"{Scheme}://{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ServiceHost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}:{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ServicePort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292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A9C83-A119-4B21-92C0-50E9DCB55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Контейнерная революция</a:t>
            </a:r>
            <a:endParaRPr lang="en-US" dirty="0"/>
          </a:p>
        </p:txBody>
      </p:sp>
      <p:pic>
        <p:nvPicPr>
          <p:cNvPr id="1028" name="Picture 4" descr="ÐºÐ¾Ð½ÑÐµÐ¹Ð½ÐµÑÐ¾Ð²Ð¾Ð·">
            <a:extLst>
              <a:ext uri="{FF2B5EF4-FFF2-40B4-BE49-F238E27FC236}">
                <a16:creationId xmlns:a16="http://schemas.microsoft.com/office/drawing/2014/main" id="{3E567F37-9C58-4E38-ABE0-64B286A704D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9317" y="2344151"/>
            <a:ext cx="5079365" cy="331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ÐÐ°Ð»ÐºÐ¾Ð»ÑÐ¼ ÐÐ°ÐºÐ»Ð¸Ð½">
            <a:extLst>
              <a:ext uri="{FF2B5EF4-FFF2-40B4-BE49-F238E27FC236}">
                <a16:creationId xmlns:a16="http://schemas.microsoft.com/office/drawing/2014/main" id="{F4B36AB3-8D2D-4D2F-BB57-36FE971690E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0" y="2096294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1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67E3B-E394-4917-A14C-99BCA28F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9B04F-C90A-448F-962D-F458CB48C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/dotnet:2.2-aspnetcore-runtime AS base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EXPOSE 80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/dotnet:2.2-sdk AS build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WORKDIR /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COPY 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RUN dotnet restore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COPY . 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WORKDIR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RUN dotnet build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-c Release -o /app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FROM build AS publish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RUN dotnet publish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-c Release -o /app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FROM base AS final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COPY --from=publish /app 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ENTRYPOINT 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"dotnet"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"WebApplication.dll"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021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67E3B-E394-4917-A14C-99BCA28F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9B04F-C90A-448F-962D-F458CB48CE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/dotnet:2.2-aspnetcore-runtime AS base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EXPOSE 80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/dotnet:2.2-sdk AS build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WORKDIR /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COPY 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RUN dotnet restore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COPY . 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WORKDIR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RUN dotnet build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-c Release -o /app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FROM build AS publish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RUN dotnet publish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-c Release -o /app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FROM base AS final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COPY --from=publish /app 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ENTRYPOINT 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"dotnet"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"WebApplication.dll"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4AB94-D88B-4562-B5C0-646B7FCC6D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FROM</a:t>
            </a:r>
            <a:endParaRPr lang="ru-RU" dirty="0"/>
          </a:p>
          <a:p>
            <a:r>
              <a:rPr lang="en-US" dirty="0"/>
              <a:t>WORKDIR</a:t>
            </a:r>
          </a:p>
          <a:p>
            <a:r>
              <a:rPr lang="en-US" dirty="0"/>
              <a:t>COPY</a:t>
            </a:r>
          </a:p>
          <a:p>
            <a:r>
              <a:rPr lang="en-US" dirty="0"/>
              <a:t>EXPOSE</a:t>
            </a:r>
          </a:p>
          <a:p>
            <a:r>
              <a:rPr lang="en-US" dirty="0"/>
              <a:t>RUN</a:t>
            </a:r>
          </a:p>
          <a:p>
            <a:r>
              <a:rPr lang="en-US" dirty="0"/>
              <a:t>ENTRYPOINT</a:t>
            </a:r>
          </a:p>
        </p:txBody>
      </p:sp>
    </p:spTree>
    <p:extLst>
      <p:ext uri="{BB962C8B-B14F-4D97-AF65-F5344CB8AC3E}">
        <p14:creationId xmlns:p14="http://schemas.microsoft.com/office/powerpoint/2010/main" val="325000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4352-0821-47BE-B997-FFAF95D85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vs </a:t>
            </a:r>
            <a:r>
              <a:rPr lang="en-US" dirty="0" err="1"/>
              <a:t>Entrypoint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A6F84D-5B96-4F7C-A993-3CEB460848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B4397B-1024-49FF-A433-77FF42EB4D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ENTRYPOINT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C9798E2F-ECAC-4092-AC09-9D2626DCECE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2629936"/>
            <a:ext cx="5157787" cy="343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Ð²Ð¾Ð´Ð¸ÑÐµÐ»Ñ ÐºÐ¾Ð½ÑÐµÐ¹Ð½ÐµÑÐ¾Ð²Ð¾Ð·Ð°">
            <a:extLst>
              <a:ext uri="{FF2B5EF4-FFF2-40B4-BE49-F238E27FC236}">
                <a16:creationId xmlns:a16="http://schemas.microsoft.com/office/drawing/2014/main" id="{4C6ADAAA-0254-44F0-A9D6-FE60DB081F4A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427" y="2629936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82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67E3B-E394-4917-A14C-99BCA28F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9B04F-C90A-448F-962D-F458CB48CE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/dotnet:2.2-aspnetcore-runtime AS base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EXPOSE 80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/dotnet:2.2-sdk AS build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["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",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/"]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restore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.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"/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build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 -c Release -o /app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build AS publish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publish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 -c Release -o /app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base AS final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--from=publish /app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ENTRYPOINT ["dotnet", "WebApplication.dll"]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46BFC-37E9-4587-B621-CA9B7B00A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690688"/>
            <a:ext cx="10818796" cy="34048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/dotnet:2.2-aspnetcore-runtime AS base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EXPOSE 80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065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67E3B-E394-4917-A14C-99BCA28F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9B04F-C90A-448F-962D-F458CB48CE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/dotnet:2.2-aspnetcore-runtime AS base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EXPOSE 80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/dotnet:2.2-sdk AS build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["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",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/"]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restore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.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"/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build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 -c Release -o /app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build AS publish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publish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 -c Release -o /app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base AS final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--from=publish /app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ENTRYPOINT ["dotnet", "WebApplication.dll"]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46BFC-37E9-4587-B621-CA9B7B00A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690688"/>
            <a:ext cx="10818796" cy="34048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/dotnet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:2.2-aspnetcore-runtime AS base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EXPOSE 80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1466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BEF06-CF3B-4209-8C1E-4689CCBCB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Image: </a:t>
            </a:r>
            <a:r>
              <a:rPr lang="en-US" dirty="0" err="1"/>
              <a:t>microsoft</a:t>
            </a:r>
            <a:r>
              <a:rPr lang="en-US" dirty="0"/>
              <a:t>/dotnet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7BD16C-2242-40FD-BDF8-263274A2FA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Товарная накладная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336E19B-E219-4950-A71A-1D9AFF00D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Товарно Транспортная накладная</a:t>
            </a:r>
            <a:endParaRPr lang="en-US" dirty="0"/>
          </a:p>
        </p:txBody>
      </p:sp>
      <p:pic>
        <p:nvPicPr>
          <p:cNvPr id="2050" name="Picture 2" descr="Image result for ÑÐ¾Ð²Ð°ÑÐ½Ð¾ ÑÑÐ°Ð½ÑÐ¿Ð¾ÑÑÐ½Ð°Ñ Ð½Ð°ÐºÐ»Ð°Ð´Ð½Ð°Ñ">
            <a:extLst>
              <a:ext uri="{FF2B5EF4-FFF2-40B4-BE49-F238E27FC236}">
                <a16:creationId xmlns:a16="http://schemas.microsoft.com/office/drawing/2014/main" id="{FFB835C5-ABC8-4BAE-90F5-D3374FBFE714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24787"/>
            <a:ext cx="5183188" cy="364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Ð½Ð°ÐºÐ»Ð°Ð´Ð½Ð°Ñ">
            <a:extLst>
              <a:ext uri="{FF2B5EF4-FFF2-40B4-BE49-F238E27FC236}">
                <a16:creationId xmlns:a16="http://schemas.microsoft.com/office/drawing/2014/main" id="{405CED34-A586-46C1-B319-9C3B9E113F5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2523731"/>
            <a:ext cx="5157787" cy="364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65A188A-7DF4-40FC-A2CB-316756256FBB}"/>
              </a:ext>
            </a:extLst>
          </p:cNvPr>
          <p:cNvSpPr/>
          <p:nvPr/>
        </p:nvSpPr>
        <p:spPr>
          <a:xfrm>
            <a:off x="5782733" y="3429000"/>
            <a:ext cx="626534" cy="1747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67E3B-E394-4917-A14C-99BCA28F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9B04F-C90A-448F-962D-F458CB48CE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/dotnet:2.2-aspnetcore-runtime AS base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EXPOSE 80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/dotnet:2.2-sdk AS build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["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",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/"]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restore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.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"/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build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 -c Release -o /app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build AS publish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publish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 -c Release -o /app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base AS final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--from=publish /app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ENTRYPOINT ["dotnet", "WebApplication.dll"]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46BFC-37E9-4587-B621-CA9B7B00A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690688"/>
            <a:ext cx="10818796" cy="34048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/dotnet: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2.2-aspnetcore-runtime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AS base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EXPOSE 80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4366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67E3B-E394-4917-A14C-99BCA28F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Multi-stage builds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9B04F-C90A-448F-962D-F458CB48CE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/dotnet:2.2-aspnetcore-runtime AS base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EXPOSE 80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/dotnet:2.2-sdk AS build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["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",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/"]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restore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.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"/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build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 -c Release -o /app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build AS publish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publish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 -c Release -o /app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base AS final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--from=publish /app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ENTRYPOINT ["dotnet", "WebApplication.dll"]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46BFC-37E9-4587-B621-CA9B7B00A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690688"/>
            <a:ext cx="10818796" cy="421904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/dotnet:2.2-aspnetcore-runtime AS base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microsoft</a:t>
            </a:r>
            <a:r>
              <a:rPr lang="en-US" dirty="0"/>
              <a:t>/dotnet:2.2-sdk AS build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FROM build AS publish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FROM base AS final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64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DE5D651-A175-4AB7-8620-DACA3AEF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Multi-stage builds</a:t>
            </a:r>
          </a:p>
        </p:txBody>
      </p:sp>
      <p:pic>
        <p:nvPicPr>
          <p:cNvPr id="3074" name="Picture 2" descr="Image result for ÑÐ²Ð°ÐºÑÐ°ÑÐ¾Ñ Ð²ÐµÐ·ÐµÑ ÑÐ²Ð°ÐºÑÐ°ÑÐ¾Ñ">
            <a:extLst>
              <a:ext uri="{FF2B5EF4-FFF2-40B4-BE49-F238E27FC236}">
                <a16:creationId xmlns:a16="http://schemas.microsoft.com/office/drawing/2014/main" id="{EE310A13-8BDE-4F26-A44C-4EFE4E5077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026" y="1911653"/>
            <a:ext cx="9123947" cy="458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4C78B898-5DE5-44B4-9199-93A1EC2EFE03}"/>
              </a:ext>
            </a:extLst>
          </p:cNvPr>
          <p:cNvSpPr/>
          <p:nvPr/>
        </p:nvSpPr>
        <p:spPr>
          <a:xfrm>
            <a:off x="-1101635" y="396618"/>
            <a:ext cx="14395268" cy="7611292"/>
          </a:xfrm>
          <a:prstGeom prst="mathMultiply">
            <a:avLst>
              <a:gd name="adj1" fmla="val 11544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3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3EA7E-836E-476C-A94E-181ED9DD6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Накладная + нормативные акты</a:t>
            </a:r>
            <a:endParaRPr lang="en-US" dirty="0"/>
          </a:p>
        </p:txBody>
      </p:sp>
      <p:pic>
        <p:nvPicPr>
          <p:cNvPr id="4098" name="Picture 2" descr="Image result for paperwork cartoon">
            <a:extLst>
              <a:ext uri="{FF2B5EF4-FFF2-40B4-BE49-F238E27FC236}">
                <a16:creationId xmlns:a16="http://schemas.microsoft.com/office/drawing/2014/main" id="{84692239-01B7-44A5-A57B-B9D22F7582D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25" y="2034381"/>
            <a:ext cx="5238750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851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E02879-3ECA-4579-941D-91F5E7C15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  <a:endParaRPr lang="ru-RU" dirty="0"/>
          </a:p>
        </p:txBody>
      </p:sp>
      <p:pic>
        <p:nvPicPr>
          <p:cNvPr id="2050" name="Picture 2" descr="ÐÐ°ÑÑÐ¸Ð½ÐºÐ¸ Ð¿Ð¾ Ð·Ð°Ð¿ÑÐ¾ÑÑ docker">
            <a:extLst>
              <a:ext uri="{FF2B5EF4-FFF2-40B4-BE49-F238E27FC236}">
                <a16:creationId xmlns:a16="http://schemas.microsoft.com/office/drawing/2014/main" id="{1B824784-FA3C-4AE4-8BE2-AFD8F80376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46927" y="1825625"/>
            <a:ext cx="949814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7573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AF8415-3639-4724-9CA6-C557B623E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Накладная + нормативные акты</a:t>
            </a:r>
            <a:endParaRPr lang="en-US" dirty="0"/>
          </a:p>
        </p:txBody>
      </p:sp>
      <p:pic>
        <p:nvPicPr>
          <p:cNvPr id="7" name="Picture 4" descr="Image result for ÑÐ¾Ð²Ð°ÑÐ½Ð¾ ÑÑÐ°Ð½ÑÐ¿Ð¾ÑÑÐ½Ð°Ñ Ð½Ð°ÐºÐ»Ð°Ð´Ð½Ð°Ñ">
            <a:extLst>
              <a:ext uri="{FF2B5EF4-FFF2-40B4-BE49-F238E27FC236}">
                <a16:creationId xmlns:a16="http://schemas.microsoft.com/office/drawing/2014/main" id="{15D93D0B-4D2B-45B4-9FB7-89D0F32AAC9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58294"/>
            <a:ext cx="51816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Image result for Ð³ÑÐ°Ð¶Ð´Ð°Ð½ÑÐºÐ¸Ð¹ ÐºÐ¾Ð´ÐµÐºÑ ÑÑ">
            <a:extLst>
              <a:ext uri="{FF2B5EF4-FFF2-40B4-BE49-F238E27FC236}">
                <a16:creationId xmlns:a16="http://schemas.microsoft.com/office/drawing/2014/main" id="{E661C1A5-1357-457C-BB90-E1FC5E982CC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0" y="2382044"/>
            <a:ext cx="20955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CA4CB43F-2367-41C5-BE9D-046A30CFCBE3}"/>
              </a:ext>
            </a:extLst>
          </p:cNvPr>
          <p:cNvSpPr/>
          <p:nvPr/>
        </p:nvSpPr>
        <p:spPr>
          <a:xfrm>
            <a:off x="6412375" y="2673752"/>
            <a:ext cx="833377" cy="2470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25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67E3B-E394-4917-A14C-99BCA28F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Multi-stage builds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9B04F-C90A-448F-962D-F458CB48CE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/dotnet:2.2-aspnetcore-runtime AS base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EXPOSE 80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/dotnet:2.2-sdk AS build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["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",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/"]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restore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.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"/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build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 -c Release -o /app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build AS publish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publish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 -c Release -o /app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base AS final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--from=publish /app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ENTRYPOINT ["dotnet", "WebApplication.dll"]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46BFC-37E9-4587-B621-CA9B7B00A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690688"/>
            <a:ext cx="10818796" cy="421904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/dotnet:2.2-aspnetcore-runtime AS base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microsoft</a:t>
            </a:r>
            <a:r>
              <a:rPr lang="en-US" dirty="0"/>
              <a:t>/dotnet:2.2-sdk AS build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FROM build AS publish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FROM base AS final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1828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67E3B-E394-4917-A14C-99BCA28F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9B04F-C90A-448F-962D-F458CB48CE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/dotnet:2.2-aspnetcore-runtime AS base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EXPOSE 80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/dotnet:2.2-sdk AS build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["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",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/"]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restore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.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"/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build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 -c Release -o /app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build AS publish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publish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 -c Release -o /app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base AS final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--from=publish /app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ENTRYPOINT ["dotnet", "WebApplication.dll"]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46BFC-37E9-4587-B621-CA9B7B00A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645984"/>
            <a:ext cx="11262017" cy="34048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/dotnet:2.2-sdk AS build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WORKDIR /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COPY 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RUN dotnet restore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9008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67E3B-E394-4917-A14C-99BCA28F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9B04F-C90A-448F-962D-F458CB48CE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/dotnet:2.2-aspnetcore-runtime AS base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EXPOSE 80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/dotnet:2.2-sdk AS build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["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",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/"]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restore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.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"/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build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 -c Release -o /app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build AS publish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publish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 -c Release -o /app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base AS final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--from=publish /app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ENTRYPOINT ["dotnet", "WebApplication.dll"]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46BFC-37E9-4587-B621-CA9B7B00A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177946"/>
            <a:ext cx="10394716" cy="34048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COPY . 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WORKDIR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RUN dotnet build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-c Release -o /app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0231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67E3B-E394-4917-A14C-99BCA28F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9B04F-C90A-448F-962D-F458CB48CE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/dotnet:2.2-aspnetcore-runtime AS base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EXPOSE 80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/dotnet:2.2-sdk AS build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["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",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/"]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restore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.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"/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build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 -c Release -o /app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build AS publish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publish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 -c Release -o /app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base AS final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--from=publish /app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ENTRYPOINT ["dotnet", "WebApplication.dll"]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46BFC-37E9-4587-B621-CA9B7B00A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840428"/>
            <a:ext cx="10818796" cy="34048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FROM build AS publish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RUN dotnet publish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-c Release -o /app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066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67E3B-E394-4917-A14C-99BCA28F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9B04F-C90A-448F-962D-F458CB48CE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/dotnet:2.2-aspnetcore-runtime AS base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EXPOSE 80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/dotnet:2.2-sdk AS build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["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",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/"]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restore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.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"/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build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 -c Release -o /app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build AS publish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publish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 -c Release -o /app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base AS final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--from=publish /app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ENTRYPOINT ["dotnet", "WebApplication.dll"]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46BFC-37E9-4587-B621-CA9B7B00A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4261241"/>
            <a:ext cx="10818796" cy="34048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FROM base AS final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COPY --from=publish /app 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ENTRYPOINT 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"dotnet"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"WebApplication.dll"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152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BD8E9-F840-4C19-A6A2-FFC3DEDC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Запустим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DDA24-0147-47CE-AFE0-9A3DEC0FA6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Hosting environment: Development</a:t>
            </a:r>
          </a:p>
          <a:p>
            <a:pPr marL="0" indent="0">
              <a:buNone/>
            </a:pPr>
            <a:r>
              <a:rPr lang="en-US" dirty="0"/>
              <a:t>Content root path: /app</a:t>
            </a:r>
          </a:p>
          <a:p>
            <a:pPr marL="0" indent="0">
              <a:buNone/>
            </a:pPr>
            <a:r>
              <a:rPr lang="en-US" dirty="0"/>
              <a:t>Now listening on: http://[::]:80</a:t>
            </a:r>
          </a:p>
          <a:p>
            <a:pPr marL="0" indent="0">
              <a:buNone/>
            </a:pPr>
            <a:r>
              <a:rPr lang="en-US" dirty="0"/>
              <a:t>Application started. Press </a:t>
            </a:r>
            <a:r>
              <a:rPr lang="en-US" dirty="0" err="1"/>
              <a:t>Ctrl+C</a:t>
            </a:r>
            <a:r>
              <a:rPr lang="en-US" dirty="0"/>
              <a:t> to shut down.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71E100D-F91A-4912-811F-9B329C8308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2" y="1825625"/>
            <a:ext cx="4311500" cy="467558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D3EA169-4D6B-438C-ADCA-55D3EB11EE0D}"/>
              </a:ext>
            </a:extLst>
          </p:cNvPr>
          <p:cNvSpPr txBox="1"/>
          <p:nvPr/>
        </p:nvSpPr>
        <p:spPr>
          <a:xfrm>
            <a:off x="4602541" y="1092200"/>
            <a:ext cx="3139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FF0000"/>
                </a:solidFill>
              </a:rPr>
              <a:t>Откуда такой порт?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6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98FB1-7B18-438B-83FB-B3E719932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же у нас в консоли?</a:t>
            </a:r>
            <a:r>
              <a:rPr lang="en-US" dirty="0"/>
              <a:t> &gt; docker </a:t>
            </a:r>
            <a:r>
              <a:rPr lang="en-US" dirty="0" err="1"/>
              <a:t>ps</a:t>
            </a:r>
            <a:r>
              <a:rPr lang="en-US" dirty="0"/>
              <a:t> -a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9409ED2-D278-492A-8B40-143DF5B91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319461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8675CF6-70F1-49EA-A028-666DBEE15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592450"/>
              </p:ext>
            </p:extLst>
          </p:nvPr>
        </p:nvGraphicFramePr>
        <p:xfrm>
          <a:off x="838199" y="2777065"/>
          <a:ext cx="10515600" cy="1752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79299285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3983677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1286823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91155787"/>
                    </a:ext>
                  </a:extLst>
                </a:gridCol>
              </a:tblGrid>
              <a:tr h="876301">
                <a:tc>
                  <a:txBody>
                    <a:bodyPr/>
                    <a:lstStyle/>
                    <a:p>
                      <a:r>
                        <a:rPr lang="en-US" dirty="0"/>
                        <a:t>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543991"/>
                  </a:ext>
                </a:extLst>
              </a:tr>
              <a:tr h="876301">
                <a:tc>
                  <a:txBody>
                    <a:bodyPr/>
                    <a:lstStyle/>
                    <a:p>
                      <a:r>
                        <a:rPr lang="en-US" dirty="0" err="1"/>
                        <a:t>webapplication:dev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"tail -f /dev/null"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0.0.0.0:32779-&gt;80/</a:t>
                      </a:r>
                      <a:r>
                        <a:rPr lang="en-US" dirty="0" err="1"/>
                        <a:t>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stupefied_goldwasser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885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6762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64FBF-94F6-46E8-85D2-B5276C5FB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Содержимое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4512B8-D021-4E2F-A926-F9C5876559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358" y="1969821"/>
            <a:ext cx="10518442" cy="4017093"/>
          </a:xfrm>
          <a:prstGeom prst="rect">
            <a:avLst/>
          </a:prstGeom>
        </p:spPr>
      </p:pic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875F0A5D-9183-40B5-A6A0-A46C49D90E63}"/>
              </a:ext>
            </a:extLst>
          </p:cNvPr>
          <p:cNvSpPr/>
          <p:nvPr/>
        </p:nvSpPr>
        <p:spPr>
          <a:xfrm>
            <a:off x="635000" y="2192867"/>
            <a:ext cx="1566333" cy="61806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C0F51E-2247-447F-A97A-B54BE08F4DFE}"/>
              </a:ext>
            </a:extLst>
          </p:cNvPr>
          <p:cNvSpPr txBox="1"/>
          <p:nvPr/>
        </p:nvSpPr>
        <p:spPr>
          <a:xfrm>
            <a:off x="4631267" y="1367522"/>
            <a:ext cx="1029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RUN</a:t>
            </a:r>
          </a:p>
        </p:txBody>
      </p:sp>
    </p:spTree>
    <p:extLst>
      <p:ext uri="{BB962C8B-B14F-4D97-AF65-F5344CB8AC3E}">
        <p14:creationId xmlns:p14="http://schemas.microsoft.com/office/powerpoint/2010/main" val="12480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7EBEEE-3E56-4120-997E-F447B1B84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Запускаем еще раз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56FC5C0-D6C4-49A3-819F-9E7F800B8BD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1825624"/>
            <a:ext cx="3821445" cy="3787775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EDA5C-E7ED-4A1D-ABE4-19DB23C18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9645" y="1825625"/>
            <a:ext cx="6694155" cy="43513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Pain #1: </a:t>
            </a:r>
            <a:r>
              <a:rPr lang="ru-RU" dirty="0">
                <a:solidFill>
                  <a:srgbClr val="FF0000"/>
                </a:solidFill>
              </a:rPr>
              <a:t>порт может меняться</a:t>
            </a:r>
          </a:p>
          <a:p>
            <a:r>
              <a:rPr lang="ru-RU" dirty="0"/>
              <a:t>В том числе и при </a:t>
            </a:r>
            <a:r>
              <a:rPr lang="en-US" dirty="0"/>
              <a:t>clean project</a:t>
            </a:r>
          </a:p>
          <a:p>
            <a:r>
              <a:rPr lang="ru-RU" dirty="0"/>
              <a:t>Счетчик сбрасывается при перезагрузке</a:t>
            </a:r>
          </a:p>
          <a:p>
            <a:r>
              <a:rPr lang="ru-RU" dirty="0"/>
              <a:t>При колизии происходит инкремент</a:t>
            </a:r>
          </a:p>
        </p:txBody>
      </p:sp>
    </p:spTree>
    <p:extLst>
      <p:ext uri="{BB962C8B-B14F-4D97-AF65-F5344CB8AC3E}">
        <p14:creationId xmlns:p14="http://schemas.microsoft.com/office/powerpoint/2010/main" val="405513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E9FD2D-2289-4979-A21A-83EB905D9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Workflow:</a:t>
            </a:r>
            <a:r>
              <a:rPr lang="ru-RU" dirty="0"/>
              <a:t> Описание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60085F-0356-4569-BFCA-599C9AB9F5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Накладная</a:t>
            </a:r>
          </a:p>
        </p:txBody>
      </p:sp>
      <p:pic>
        <p:nvPicPr>
          <p:cNvPr id="3074" name="Picture 2" descr="ÐÐ°ÑÑÐ¸Ð½ÐºÐ¸ Ð¿Ð¾ Ð·Ð°Ð¿ÑÐ¾ÑÑ Ð½Ð°ÐºÐ»Ð°Ð´Ð½Ð°Ñ Ð»Ð¾Ð³Ð¸ÑÑÐ¸ÐºÐ°">
            <a:extLst>
              <a:ext uri="{FF2B5EF4-FFF2-40B4-BE49-F238E27FC236}">
                <a16:creationId xmlns:a16="http://schemas.microsoft.com/office/drawing/2014/main" id="{4CC21DF6-4C0B-4ADE-8F0C-832BCACE995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2" y="2521766"/>
            <a:ext cx="5157787" cy="364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Текст 5">
            <a:extLst>
              <a:ext uri="{FF2B5EF4-FFF2-40B4-BE49-F238E27FC236}">
                <a16:creationId xmlns:a16="http://schemas.microsoft.com/office/drawing/2014/main" id="{91F5E183-A4E7-4D5D-9342-0D8909E639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1E754C59-DC66-4EF5-8188-B3AC09CEF9E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97579" y="2617479"/>
            <a:ext cx="4732430" cy="345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60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65595-F759-45EA-92F8-23F1292D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 если включить</a:t>
            </a:r>
            <a:r>
              <a:rPr lang="en-US" dirty="0"/>
              <a:t> SSL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B47CDB-9323-403C-A795-8948263778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Обновить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EB4839E-5C72-4B31-A5EC-363A8FCBAA9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/dotnet:2.…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WORKDIR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/app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EXPOSE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80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EXPOSE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443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/dotnet:2.…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WORKDIR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/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COPY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WebA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2339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65595-F759-45EA-92F8-23F1292D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 если включить</a:t>
            </a:r>
            <a:r>
              <a:rPr lang="en-US" dirty="0"/>
              <a:t> SSL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B47CDB-9323-403C-A795-8948263778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Обновить </a:t>
            </a:r>
            <a:r>
              <a:rPr lang="en-US" dirty="0" err="1"/>
              <a:t>Dockerfile</a:t>
            </a:r>
            <a:endParaRPr lang="en-US" dirty="0"/>
          </a:p>
          <a:p>
            <a:r>
              <a:rPr lang="ru-RU" dirty="0"/>
              <a:t>Добавить</a:t>
            </a:r>
            <a:r>
              <a:rPr lang="en-US" dirty="0"/>
              <a:t> trusted certificate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EB4839E-5C72-4B31-A5EC-363A8FCBAA9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dotnet dev-certs https</a:t>
            </a:r>
          </a:p>
          <a:p>
            <a:pPr marL="0" indent="0">
              <a:buNone/>
            </a:pPr>
            <a:r>
              <a:rPr lang="en-US" dirty="0"/>
              <a:t>dotnet dev-certs https –trust</a:t>
            </a:r>
          </a:p>
          <a:p>
            <a:pPr marL="0" indent="0">
              <a:buNone/>
            </a:pPr>
            <a:r>
              <a:rPr lang="en-US" dirty="0"/>
              <a:t>???</a:t>
            </a:r>
          </a:p>
          <a:p>
            <a:pPr marL="0" indent="0">
              <a:buNone/>
            </a:pPr>
            <a:r>
              <a:rPr lang="en-US" dirty="0"/>
              <a:t>https://github.com/aspnet/Docs/issues/6199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88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65595-F759-45EA-92F8-23F1292D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 если включить</a:t>
            </a:r>
            <a:r>
              <a:rPr lang="en-US" dirty="0"/>
              <a:t> SSL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B47CDB-9323-403C-A795-8948263778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Обновить </a:t>
            </a:r>
            <a:r>
              <a:rPr lang="en-US" dirty="0" err="1"/>
              <a:t>Dockerfile</a:t>
            </a:r>
            <a:endParaRPr lang="en-US" dirty="0"/>
          </a:p>
          <a:p>
            <a:r>
              <a:rPr lang="ru-RU" dirty="0"/>
              <a:t>Добавить</a:t>
            </a:r>
            <a:r>
              <a:rPr lang="en-US" dirty="0"/>
              <a:t> trusted certificate</a:t>
            </a:r>
          </a:p>
          <a:p>
            <a:r>
              <a:rPr lang="ru-RU" dirty="0"/>
              <a:t>Добавить в </a:t>
            </a:r>
            <a:r>
              <a:rPr lang="en-US" dirty="0" err="1"/>
              <a:t>launchSettings.json</a:t>
            </a:r>
            <a:r>
              <a:rPr lang="en-US" dirty="0"/>
              <a:t> </a:t>
            </a:r>
            <a:r>
              <a:rPr lang="ru-RU" dirty="0"/>
              <a:t>секцию </a:t>
            </a:r>
            <a:r>
              <a:rPr lang="en-US" dirty="0" err="1"/>
              <a:t>iisSettings:iisExpress</a:t>
            </a:r>
            <a:endParaRPr lang="en-US" dirty="0"/>
          </a:p>
        </p:txBody>
      </p:sp>
      <p:pic>
        <p:nvPicPr>
          <p:cNvPr id="8194" name="Picture 2" descr="Image result for ÑÑÐ°">
            <a:extLst>
              <a:ext uri="{FF2B5EF4-FFF2-40B4-BE49-F238E27FC236}">
                <a16:creationId xmlns:a16="http://schemas.microsoft.com/office/drawing/2014/main" id="{DA6D9003-1677-49F9-8D17-D74FAFB3483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593" y="1825625"/>
            <a:ext cx="436881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92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193DD6-10E6-4E48-A4FF-65C002F8C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launchSettings.json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29BA39-5B7F-4958-A457-673C54666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6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451A5"/>
                </a:solidFill>
                <a:latin typeface="Consolas" panose="020B0609020204030204" pitchFamily="49" charset="0"/>
              </a:rPr>
              <a:t>  "profiles"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451A5"/>
                </a:solidFill>
                <a:latin typeface="Consolas" panose="020B0609020204030204" pitchFamily="49" charset="0"/>
              </a:rPr>
              <a:t>    "Docker"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800" dirty="0" err="1">
                <a:solidFill>
                  <a:srgbClr val="0451A5"/>
                </a:solidFill>
                <a:latin typeface="Consolas" panose="020B0609020204030204" pitchFamily="49" charset="0"/>
              </a:rPr>
              <a:t>commandName</a:t>
            </a:r>
            <a:r>
              <a:rPr lang="en-US" sz="18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"Docker"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800" dirty="0" err="1">
                <a:solidFill>
                  <a:srgbClr val="0451A5"/>
                </a:solidFill>
                <a:latin typeface="Consolas" panose="020B0609020204030204" pitchFamily="49" charset="0"/>
              </a:rPr>
              <a:t>launchBrowser</a:t>
            </a:r>
            <a:r>
              <a:rPr lang="en-US" sz="18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800" dirty="0" err="1">
                <a:solidFill>
                  <a:srgbClr val="0451A5"/>
                </a:solidFill>
                <a:latin typeface="Consolas" panose="020B0609020204030204" pitchFamily="49" charset="0"/>
              </a:rPr>
              <a:t>launchUrl</a:t>
            </a:r>
            <a:r>
              <a:rPr lang="en-US" sz="18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"{Scheme}://{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ServiceHost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}:{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ServicePort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306516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193DD6-10E6-4E48-A4FF-65C002F8C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launchSettings.json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29BA39-5B7F-4958-A457-673C54666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67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451A5"/>
                </a:solidFill>
                <a:latin typeface="Consolas" panose="020B0609020204030204" pitchFamily="49" charset="0"/>
              </a:rPr>
              <a:t>  "profiles"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451A5"/>
                </a:solidFill>
                <a:latin typeface="Consolas" panose="020B0609020204030204" pitchFamily="49" charset="0"/>
              </a:rPr>
              <a:t>    "Docker"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800" dirty="0" err="1">
                <a:solidFill>
                  <a:srgbClr val="0451A5"/>
                </a:solidFill>
                <a:latin typeface="Consolas" panose="020B0609020204030204" pitchFamily="49" charset="0"/>
              </a:rPr>
              <a:t>commandName</a:t>
            </a:r>
            <a:r>
              <a:rPr lang="en-US" sz="18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"Docker"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800" dirty="0" err="1">
                <a:solidFill>
                  <a:srgbClr val="0451A5"/>
                </a:solidFill>
                <a:latin typeface="Consolas" panose="020B0609020204030204" pitchFamily="49" charset="0"/>
              </a:rPr>
              <a:t>launchBrowser</a:t>
            </a:r>
            <a:r>
              <a:rPr lang="en-US" sz="18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800" dirty="0" err="1">
                <a:solidFill>
                  <a:srgbClr val="0451A5"/>
                </a:solidFill>
                <a:latin typeface="Consolas" panose="020B0609020204030204" pitchFamily="49" charset="0"/>
              </a:rPr>
              <a:t>launchUrl</a:t>
            </a:r>
            <a:r>
              <a:rPr lang="en-US" sz="18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"{Scheme}://{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ServiceHost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}:{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ServicePort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961820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193DD6-10E6-4E48-A4FF-65C002F8C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launchSettings.json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29BA39-5B7F-4958-A457-673C54666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677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dirty="0" err="1">
                <a:solidFill>
                  <a:srgbClr val="0451A5"/>
                </a:solidFill>
                <a:latin typeface="Consolas" panose="020B0609020204030204" pitchFamily="49" charset="0"/>
              </a:rPr>
              <a:t>iisSettings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marL="0" indent="0">
              <a:buNone/>
            </a:pP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dirty="0" err="1">
                <a:solidFill>
                  <a:srgbClr val="0451A5"/>
                </a:solidFill>
                <a:latin typeface="Consolas" panose="020B0609020204030204" pitchFamily="49" charset="0"/>
              </a:rPr>
              <a:t>iisExpress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marL="0" indent="0">
              <a:buNone/>
            </a:pP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dirty="0" err="1">
                <a:solidFill>
                  <a:srgbClr val="0451A5"/>
                </a:solidFill>
                <a:latin typeface="Consolas" panose="020B0609020204030204" pitchFamily="49" charset="0"/>
              </a:rPr>
              <a:t>applicationUrl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"http://localhost:57382"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dirty="0" err="1">
                <a:solidFill>
                  <a:srgbClr val="0451A5"/>
                </a:solidFill>
                <a:latin typeface="Consolas" panose="020B0609020204030204" pitchFamily="49" charset="0"/>
              </a:rPr>
              <a:t>sslPort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44317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pPr marL="0" indent="0">
              <a:buNone/>
            </a:pP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  "profiles"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marL="0" indent="0">
              <a:buNone/>
            </a:pP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    "Docker"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marL="0" indent="0">
              <a:buNone/>
            </a:pP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dirty="0" err="1">
                <a:solidFill>
                  <a:srgbClr val="0451A5"/>
                </a:solidFill>
                <a:latin typeface="Consolas" panose="020B0609020204030204" pitchFamily="49" charset="0"/>
              </a:rPr>
              <a:t>commandName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"Docker"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dirty="0" err="1">
                <a:solidFill>
                  <a:srgbClr val="0451A5"/>
                </a:solidFill>
                <a:latin typeface="Consolas" panose="020B0609020204030204" pitchFamily="49" charset="0"/>
              </a:rPr>
              <a:t>launchBrowser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dirty="0" err="1">
                <a:solidFill>
                  <a:srgbClr val="0451A5"/>
                </a:solidFill>
                <a:latin typeface="Consolas" panose="020B0609020204030204" pitchFamily="49" charset="0"/>
              </a:rPr>
              <a:t>launchUrl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"{Scheme}://{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ServiceHost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}:{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ServicePort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7904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193DD6-10E6-4E48-A4FF-65C002F8C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Запустим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29BA39-5B7F-4958-A457-673C546663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10515599" cy="50323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dirty="0" err="1">
                <a:solidFill>
                  <a:srgbClr val="0451A5"/>
                </a:solidFill>
                <a:latin typeface="Consolas" panose="020B0609020204030204" pitchFamily="49" charset="0"/>
              </a:rPr>
              <a:t>iisSettings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marL="0" indent="0">
              <a:buNone/>
            </a:pP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dirty="0" err="1">
                <a:solidFill>
                  <a:srgbClr val="0451A5"/>
                </a:solidFill>
                <a:latin typeface="Consolas" panose="020B0609020204030204" pitchFamily="49" charset="0"/>
              </a:rPr>
              <a:t>iisExpress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marL="0" indent="0">
              <a:buNone/>
            </a:pP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dirty="0" err="1">
                <a:solidFill>
                  <a:srgbClr val="0451A5"/>
                </a:solidFill>
                <a:latin typeface="Consolas" panose="020B0609020204030204" pitchFamily="49" charset="0"/>
              </a:rPr>
              <a:t>applicationUrl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"http://localhost:57382"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dirty="0" err="1">
                <a:solidFill>
                  <a:srgbClr val="0451A5"/>
                </a:solidFill>
                <a:latin typeface="Consolas" panose="020B0609020204030204" pitchFamily="49" charset="0"/>
              </a:rPr>
              <a:t>sslPort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44317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pPr marL="0" indent="0">
              <a:buNone/>
            </a:pP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  "profiles"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marL="0" indent="0">
              <a:buNone/>
            </a:pP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    "Docker"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marL="0" indent="0">
              <a:buNone/>
            </a:pP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dirty="0" err="1">
                <a:solidFill>
                  <a:srgbClr val="0451A5"/>
                </a:solidFill>
                <a:latin typeface="Consolas" panose="020B0609020204030204" pitchFamily="49" charset="0"/>
              </a:rPr>
              <a:t>commandName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"Docker"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dirty="0" err="1">
                <a:solidFill>
                  <a:srgbClr val="0451A5"/>
                </a:solidFill>
                <a:latin typeface="Consolas" panose="020B0609020204030204" pitchFamily="49" charset="0"/>
              </a:rPr>
              <a:t>launchBrowser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dirty="0" err="1">
                <a:solidFill>
                  <a:srgbClr val="0451A5"/>
                </a:solidFill>
                <a:latin typeface="Consolas" panose="020B0609020204030204" pitchFamily="49" charset="0"/>
              </a:rPr>
              <a:t>launchUrl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"{Scheme}://{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ServiceHost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}:{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ServicePort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66892BB-0C78-4E66-8646-8F264F3125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2096" y="1690688"/>
            <a:ext cx="5261701" cy="4551912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9E2E149-9F31-40FE-A151-65786EAA67B7}"/>
              </a:ext>
            </a:extLst>
          </p:cNvPr>
          <p:cNvSpPr/>
          <p:nvPr/>
        </p:nvSpPr>
        <p:spPr>
          <a:xfrm>
            <a:off x="2743200" y="2954215"/>
            <a:ext cx="1245996" cy="474784"/>
          </a:xfrm>
          <a:prstGeom prst="round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DA7CB98-32DB-46AB-9D65-6FED48E1FB41}"/>
              </a:ext>
            </a:extLst>
          </p:cNvPr>
          <p:cNvSpPr/>
          <p:nvPr/>
        </p:nvSpPr>
        <p:spPr>
          <a:xfrm>
            <a:off x="10107801" y="2403231"/>
            <a:ext cx="1245996" cy="474784"/>
          </a:xfrm>
          <a:prstGeom prst="round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4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7CE1D-FD70-476D-A3C8-E1DAEFA2D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Microsoft.VisualStudio.Docker.DotNetCore.dll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C50AD-D23A-494B-8B18-5E3CC619C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RetrievePortsAndSSLStatus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Hierarchy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project,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AppType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appType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appType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AppType.AspNetCore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unconfiguredProject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project.GetUnconfiguredProject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GetFileNameWithoutExtension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project.ProjectFullPath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sslEnabled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unconfiguredProject.ProjectService.Services.ThreadingPolicy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.ExecuteSynchronously(unconfiguredProject.IsSSLEnabledAndAspNetCore21Async);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?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sslEnabled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sslEnabled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flag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sslEnabled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portMappings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portMappings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unconfiguredProject.ProjectService.Services.ThreadingPolicy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.ExecuteSynchronously(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unconfiguredProject.GetKestrelPortMappingsAsync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69292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7CE1D-FD70-476D-A3C8-E1DAEFA2D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Microsoft.VisualStudio.Docker.DotNetCore.dll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C50AD-D23A-494B-8B18-5E3CC619C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RetrievePortsAndSSLStatus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Hierarchy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project,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AppType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appType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if 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appType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!=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AppType.AspNetCore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 return;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var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unconfiguredProject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project.GetUnconfiguredProject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GetFileNameWithoutExtension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project.ProjectFullPath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_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sslEnabled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unconfiguredProject.ProjectService.Services.ThreadingPolicy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.ExecuteSynchronously(unconfiguredProject.IsSSLEnabledAndAspNetCore21Async);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bool?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sslEnabled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this._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sslEnabled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bool flag = true;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sslEnabled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portMappings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portMappings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unconfiguredProject.ProjectService.Services.ThreadingPolicy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.ExecuteSynchronously(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unconfiguredProject.GetKestrelPortMappingsAsync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6654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7B98A-7AB6-4098-AA7A-22C3E6B60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Microsoft.VisualStudio.Containers.Tools.Common.dll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9E1A2-0974-4D55-909C-95476BCE8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LaunchSettingsServerBinding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IISSettings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iisSettings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IISExpress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iisExpress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[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JsonProperty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applicationUrl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ApplicationUrl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[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JsonProperty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sslPort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SSLPort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02906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9BC89F-75D4-42C3-803C-225F2745C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Workflow:</a:t>
            </a:r>
            <a:r>
              <a:rPr lang="ru-RU" dirty="0"/>
              <a:t> Упаковка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828FE0-E6E7-41B9-A432-9639B2E291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Погрузка товара</a:t>
            </a:r>
          </a:p>
        </p:txBody>
      </p:sp>
      <p:pic>
        <p:nvPicPr>
          <p:cNvPr id="4098" name="Picture 2" descr="ÐÐ¾ÑÐ¾Ð¶ÐµÐµ Ð¸Ð·Ð¾Ð±ÑÐ°Ð¶ÐµÐ½Ð¸Ðµ">
            <a:extLst>
              <a:ext uri="{FF2B5EF4-FFF2-40B4-BE49-F238E27FC236}">
                <a16:creationId xmlns:a16="http://schemas.microsoft.com/office/drawing/2014/main" id="{9B557DDA-AADB-4862-A85C-2601364DA81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85194" y="3423444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733E2C5A-895B-4CED-94C8-55F29C7AC9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Docker Image</a:t>
            </a:r>
            <a:endParaRPr lang="ru-RU" dirty="0"/>
          </a:p>
        </p:txBody>
      </p:sp>
      <p:pic>
        <p:nvPicPr>
          <p:cNvPr id="4100" name="Picture 4" descr="ÐÐ°ÑÑÐ¸Ð½ÐºÐ¸ Ð¿Ð¾ Ð·Ð°Ð¿ÑÐ¾ÑÑ docker image">
            <a:extLst>
              <a:ext uri="{FF2B5EF4-FFF2-40B4-BE49-F238E27FC236}">
                <a16:creationId xmlns:a16="http://schemas.microsoft.com/office/drawing/2014/main" id="{B2A96954-D580-4222-9733-2BCCFC9F3738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423" y="2505075"/>
            <a:ext cx="5183188" cy="288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88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10058-FD41-477A-87AC-35F8292F8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B035A-D1F4-4773-90FD-283891947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 </a:t>
            </a:r>
            <a:r>
              <a:rPr lang="ru-RU" dirty="0"/>
              <a:t>генерируемый в рантайме</a:t>
            </a:r>
          </a:p>
          <a:p>
            <a:r>
              <a:rPr lang="en-US" dirty="0"/>
              <a:t>HTTPS: </a:t>
            </a:r>
            <a:r>
              <a:rPr lang="ru-RU" dirty="0"/>
              <a:t>определяется по ключу </a:t>
            </a:r>
            <a:r>
              <a:rPr lang="en-US" dirty="0" err="1"/>
              <a:t>iisSettings:iisExpress:sslPort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                или генерируемый в рантайме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94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67E3B-E394-4917-A14C-99BCA28F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9B04F-C90A-448F-962D-F458CB48C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/dotnet:2.2-aspnetcore-runtime AS base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EXPOSE 80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/dotnet:2.2-sdk AS build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WORKDIR /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COPY 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RUN dotnet restore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COPY . 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WORKDIR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RUN dotnet build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-c Release -o /app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FROM build AS publish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RUN dotnet publish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-c Release -o /app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FROM base AS final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COPY --from=publish /app 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ENTRYPOINT 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"dotnet"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"WebApplication.dll"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4932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5A3FA78-F12D-48F5-9808-B274DAC57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window: Build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4910EA-2D46-4BF2-A586-34AA33F57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467"/>
            <a:ext cx="10515600" cy="52324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docker build -f "C:\Projects\my\presentations\2019_VisualStudio-And-Docker\src\WebApplication\WebApplication\Dockerfile" -t </a:t>
            </a:r>
            <a:r>
              <a:rPr lang="en-US" dirty="0" err="1"/>
              <a:t>webapplication:dev</a:t>
            </a:r>
            <a:r>
              <a:rPr lang="en-US" dirty="0"/>
              <a:t> --target base  --label "</a:t>
            </a:r>
            <a:r>
              <a:rPr lang="en-US" dirty="0" err="1"/>
              <a:t>com.microsoft.created</a:t>
            </a:r>
            <a:r>
              <a:rPr lang="en-US" dirty="0"/>
              <a:t>-by=visual-studio" "C:\Projects\my\presentations\2019_VisualStudio-And-Docker\src\WebApplication"</a:t>
            </a:r>
          </a:p>
          <a:p>
            <a:pPr marL="0" indent="0">
              <a:buNone/>
            </a:pPr>
            <a:r>
              <a:rPr lang="en-US" dirty="0"/>
              <a:t>Sending build context to Docker daemon  15.87kB</a:t>
            </a:r>
          </a:p>
          <a:p>
            <a:pPr marL="0" indent="0">
              <a:buNone/>
            </a:pPr>
            <a:r>
              <a:rPr lang="en-US" dirty="0"/>
              <a:t>Step 1/4 : FROM </a:t>
            </a:r>
            <a:r>
              <a:rPr lang="en-US" dirty="0" err="1"/>
              <a:t>microsoft</a:t>
            </a:r>
            <a:r>
              <a:rPr lang="en-US" dirty="0"/>
              <a:t>/dotnet:2.2-aspnetcore-runtime AS base</a:t>
            </a:r>
          </a:p>
          <a:p>
            <a:pPr marL="0" indent="0">
              <a:buNone/>
            </a:pPr>
            <a:r>
              <a:rPr lang="en-US" dirty="0"/>
              <a:t>---&gt; 41db56126a6d</a:t>
            </a:r>
          </a:p>
          <a:p>
            <a:pPr marL="0" indent="0">
              <a:buNone/>
            </a:pPr>
            <a:r>
              <a:rPr lang="en-US" dirty="0"/>
              <a:t>Step 2/4 : WORKDIR /app</a:t>
            </a:r>
          </a:p>
          <a:p>
            <a:pPr marL="0" indent="0">
              <a:buNone/>
            </a:pPr>
            <a:r>
              <a:rPr lang="en-US" dirty="0"/>
              <a:t> ---&gt; Using cache</a:t>
            </a:r>
          </a:p>
          <a:p>
            <a:pPr marL="0" indent="0">
              <a:buNone/>
            </a:pPr>
            <a:r>
              <a:rPr lang="en-US" dirty="0"/>
              <a:t> ---&gt; 7e759ee3b751</a:t>
            </a:r>
          </a:p>
          <a:p>
            <a:pPr marL="0" indent="0">
              <a:buNone/>
            </a:pPr>
            <a:r>
              <a:rPr lang="en-US" dirty="0"/>
              <a:t>Step 3/4 : EXPOSE 80</a:t>
            </a:r>
          </a:p>
          <a:p>
            <a:pPr marL="0" indent="0">
              <a:buNone/>
            </a:pPr>
            <a:r>
              <a:rPr lang="en-US" dirty="0"/>
              <a:t> ---&gt; Using cache</a:t>
            </a:r>
          </a:p>
          <a:p>
            <a:pPr marL="0" indent="0">
              <a:buNone/>
            </a:pPr>
            <a:r>
              <a:rPr lang="en-US" dirty="0"/>
              <a:t> ---&gt; 7038720edcae</a:t>
            </a:r>
          </a:p>
          <a:p>
            <a:pPr marL="0" indent="0">
              <a:buNone/>
            </a:pPr>
            <a:r>
              <a:rPr lang="en-US" dirty="0"/>
              <a:t>Step 4/4 : LABEL </a:t>
            </a:r>
            <a:r>
              <a:rPr lang="en-US" dirty="0" err="1"/>
              <a:t>com.microsoft.created</a:t>
            </a:r>
            <a:r>
              <a:rPr lang="en-US" dirty="0"/>
              <a:t>-by=visual-studio</a:t>
            </a:r>
          </a:p>
          <a:p>
            <a:pPr marL="0" indent="0">
              <a:buNone/>
            </a:pPr>
            <a:r>
              <a:rPr lang="en-US" dirty="0"/>
              <a:t> ---&gt; Using cache</a:t>
            </a:r>
          </a:p>
          <a:p>
            <a:pPr marL="0" indent="0">
              <a:buNone/>
            </a:pPr>
            <a:r>
              <a:rPr lang="en-US" dirty="0"/>
              <a:t> ---&gt; e4a97a881e70</a:t>
            </a:r>
          </a:p>
          <a:p>
            <a:pPr marL="0" indent="0">
              <a:buNone/>
            </a:pPr>
            <a:r>
              <a:rPr lang="en-US" dirty="0"/>
              <a:t>Successfully built e4a97a881e70</a:t>
            </a:r>
          </a:p>
          <a:p>
            <a:pPr marL="0" indent="0">
              <a:buNone/>
            </a:pPr>
            <a:r>
              <a:rPr lang="en-US" dirty="0"/>
              <a:t>Successfully tagged </a:t>
            </a:r>
            <a:r>
              <a:rPr lang="en-US" dirty="0" err="1"/>
              <a:t>webapplication:dev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docker run -dt -v "C:\Users\Aleksandr_Kugushev\vsdbg\vs2017u5:/remote_debugger:rw" -v "C:\Projects\my\presentations\2019_VisualStudio-And-Docker\src\WebApplication\WebApplication:/app" -v "C:\Users\Aleksandr_Kugushev\.nuget\packages\:/root/.nuget/fallbackpackages2" -v "C:\Program Files\dotnet\</a:t>
            </a:r>
            <a:r>
              <a:rPr lang="en-US" dirty="0" err="1"/>
              <a:t>sdk</a:t>
            </a:r>
            <a:r>
              <a:rPr lang="en-US" dirty="0"/>
              <a:t>\</a:t>
            </a:r>
            <a:r>
              <a:rPr lang="en-US" dirty="0" err="1"/>
              <a:t>NuGetFallbackFolder</a:t>
            </a:r>
            <a:r>
              <a:rPr lang="en-US" dirty="0"/>
              <a:t>:/root/.</a:t>
            </a:r>
            <a:r>
              <a:rPr lang="en-US" dirty="0" err="1"/>
              <a:t>nuget</a:t>
            </a:r>
            <a:r>
              <a:rPr lang="en-US" dirty="0"/>
              <a:t>/</a:t>
            </a:r>
            <a:r>
              <a:rPr lang="en-US" dirty="0" err="1"/>
              <a:t>fallbackpackages</a:t>
            </a:r>
            <a:r>
              <a:rPr lang="en-US" dirty="0"/>
              <a:t>" -e "DOTNET_USE_POLLING_FILE_WATCHER=1" -e "ASPNETCORE_ENVIRONMENT=Development" -e "NUGET_PACKAGES=/root/.</a:t>
            </a:r>
            <a:r>
              <a:rPr lang="en-US" dirty="0" err="1"/>
              <a:t>nuget</a:t>
            </a:r>
            <a:r>
              <a:rPr lang="en-US" dirty="0"/>
              <a:t>/fallbackpackages2" -e "NUGET_FALLBACK_PACKAGES=/root/.</a:t>
            </a:r>
            <a:r>
              <a:rPr lang="en-US" dirty="0" err="1"/>
              <a:t>nuget</a:t>
            </a:r>
            <a:r>
              <a:rPr lang="en-US" dirty="0"/>
              <a:t>/</a:t>
            </a:r>
            <a:r>
              <a:rPr lang="en-US" dirty="0" err="1"/>
              <a:t>fallbackpackages</a:t>
            </a:r>
            <a:r>
              <a:rPr lang="en-US" dirty="0"/>
              <a:t>;/root/.</a:t>
            </a:r>
            <a:r>
              <a:rPr lang="en-US" dirty="0" err="1"/>
              <a:t>nuget</a:t>
            </a:r>
            <a:r>
              <a:rPr lang="en-US" dirty="0"/>
              <a:t>/fallbackpackages2" -P --</a:t>
            </a:r>
            <a:r>
              <a:rPr lang="en-US" dirty="0" err="1"/>
              <a:t>entrypoint</a:t>
            </a:r>
            <a:r>
              <a:rPr lang="en-US" dirty="0"/>
              <a:t> tail </a:t>
            </a:r>
            <a:r>
              <a:rPr lang="en-US" dirty="0" err="1"/>
              <a:t>webapplication:dev</a:t>
            </a:r>
            <a:r>
              <a:rPr lang="en-US" dirty="0"/>
              <a:t> -f /dev/null</a:t>
            </a:r>
          </a:p>
          <a:p>
            <a:pPr marL="0" indent="0">
              <a:buNone/>
            </a:pPr>
            <a:r>
              <a:rPr lang="en-US" dirty="0"/>
              <a:t>39f6ec93ea66536bdc4da5648c49a9acc408081cb1cd6a8cafdcced4ef5e4695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AB584EE-8838-4454-9719-6A9A3A11AEC2}"/>
              </a:ext>
            </a:extLst>
          </p:cNvPr>
          <p:cNvSpPr/>
          <p:nvPr/>
        </p:nvSpPr>
        <p:spPr>
          <a:xfrm>
            <a:off x="482600" y="2142067"/>
            <a:ext cx="5418667" cy="301413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7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5A3FA78-F12D-48F5-9808-B274DAC57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window: Build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4910EA-2D46-4BF2-A586-34AA33F57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467"/>
            <a:ext cx="10515600" cy="52324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docker build -f "C:\Projects\my\presentations\2019_VisualStudio-And-Docker\src\WebApplication\WebApplication\Dockerfile" -t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webapplication:dev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--target base  --label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com.microsoft.created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-by=visual-studio" "C:\Projects\my\presentations\2019_VisualStudio-And-Docker\src\WebApplication"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Sending build context to Docker daemon  15.87kB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1/4 : FROM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microsoft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/dotnet:2.2-aspnetcore-runtime AS base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---&gt; 41db56126a6d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2/4 : 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Using cache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7e759ee3b751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3/4 : EXPOSE 80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Using cache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7038720edcae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4/4 : LABEL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com.microsoft.created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-by=visual-studio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Using cache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e4a97a881e70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Successfully built e4a97a881e70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Successfully tagged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webapplication:dev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docker run -dt -v "C:\Users\Aleksandr_Kugushev\vsdbg\vs2017u5:/remote_debugger:rw" -v "C:\Projects\my\presentations\2019_VisualStudio-And-Docker\src\WebApplication\WebApplication:/app" -v "C:\Users\Aleksandr_Kugushev\.nuget\packages\:/root/.nuget/fallbackpackages2" -v "C:\Program Files\dotnet\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sdk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\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NuGetFallbackFolder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:/root/.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nuget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fallbackpackages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" -e "DOTNET_USE_POLLING_FILE_WATCHER=1" -e "ASPNETCORE_ENVIRONMENT=Development" -e "NUGET_PACKAGES=/root/.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nuget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/fallbackpackages2" -e "NUGET_FALLBACK_PACKAGES=/root/.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nuget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fallbackpackages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;/root/.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nuget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/fallbackpackages2" -P --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entrypoint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tail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webapplication:dev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-f /dev/null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39f6ec93ea66536bdc4da5648c49a9acc408081cb1cd6a8cafdcced4ef5e4695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F310C1-F2C7-4237-A802-6B2951C5AD47}"/>
              </a:ext>
            </a:extLst>
          </p:cNvPr>
          <p:cNvSpPr/>
          <p:nvPr/>
        </p:nvSpPr>
        <p:spPr>
          <a:xfrm>
            <a:off x="838200" y="1422738"/>
            <a:ext cx="976206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docker build -f ".\WebApplication\WebApplication\Dockerfile" </a:t>
            </a:r>
          </a:p>
          <a:p>
            <a:r>
              <a:rPr lang="en-US" dirty="0"/>
              <a:t>        -t </a:t>
            </a:r>
            <a:r>
              <a:rPr lang="en-US" dirty="0" err="1"/>
              <a:t>webapplication:dev</a:t>
            </a:r>
            <a:r>
              <a:rPr lang="en-US" dirty="0"/>
              <a:t> </a:t>
            </a:r>
          </a:p>
          <a:p>
            <a:r>
              <a:rPr lang="en-US" dirty="0"/>
              <a:t>        --target base  </a:t>
            </a:r>
          </a:p>
          <a:p>
            <a:r>
              <a:rPr lang="en-US" dirty="0"/>
              <a:t>        --label "</a:t>
            </a:r>
            <a:r>
              <a:rPr lang="en-US" dirty="0" err="1"/>
              <a:t>com.microsoft.created</a:t>
            </a:r>
            <a:r>
              <a:rPr lang="en-US" dirty="0"/>
              <a:t>-by=visual-studio" </a:t>
            </a:r>
          </a:p>
          <a:p>
            <a:r>
              <a:rPr lang="en-US" dirty="0"/>
              <a:t>        “.\WebApplication"</a:t>
            </a:r>
          </a:p>
        </p:txBody>
      </p:sp>
    </p:spTree>
    <p:extLst>
      <p:ext uri="{BB962C8B-B14F-4D97-AF65-F5344CB8AC3E}">
        <p14:creationId xmlns:p14="http://schemas.microsoft.com/office/powerpoint/2010/main" val="19604623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67E3B-E394-4917-A14C-99BCA28F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9B04F-C90A-448F-962D-F458CB48C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/dotnet:2.2-aspnetcore-runtime AS base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EXPOSE 80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/dotnet:2.2-sdk AS build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WORKDIR /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COPY 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RUN dotnet restore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COPY . 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WORKDIR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RUN dotnet build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-c Release -o /app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FROM build AS publish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RUN dotnet publish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-c Release -o /app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FROM base AS final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COPY --from=publish /app 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ENTRYPOINT 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"dotnet"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"WebApplication.dll"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9239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67E3B-E394-4917-A14C-99BCA28F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9B04F-C90A-448F-962D-F458CB48C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/dotnet:2.2-aspnetcore-runtime AS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base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EXPOSE 80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/dotnet:2.2-sdk AS build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WORKDIR 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src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COPY ["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",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/"]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RUN dotnet restore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COPY .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WORKDIR "/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RUN dotnet build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 -c Release -o /app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FROM build AS publish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RUN dotnet publish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 -c Release -o /app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FROM base AS final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COPY --from=publish /app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ENTRYPOINT ["dotnet", "WebApplication.dll"]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2507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5A3FA78-F12D-48F5-9808-B274DAC57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window: Build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4910EA-2D46-4BF2-A586-34AA33F57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467"/>
            <a:ext cx="10515600" cy="52324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docker build -f "C:\Projects\my\presentations\2019_VisualStudio-And-Docker\src\WebApplication\WebApplication\Dockerfile" -t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webapplication:dev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--target base  --label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com.microsoft.created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-by=visual-studio" "C:\Projects\my\presentations\2019_VisualStudio-And-Docker\src\WebApplication"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Sending build context to Docker daemon  15.87kB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1/4 : FROM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microsoft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/dotnet:2.2-aspnetcore-runtime AS base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---&gt; 41db56126a6d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2/4 : 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Using cache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7e759ee3b751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3/4 : EXPOSE 80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Using cache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7038720edcae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4/4 : LABEL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com.microsoft.created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-by=visual-studio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Using cache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e4a97a881e70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Successfully built e4a97a881e70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Successfully tagged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webapplication:dev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docker run -dt -v "C:\Users\Aleksandr_Kugushev\vsdbg\vs2017u5:/remote_debugger:rw" -v "C:\Projects\my\presentations\2019_VisualStudio-And-Docker\src\WebApplication\WebApplication:/app" -v "C:\Users\Aleksandr_Kugushev\.nuget\packages\:/root/.nuget/fallbackpackages2" -v "C:\Program Files\dotnet\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sdk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\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NuGetFallbackFolder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:/root/.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nuget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fallbackpackages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" -e "DOTNET_USE_POLLING_FILE_WATCHER=1" -e "ASPNETCORE_ENVIRONMENT=Development" -e "NUGET_PACKAGES=/root/.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nuget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/fallbackpackages2" -e "NUGET_FALLBACK_PACKAGES=/root/.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nuget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fallbackpackages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;/root/.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nuget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/fallbackpackages2" -P --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entrypoint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tail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webapplication:dev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-f /dev/null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39f6ec93ea66536bdc4da5648c49a9acc408081cb1cd6a8cafdcced4ef5e4695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1AD0BA-DC27-4D3A-A34A-7E6B53AD7DB5}"/>
              </a:ext>
            </a:extLst>
          </p:cNvPr>
          <p:cNvSpPr/>
          <p:nvPr/>
        </p:nvSpPr>
        <p:spPr>
          <a:xfrm>
            <a:off x="838200" y="1690688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Sending build context to Docker daemon  15.87kB</a:t>
            </a:r>
          </a:p>
          <a:p>
            <a:r>
              <a:rPr lang="en-US" dirty="0"/>
              <a:t>Step 1/4 : FROM </a:t>
            </a:r>
            <a:r>
              <a:rPr lang="en-US" dirty="0" err="1"/>
              <a:t>microsoft</a:t>
            </a:r>
            <a:r>
              <a:rPr lang="en-US" dirty="0"/>
              <a:t>/dotnet:2.2-aspnetcore-runtime AS base</a:t>
            </a:r>
          </a:p>
          <a:p>
            <a:r>
              <a:rPr lang="en-US" dirty="0"/>
              <a:t>---&gt; 41db56126a6d</a:t>
            </a:r>
          </a:p>
          <a:p>
            <a:r>
              <a:rPr lang="en-US" dirty="0"/>
              <a:t>Step 2/4 : WORKDIR /app</a:t>
            </a:r>
          </a:p>
          <a:p>
            <a:r>
              <a:rPr lang="en-US" dirty="0"/>
              <a:t> ---&gt; Using cache</a:t>
            </a:r>
          </a:p>
          <a:p>
            <a:r>
              <a:rPr lang="en-US" dirty="0"/>
              <a:t> ---&gt; 7e759ee3b751</a:t>
            </a:r>
          </a:p>
          <a:p>
            <a:r>
              <a:rPr lang="en-US" dirty="0"/>
              <a:t>Step 3/4 : EXPOSE 80</a:t>
            </a:r>
          </a:p>
          <a:p>
            <a:r>
              <a:rPr lang="en-US" dirty="0"/>
              <a:t> ---&gt; Using cache</a:t>
            </a:r>
          </a:p>
          <a:p>
            <a:r>
              <a:rPr lang="en-US" dirty="0"/>
              <a:t> ---&gt; 7038720edcae</a:t>
            </a:r>
          </a:p>
          <a:p>
            <a:r>
              <a:rPr lang="en-US" dirty="0"/>
              <a:t>Step 4/4 : LABEL </a:t>
            </a:r>
            <a:r>
              <a:rPr lang="en-US" dirty="0" err="1"/>
              <a:t>com.microsoft.created</a:t>
            </a:r>
            <a:r>
              <a:rPr lang="en-US" dirty="0"/>
              <a:t>-by=visual-studio</a:t>
            </a:r>
          </a:p>
          <a:p>
            <a:r>
              <a:rPr lang="en-US" dirty="0"/>
              <a:t> ---&gt; Using cache</a:t>
            </a:r>
          </a:p>
          <a:p>
            <a:r>
              <a:rPr lang="en-US" dirty="0"/>
              <a:t> ---&gt; e4a97a881e70</a:t>
            </a:r>
          </a:p>
          <a:p>
            <a:r>
              <a:rPr lang="en-US" dirty="0"/>
              <a:t>Successfully built e4a97a881e70</a:t>
            </a:r>
          </a:p>
          <a:p>
            <a:r>
              <a:rPr lang="en-US" dirty="0"/>
              <a:t>Successfully tagged </a:t>
            </a:r>
            <a:r>
              <a:rPr lang="en-US" dirty="0" err="1"/>
              <a:t>webapplication:dev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0670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5A3FA78-F12D-48F5-9808-B274DAC57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window: Build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4910EA-2D46-4BF2-A586-34AA33F57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467"/>
            <a:ext cx="10515600" cy="52324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docker build -f "C:\Projects\my\presentations\2019_VisualStudio-And-Docker\src\WebApplication\WebApplication\Dockerfile" -t </a:t>
            </a:r>
            <a:r>
              <a:rPr lang="en-US" dirty="0" err="1"/>
              <a:t>webapplication:dev</a:t>
            </a:r>
            <a:r>
              <a:rPr lang="en-US" dirty="0"/>
              <a:t> --target base  --label "</a:t>
            </a:r>
            <a:r>
              <a:rPr lang="en-US" dirty="0" err="1"/>
              <a:t>com.microsoft.created</a:t>
            </a:r>
            <a:r>
              <a:rPr lang="en-US" dirty="0"/>
              <a:t>-by=visual-studio" "C:\Projects\my\presentations\2019_VisualStudio-And-Docker\src\WebApplication"</a:t>
            </a:r>
          </a:p>
          <a:p>
            <a:pPr marL="0" indent="0">
              <a:buNone/>
            </a:pPr>
            <a:r>
              <a:rPr lang="en-US" dirty="0"/>
              <a:t>Sending build context to Docker daemon  15.87kB</a:t>
            </a:r>
          </a:p>
          <a:p>
            <a:pPr marL="0" indent="0">
              <a:buNone/>
            </a:pPr>
            <a:r>
              <a:rPr lang="en-US" dirty="0"/>
              <a:t>Step 1/4 : FROM </a:t>
            </a:r>
            <a:r>
              <a:rPr lang="en-US" dirty="0" err="1"/>
              <a:t>microsoft</a:t>
            </a:r>
            <a:r>
              <a:rPr lang="en-US" dirty="0"/>
              <a:t>/dotnet:2.2-aspnetcore-runtime AS base</a:t>
            </a:r>
          </a:p>
          <a:p>
            <a:pPr marL="0" indent="0">
              <a:buNone/>
            </a:pPr>
            <a:r>
              <a:rPr lang="en-US" dirty="0"/>
              <a:t>---&gt; 41db56126a6d</a:t>
            </a:r>
          </a:p>
          <a:p>
            <a:pPr marL="0" indent="0">
              <a:buNone/>
            </a:pPr>
            <a:r>
              <a:rPr lang="en-US" dirty="0"/>
              <a:t>Step 2/4 : WORKDIR /app</a:t>
            </a:r>
          </a:p>
          <a:p>
            <a:pPr marL="0" indent="0">
              <a:buNone/>
            </a:pPr>
            <a:r>
              <a:rPr lang="en-US" dirty="0"/>
              <a:t> ---&gt; Using cache</a:t>
            </a:r>
          </a:p>
          <a:p>
            <a:pPr marL="0" indent="0">
              <a:buNone/>
            </a:pPr>
            <a:r>
              <a:rPr lang="en-US" dirty="0"/>
              <a:t> ---&gt; 7e759ee3b751</a:t>
            </a:r>
          </a:p>
          <a:p>
            <a:pPr marL="0" indent="0">
              <a:buNone/>
            </a:pPr>
            <a:r>
              <a:rPr lang="en-US" dirty="0"/>
              <a:t>Step 3/4 : EXPOSE 80</a:t>
            </a:r>
          </a:p>
          <a:p>
            <a:pPr marL="0" indent="0">
              <a:buNone/>
            </a:pPr>
            <a:r>
              <a:rPr lang="en-US" dirty="0"/>
              <a:t> ---&gt; Using cache</a:t>
            </a:r>
          </a:p>
          <a:p>
            <a:pPr marL="0" indent="0">
              <a:buNone/>
            </a:pPr>
            <a:r>
              <a:rPr lang="en-US" dirty="0"/>
              <a:t> ---&gt; 7038720edcae</a:t>
            </a:r>
          </a:p>
          <a:p>
            <a:pPr marL="0" indent="0">
              <a:buNone/>
            </a:pPr>
            <a:r>
              <a:rPr lang="en-US" dirty="0"/>
              <a:t>Step 4/4 : LABEL </a:t>
            </a:r>
            <a:r>
              <a:rPr lang="en-US" dirty="0" err="1"/>
              <a:t>com.microsoft.created</a:t>
            </a:r>
            <a:r>
              <a:rPr lang="en-US" dirty="0"/>
              <a:t>-by=visual-studio</a:t>
            </a:r>
          </a:p>
          <a:p>
            <a:pPr marL="0" indent="0">
              <a:buNone/>
            </a:pPr>
            <a:r>
              <a:rPr lang="en-US" dirty="0"/>
              <a:t> ---&gt; Using cache</a:t>
            </a:r>
          </a:p>
          <a:p>
            <a:pPr marL="0" indent="0">
              <a:buNone/>
            </a:pPr>
            <a:r>
              <a:rPr lang="en-US" dirty="0"/>
              <a:t> ---&gt; e4a97a881e70</a:t>
            </a:r>
          </a:p>
          <a:p>
            <a:pPr marL="0" indent="0">
              <a:buNone/>
            </a:pPr>
            <a:r>
              <a:rPr lang="en-US" dirty="0"/>
              <a:t>Successfully built e4a97a881e70</a:t>
            </a:r>
          </a:p>
          <a:p>
            <a:pPr marL="0" indent="0">
              <a:buNone/>
            </a:pPr>
            <a:r>
              <a:rPr lang="en-US" dirty="0"/>
              <a:t>Successfully tagged </a:t>
            </a:r>
            <a:r>
              <a:rPr lang="en-US" dirty="0" err="1"/>
              <a:t>webapplication:dev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docker run -dt -v "C:\Users\Aleksandr_Kugushev\vsdbg\vs2017u5:/remote_debugger:rw" -v "C:\Projects\my\presentations\2019_VisualStudio-And-Docker\src\WebApplication\WebApplication:/app" -v "C:\Users\Aleksandr_Kugushev\.nuget\packages\:/root/.nuget/fallbackpackages2" -v "C:\Program Files\dotnet\</a:t>
            </a:r>
            <a:r>
              <a:rPr lang="en-US" dirty="0" err="1"/>
              <a:t>sdk</a:t>
            </a:r>
            <a:r>
              <a:rPr lang="en-US" dirty="0"/>
              <a:t>\</a:t>
            </a:r>
            <a:r>
              <a:rPr lang="en-US" dirty="0" err="1"/>
              <a:t>NuGetFallbackFolder</a:t>
            </a:r>
            <a:r>
              <a:rPr lang="en-US" dirty="0"/>
              <a:t>:/root/.</a:t>
            </a:r>
            <a:r>
              <a:rPr lang="en-US" dirty="0" err="1"/>
              <a:t>nuget</a:t>
            </a:r>
            <a:r>
              <a:rPr lang="en-US" dirty="0"/>
              <a:t>/</a:t>
            </a:r>
            <a:r>
              <a:rPr lang="en-US" dirty="0" err="1"/>
              <a:t>fallbackpackages</a:t>
            </a:r>
            <a:r>
              <a:rPr lang="en-US" dirty="0"/>
              <a:t>" -e "DOTNET_USE_POLLING_FILE_WATCHER=1" -e "ASPNETCORE_ENVIRONMENT=Development" -e "NUGET_PACKAGES=/root/.</a:t>
            </a:r>
            <a:r>
              <a:rPr lang="en-US" dirty="0" err="1"/>
              <a:t>nuget</a:t>
            </a:r>
            <a:r>
              <a:rPr lang="en-US" dirty="0"/>
              <a:t>/fallbackpackages2" -e "NUGET_FALLBACK_PACKAGES=/root/.</a:t>
            </a:r>
            <a:r>
              <a:rPr lang="en-US" dirty="0" err="1"/>
              <a:t>nuget</a:t>
            </a:r>
            <a:r>
              <a:rPr lang="en-US" dirty="0"/>
              <a:t>/</a:t>
            </a:r>
            <a:r>
              <a:rPr lang="en-US" dirty="0" err="1"/>
              <a:t>fallbackpackages</a:t>
            </a:r>
            <a:r>
              <a:rPr lang="en-US" dirty="0"/>
              <a:t>;/root/.</a:t>
            </a:r>
            <a:r>
              <a:rPr lang="en-US" dirty="0" err="1"/>
              <a:t>nuget</a:t>
            </a:r>
            <a:r>
              <a:rPr lang="en-US" dirty="0"/>
              <a:t>/fallbackpackages2" -P --</a:t>
            </a:r>
            <a:r>
              <a:rPr lang="en-US" dirty="0" err="1"/>
              <a:t>entrypoint</a:t>
            </a:r>
            <a:r>
              <a:rPr lang="en-US" dirty="0"/>
              <a:t> tail </a:t>
            </a:r>
            <a:r>
              <a:rPr lang="en-US" dirty="0" err="1"/>
              <a:t>webapplication:dev</a:t>
            </a:r>
            <a:r>
              <a:rPr lang="en-US" dirty="0"/>
              <a:t> -f /dev/null</a:t>
            </a:r>
          </a:p>
          <a:p>
            <a:pPr marL="0" indent="0">
              <a:buNone/>
            </a:pPr>
            <a:r>
              <a:rPr lang="en-US" dirty="0"/>
              <a:t>39f6ec93ea66536bdc4da5648c49a9acc408081cb1cd6a8cafdcced4ef5e4695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AB584EE-8838-4454-9719-6A9A3A11AEC2}"/>
              </a:ext>
            </a:extLst>
          </p:cNvPr>
          <p:cNvSpPr/>
          <p:nvPr/>
        </p:nvSpPr>
        <p:spPr>
          <a:xfrm>
            <a:off x="677333" y="5579533"/>
            <a:ext cx="10676467" cy="125306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9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5A3FA78-F12D-48F5-9808-B274DAC57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window: Build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4910EA-2D46-4BF2-A586-34AA33F57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467"/>
            <a:ext cx="10515600" cy="52324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docker build -f "C:\Projects\my\presentations\2019_VisualStudio-And-Docker\src\WebApplication\WebApplication\Dockerfile" -t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webapplication:dev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--target base  --label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com.microsoft.created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-by=visual-studio" "C:\Projects\my\presentations\2019_VisualStudio-And-Docker\src\WebApplication"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Sending build context to Docker daemon  15.87kB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1/4 : FROM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microsoft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/dotnet:2.2-aspnetcore-runtime AS base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---&gt; 41db56126a6d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2/4 : 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Using cache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7e759ee3b751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3/4 : EXPOSE 80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Using cache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7038720edcae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4/4 : LABEL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com.microsoft.created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-by=visual-studio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Using cache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e4a97a881e70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Successfully built e4a97a881e70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Successfully tagged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webapplication:dev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docker run -dt -v "C:\Users\Aleksandr_Kugushev\vsdbg\vs2017u5:/remote_debugger:rw" -v "C:\Projects\my\presentations\2019_VisualStudio-And-Docker\src\WebApplication\WebApplication:/app" -v "C:\Users\Aleksandr_Kugushev\.nuget\packages\:/root/.nuget/fallbackpackages2" -v "C:\Program Files\dotnet\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sdk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\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NuGetFallbackFolder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:/root/.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nuget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fallbackpackages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" -e "DOTNET_USE_POLLING_FILE_WATCHER=1" -e "ASPNETCORE_ENVIRONMENT=Development" -e "NUGET_PACKAGES=/root/.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nuget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/fallbackpackages2" -e "NUGET_FALLBACK_PACKAGES=/root/.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nuget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fallbackpackages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;/root/.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nuget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/fallbackpackages2" -P --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entrypoint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tail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webapplication:dev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-f /dev/null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39f6ec93ea66536bdc4da5648c49a9acc408081cb1cd6a8cafdcced4ef5e4695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B365BC-468D-4DB2-A626-CBAC8E14EC53}"/>
              </a:ext>
            </a:extLst>
          </p:cNvPr>
          <p:cNvSpPr/>
          <p:nvPr/>
        </p:nvSpPr>
        <p:spPr>
          <a:xfrm>
            <a:off x="838200" y="3429000"/>
            <a:ext cx="10947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docker run -dt </a:t>
            </a:r>
          </a:p>
          <a:p>
            <a:r>
              <a:rPr lang="en-US" dirty="0"/>
              <a:t>        -v "C:\Users\...\vsdbg\vs2017u5:/remote_debugger:rw" </a:t>
            </a:r>
          </a:p>
          <a:p>
            <a:r>
              <a:rPr lang="en-US" dirty="0"/>
              <a:t>        -v “.\</a:t>
            </a:r>
            <a:r>
              <a:rPr lang="en-US" dirty="0" err="1"/>
              <a:t>WebApplication</a:t>
            </a:r>
            <a:r>
              <a:rPr lang="en-US" dirty="0"/>
              <a:t>\WebApplication:/app" </a:t>
            </a:r>
          </a:p>
          <a:p>
            <a:r>
              <a:rPr lang="en-US" dirty="0"/>
              <a:t>        -v "C:\Users\...\.nuget\packages\:/root/.nuget/fallbackpackages2" </a:t>
            </a:r>
          </a:p>
          <a:p>
            <a:r>
              <a:rPr lang="en-US" dirty="0"/>
              <a:t>        -v "C:\Program Files\dotnet\</a:t>
            </a:r>
            <a:r>
              <a:rPr lang="en-US" dirty="0" err="1"/>
              <a:t>sdk</a:t>
            </a:r>
            <a:r>
              <a:rPr lang="en-US" dirty="0"/>
              <a:t>\</a:t>
            </a:r>
            <a:r>
              <a:rPr lang="en-US" dirty="0" err="1"/>
              <a:t>NuGetFallbackFolder</a:t>
            </a:r>
            <a:r>
              <a:rPr lang="en-US" dirty="0"/>
              <a:t>:/root/.</a:t>
            </a:r>
            <a:r>
              <a:rPr lang="en-US" dirty="0" err="1"/>
              <a:t>nuget</a:t>
            </a:r>
            <a:r>
              <a:rPr lang="en-US" dirty="0"/>
              <a:t>/</a:t>
            </a:r>
            <a:r>
              <a:rPr lang="en-US" dirty="0" err="1"/>
              <a:t>fallbackpackages</a:t>
            </a:r>
            <a:r>
              <a:rPr lang="en-US" dirty="0"/>
              <a:t>" </a:t>
            </a:r>
          </a:p>
          <a:p>
            <a:r>
              <a:rPr lang="en-US" dirty="0"/>
              <a:t>        -e "DOTNET_USE_POLLING_FILE_WATCHER=1" -e "ASPNETCORE_ENVIRONMENT=Development" </a:t>
            </a:r>
          </a:p>
          <a:p>
            <a:r>
              <a:rPr lang="en-US" dirty="0"/>
              <a:t>        -e "NUGET_PACKAGES=/root/.</a:t>
            </a:r>
            <a:r>
              <a:rPr lang="en-US" dirty="0" err="1"/>
              <a:t>nuget</a:t>
            </a:r>
            <a:r>
              <a:rPr lang="en-US" dirty="0"/>
              <a:t>/fallbackpackages2" </a:t>
            </a:r>
          </a:p>
          <a:p>
            <a:r>
              <a:rPr lang="en-US" dirty="0"/>
              <a:t>        -e "NUGET_FALLBACK_PACKAGES=/root/.</a:t>
            </a:r>
            <a:r>
              <a:rPr lang="en-US" dirty="0" err="1"/>
              <a:t>nuget</a:t>
            </a:r>
            <a:r>
              <a:rPr lang="en-US" dirty="0"/>
              <a:t>/</a:t>
            </a:r>
            <a:r>
              <a:rPr lang="en-US" dirty="0" err="1"/>
              <a:t>fallbackpackages</a:t>
            </a:r>
            <a:r>
              <a:rPr lang="en-US" dirty="0"/>
              <a:t>;/root/.</a:t>
            </a:r>
            <a:r>
              <a:rPr lang="en-US" dirty="0" err="1"/>
              <a:t>nuget</a:t>
            </a:r>
            <a:r>
              <a:rPr lang="en-US" dirty="0"/>
              <a:t>/fallbackpackages2" </a:t>
            </a:r>
          </a:p>
          <a:p>
            <a:r>
              <a:rPr lang="en-US" dirty="0"/>
              <a:t>        -P --</a:t>
            </a:r>
            <a:r>
              <a:rPr lang="en-US" dirty="0" err="1"/>
              <a:t>entrypoint</a:t>
            </a:r>
            <a:r>
              <a:rPr lang="en-US" dirty="0"/>
              <a:t> tail </a:t>
            </a:r>
            <a:r>
              <a:rPr lang="en-US" dirty="0" err="1"/>
              <a:t>webapplication:dev</a:t>
            </a:r>
            <a:r>
              <a:rPr lang="en-US" dirty="0"/>
              <a:t> -f /dev/null</a:t>
            </a:r>
          </a:p>
        </p:txBody>
      </p:sp>
    </p:spTree>
    <p:extLst>
      <p:ext uri="{BB962C8B-B14F-4D97-AF65-F5344CB8AC3E}">
        <p14:creationId xmlns:p14="http://schemas.microsoft.com/office/powerpoint/2010/main" val="16857409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490DC-4B67-4281-80B0-DE39B371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Заглянем в контейнер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E85E7-3534-4BD4-94E5-BAAB17832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docker container top &lt;</a:t>
            </a:r>
            <a:r>
              <a:rPr lang="en-US" dirty="0" err="1"/>
              <a:t>container_id</a:t>
            </a:r>
            <a:r>
              <a:rPr lang="en-US" dirty="0"/>
              <a:t>&gt;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tail -f /dev/null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/</a:t>
            </a:r>
            <a:r>
              <a:rPr lang="en-US" dirty="0" err="1"/>
              <a:t>remote_debugger</a:t>
            </a:r>
            <a:r>
              <a:rPr lang="en-US" dirty="0"/>
              <a:t>/</a:t>
            </a:r>
            <a:r>
              <a:rPr lang="en-US" dirty="0" err="1"/>
              <a:t>vsdbg</a:t>
            </a:r>
            <a:r>
              <a:rPr lang="en-US" dirty="0"/>
              <a:t> --interpreter=</a:t>
            </a:r>
            <a:r>
              <a:rPr lang="en-US" dirty="0" err="1"/>
              <a:t>vscode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/bin/dotnet --</a:t>
            </a:r>
            <a:r>
              <a:rPr lang="en-US" dirty="0" err="1"/>
              <a:t>additionalProbingPath</a:t>
            </a:r>
            <a:r>
              <a:rPr lang="en-US" dirty="0"/>
              <a:t> /root/.</a:t>
            </a:r>
            <a:r>
              <a:rPr lang="en-US" dirty="0" err="1"/>
              <a:t>nuget</a:t>
            </a:r>
            <a:r>
              <a:rPr lang="en-US" dirty="0"/>
              <a:t>/fallbackpackages2 --</a:t>
            </a:r>
            <a:r>
              <a:rPr lang="en-US" dirty="0" err="1"/>
              <a:t>additionalProbingPath</a:t>
            </a:r>
            <a:r>
              <a:rPr lang="en-US" dirty="0"/>
              <a:t> /root/.</a:t>
            </a:r>
            <a:r>
              <a:rPr lang="en-US" dirty="0" err="1"/>
              <a:t>nuget</a:t>
            </a:r>
            <a:r>
              <a:rPr lang="en-US" dirty="0"/>
              <a:t>/</a:t>
            </a:r>
            <a:r>
              <a:rPr lang="en-US" dirty="0" err="1"/>
              <a:t>fallbackpackages</a:t>
            </a:r>
            <a:r>
              <a:rPr lang="en-US" dirty="0"/>
              <a:t> bin/Debug/netcoreapp2.2/WebApplication.dll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7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16D5FF-19EA-4BBD-865E-0893D05CE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Workflow: </a:t>
            </a:r>
            <a:r>
              <a:rPr lang="ru-RU" dirty="0"/>
              <a:t>Формирование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3FA1817-BDDA-4774-B255-FB0E4C248F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TEU </a:t>
            </a:r>
            <a:r>
              <a:rPr lang="ru-RU" dirty="0"/>
              <a:t>Контейнер</a:t>
            </a:r>
          </a:p>
        </p:txBody>
      </p:sp>
      <p:pic>
        <p:nvPicPr>
          <p:cNvPr id="5124" name="Picture 4" descr="ÐÐ°ÑÑÐ¸Ð½ÐºÐ¸ Ð¿Ð¾ Ð·Ð°Ð¿ÑÐ¾ÑÑ ÐºÐ¾Ð½ÑÐµÐ¹Ð½ÐµÑ">
            <a:extLst>
              <a:ext uri="{FF2B5EF4-FFF2-40B4-BE49-F238E27FC236}">
                <a16:creationId xmlns:a16="http://schemas.microsoft.com/office/drawing/2014/main" id="{85C9E372-67DD-4E04-B2B8-FDE2A21F3A7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9788" y="2810039"/>
            <a:ext cx="5157787" cy="3074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1135BEC8-8C80-4899-A2F3-5611C3A879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Docker Container</a:t>
            </a:r>
            <a:endParaRPr lang="ru-RU" dirty="0"/>
          </a:p>
        </p:txBody>
      </p:sp>
      <p:pic>
        <p:nvPicPr>
          <p:cNvPr id="5122" name="Picture 2" descr="ÐÐ°ÑÑÐ¸Ð½ÐºÐ¸ Ð¿Ð¾ Ð·Ð°Ð¿ÑÐ¾ÑÑ docker container">
            <a:extLst>
              <a:ext uri="{FF2B5EF4-FFF2-40B4-BE49-F238E27FC236}">
                <a16:creationId xmlns:a16="http://schemas.microsoft.com/office/drawing/2014/main" id="{15146954-B2B1-45CF-9D22-5AF2E43DA7E8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05075"/>
            <a:ext cx="4912784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38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483FC-5D6F-4FB5-BBC9-8FC44999A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Так как же оно работает?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3612E-A1F4-4248-A696-0FA1275B6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40533" cy="4351338"/>
          </a:xfrm>
        </p:spPr>
        <p:txBody>
          <a:bodyPr>
            <a:normAutofit/>
          </a:bodyPr>
          <a:lstStyle/>
          <a:p>
            <a:r>
              <a:rPr lang="en-US" dirty="0"/>
              <a:t>Visual Studio </a:t>
            </a:r>
            <a:r>
              <a:rPr lang="ru-RU" dirty="0"/>
              <a:t>собирает </a:t>
            </a:r>
            <a:r>
              <a:rPr lang="en-US" dirty="0" err="1"/>
              <a:t>dll</a:t>
            </a:r>
            <a:r>
              <a:rPr lang="en-US" dirty="0"/>
              <a:t> </a:t>
            </a:r>
            <a:r>
              <a:rPr lang="ru-RU" dirty="0"/>
              <a:t>локально</a:t>
            </a:r>
          </a:p>
          <a:p>
            <a:r>
              <a:rPr lang="ru-RU" dirty="0"/>
              <a:t>В </a:t>
            </a:r>
            <a:r>
              <a:rPr lang="en-US" dirty="0"/>
              <a:t>docker image</a:t>
            </a:r>
            <a:r>
              <a:rPr lang="ru-RU" dirty="0"/>
              <a:t> вырезается все, кроме базового образа</a:t>
            </a:r>
          </a:p>
          <a:p>
            <a:r>
              <a:rPr lang="ru-RU" dirty="0"/>
              <a:t>Контейнер запускается </a:t>
            </a:r>
          </a:p>
          <a:p>
            <a:pPr lvl="1"/>
            <a:r>
              <a:rPr lang="en-US" dirty="0"/>
              <a:t>C</a:t>
            </a:r>
            <a:r>
              <a:rPr lang="ru-RU" dirty="0"/>
              <a:t> подключением </a:t>
            </a:r>
            <a:r>
              <a:rPr lang="en-US" dirty="0"/>
              <a:t>volumes </a:t>
            </a:r>
            <a:r>
              <a:rPr lang="ru-RU" dirty="0"/>
              <a:t>с собранными</a:t>
            </a:r>
            <a:r>
              <a:rPr lang="en-US" dirty="0"/>
              <a:t> </a:t>
            </a:r>
            <a:r>
              <a:rPr lang="en-US" dirty="0" err="1"/>
              <a:t>dll</a:t>
            </a:r>
            <a:r>
              <a:rPr lang="en-US" dirty="0"/>
              <a:t> </a:t>
            </a:r>
            <a:r>
              <a:rPr lang="ru-RU" dirty="0"/>
              <a:t>и дополнительными библиотеками</a:t>
            </a:r>
          </a:p>
          <a:p>
            <a:pPr lvl="1"/>
            <a:r>
              <a:rPr lang="ru-RU" dirty="0"/>
              <a:t>Пустым </a:t>
            </a:r>
            <a:r>
              <a:rPr lang="en-US" dirty="0"/>
              <a:t>entry point</a:t>
            </a:r>
          </a:p>
          <a:p>
            <a:r>
              <a:rPr lang="ru-RU" dirty="0"/>
              <a:t>В запущенном контейнер с помощью </a:t>
            </a:r>
            <a:r>
              <a:rPr lang="en-US" dirty="0"/>
              <a:t>exec </a:t>
            </a:r>
            <a:r>
              <a:rPr lang="ru-RU" dirty="0"/>
              <a:t>запускается отладчик</a:t>
            </a:r>
            <a:r>
              <a:rPr lang="en-US" dirty="0"/>
              <a:t> </a:t>
            </a:r>
            <a:r>
              <a:rPr lang="en-US" dirty="0" err="1"/>
              <a:t>VsDbg</a:t>
            </a:r>
            <a:r>
              <a:rPr lang="en-US" dirty="0"/>
              <a:t>: </a:t>
            </a:r>
            <a:r>
              <a:rPr lang="en-US" dirty="0">
                <a:hlinkClick r:id="rId2" action="ppaction://hlinkfile"/>
              </a:rPr>
              <a:t>aka.ms/</a:t>
            </a:r>
            <a:r>
              <a:rPr lang="en-US" dirty="0" err="1">
                <a:hlinkClick r:id="rId2" action="ppaction://hlinkfile"/>
              </a:rPr>
              <a:t>getvsdbgsh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Pain #2: </a:t>
            </a:r>
            <a:r>
              <a:rPr lang="ru-RU" dirty="0">
                <a:solidFill>
                  <a:srgbClr val="FF0000"/>
                </a:solidFill>
              </a:rPr>
              <a:t>Ваши </a:t>
            </a:r>
            <a:r>
              <a:rPr lang="en-US" dirty="0" err="1">
                <a:solidFill>
                  <a:srgbClr val="FF0000"/>
                </a:solidFill>
              </a:rPr>
              <a:t>dockerized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</a:rPr>
              <a:t>приложения работают не идентично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41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D998-556C-4811-9B76-2C06ABCD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с </a:t>
            </a:r>
            <a:r>
              <a:rPr lang="en-US" dirty="0"/>
              <a:t>Add Existing Project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44191E2B-29DE-4198-B53E-94A8651D8D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031811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857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257FBBA6-ECBC-4AE9-BCE5-E0641D860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4DF87FE-3E96-4F60-A6EC-D0012957E1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28D395E9-1DF6-462B-8E91-9655242413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4F8D7024-A49A-4E72-B5D8-04924233D6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EE9A91ED-330E-4BCA-84D8-F120DDB7D3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2B53A239-398B-4FA1-B0AC-7E2B3FEFE3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6270D05A-5293-41E3-AD79-DBAF09C25B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24E0427A-77D0-4A81-BB06-F6F9F73A76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DA0B9A18-C37D-446C-8F76-95E83EA167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E4D39827-1868-4951-B7B7-47AC63416C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6B416FAC-A64B-4619-9453-ABFA273DE0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0B1F6F6C-141F-4617-B8B2-AF9B25E56B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6F931DDE-476E-43DC-955E-6F336B2649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 uiExpand="1">
        <p:bldSub>
          <a:bldDgm/>
        </p:bldSub>
      </p:bldGraphic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D998-556C-4811-9B76-2C06ABCD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с </a:t>
            </a:r>
            <a:r>
              <a:rPr lang="en-US" dirty="0"/>
              <a:t>Add Existing Project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79C29F-3D98-4164-ABC5-852B45C066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Добавим существующий проект в </a:t>
            </a:r>
            <a:r>
              <a:rPr lang="en-US" dirty="0"/>
              <a:t>Solution</a:t>
            </a:r>
            <a:endParaRPr lang="ru-RU" dirty="0"/>
          </a:p>
          <a:p>
            <a:r>
              <a:rPr lang="ru-RU" dirty="0"/>
              <a:t>Добавим ссылку на него</a:t>
            </a:r>
          </a:p>
          <a:p>
            <a:r>
              <a:rPr lang="ru-RU" dirty="0"/>
              <a:t>Запустим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5D855F8-05C1-457A-A68B-CA01D731A6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24524" y="2696187"/>
            <a:ext cx="2876951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11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D998-556C-4811-9B76-2C06ABCD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с </a:t>
            </a:r>
            <a:r>
              <a:rPr lang="en-US" dirty="0"/>
              <a:t>Add Existing Project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79C29F-3D98-4164-ABC5-852B45C066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Добавим новый проект</a:t>
            </a:r>
          </a:p>
          <a:p>
            <a:r>
              <a:rPr lang="ru-RU" dirty="0"/>
              <a:t>Добавим ссылку на него</a:t>
            </a:r>
          </a:p>
          <a:p>
            <a:r>
              <a:rPr lang="ru-RU" dirty="0"/>
              <a:t>Запустим</a:t>
            </a:r>
            <a:endParaRPr lang="en-US" dirty="0"/>
          </a:p>
          <a:p>
            <a:r>
              <a:rPr lang="en-US" dirty="0"/>
              <a:t>Success</a:t>
            </a:r>
            <a:endParaRPr lang="ru-RU" dirty="0"/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0178B4E2-0A40-41F2-9C7C-A9C713ADD8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799" y="1690688"/>
            <a:ext cx="3827585" cy="379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38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C6D2E7-07D1-465F-9705-48B606AE9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с </a:t>
            </a:r>
            <a:r>
              <a:rPr lang="en-US" dirty="0"/>
              <a:t>Add Existing Project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838E0E-6815-4E16-9E9D-CD07FA7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8606"/>
            <a:ext cx="11280112" cy="4903595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docker build -f .\</a:t>
            </a:r>
            <a:r>
              <a:rPr lang="en-US" dirty="0" err="1"/>
              <a:t>WebApplication</a:t>
            </a:r>
            <a:r>
              <a:rPr lang="en-US" dirty="0"/>
              <a:t>\</a:t>
            </a:r>
            <a:r>
              <a:rPr lang="en-US" dirty="0" err="1"/>
              <a:t>Dockerfile</a:t>
            </a:r>
            <a:r>
              <a:rPr lang="ru-RU" dirty="0"/>
              <a:t> </a:t>
            </a:r>
            <a:r>
              <a:rPr lang="en-US" dirty="0"/>
              <a:t>.</a:t>
            </a:r>
            <a:endParaRPr lang="ru-RU" dirty="0"/>
          </a:p>
          <a:p>
            <a:pPr>
              <a:buFont typeface="Wingdings" panose="05000000000000000000" pitchFamily="2" charset="2"/>
              <a:buChar char="Ø"/>
            </a:pPr>
            <a:endParaRPr lang="ru-RU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10/16 : RUN dotnet build "</a:t>
            </a:r>
            <a:r>
              <a:rPr lang="en-US" dirty="0" err="1"/>
              <a:t>WebApplication.csproj</a:t>
            </a:r>
            <a:r>
              <a:rPr lang="en-US" dirty="0"/>
              <a:t>" -c Release -o /app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Running in 136094fbaed6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Microsoft (R) Build Engine version 15.9.20+g88f5fadfbe for .NET Core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Copyright (C) Microsoft Corporation. All rights reserved.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Skipping project "/</a:t>
            </a:r>
            <a:r>
              <a:rPr lang="en-US" dirty="0" err="1"/>
              <a:t>ExternalProject</a:t>
            </a:r>
            <a:r>
              <a:rPr lang="en-US" dirty="0"/>
              <a:t>/</a:t>
            </a:r>
            <a:r>
              <a:rPr lang="en-US" dirty="0" err="1"/>
              <a:t>ExternalProject.csproj</a:t>
            </a:r>
            <a:r>
              <a:rPr lang="en-US" dirty="0"/>
              <a:t>" because </a:t>
            </a:r>
            <a:r>
              <a:rPr lang="en-US" dirty="0">
                <a:highlight>
                  <a:srgbClr val="FFFF00"/>
                </a:highlight>
              </a:rPr>
              <a:t>it was not found.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Restore completed in 56.78 </a:t>
            </a:r>
            <a:r>
              <a:rPr lang="en-US" dirty="0" err="1"/>
              <a:t>ms</a:t>
            </a:r>
            <a:r>
              <a:rPr lang="en-US" dirty="0"/>
              <a:t> for 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/</a:t>
            </a:r>
            <a:r>
              <a:rPr lang="en-US" dirty="0" err="1"/>
              <a:t>WebApplication.csproj</a:t>
            </a:r>
            <a:r>
              <a:rPr lang="en-US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/share/dotnet/</a:t>
            </a:r>
            <a:r>
              <a:rPr lang="en-US" dirty="0" err="1"/>
              <a:t>sdk</a:t>
            </a:r>
            <a:r>
              <a:rPr lang="en-US" dirty="0"/>
              <a:t>/2.2.104/</a:t>
            </a:r>
            <a:r>
              <a:rPr lang="en-US" dirty="0" err="1"/>
              <a:t>Microsoft.Common.CurrentVersion.targets</a:t>
            </a:r>
            <a:r>
              <a:rPr lang="en-US" dirty="0"/>
              <a:t>(1879,5): warning : The referenced project </a:t>
            </a:r>
            <a:r>
              <a:rPr lang="en-US" dirty="0">
                <a:highlight>
                  <a:srgbClr val="FFFF00"/>
                </a:highlight>
              </a:rPr>
              <a:t>'../../</a:t>
            </a:r>
            <a:r>
              <a:rPr lang="en-US" dirty="0" err="1">
                <a:highlight>
                  <a:srgbClr val="FFFF00"/>
                </a:highlight>
              </a:rPr>
              <a:t>ExternalProject</a:t>
            </a:r>
            <a:r>
              <a:rPr lang="en-US" dirty="0">
                <a:highlight>
                  <a:srgbClr val="FFFF00"/>
                </a:highlight>
              </a:rPr>
              <a:t>/</a:t>
            </a:r>
            <a:r>
              <a:rPr lang="en-US" dirty="0" err="1">
                <a:highlight>
                  <a:srgbClr val="FFFF00"/>
                </a:highlight>
              </a:rPr>
              <a:t>ExternalProject.csproj</a:t>
            </a:r>
            <a:r>
              <a:rPr lang="en-US" dirty="0"/>
              <a:t>' does not exist. [/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/</a:t>
            </a:r>
            <a:r>
              <a:rPr lang="en-US" dirty="0" err="1"/>
              <a:t>WebApplication.csproj</a:t>
            </a:r>
            <a:r>
              <a:rPr lang="en-US" dirty="0"/>
              <a:t>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Startup.cs</a:t>
            </a:r>
            <a:r>
              <a:rPr lang="en-US" dirty="0"/>
              <a:t>(5,7): error CS0246: The type or namespace name '</a:t>
            </a:r>
            <a:r>
              <a:rPr lang="en-US" dirty="0" err="1"/>
              <a:t>ExternalProject</a:t>
            </a:r>
            <a:r>
              <a:rPr lang="en-US" dirty="0"/>
              <a:t>' could not be found (are you missing a using directive or an assembly reference?) [/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/</a:t>
            </a:r>
            <a:r>
              <a:rPr lang="en-US" dirty="0" err="1"/>
              <a:t>WebApplication.csproj</a:t>
            </a:r>
            <a:r>
              <a:rPr lang="en-US" dirty="0"/>
              <a:t>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Build FAILED.</a:t>
            </a:r>
          </a:p>
        </p:txBody>
      </p:sp>
    </p:spTree>
    <p:extLst>
      <p:ext uri="{BB962C8B-B14F-4D97-AF65-F5344CB8AC3E}">
        <p14:creationId xmlns:p14="http://schemas.microsoft.com/office/powerpoint/2010/main" val="389736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7592D-E6F2-4764-9327-67F8C2F34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Помните про контекст</a:t>
            </a:r>
            <a:endParaRPr lang="en-US" dirty="0"/>
          </a:p>
        </p:txBody>
      </p:sp>
      <p:graphicFrame>
        <p:nvGraphicFramePr>
          <p:cNvPr id="4" name="Content Placeholder 12">
            <a:extLst>
              <a:ext uri="{FF2B5EF4-FFF2-40B4-BE49-F238E27FC236}">
                <a16:creationId xmlns:a16="http://schemas.microsoft.com/office/drawing/2014/main" id="{63782C42-38B4-4607-87C1-B34FD2C7E4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020335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4651531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4624-2059-4F06-89D5-6A5BBE560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Помните про контекст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BBB25-6861-43B0-98C0-30FB4A5B1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 projects</a:t>
            </a:r>
          </a:p>
          <a:p>
            <a:r>
              <a:rPr lang="en-US" dirty="0" err="1"/>
              <a:t>NuGet.config</a:t>
            </a:r>
            <a:endParaRPr lang="en-US" dirty="0"/>
          </a:p>
          <a:p>
            <a:r>
              <a:rPr lang="en-US" dirty="0"/>
              <a:t>Resources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716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7592D-E6F2-4764-9327-67F8C2F34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Помните про контекст</a:t>
            </a:r>
            <a:endParaRPr lang="en-US" dirty="0"/>
          </a:p>
        </p:txBody>
      </p:sp>
      <p:graphicFrame>
        <p:nvGraphicFramePr>
          <p:cNvPr id="4" name="Content Placeholder 12">
            <a:extLst>
              <a:ext uri="{FF2B5EF4-FFF2-40B4-BE49-F238E27FC236}">
                <a16:creationId xmlns:a16="http://schemas.microsoft.com/office/drawing/2014/main" id="{63782C42-38B4-4607-87C1-B34FD2C7E4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5314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9828230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7592D-E6F2-4764-9327-67F8C2F34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Помните про контекст</a:t>
            </a:r>
            <a:endParaRPr lang="en-US" dirty="0"/>
          </a:p>
        </p:txBody>
      </p:sp>
      <p:graphicFrame>
        <p:nvGraphicFramePr>
          <p:cNvPr id="4" name="Content Placeholder 12">
            <a:extLst>
              <a:ext uri="{FF2B5EF4-FFF2-40B4-BE49-F238E27FC236}">
                <a16:creationId xmlns:a16="http://schemas.microsoft.com/office/drawing/2014/main" id="{63782C42-38B4-4607-87C1-B34FD2C7E4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69279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402414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A4E25-438A-4C6B-82DF-4B0FA3DDE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как же </a:t>
            </a:r>
            <a:r>
              <a:rPr lang="en-US" dirty="0"/>
              <a:t>Release?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4E0B4-8F1D-417D-99F4-06263A8A2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05288"/>
            <a:ext cx="5181600" cy="4771675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docker build -f "C:\Projects\my\presentations\2019_VisualStudio-And-Docker\src\WebApplication\WebApplication\Dockerfile" -t </a:t>
            </a:r>
            <a:r>
              <a:rPr lang="en-US" dirty="0" err="1"/>
              <a:t>webapplication</a:t>
            </a:r>
            <a:r>
              <a:rPr lang="en-US" dirty="0"/>
              <a:t>  --label "</a:t>
            </a:r>
            <a:r>
              <a:rPr lang="en-US" dirty="0" err="1"/>
              <a:t>com.microsoft.created</a:t>
            </a:r>
            <a:r>
              <a:rPr lang="en-US" dirty="0"/>
              <a:t>-by=visual-studio" "C:\Projects\my\presentations\2019_VisualStudio-And-Docker\src\WebApplication"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Sending build context to Docker daemon  15.87kB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1/17 : FROM </a:t>
            </a:r>
            <a:r>
              <a:rPr lang="en-US" dirty="0" err="1"/>
              <a:t>microsoft</a:t>
            </a:r>
            <a:r>
              <a:rPr lang="en-US" dirty="0"/>
              <a:t>/dotnet:2.2-aspnetcore-runtime AS base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2/17 : WORKDIR /app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41db56126a6d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Using cache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7e759ee3b751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3/17 : EXPOSE 80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Using cache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7038720edcae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4/17 : FROM </a:t>
            </a:r>
            <a:r>
              <a:rPr lang="en-US" dirty="0" err="1"/>
              <a:t>microsoft</a:t>
            </a:r>
            <a:r>
              <a:rPr lang="en-US" dirty="0"/>
              <a:t>/dotnet:2.2-sdk AS build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5/17 : WORKDIR /</a:t>
            </a:r>
            <a:r>
              <a:rPr lang="en-US" dirty="0" err="1"/>
              <a:t>src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d5dbee97f68e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850d5d91e4d2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6/17 : COPY ["</a:t>
            </a:r>
            <a:r>
              <a:rPr lang="en-US" dirty="0" err="1"/>
              <a:t>WebApplication</a:t>
            </a:r>
            <a:r>
              <a:rPr lang="en-US" dirty="0"/>
              <a:t>/</a:t>
            </a:r>
            <a:r>
              <a:rPr lang="en-US" dirty="0" err="1"/>
              <a:t>WebApplication.csproj</a:t>
            </a:r>
            <a:r>
              <a:rPr lang="en-US" dirty="0"/>
              <a:t>", "</a:t>
            </a:r>
            <a:r>
              <a:rPr lang="en-US" dirty="0" err="1"/>
              <a:t>WebApplication</a:t>
            </a:r>
            <a:r>
              <a:rPr lang="en-US" dirty="0"/>
              <a:t>/"]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Using cache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c1ae3917c28c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7/17 : RUN dotnet restore "</a:t>
            </a:r>
            <a:r>
              <a:rPr lang="en-US" dirty="0" err="1"/>
              <a:t>WebApplication</a:t>
            </a:r>
            <a:r>
              <a:rPr lang="en-US" dirty="0"/>
              <a:t>/</a:t>
            </a:r>
            <a:r>
              <a:rPr lang="en-US" dirty="0" err="1"/>
              <a:t>WebApplication.csproj</a:t>
            </a:r>
            <a:r>
              <a:rPr lang="en-US" dirty="0"/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Running in 613f8b34ceaa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Restoring packages for 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/</a:t>
            </a:r>
            <a:r>
              <a:rPr lang="en-US" dirty="0" err="1"/>
              <a:t>WebApplication.csproj</a:t>
            </a:r>
            <a:r>
              <a:rPr lang="en-US" dirty="0"/>
              <a:t>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Installing </a:t>
            </a:r>
            <a:r>
              <a:rPr lang="en-US" dirty="0" err="1"/>
              <a:t>Microsoft.VisualStudio.Azure.Containers.Tools.Targets</a:t>
            </a:r>
            <a:r>
              <a:rPr lang="en-US" dirty="0"/>
              <a:t> 1.0.2105168.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Generating </a:t>
            </a:r>
            <a:r>
              <a:rPr lang="en-US" dirty="0" err="1"/>
              <a:t>MSBuild</a:t>
            </a:r>
            <a:r>
              <a:rPr lang="en-US" dirty="0"/>
              <a:t> file 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/obj/</a:t>
            </a:r>
            <a:r>
              <a:rPr lang="en-US" dirty="0" err="1"/>
              <a:t>WebApplication.csproj.nuget.g.props</a:t>
            </a:r>
            <a:r>
              <a:rPr lang="en-US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Generating </a:t>
            </a:r>
            <a:r>
              <a:rPr lang="en-US" dirty="0" err="1"/>
              <a:t>MSBuild</a:t>
            </a:r>
            <a:r>
              <a:rPr lang="en-US" dirty="0"/>
              <a:t> file 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/obj/</a:t>
            </a:r>
            <a:r>
              <a:rPr lang="en-US" dirty="0" err="1"/>
              <a:t>WebApplication.csproj.nuget.g.targets</a:t>
            </a:r>
            <a:r>
              <a:rPr lang="en-US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Restore completed in 3.73 sec for 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/</a:t>
            </a:r>
            <a:r>
              <a:rPr lang="en-US" dirty="0" err="1"/>
              <a:t>WebApplication.csproj</a:t>
            </a:r>
            <a:r>
              <a:rPr lang="en-US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Removing intermediate container 613f8b34ceaa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f4daf8a2b7e3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8/17 : COPY . 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ad5d885d623e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9/17 : WORKDIR "/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Running in a16ab71b95d6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Removing intermediate container a16ab71b95d6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10/17 : RUN dotnet build "</a:t>
            </a:r>
            <a:r>
              <a:rPr lang="en-US" dirty="0" err="1"/>
              <a:t>WebApplication.csproj</a:t>
            </a:r>
            <a:r>
              <a:rPr lang="en-US" dirty="0"/>
              <a:t>" -c Release -o /app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cfc45b064f9c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Running in e3d5d9dcf82e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Microsoft (R) Build Engine version 15.9.20+g88f5fadfbe for .NET Core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Copyright (C) Microsoft Corporation. All rights reserved.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Restore completed in 44.79 </a:t>
            </a:r>
            <a:r>
              <a:rPr lang="en-US" dirty="0" err="1"/>
              <a:t>ms</a:t>
            </a:r>
            <a:r>
              <a:rPr lang="en-US" dirty="0"/>
              <a:t> for 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/</a:t>
            </a:r>
            <a:r>
              <a:rPr lang="en-US" dirty="0" err="1"/>
              <a:t>WebApplication.csproj</a:t>
            </a:r>
            <a:r>
              <a:rPr lang="en-US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WebApplication</a:t>
            </a:r>
            <a:r>
              <a:rPr lang="en-US" dirty="0"/>
              <a:t> -&gt; /app/WebApplication.dll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Build succeeded.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0 Warning(s)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0 Error(s)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EA4F927-10BE-4905-84DB-F31074814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05288"/>
            <a:ext cx="5181600" cy="4771675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Time Elapsed 00:00:03.23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Removing intermediate container e3d5d9dcf82e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0a36051d4b1a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11/17 : FROM build AS publish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0a36051d4b1a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12/17 : RUN dotnet publish "</a:t>
            </a:r>
            <a:r>
              <a:rPr lang="en-US" dirty="0" err="1"/>
              <a:t>WebApplication.csproj</a:t>
            </a:r>
            <a:r>
              <a:rPr lang="en-US" dirty="0"/>
              <a:t>" -c Release -o /app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Running in 8cd7da93d9bd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Microsoft (R) Build Engine version 15.9.20+g88f5fadfbe for .NET Core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Copyright (C) Microsoft Corporation. All rights reserved.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Restore completed in 45.93 </a:t>
            </a:r>
            <a:r>
              <a:rPr lang="en-US" dirty="0" err="1"/>
              <a:t>ms</a:t>
            </a:r>
            <a:r>
              <a:rPr lang="en-US" dirty="0"/>
              <a:t> for 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/</a:t>
            </a:r>
            <a:r>
              <a:rPr lang="en-US" dirty="0" err="1"/>
              <a:t>WebApplication.csproj</a:t>
            </a:r>
            <a:r>
              <a:rPr lang="en-US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WebApplication</a:t>
            </a:r>
            <a:r>
              <a:rPr lang="en-US" dirty="0"/>
              <a:t> -&gt; 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/bin/Release/netcoreapp2.2/WebApplication.dll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WebApplication</a:t>
            </a:r>
            <a:r>
              <a:rPr lang="en-US" dirty="0"/>
              <a:t> -&gt; /app/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Removing intermediate container 8cd7da93d9bd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98522599fd9a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13/17 : FROM base AS final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7038720edcae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14/17 : WORKDIR /app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Running in bdcce4b3939c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Removing intermediate container bdcce4b3939c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602aa5e49c2d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15/17 : COPY --from=publish /app 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2b6fcec6c77f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16/17 : ENTRYPOINT ["dotnet", "WebApplication.dll"]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Running in c3090d23667f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Removing intermediate container c3090d23667f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cdde2be12ec1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17/17 : LABEL </a:t>
            </a:r>
            <a:r>
              <a:rPr lang="en-US" dirty="0" err="1"/>
              <a:t>com.microsoft.created</a:t>
            </a:r>
            <a:r>
              <a:rPr lang="en-US" dirty="0"/>
              <a:t>-by=visual-studio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Running in de34daeb46f8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Removing intermediate container de34daeb46f8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08008fb9e5b6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Successfully built 08008fb9e5b6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Successfully tagged </a:t>
            </a:r>
            <a:r>
              <a:rPr lang="en-US" dirty="0" err="1"/>
              <a:t>webapplication:latest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SECURITY WARNING: You are building a Docker image from Windows against a non-Windows Docker host. All files and directories added to build context will have '-</a:t>
            </a:r>
            <a:r>
              <a:rPr lang="en-US" dirty="0" err="1"/>
              <a:t>rwxr</a:t>
            </a:r>
            <a:r>
              <a:rPr lang="en-US" dirty="0"/>
              <a:t>-</a:t>
            </a:r>
            <a:r>
              <a:rPr lang="en-US" dirty="0" err="1"/>
              <a:t>xr</a:t>
            </a:r>
            <a:r>
              <a:rPr lang="en-US" dirty="0"/>
              <a:t>-x' permissions. It is recommended to double check and reset permissions for sensitive files and directories.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docker run -dt -v "C:\Users\Aleksandr_Kugushev\vsdbg\vs2017u5:/remote_debugger:rw" -e "ASPNETCORE_ENVIRONMENT=Development" -P --</a:t>
            </a:r>
            <a:r>
              <a:rPr lang="en-US" dirty="0" err="1"/>
              <a:t>entrypoint</a:t>
            </a:r>
            <a:r>
              <a:rPr lang="en-US" dirty="0"/>
              <a:t> tail </a:t>
            </a:r>
            <a:r>
              <a:rPr lang="en-US" dirty="0" err="1"/>
              <a:t>webapplication</a:t>
            </a:r>
            <a:r>
              <a:rPr lang="en-US" dirty="0"/>
              <a:t> -f /dev/null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d16a24df8b4adebb9b388085c616b9a6ea73247746b4c71544174d52b2d1317e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33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F99380-0C25-490A-9691-21D0FCE74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Workflow: </a:t>
            </a:r>
            <a:r>
              <a:rPr lang="ru-RU" dirty="0"/>
              <a:t>Отправка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F81C23-B60E-4ABE-B41C-89E7A62C48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Контейнеровоз</a:t>
            </a:r>
          </a:p>
        </p:txBody>
      </p:sp>
      <p:pic>
        <p:nvPicPr>
          <p:cNvPr id="7170" name="Picture 2" descr="ÐÐ°ÑÑÐ¸Ð½ÐºÐ¸ Ð¿Ð¾ Ð·Ð°Ð¿ÑÐ¾ÑÑ Ð¼Ð¾ÑÑÐºÐ¸Ðµ ÑÑÐ´Ð° Ð´Ð¾ ÐºÐ¾Ð½ÑÐµÐ¹Ð½ÐµÑÐ¾Ð²">
            <a:extLst>
              <a:ext uri="{FF2B5EF4-FFF2-40B4-BE49-F238E27FC236}">
                <a16:creationId xmlns:a16="http://schemas.microsoft.com/office/drawing/2014/main" id="{021438BE-98A1-4FAA-A81B-3100C35E073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9788" y="2642076"/>
            <a:ext cx="5157787" cy="341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294E769E-3E04-4916-8670-71A0A9FCBD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Docker Daemon</a:t>
            </a:r>
            <a:endParaRPr lang="ru-RU" dirty="0"/>
          </a:p>
        </p:txBody>
      </p:sp>
      <p:pic>
        <p:nvPicPr>
          <p:cNvPr id="7172" name="Picture 4" descr="ÐÐ°ÑÑÐ¸Ð½ÐºÐ¸ Ð¿Ð¾ Ð·Ð°Ð¿ÑÐ¾ÑÑ docker daemon">
            <a:extLst>
              <a:ext uri="{FF2B5EF4-FFF2-40B4-BE49-F238E27FC236}">
                <a16:creationId xmlns:a16="http://schemas.microsoft.com/office/drawing/2014/main" id="{FE671370-26C6-4D1F-9B21-29BA264DF626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2200" y="2564290"/>
            <a:ext cx="5183188" cy="356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16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A4E25-438A-4C6B-82DF-4B0FA3DDE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как же </a:t>
            </a:r>
            <a:r>
              <a:rPr lang="en-US" dirty="0"/>
              <a:t>Release?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4E0B4-8F1D-417D-99F4-06263A8A2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05288"/>
            <a:ext cx="5181600" cy="4771675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docker build -f "C:\Projects\my\presentations\2019_VisualStudio-And-Docker\src\WebApplication\WebApplication\Dockerfile" -t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--label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com.microsoft.created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-by=visual-studio" "C:\Projects\my\presentations\2019_VisualStudio-And-Docker\src\WebApplication"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Sending build context to Docker daemon  15.87kB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1/17 : FROM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microsoft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/dotnet:2.2-aspnetcore-runtime AS base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2/17 : WORKDIR /app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41db56126a6d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Using cache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7e759ee3b751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3/17 : EXPOSE 80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Using cache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7038720edcae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4/17 : FROM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microsoft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/dotnet:2.2-sdk AS build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5/17 : WORKDIR 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d5dbee97f68e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850d5d91e4d2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6/17 : COPY ["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",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/"]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Using cache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c1ae3917c28c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7/17 : RUN dotnet restore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Running in 613f8b34ceaa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Restoring packages for 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Installing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Microsoft.VisualStudio.Azure.Containers.Tools.Targets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1.0.2105168.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Generating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MSBuild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file 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/obj/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WebApplication.csproj.nuget.g.props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Generating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MSBuild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file 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/obj/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WebApplication.csproj.nuget.g.targets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Restore completed in 3.73 sec for 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Removing intermediate container 613f8b34ceaa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f4daf8a2b7e3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8/17 : COPY . 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ad5d885d623e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9/17 : WORKDIR "/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Running in a16ab71b95d6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Removing intermediate container a16ab71b95d6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10/17 : RUN dotnet build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" -c Release -o /app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cfc45b064f9c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Running in e3d5d9dcf82e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Microsoft (R) Build Engine version 15.9.20+g88f5fadfbe for .NET Core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Copyright (C) Microsoft Corporation. All rights reserved.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Restore completed in 44.79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for 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-&gt; /app/WebApplication.dll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Build succeeded.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  0 Warning(s)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  0 Error(s)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EA4F927-10BE-4905-84DB-F31074814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05288"/>
            <a:ext cx="5181600" cy="4771675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Time Elapsed 00:00:03.23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Removing intermediate container e3d5d9dcf82e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0a36051d4b1a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11/17 : FROM build AS publish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0a36051d4b1a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12/17 : RUN dotnet publish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" -c Release -o /app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Running in 8cd7da93d9bd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Microsoft (R) Build Engine version 15.9.20+g88f5fadfbe for .NET Core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Copyright (C) Microsoft Corporation. All rights reserved.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Restore completed in 45.93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for 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-&gt; 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/bin/Release/netcoreapp2.2/WebApplication.dll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-&gt; /app/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Removing intermediate container 8cd7da93d9bd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98522599fd9a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13/17 : FROM base AS final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7038720edcae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14/17 : WORKDIR /app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Running in bdcce4b3939c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Removing intermediate container bdcce4b3939c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602aa5e49c2d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15/17 : COPY --from=publish /app 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2b6fcec6c77f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16/17 : ENTRYPOINT ["dotnet", "WebApplication.dll"]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Running in c3090d23667f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Removing intermediate container c3090d23667f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cdde2be12ec1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17/17 : LABEL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com.microsoft.created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-by=visual-studio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Running in de34daeb46f8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Removing intermediate container de34daeb46f8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08008fb9e5b6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Successfully built 08008fb9e5b6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Successfully tagged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webapplication:latest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SECURITY WARNING: You are building a Docker image from Windows against a non-Windows Docker host. All files and directories added to build context will have '-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rwxr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xr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-x' permissions. It is recommended to double check and reset permissions for sensitive files and directories.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docker run -dt -v "C:\Users\Aleksandr_Kugushev\vsdbg\vs2017u5:/remote_debugger:rw" -e "ASPNETCORE_ENVIRONMENT=Development" -P --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entrypoint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tail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-f /dev/null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d16a24df8b4adebb9b388085c616b9a6ea73247746b4c71544174d52b2d1317e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6D6627-E683-4E70-89AA-2F8B4AFAF6C0}"/>
              </a:ext>
            </a:extLst>
          </p:cNvPr>
          <p:cNvSpPr/>
          <p:nvPr/>
        </p:nvSpPr>
        <p:spPr>
          <a:xfrm>
            <a:off x="838199" y="1302336"/>
            <a:ext cx="98213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docker build -f “.\WebApplication\WebApplication\Dockerfile" </a:t>
            </a:r>
          </a:p>
          <a:p>
            <a:r>
              <a:rPr lang="en-US" dirty="0"/>
              <a:t>        -t </a:t>
            </a:r>
            <a:r>
              <a:rPr lang="en-US" dirty="0" err="1"/>
              <a:t>webapplication</a:t>
            </a:r>
            <a:r>
              <a:rPr lang="en-US" dirty="0"/>
              <a:t>  </a:t>
            </a:r>
            <a:endParaRPr lang="ru-RU" dirty="0"/>
          </a:p>
          <a:p>
            <a:r>
              <a:rPr lang="ru-RU" dirty="0"/>
              <a:t>        </a:t>
            </a:r>
            <a:r>
              <a:rPr lang="en-US" dirty="0"/>
              <a:t>--label "</a:t>
            </a:r>
            <a:r>
              <a:rPr lang="en-US" dirty="0" err="1"/>
              <a:t>com.microsoft.created</a:t>
            </a:r>
            <a:r>
              <a:rPr lang="en-US" dirty="0"/>
              <a:t>-by=visual-studio" </a:t>
            </a:r>
          </a:p>
          <a:p>
            <a:r>
              <a:rPr lang="en-US" dirty="0"/>
              <a:t>        “.\WebApplication"</a:t>
            </a:r>
          </a:p>
        </p:txBody>
      </p:sp>
    </p:spTree>
    <p:extLst>
      <p:ext uri="{BB962C8B-B14F-4D97-AF65-F5344CB8AC3E}">
        <p14:creationId xmlns:p14="http://schemas.microsoft.com/office/powerpoint/2010/main" val="277040996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A4E25-438A-4C6B-82DF-4B0FA3DDE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как же </a:t>
            </a:r>
            <a:r>
              <a:rPr lang="en-US" dirty="0"/>
              <a:t>Release?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4E0B4-8F1D-417D-99F4-06263A8A2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05288"/>
            <a:ext cx="5181600" cy="4771675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docker build -f "C:\Projects\my\presentations\2019_VisualStudio-And-Docker\src\WebApplication\WebApplication\Dockerfile" -t </a:t>
            </a:r>
            <a:r>
              <a:rPr lang="en-US" dirty="0" err="1"/>
              <a:t>webapplication</a:t>
            </a:r>
            <a:r>
              <a:rPr lang="en-US" dirty="0"/>
              <a:t>  --label "</a:t>
            </a:r>
            <a:r>
              <a:rPr lang="en-US" dirty="0" err="1"/>
              <a:t>com.microsoft.created</a:t>
            </a:r>
            <a:r>
              <a:rPr lang="en-US" dirty="0"/>
              <a:t>-by=visual-studio" "C:\Projects\my\presentations\2019_VisualStudio-And-Docker\src\WebApplication"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Sending build context to Docker daemon  15.87kB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Step 1/17 </a:t>
            </a:r>
            <a:r>
              <a:rPr lang="en-US" dirty="0"/>
              <a:t>: FROM </a:t>
            </a:r>
            <a:r>
              <a:rPr lang="en-US" dirty="0" err="1"/>
              <a:t>microsoft</a:t>
            </a:r>
            <a:r>
              <a:rPr lang="en-US" dirty="0"/>
              <a:t>/dotnet:2.2-aspnetcore-runtime AS base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Step 2/17 </a:t>
            </a:r>
            <a:r>
              <a:rPr lang="en-US" dirty="0"/>
              <a:t>: WORKDIR /app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41db56126a6d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Using cache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7e759ee3b751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Step 3/17</a:t>
            </a:r>
            <a:r>
              <a:rPr lang="en-US" dirty="0"/>
              <a:t> : EXPOSE 80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Using cache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7038720edcae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Step 4/17 </a:t>
            </a:r>
            <a:r>
              <a:rPr lang="en-US" dirty="0"/>
              <a:t>: FROM </a:t>
            </a:r>
            <a:r>
              <a:rPr lang="en-US" dirty="0" err="1"/>
              <a:t>microsoft</a:t>
            </a:r>
            <a:r>
              <a:rPr lang="en-US" dirty="0"/>
              <a:t>/dotnet:2.2-sdk AS build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Step 5/17 </a:t>
            </a:r>
            <a:r>
              <a:rPr lang="en-US" dirty="0"/>
              <a:t>: WORKDIR /</a:t>
            </a:r>
            <a:r>
              <a:rPr lang="en-US" dirty="0" err="1"/>
              <a:t>src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d5dbee97f68e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850d5d91e4d2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Step 6/17 </a:t>
            </a:r>
            <a:r>
              <a:rPr lang="en-US" dirty="0"/>
              <a:t>: COPY ["</a:t>
            </a:r>
            <a:r>
              <a:rPr lang="en-US" dirty="0" err="1"/>
              <a:t>WebApplication</a:t>
            </a:r>
            <a:r>
              <a:rPr lang="en-US" dirty="0"/>
              <a:t>/</a:t>
            </a:r>
            <a:r>
              <a:rPr lang="en-US" dirty="0" err="1"/>
              <a:t>WebApplication.csproj</a:t>
            </a:r>
            <a:r>
              <a:rPr lang="en-US" dirty="0"/>
              <a:t>", "</a:t>
            </a:r>
            <a:r>
              <a:rPr lang="en-US" dirty="0" err="1"/>
              <a:t>WebApplication</a:t>
            </a:r>
            <a:r>
              <a:rPr lang="en-US" dirty="0"/>
              <a:t>/"]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Using cache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c1ae3917c28c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Step 7/17 </a:t>
            </a:r>
            <a:r>
              <a:rPr lang="en-US" dirty="0"/>
              <a:t>: RUN dotnet restore "</a:t>
            </a:r>
            <a:r>
              <a:rPr lang="en-US" dirty="0" err="1"/>
              <a:t>WebApplication</a:t>
            </a:r>
            <a:r>
              <a:rPr lang="en-US" dirty="0"/>
              <a:t>/</a:t>
            </a:r>
            <a:r>
              <a:rPr lang="en-US" dirty="0" err="1"/>
              <a:t>WebApplication.csproj</a:t>
            </a:r>
            <a:r>
              <a:rPr lang="en-US" dirty="0"/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Running in 613f8b34ceaa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Restoring packages for 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/</a:t>
            </a:r>
            <a:r>
              <a:rPr lang="en-US" dirty="0" err="1"/>
              <a:t>WebApplication.csproj</a:t>
            </a:r>
            <a:r>
              <a:rPr lang="en-US" dirty="0"/>
              <a:t>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Installing </a:t>
            </a:r>
            <a:r>
              <a:rPr lang="en-US" dirty="0" err="1"/>
              <a:t>Microsoft.VisualStudio.Azure.Containers.Tools.Targets</a:t>
            </a:r>
            <a:r>
              <a:rPr lang="en-US" dirty="0"/>
              <a:t> 1.0.2105168.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Generating </a:t>
            </a:r>
            <a:r>
              <a:rPr lang="en-US" dirty="0" err="1"/>
              <a:t>MSBuild</a:t>
            </a:r>
            <a:r>
              <a:rPr lang="en-US" dirty="0"/>
              <a:t> file 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/obj/</a:t>
            </a:r>
            <a:r>
              <a:rPr lang="en-US" dirty="0" err="1"/>
              <a:t>WebApplication.csproj.nuget.g.props</a:t>
            </a:r>
            <a:r>
              <a:rPr lang="en-US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Generating </a:t>
            </a:r>
            <a:r>
              <a:rPr lang="en-US" dirty="0" err="1"/>
              <a:t>MSBuild</a:t>
            </a:r>
            <a:r>
              <a:rPr lang="en-US" dirty="0"/>
              <a:t> file 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/obj/</a:t>
            </a:r>
            <a:r>
              <a:rPr lang="en-US" dirty="0" err="1"/>
              <a:t>WebApplication.csproj.nuget.g.targets</a:t>
            </a:r>
            <a:r>
              <a:rPr lang="en-US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Restore completed in 3.73 sec for 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/</a:t>
            </a:r>
            <a:r>
              <a:rPr lang="en-US" dirty="0" err="1"/>
              <a:t>WebApplication.csproj</a:t>
            </a:r>
            <a:r>
              <a:rPr lang="en-US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Removing intermediate container 613f8b34ceaa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f4daf8a2b7e3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Step 8/17 </a:t>
            </a:r>
            <a:r>
              <a:rPr lang="en-US" dirty="0"/>
              <a:t>: COPY . 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ad5d885d623e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Step 9/17 </a:t>
            </a:r>
            <a:r>
              <a:rPr lang="en-US" dirty="0"/>
              <a:t>: WORKDIR "/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Running in a16ab71b95d6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Removing intermediate container a16ab71b95d6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Step 10/17 </a:t>
            </a:r>
            <a:r>
              <a:rPr lang="en-US" dirty="0"/>
              <a:t>: RUN dotnet build "</a:t>
            </a:r>
            <a:r>
              <a:rPr lang="en-US" dirty="0" err="1"/>
              <a:t>WebApplication.csproj</a:t>
            </a:r>
            <a:r>
              <a:rPr lang="en-US" dirty="0"/>
              <a:t>" -c Release -o /app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cfc45b064f9c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Running in e3d5d9dcf82e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Microsoft (R) Build Engine version 15.9.20+g88f5fadfbe for .NET Core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Copyright (C) Microsoft Corporation. All rights reserved.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Restore completed in 44.79 </a:t>
            </a:r>
            <a:r>
              <a:rPr lang="en-US" dirty="0" err="1"/>
              <a:t>ms</a:t>
            </a:r>
            <a:r>
              <a:rPr lang="en-US" dirty="0"/>
              <a:t> for 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/</a:t>
            </a:r>
            <a:r>
              <a:rPr lang="en-US" dirty="0" err="1"/>
              <a:t>WebApplication.csproj</a:t>
            </a:r>
            <a:r>
              <a:rPr lang="en-US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WebApplication</a:t>
            </a:r>
            <a:r>
              <a:rPr lang="en-US" dirty="0"/>
              <a:t> -&gt; /app/WebApplication.dll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Build succeeded.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0 Warning(s)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0 Error(s)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EA4F927-10BE-4905-84DB-F31074814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05288"/>
            <a:ext cx="5181600" cy="4771675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Time Elapsed 00:00:03.23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Removing intermediate container e3d5d9dcf82e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0a36051d4b1a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Step 11/17 </a:t>
            </a:r>
            <a:r>
              <a:rPr lang="en-US" dirty="0"/>
              <a:t>: FROM build AS publish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0a36051d4b1a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Step 12/17 </a:t>
            </a:r>
            <a:r>
              <a:rPr lang="en-US" dirty="0"/>
              <a:t>: RUN dotnet publish "</a:t>
            </a:r>
            <a:r>
              <a:rPr lang="en-US" dirty="0" err="1"/>
              <a:t>WebApplication.csproj</a:t>
            </a:r>
            <a:r>
              <a:rPr lang="en-US" dirty="0"/>
              <a:t>" -c Release -o /app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Running in 8cd7da93d9bd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Microsoft (R) Build Engine version 15.9.20+g88f5fadfbe for .NET Core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Copyright (C) Microsoft Corporation. All rights reserved.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Restore completed in 45.93 </a:t>
            </a:r>
            <a:r>
              <a:rPr lang="en-US" dirty="0" err="1"/>
              <a:t>ms</a:t>
            </a:r>
            <a:r>
              <a:rPr lang="en-US" dirty="0"/>
              <a:t> for 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/</a:t>
            </a:r>
            <a:r>
              <a:rPr lang="en-US" dirty="0" err="1"/>
              <a:t>WebApplication.csproj</a:t>
            </a:r>
            <a:r>
              <a:rPr lang="en-US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WebApplication</a:t>
            </a:r>
            <a:r>
              <a:rPr lang="en-US" dirty="0"/>
              <a:t> -&gt; 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/bin/Release/netcoreapp2.2/WebApplication.dll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WebApplication</a:t>
            </a:r>
            <a:r>
              <a:rPr lang="en-US" dirty="0"/>
              <a:t> -&gt; /app/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Removing intermediate container 8cd7da93d9bd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98522599fd9a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Step 13/17 </a:t>
            </a:r>
            <a:r>
              <a:rPr lang="en-US" dirty="0"/>
              <a:t>: FROM base AS final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7038720edcae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Step 14/17 </a:t>
            </a:r>
            <a:r>
              <a:rPr lang="en-US" dirty="0"/>
              <a:t>: WORKDIR /app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Running in bdcce4b3939c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Removing intermediate container bdcce4b3939c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602aa5e49c2d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Step 15/17 </a:t>
            </a:r>
            <a:r>
              <a:rPr lang="en-US" dirty="0"/>
              <a:t>: COPY --from=publish /app 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2b6fcec6c77f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Step 16/17 </a:t>
            </a:r>
            <a:r>
              <a:rPr lang="en-US" dirty="0"/>
              <a:t>: ENTRYPOINT ["dotnet", "WebApplication.dll"]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Running in c3090d23667f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Removing intermediate container c3090d23667f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cdde2be12ec1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Step 17/17 </a:t>
            </a:r>
            <a:r>
              <a:rPr lang="en-US" dirty="0"/>
              <a:t>: LABEL </a:t>
            </a:r>
            <a:r>
              <a:rPr lang="en-US" dirty="0" err="1"/>
              <a:t>com.microsoft.created</a:t>
            </a:r>
            <a:r>
              <a:rPr lang="en-US" dirty="0"/>
              <a:t>-by=visual-studio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Running in de34daeb46f8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Removing intermediate container de34daeb46f8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08008fb9e5b6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Successfully built 08008fb9e5b6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Successfully tagged </a:t>
            </a:r>
            <a:r>
              <a:rPr lang="en-US" dirty="0" err="1"/>
              <a:t>webapplication:latest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SECURITY WARNING: You are building a Docker image from Windows against a non-Windows Docker host. All files and directories added to build context will have '-</a:t>
            </a:r>
            <a:r>
              <a:rPr lang="en-US" dirty="0" err="1"/>
              <a:t>rwxr</a:t>
            </a:r>
            <a:r>
              <a:rPr lang="en-US" dirty="0"/>
              <a:t>-</a:t>
            </a:r>
            <a:r>
              <a:rPr lang="en-US" dirty="0" err="1"/>
              <a:t>xr</a:t>
            </a:r>
            <a:r>
              <a:rPr lang="en-US" dirty="0"/>
              <a:t>-x' permissions. It is recommended to double check and reset permissions for sensitive files and directories.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docker run -dt -v "C:\Users\Aleksandr_Kugushev\vsdbg\vs2017u5:/remote_debugger:rw" -e "ASPNETCORE_ENVIRONMENT=Development" -P --</a:t>
            </a:r>
            <a:r>
              <a:rPr lang="en-US" dirty="0" err="1"/>
              <a:t>entrypoint</a:t>
            </a:r>
            <a:r>
              <a:rPr lang="en-US" dirty="0"/>
              <a:t> tail </a:t>
            </a:r>
            <a:r>
              <a:rPr lang="en-US" dirty="0" err="1"/>
              <a:t>webapplication</a:t>
            </a:r>
            <a:r>
              <a:rPr lang="en-US" dirty="0"/>
              <a:t> -f /dev/null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d16a24df8b4adebb9b388085c616b9a6ea73247746b4c71544174d52b2d1317e</a:t>
            </a:r>
          </a:p>
          <a:p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9C70C1E-6E40-414B-B2C0-E019F06512F4}"/>
              </a:ext>
            </a:extLst>
          </p:cNvPr>
          <p:cNvSpPr/>
          <p:nvPr/>
        </p:nvSpPr>
        <p:spPr>
          <a:xfrm>
            <a:off x="397934" y="1896533"/>
            <a:ext cx="4622800" cy="493606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70145F9-97AD-402D-A001-418D3D695D74}"/>
              </a:ext>
            </a:extLst>
          </p:cNvPr>
          <p:cNvSpPr/>
          <p:nvPr/>
        </p:nvSpPr>
        <p:spPr>
          <a:xfrm>
            <a:off x="5833533" y="1240897"/>
            <a:ext cx="5604933" cy="411003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4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A4E25-438A-4C6B-82DF-4B0FA3DDE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как же </a:t>
            </a:r>
            <a:r>
              <a:rPr lang="en-US" dirty="0"/>
              <a:t>Release?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4E0B4-8F1D-417D-99F4-06263A8A2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05288"/>
            <a:ext cx="5181600" cy="4771675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docker build -f "C:\Projects\my\presentations\2019_VisualStudio-And-Docker\src\WebApplication\WebApplication\Dockerfile" -t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--label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com.microsoft.created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-by=visual-studio" "C:\Projects\my\presentations\2019_VisualStudio-And-Docker\src\WebApplication"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Sending build context to Docker daemon  15.87kB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1/17 : FROM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microsoft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/dotnet:2.2-aspnetcore-runtime AS base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2/17 : WORKDIR /app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41db56126a6d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Using cache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7e759ee3b751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3/17 : EXPOSE 80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Using cache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7038720edcae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4/17 : FROM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microsoft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/dotnet:2.2-sdk AS build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5/17 : WORKDIR 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d5dbee97f68e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850d5d91e4d2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6/17 : COPY ["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",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/"]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Using cache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c1ae3917c28c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7/17 : RUN dotnet restore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Running in 613f8b34ceaa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Restoring packages for 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Installing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Microsoft.VisualStudio.Azure.Containers.Tools.Targets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1.0.2105168.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Generating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MSBuild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file 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/obj/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WebApplication.csproj.nuget.g.props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Generating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MSBuild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file 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/obj/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WebApplication.csproj.nuget.g.targets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Restore completed in 3.73 sec for 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Removing intermediate container 613f8b34ceaa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f4daf8a2b7e3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8/17 : COPY . 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ad5d885d623e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9/17 : WORKDIR "/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Running in a16ab71b95d6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Removing intermediate container a16ab71b95d6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10/17 : RUN dotnet build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" -c Release -o /app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cfc45b064f9c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Running in e3d5d9dcf82e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Microsoft (R) Build Engine version 15.9.20+g88f5fadfbe for .NET Core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Copyright (C) Microsoft Corporation. All rights reserved.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Restore completed in 44.79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for 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-&gt; /app/WebApplication.dll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Build succeeded.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  0 Warning(s)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  0 Error(s)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EA4F927-10BE-4905-84DB-F31074814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05288"/>
            <a:ext cx="5181600" cy="4771675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Time Elapsed 00:00:03.23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Removing intermediate container e3d5d9dcf82e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0a36051d4b1a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11/17 : FROM build AS publish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0a36051d4b1a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12/17 : RUN dotnet publish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" -c Release -o /app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Running in 8cd7da93d9bd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Microsoft (R) Build Engine version 15.9.20+g88f5fadfbe for .NET Core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Copyright (C) Microsoft Corporation. All rights reserved.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Restore completed in 45.93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for 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-&gt; 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/bin/Release/netcoreapp2.2/WebApplication.dll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-&gt; /app/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Removing intermediate container 8cd7da93d9bd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98522599fd9a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13/17 : FROM base AS final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7038720edcae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14/17 : WORKDIR /app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Running in bdcce4b3939c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Removing intermediate container bdcce4b3939c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602aa5e49c2d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15/17 : COPY --from=publish /app 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2b6fcec6c77f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16/17 : ENTRYPOINT ["dotnet", "WebApplication.dll"]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Running in c3090d23667f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Removing intermediate container c3090d23667f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cdde2be12ec1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17/17 : LABEL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com.microsoft.created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-by=visual-studio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Running in de34daeb46f8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Removing intermediate container de34daeb46f8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08008fb9e5b6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Successfully built 08008fb9e5b6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Successfully tagged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webapplication:latest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SECURITY WARNING: You are building a Docker image from Windows against a non-Windows Docker host. All files and directories added to build context will have '-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rwxr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xr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-x' permissions. It is recommended to double check and reset permissions for sensitive files and directories.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docker run -dt -v "C:\Users\Aleksandr_Kugushev\vsdbg\vs2017u5:/remote_debugger:rw" -e "ASPNETCORE_ENVIRONMENT=Development" -P --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entrypoint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tail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-f /dev/null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d16a24df8b4adebb9b388085c616b9a6ea73247746b4c71544174d52b2d1317e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8BAC3B-CC4B-4C13-B09A-E2DB98A43293}"/>
              </a:ext>
            </a:extLst>
          </p:cNvPr>
          <p:cNvSpPr/>
          <p:nvPr/>
        </p:nvSpPr>
        <p:spPr>
          <a:xfrm>
            <a:off x="3987799" y="3107264"/>
            <a:ext cx="7873275" cy="1399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docker run -dt 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        </a:t>
            </a:r>
            <a:r>
              <a:rPr lang="en-US" dirty="0"/>
              <a:t>-v "C:\Users\Aleksandr_Kugushev\vsdbg\vs2017u5:/remote_debugger:rw" 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        </a:t>
            </a:r>
            <a:r>
              <a:rPr lang="en-US" dirty="0"/>
              <a:t>-e "ASPNETCORE_ENVIRONMENT=Development" 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        </a:t>
            </a:r>
            <a:r>
              <a:rPr lang="en-US" dirty="0"/>
              <a:t>-P --</a:t>
            </a:r>
            <a:r>
              <a:rPr lang="en-US" dirty="0" err="1"/>
              <a:t>entrypoint</a:t>
            </a:r>
            <a:r>
              <a:rPr lang="en-US" dirty="0"/>
              <a:t> tail </a:t>
            </a:r>
            <a:r>
              <a:rPr lang="en-US" dirty="0" err="1"/>
              <a:t>webapplication</a:t>
            </a:r>
            <a:r>
              <a:rPr lang="en-US" dirty="0"/>
              <a:t> -f /dev/null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704828-256C-4514-A755-C3FBD1A45DD1}"/>
              </a:ext>
            </a:extLst>
          </p:cNvPr>
          <p:cNvSpPr txBox="1"/>
          <p:nvPr/>
        </p:nvSpPr>
        <p:spPr>
          <a:xfrm>
            <a:off x="1044328" y="5285559"/>
            <a:ext cx="6192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Pain #3:</a:t>
            </a:r>
            <a:r>
              <a:rPr lang="ru-RU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Entrypoint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ru-RU" sz="2800" dirty="0">
                <a:solidFill>
                  <a:srgbClr val="FF0000"/>
                </a:solidFill>
              </a:rPr>
              <a:t>всегда один и тот же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528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3D9FF80-32BF-49F4-B9B0-1C89D6815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Изучим </a:t>
            </a:r>
            <a:r>
              <a:rPr lang="en-US" dirty="0"/>
              <a:t>.</a:t>
            </a:r>
            <a:r>
              <a:rPr lang="en-US" dirty="0" err="1"/>
              <a:t>csproj</a:t>
            </a:r>
            <a:r>
              <a:rPr lang="en-US" dirty="0"/>
              <a:t> </a:t>
            </a:r>
            <a:r>
              <a:rPr lang="ru-RU" dirty="0"/>
              <a:t>файл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73D4F9-318C-4659-AD22-586549E25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11422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&lt;Project </a:t>
            </a:r>
            <a:r>
              <a:rPr lang="en-US" dirty="0" err="1"/>
              <a:t>Sdk</a:t>
            </a:r>
            <a:r>
              <a:rPr lang="en-US" dirty="0"/>
              <a:t>="</a:t>
            </a:r>
            <a:r>
              <a:rPr lang="en-US" dirty="0" err="1"/>
              <a:t>Microsoft.NET.Sdk.Web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 &lt;</a:t>
            </a:r>
            <a:r>
              <a:rPr lang="en-US" dirty="0" err="1"/>
              <a:t>PropertyGroup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TargetFramework</a:t>
            </a:r>
            <a:r>
              <a:rPr lang="en-US" dirty="0"/>
              <a:t>&gt;netcoreapp2.2&lt;/</a:t>
            </a:r>
            <a:r>
              <a:rPr lang="en-US" dirty="0" err="1"/>
              <a:t>TargetFramework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AspNetCoreHostingModel</a:t>
            </a:r>
            <a:r>
              <a:rPr lang="en-US" dirty="0"/>
              <a:t>&gt;</a:t>
            </a:r>
            <a:r>
              <a:rPr lang="en-US" dirty="0" err="1"/>
              <a:t>InProcess</a:t>
            </a:r>
            <a:r>
              <a:rPr lang="en-US" dirty="0"/>
              <a:t>&lt;/</a:t>
            </a:r>
            <a:r>
              <a:rPr lang="en-US" dirty="0" err="1"/>
              <a:t>AspNetCoreHostingModel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DockerDefaultTargetOS</a:t>
            </a:r>
            <a:r>
              <a:rPr lang="en-US" dirty="0"/>
              <a:t>&gt;Linux&lt;/</a:t>
            </a:r>
            <a:r>
              <a:rPr lang="en-US" dirty="0" err="1"/>
              <a:t>DockerDefaultTargetOS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PropertyGroup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&lt;</a:t>
            </a:r>
            <a:r>
              <a:rPr lang="en-US" dirty="0" err="1"/>
              <a:t>ItemGroup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PackageReference</a:t>
            </a:r>
            <a:r>
              <a:rPr lang="en-US" dirty="0"/>
              <a:t> Include="</a:t>
            </a:r>
            <a:r>
              <a:rPr lang="en-US" dirty="0" err="1"/>
              <a:t>Microsoft.AspNetCore.App</a:t>
            </a:r>
            <a:r>
              <a:rPr lang="en-US" dirty="0"/>
              <a:t>" /&gt;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PackageReference</a:t>
            </a:r>
            <a:r>
              <a:rPr lang="en-US" dirty="0"/>
              <a:t> Include="</a:t>
            </a:r>
            <a:r>
              <a:rPr lang="en-US" dirty="0" err="1"/>
              <a:t>Microsoft.AspNetCore.Razor.Design</a:t>
            </a:r>
            <a:r>
              <a:rPr lang="en-US" dirty="0"/>
              <a:t>" Version="2.2.0" </a:t>
            </a:r>
            <a:r>
              <a:rPr lang="en-US" dirty="0" err="1"/>
              <a:t>PrivateAssets</a:t>
            </a:r>
            <a:r>
              <a:rPr lang="en-US" dirty="0"/>
              <a:t>="All" /&gt;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PackageReference</a:t>
            </a:r>
            <a:r>
              <a:rPr lang="en-US" dirty="0"/>
              <a:t> Include="</a:t>
            </a:r>
            <a:r>
              <a:rPr lang="en-US" dirty="0" err="1"/>
              <a:t>Microsoft.VisualStudio.Azure.Containers.Tools.Targets</a:t>
            </a:r>
            <a:r>
              <a:rPr lang="en-US" dirty="0"/>
              <a:t>" Version="1.0.2105168" /&gt;</a:t>
            </a:r>
          </a:p>
          <a:p>
            <a:pPr marL="0" indent="0">
              <a:buNone/>
            </a:pPr>
            <a:r>
              <a:rPr lang="en-US" dirty="0"/>
              <a:t>  &lt;/</a:t>
            </a:r>
            <a:r>
              <a:rPr lang="en-US" dirty="0" err="1"/>
              <a:t>ItemGroup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0853125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3D9FF80-32BF-49F4-B9B0-1C89D6815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Изучим </a:t>
            </a:r>
            <a:r>
              <a:rPr lang="en-US" dirty="0"/>
              <a:t>.</a:t>
            </a:r>
            <a:r>
              <a:rPr lang="en-US" dirty="0" err="1"/>
              <a:t>csproj</a:t>
            </a:r>
            <a:r>
              <a:rPr lang="en-US" dirty="0"/>
              <a:t> </a:t>
            </a:r>
            <a:r>
              <a:rPr lang="ru-RU" dirty="0"/>
              <a:t>файл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73D4F9-318C-4659-AD22-586549E25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11422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&lt;Project </a:t>
            </a:r>
            <a:r>
              <a:rPr lang="en-US" dirty="0" err="1"/>
              <a:t>Sdk</a:t>
            </a:r>
            <a:r>
              <a:rPr lang="en-US" dirty="0"/>
              <a:t>="</a:t>
            </a:r>
            <a:r>
              <a:rPr lang="en-US" dirty="0" err="1"/>
              <a:t>Microsoft.NET.Sdk.Web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 &lt;</a:t>
            </a:r>
            <a:r>
              <a:rPr lang="en-US" dirty="0" err="1"/>
              <a:t>PropertyGroup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TargetFramework</a:t>
            </a:r>
            <a:r>
              <a:rPr lang="en-US" dirty="0"/>
              <a:t>&gt;netcoreapp2.2&lt;/</a:t>
            </a:r>
            <a:r>
              <a:rPr lang="en-US" dirty="0" err="1"/>
              <a:t>TargetFramework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AspNetCoreHostingModel</a:t>
            </a:r>
            <a:r>
              <a:rPr lang="en-US" dirty="0"/>
              <a:t>&gt;</a:t>
            </a:r>
            <a:r>
              <a:rPr lang="en-US" dirty="0" err="1"/>
              <a:t>InProcess</a:t>
            </a:r>
            <a:r>
              <a:rPr lang="en-US" dirty="0"/>
              <a:t>&lt;/</a:t>
            </a:r>
            <a:r>
              <a:rPr lang="en-US" dirty="0" err="1"/>
              <a:t>AspNetCoreHostingModel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DockerDefaultTargetOS</a:t>
            </a:r>
            <a:r>
              <a:rPr lang="en-US" dirty="0"/>
              <a:t>&gt;Linux&lt;/</a:t>
            </a:r>
            <a:r>
              <a:rPr lang="en-US" dirty="0" err="1"/>
              <a:t>DockerDefaultTargetOS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PropertyGroup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&lt;</a:t>
            </a:r>
            <a:r>
              <a:rPr lang="en-US" dirty="0" err="1"/>
              <a:t>ItemGroup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PackageReference</a:t>
            </a:r>
            <a:r>
              <a:rPr lang="en-US" dirty="0"/>
              <a:t> Include="</a:t>
            </a:r>
            <a:r>
              <a:rPr lang="en-US" dirty="0" err="1"/>
              <a:t>Microsoft.AspNetCore.App</a:t>
            </a:r>
            <a:r>
              <a:rPr lang="en-US" dirty="0"/>
              <a:t>" /&gt;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&lt;</a:t>
            </a:r>
            <a:r>
              <a:rPr lang="en-US" dirty="0" err="1">
                <a:highlight>
                  <a:srgbClr val="FFFF00"/>
                </a:highlight>
              </a:rPr>
              <a:t>PackageReference</a:t>
            </a:r>
            <a:r>
              <a:rPr lang="en-US" dirty="0">
                <a:highlight>
                  <a:srgbClr val="FFFF00"/>
                </a:highlight>
              </a:rPr>
              <a:t> Include="</a:t>
            </a:r>
            <a:r>
              <a:rPr lang="en-US" dirty="0" err="1">
                <a:highlight>
                  <a:srgbClr val="FFFF00"/>
                </a:highlight>
              </a:rPr>
              <a:t>Microsoft.AspNetCore.Razor.Design</a:t>
            </a:r>
            <a:r>
              <a:rPr lang="en-US" dirty="0">
                <a:highlight>
                  <a:srgbClr val="FFFF00"/>
                </a:highlight>
              </a:rPr>
              <a:t>" Version="2.2.0" </a:t>
            </a:r>
            <a:r>
              <a:rPr lang="en-US" dirty="0" err="1">
                <a:highlight>
                  <a:srgbClr val="FFFF00"/>
                </a:highlight>
              </a:rPr>
              <a:t>PrivateAssets</a:t>
            </a:r>
            <a:r>
              <a:rPr lang="en-US" dirty="0">
                <a:highlight>
                  <a:srgbClr val="FFFF00"/>
                </a:highlight>
              </a:rPr>
              <a:t>="All" /&gt;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&lt;</a:t>
            </a:r>
            <a:r>
              <a:rPr lang="en-US" dirty="0" err="1">
                <a:highlight>
                  <a:srgbClr val="FFFF00"/>
                </a:highlight>
              </a:rPr>
              <a:t>PackageReference</a:t>
            </a:r>
            <a:r>
              <a:rPr lang="en-US" dirty="0">
                <a:highlight>
                  <a:srgbClr val="FFFF00"/>
                </a:highlight>
              </a:rPr>
              <a:t> Include="</a:t>
            </a:r>
            <a:r>
              <a:rPr lang="en-US" dirty="0" err="1">
                <a:highlight>
                  <a:srgbClr val="FFFF00"/>
                </a:highlight>
              </a:rPr>
              <a:t>Microsoft.VisualStudio.Azure.Containers.Tools.Targets</a:t>
            </a:r>
            <a:r>
              <a:rPr lang="en-US" dirty="0">
                <a:highlight>
                  <a:srgbClr val="FFFF00"/>
                </a:highlight>
              </a:rPr>
              <a:t>" Version="1.0.2105168" /&gt;</a:t>
            </a:r>
          </a:p>
          <a:p>
            <a:pPr marL="0" indent="0">
              <a:buNone/>
            </a:pPr>
            <a:r>
              <a:rPr lang="en-US" dirty="0"/>
              <a:t>  &lt;/</a:t>
            </a:r>
            <a:r>
              <a:rPr lang="en-US" dirty="0" err="1"/>
              <a:t>ItemGroup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1171320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3D9FF80-32BF-49F4-B9B0-1C89D6815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Изучим </a:t>
            </a:r>
            <a:r>
              <a:rPr lang="en-US" dirty="0"/>
              <a:t>.</a:t>
            </a:r>
            <a:r>
              <a:rPr lang="en-US" dirty="0" err="1"/>
              <a:t>csproj</a:t>
            </a:r>
            <a:r>
              <a:rPr lang="en-US" dirty="0"/>
              <a:t> </a:t>
            </a:r>
            <a:r>
              <a:rPr lang="ru-RU" dirty="0"/>
              <a:t>файл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73D4F9-318C-4659-AD22-586549E25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11422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&lt;Project </a:t>
            </a:r>
            <a:r>
              <a:rPr lang="en-US" dirty="0" err="1"/>
              <a:t>Sdk</a:t>
            </a:r>
            <a:r>
              <a:rPr lang="en-US" dirty="0"/>
              <a:t>="</a:t>
            </a:r>
            <a:r>
              <a:rPr lang="en-US" dirty="0" err="1"/>
              <a:t>Microsoft.NET.Sdk.Web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 &lt;</a:t>
            </a:r>
            <a:r>
              <a:rPr lang="en-US" dirty="0" err="1"/>
              <a:t>PropertyGroup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TargetFramework</a:t>
            </a:r>
            <a:r>
              <a:rPr lang="en-US" dirty="0"/>
              <a:t>&gt;netcoreapp2.2&lt;/</a:t>
            </a:r>
            <a:r>
              <a:rPr lang="en-US" dirty="0" err="1"/>
              <a:t>TargetFramework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AspNetCoreHostingModel</a:t>
            </a:r>
            <a:r>
              <a:rPr lang="en-US" dirty="0"/>
              <a:t>&gt;</a:t>
            </a:r>
            <a:r>
              <a:rPr lang="en-US" dirty="0" err="1"/>
              <a:t>InProcess</a:t>
            </a:r>
            <a:r>
              <a:rPr lang="en-US" dirty="0"/>
              <a:t>&lt;/</a:t>
            </a:r>
            <a:r>
              <a:rPr lang="en-US" dirty="0" err="1"/>
              <a:t>AspNetCoreHostingModel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DockerDefaultTargetOS</a:t>
            </a:r>
            <a:r>
              <a:rPr lang="en-US" dirty="0"/>
              <a:t>&gt;Linux&lt;/</a:t>
            </a:r>
            <a:r>
              <a:rPr lang="en-US" dirty="0" err="1"/>
              <a:t>DockerDefaultTargetOS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ru-RU" dirty="0">
                <a:highlight>
                  <a:srgbClr val="FFFF00"/>
                </a:highlight>
              </a:rPr>
              <a:t>   </a:t>
            </a:r>
            <a:r>
              <a:rPr lang="en-US" dirty="0">
                <a:highlight>
                  <a:srgbClr val="FFFF00"/>
                </a:highlight>
              </a:rPr>
              <a:t>&lt;</a:t>
            </a:r>
            <a:r>
              <a:rPr lang="en-US" dirty="0" err="1">
                <a:highlight>
                  <a:srgbClr val="FFFF00"/>
                </a:highlight>
              </a:rPr>
              <a:t>AssemblyName</a:t>
            </a:r>
            <a:r>
              <a:rPr lang="en-US" dirty="0">
                <a:highlight>
                  <a:srgbClr val="FFFF00"/>
                </a:highlight>
              </a:rPr>
              <a:t>&gt;</a:t>
            </a:r>
            <a:r>
              <a:rPr lang="en-US" dirty="0" err="1">
                <a:highlight>
                  <a:srgbClr val="FFFF00"/>
                </a:highlight>
              </a:rPr>
              <a:t>RenamedWebApplication</a:t>
            </a:r>
            <a:r>
              <a:rPr lang="en-US" dirty="0">
                <a:highlight>
                  <a:srgbClr val="FFFF00"/>
                </a:highlight>
              </a:rPr>
              <a:t>&lt;/</a:t>
            </a:r>
            <a:r>
              <a:rPr lang="en-US" dirty="0" err="1">
                <a:highlight>
                  <a:srgbClr val="FFFF00"/>
                </a:highlight>
              </a:rPr>
              <a:t>AssemblyName</a:t>
            </a:r>
            <a:r>
              <a:rPr lang="en-US" dirty="0">
                <a:highlight>
                  <a:srgbClr val="FFFF00"/>
                </a:highlight>
              </a:rPr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PropertyGroup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&lt;</a:t>
            </a:r>
            <a:r>
              <a:rPr lang="en-US" dirty="0" err="1"/>
              <a:t>ItemGroup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PackageReference</a:t>
            </a:r>
            <a:r>
              <a:rPr lang="en-US" dirty="0"/>
              <a:t> Include="</a:t>
            </a:r>
            <a:r>
              <a:rPr lang="en-US" dirty="0" err="1"/>
              <a:t>Microsoft.AspNetCore.App</a:t>
            </a:r>
            <a:r>
              <a:rPr lang="en-US" dirty="0"/>
              <a:t>" /&gt;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PackageReference</a:t>
            </a:r>
            <a:r>
              <a:rPr lang="en-US" dirty="0"/>
              <a:t> Include="</a:t>
            </a:r>
            <a:r>
              <a:rPr lang="en-US" dirty="0" err="1"/>
              <a:t>Microsoft.AspNetCore.Razor.Design</a:t>
            </a:r>
            <a:r>
              <a:rPr lang="en-US" dirty="0"/>
              <a:t>" Version="2.2.0" </a:t>
            </a:r>
            <a:r>
              <a:rPr lang="en-US" dirty="0" err="1"/>
              <a:t>PrivateAssets</a:t>
            </a:r>
            <a:r>
              <a:rPr lang="en-US" dirty="0"/>
              <a:t>="All" /&gt;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PackageReference</a:t>
            </a:r>
            <a:r>
              <a:rPr lang="en-US" dirty="0"/>
              <a:t> Include="</a:t>
            </a:r>
            <a:r>
              <a:rPr lang="en-US" dirty="0" err="1"/>
              <a:t>Microsoft.VisualStudio.Azure.Containers.Tools.Targets</a:t>
            </a:r>
            <a:r>
              <a:rPr lang="en-US" dirty="0"/>
              <a:t>" Version="1.0.2105168" /&gt;</a:t>
            </a:r>
          </a:p>
          <a:p>
            <a:pPr marL="0" indent="0">
              <a:buNone/>
            </a:pPr>
            <a:r>
              <a:rPr lang="en-US" dirty="0"/>
              <a:t>  &lt;/</a:t>
            </a:r>
            <a:r>
              <a:rPr lang="en-US" dirty="0" err="1"/>
              <a:t>ItemGroup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2383267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052FF-A74F-4655-AC18-6B037D18B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</a:t>
            </a:r>
            <a:r>
              <a:rPr lang="en-US" dirty="0" err="1"/>
              <a:t>AssemblyName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9E708-E090-4F18-8097-8D4C6BD6D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docker build -f .\</a:t>
            </a:r>
            <a:r>
              <a:rPr lang="en-US" dirty="0" err="1"/>
              <a:t>WebApplication</a:t>
            </a:r>
            <a:r>
              <a:rPr lang="en-US" dirty="0"/>
              <a:t>\</a:t>
            </a:r>
            <a:r>
              <a:rPr lang="en-US" dirty="0" err="1"/>
              <a:t>Dockerfile</a:t>
            </a:r>
            <a:r>
              <a:rPr lang="en-US" dirty="0"/>
              <a:t> -t test .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Success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docker run -it -p 4242:80 test</a:t>
            </a:r>
          </a:p>
          <a:p>
            <a:pPr marL="0" indent="0">
              <a:buNone/>
            </a:pPr>
            <a:r>
              <a:rPr lang="en-US" dirty="0"/>
              <a:t>Did you mean to run dotnet SDK commands? Please install dotnet SDK from: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hlinkClick r:id="rId2"/>
              </a:rPr>
              <a:t>http://go.microsoft.com/fwlink/?LinkID=798306&amp;clcid=0x409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03119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052FF-A74F-4655-AC18-6B037D18B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</a:t>
            </a:r>
            <a:r>
              <a:rPr lang="en-US" dirty="0" err="1"/>
              <a:t>AssemblyName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9E708-E090-4F18-8097-8D4C6BD6D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0929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docker </a:t>
            </a:r>
            <a:r>
              <a:rPr lang="en-US" dirty="0" err="1"/>
              <a:t>ps</a:t>
            </a:r>
            <a:r>
              <a:rPr lang="en-US" dirty="0"/>
              <a:t> -a</a:t>
            </a:r>
          </a:p>
          <a:p>
            <a:pPr marL="0" indent="0">
              <a:buNone/>
            </a:pPr>
            <a:r>
              <a:rPr lang="en-US" dirty="0"/>
              <a:t>IMAGE            COMMAND 			STATUS</a:t>
            </a:r>
          </a:p>
          <a:p>
            <a:pPr marL="0" indent="0">
              <a:buNone/>
            </a:pPr>
            <a:r>
              <a:rPr lang="en-US" dirty="0"/>
              <a:t>test                 "dotnet </a:t>
            </a:r>
            <a:r>
              <a:rPr lang="en-US" dirty="0" err="1"/>
              <a:t>WebApplicati</a:t>
            </a:r>
            <a:r>
              <a:rPr lang="en-US" dirty="0"/>
              <a:t>…“		Exited (145) 6 seconds ago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7562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052FF-A74F-4655-AC18-6B037D18B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</a:t>
            </a:r>
            <a:r>
              <a:rPr lang="en-US" dirty="0" err="1"/>
              <a:t>AssemblyName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5DB804-D02A-458A-9592-9440C75B2F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bin\Release\netcoreapp2.2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1AD92A1-91AC-48BD-83E3-F33DCA6A2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893925"/>
            <a:ext cx="5157787" cy="32957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RenamedWebApplication.dll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2D3FF8-3C75-446F-8DEC-4BC49CE8D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7609" y="1681163"/>
            <a:ext cx="5617779" cy="823912"/>
          </a:xfrm>
        </p:spPr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F8BAF18-1621-4462-BCA1-E99532A1A0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7609" y="3006726"/>
            <a:ext cx="6454391" cy="3182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ENTRYPOINT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dotnet"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"WebApplication.dll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571851-3AE0-42CA-B856-6F74D004837B}"/>
              </a:ext>
            </a:extLst>
          </p:cNvPr>
          <p:cNvSpPr txBox="1"/>
          <p:nvPr/>
        </p:nvSpPr>
        <p:spPr>
          <a:xfrm>
            <a:off x="945903" y="4018574"/>
            <a:ext cx="1010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Pain #4:</a:t>
            </a:r>
            <a:r>
              <a:rPr lang="ru-RU" sz="2800" dirty="0">
                <a:solidFill>
                  <a:srgbClr val="FF0000"/>
                </a:solidFill>
              </a:rPr>
              <a:t> При переименовании необходимо исправлять </a:t>
            </a:r>
            <a:r>
              <a:rPr lang="en-US" sz="2800" dirty="0" err="1">
                <a:solidFill>
                  <a:srgbClr val="FF0000"/>
                </a:solidFill>
              </a:rPr>
              <a:t>Dockerfile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12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  <p:bldP spid="10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071445-1569-41B0-8630-EC772C657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</a:t>
            </a:r>
            <a:r>
              <a:rPr lang="en-US" dirty="0"/>
              <a:t>docker-compose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D267312E-F635-4E47-B7BC-8C0C2B472D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72527" y="1690688"/>
            <a:ext cx="9046945" cy="451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064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6236C-B431-472A-80A7-D1EE1AA01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for Windows</a:t>
            </a:r>
          </a:p>
        </p:txBody>
      </p:sp>
      <p:pic>
        <p:nvPicPr>
          <p:cNvPr id="6146" name="Picture 2" descr="ÐÐ°ÑÑÐ¸Ð½ÐºÐ¸ Ð¿Ð¾ Ð·Ð°Ð¿ÑÐ¾ÑÑ linux">
            <a:extLst>
              <a:ext uri="{FF2B5EF4-FFF2-40B4-BE49-F238E27FC236}">
                <a16:creationId xmlns:a16="http://schemas.microsoft.com/office/drawing/2014/main" id="{7A06D36E-72D0-409D-9E55-53DB05C6EF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887" y="1543104"/>
            <a:ext cx="4078226" cy="480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7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0D8BC-4C28-4A75-8644-8800BFFA6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Так что это?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4FB33-28C2-4B5C-B375-05BF4D9760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console: docker run …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61916A-2897-447E-B524-D9FFED65CC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docker-compose</a:t>
            </a:r>
          </a:p>
        </p:txBody>
      </p:sp>
      <p:pic>
        <p:nvPicPr>
          <p:cNvPr id="7" name="Picture 2" descr="Image result for ÐºÐ¾Ð½ÑÐµÐ¹Ð½ÐµÑÐ¾Ð²Ð¾Ð·">
            <a:extLst>
              <a:ext uri="{FF2B5EF4-FFF2-40B4-BE49-F238E27FC236}">
                <a16:creationId xmlns:a16="http://schemas.microsoft.com/office/drawing/2014/main" id="{59870170-853C-4261-A870-F691E98764E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2" y="2505075"/>
            <a:ext cx="3651394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result for ÐºÐ¾Ð½ÑÐµÐ¹Ð½ÐµÑÐ¾Ð²Ð¾Ð·">
            <a:extLst>
              <a:ext uri="{FF2B5EF4-FFF2-40B4-BE49-F238E27FC236}">
                <a16:creationId xmlns:a16="http://schemas.microsoft.com/office/drawing/2014/main" id="{5FDD45DB-EDA4-4487-B7CE-15593D077B24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05075"/>
            <a:ext cx="2474575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19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8F5D6-80EA-4D1B-914D-00A7AADDC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</a:t>
            </a:r>
            <a:r>
              <a:rPr lang="en-US" dirty="0"/>
              <a:t>docker-compose </a:t>
            </a:r>
            <a:r>
              <a:rPr lang="ru-RU" dirty="0"/>
              <a:t>в </a:t>
            </a:r>
            <a:r>
              <a:rPr lang="en-US" dirty="0"/>
              <a:t>Visual Studio</a:t>
            </a:r>
            <a:r>
              <a:rPr lang="ru-RU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52A8-F371-4BD1-B470-694B320BD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Больший контроль за процессом</a:t>
            </a:r>
            <a:endParaRPr lang="en-US" dirty="0"/>
          </a:p>
          <a:p>
            <a:pPr lvl="1"/>
            <a:r>
              <a:rPr lang="ru-RU" dirty="0"/>
              <a:t>Можно указать произвольные </a:t>
            </a:r>
            <a:r>
              <a:rPr lang="en-US" dirty="0"/>
              <a:t>env variables</a:t>
            </a:r>
          </a:p>
          <a:p>
            <a:pPr lvl="1"/>
            <a:r>
              <a:rPr lang="ru-RU" dirty="0"/>
              <a:t>Контролировать, что пойдет в </a:t>
            </a:r>
            <a:r>
              <a:rPr lang="en-US" dirty="0"/>
              <a:t>production, </a:t>
            </a:r>
            <a:r>
              <a:rPr lang="ru-RU" dirty="0"/>
              <a:t>а что останется у разработчиков</a:t>
            </a:r>
          </a:p>
          <a:p>
            <a:r>
              <a:rPr lang="ru-RU" dirty="0"/>
              <a:t>Поддержка решений из нескольких приложений</a:t>
            </a:r>
            <a:endParaRPr lang="en-US" dirty="0"/>
          </a:p>
          <a:p>
            <a:pPr lvl="1"/>
            <a:r>
              <a:rPr lang="en-US" dirty="0"/>
              <a:t>docker-compose = </a:t>
            </a:r>
            <a:r>
              <a:rPr lang="ru-RU" dirty="0"/>
              <a:t>оркестратор</a:t>
            </a:r>
          </a:p>
          <a:p>
            <a:r>
              <a:rPr lang="ru-RU" dirty="0"/>
              <a:t>Внешние зависимости</a:t>
            </a:r>
            <a:endParaRPr lang="en-US" dirty="0"/>
          </a:p>
          <a:p>
            <a:pPr lvl="1"/>
            <a:r>
              <a:rPr lang="ru-RU" dirty="0"/>
              <a:t>Можно поднять вместе с приложением базу данных</a:t>
            </a:r>
            <a:endParaRPr lang="en-US" dirty="0"/>
          </a:p>
          <a:p>
            <a:r>
              <a:rPr lang="ru-RU" dirty="0"/>
              <a:t>Интеграционные тесты</a:t>
            </a:r>
          </a:p>
          <a:p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Везде работает отладка</a:t>
            </a:r>
          </a:p>
        </p:txBody>
      </p:sp>
    </p:spTree>
    <p:extLst>
      <p:ext uri="{BB962C8B-B14F-4D97-AF65-F5344CB8AC3E}">
        <p14:creationId xmlns:p14="http://schemas.microsoft.com/office/powerpoint/2010/main" val="2201918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ABCE014-8B11-4A11-960A-EF870A2E4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</a:t>
            </a:r>
            <a:r>
              <a:rPr lang="en-US" dirty="0"/>
              <a:t>scaffolding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1E21F561-73A4-41AE-9301-E3BCC7CA2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5853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7530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0D932BD-901C-4175-90FE-51E6B0DCA1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61DA9BD-B10C-4DD3-8E31-8E72ED45F9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16CFD4A-EEFD-42E3-B9F0-862E5F816F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4F91D9C-28C8-4D9B-8E05-9680006CE5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D8D7927-9211-4B1C-969B-5C0A3BEB15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F37EB94-2B9D-4B1A-B1F6-1770392496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E43F206-E467-4B7D-BD83-DCC2E81B7B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9F06AFB-5864-4C89-BA2C-455F7E282A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4D5A267-E19C-481E-ACE4-EDC6476AB3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E3FCF86-3E45-401F-8BF5-DBA1CA5176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03DB296-C2EB-4752-8B7B-52B07575EE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/>
        </p:bldSub>
      </p:bldGraphic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ABCE014-8B11-4A11-960A-EF870A2E4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dcproj</a:t>
            </a:r>
            <a:r>
              <a:rPr lang="en-US" dirty="0"/>
              <a:t> – </a:t>
            </a:r>
            <a:r>
              <a:rPr lang="ru-RU" dirty="0"/>
              <a:t>это как </a:t>
            </a:r>
            <a:r>
              <a:rPr lang="en-US" dirty="0"/>
              <a:t>.</a:t>
            </a:r>
            <a:r>
              <a:rPr lang="en-US" dirty="0" err="1"/>
              <a:t>csproj</a:t>
            </a:r>
            <a:r>
              <a:rPr lang="en-US" dirty="0"/>
              <a:t>, </a:t>
            </a:r>
            <a:r>
              <a:rPr lang="ru-RU" dirty="0"/>
              <a:t>но для </a:t>
            </a:r>
            <a:r>
              <a:rPr lang="en-US" dirty="0"/>
              <a:t>docker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1E21F561-73A4-41AE-9301-E3BCC7CA2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95054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5383459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F53BD-79DB-4575-8B07-AFDF1127A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</a:t>
            </a:r>
            <a:r>
              <a:rPr lang="en-US" dirty="0" err="1"/>
              <a:t>compose.dcproj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8389F-3224-48F5-95F0-824886807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&lt;?xml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version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"1.0"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encoding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"utf-8"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?&gt;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&lt;Project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ToolsVersion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"15.0"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Microsoft.Docker.Sdk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  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PropertyGroup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Label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Globals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    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ProjectVersion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2.1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ProjectVersion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    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DockerTargetOS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Linux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DockerTargetOS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    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ProjectGuid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c4c1bde9-e611-47ac-a05a-211d5dc21aa9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ProjectGuid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    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DockerLaunchAction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LaunchBrowser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DockerLaunchAction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    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DockerServiceUrl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{Scheme}://localhost:{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DockerServiceUrl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    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DockerServiceName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DockerServiceName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  &lt;/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PropertyGroup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  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ItemGroup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    &lt;None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"docker-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compose.override.yml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      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DependentUpon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docker-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compose.yml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DependentUpon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    &lt;/None&gt;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    &lt;None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"docker-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compose.yml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    &lt;None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dockerignore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  &lt;/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ItemGroup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&lt;/Project&gt;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79996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F53BD-79DB-4575-8B07-AFDF1127A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</a:t>
            </a:r>
            <a:r>
              <a:rPr lang="en-US" dirty="0" err="1"/>
              <a:t>compose.dcproj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8389F-3224-48F5-95F0-824886807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&lt;?xml version="1.0" encoding="utf-8"?&gt;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&lt;Project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ToolsVersion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="15.0"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Sdk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Microsoft.Docker.Sdk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PropertyGroup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Label="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Globals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ProjectVersion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&gt;2.1&lt;/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ProjectVersion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DockerTargetOS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&gt;Linux&lt;/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DockerTargetOS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ProjectGuid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&gt;c4c1bde9-e611-47ac-a05a-211d5dc21aa9&lt;/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ProjectGuid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DockerLaunchAction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LaunchBrowser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DockerLaunchAction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DockerServiceUrl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&gt;{Scheme}://localhost:{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ServicePort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}&lt;/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DockerServiceUrl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DockerServiceName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DockerServiceName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&lt;/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PropertyGroup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&lt;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ItemGroup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    &lt;None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"docker-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compose.override.yml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      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DependentUpon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docker-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compose.yml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DependentUpon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    &lt;/None&gt;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    &lt;None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"docker-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compose.yml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&lt;None Include=".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dockerignore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 /&gt;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&lt;/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ItemGroup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&lt;/Project&gt;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83159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0CAB1-6AC2-4FC2-B0E6-078A57A92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</a:t>
            </a:r>
            <a:r>
              <a:rPr lang="en-US" dirty="0" err="1"/>
              <a:t>compose.yml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2526B-61B3-4986-943C-A874A183F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version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'3.4‘</a:t>
            </a:r>
          </a:p>
          <a:p>
            <a:pPr marL="0" indent="0"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services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    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${DOCKER_REGISTRY-}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webapplication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    build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      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dockerfile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Dockerfile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305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0CAB1-6AC2-4FC2-B0E6-078A57A92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</a:t>
            </a:r>
            <a:r>
              <a:rPr lang="en-US" dirty="0" err="1"/>
              <a:t>compose.yml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2526B-61B3-4986-943C-A874A183F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version: '3.4‘</a:t>
            </a:r>
          </a:p>
          <a:p>
            <a:pPr marL="0" indent="0">
              <a:buNone/>
            </a:pPr>
            <a:b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services: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image: ${DOCKER_REGISTRY-}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    build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      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dockerfile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Dockerfile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84250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AA712-3F61-4D6C-8245-971F62C48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</a:t>
            </a:r>
            <a:r>
              <a:rPr lang="en-US" dirty="0" err="1"/>
              <a:t>compose.override.yml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6CB11-09CE-4CB5-A690-EA8D04904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>
                <a:solidFill>
                  <a:srgbClr val="800000"/>
                </a:solidFill>
                <a:latin typeface="Consolas" panose="020B0609020204030204" pitchFamily="49" charset="0"/>
              </a:rPr>
              <a:t>version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'3.4'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800000"/>
                </a:solidFill>
                <a:latin typeface="Consolas" panose="020B0609020204030204" pitchFamily="49" charset="0"/>
              </a:rPr>
              <a:t>services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ru-RU" dirty="0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fr-FR" dirty="0" err="1">
                <a:solidFill>
                  <a:srgbClr val="800000"/>
                </a:solidFill>
                <a:latin typeface="Consolas" panose="020B0609020204030204" pitchFamily="49" charset="0"/>
              </a:rPr>
              <a:t>webapplication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ru-RU" dirty="0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>
                <a:solidFill>
                  <a:srgbClr val="800000"/>
                </a:solidFill>
                <a:latin typeface="Consolas" panose="020B0609020204030204" pitchFamily="49" charset="0"/>
              </a:rPr>
              <a:t>environment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-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ASPNETCORE_ENVIRONMENT=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Development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800000"/>
                </a:solidFill>
                <a:latin typeface="Consolas" panose="020B0609020204030204" pitchFamily="49" charset="0"/>
              </a:rPr>
              <a:t>ports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- 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"80"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00087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AA712-3F61-4D6C-8245-971F62C48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</a:t>
            </a:r>
            <a:r>
              <a:rPr lang="en-US" dirty="0" err="1"/>
              <a:t>compose.override.yml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6CB11-09CE-4CB5-A690-EA8D04904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version: '3.4'</a:t>
            </a:r>
          </a:p>
          <a:p>
            <a:pPr marL="0" indent="0">
              <a:buNone/>
            </a:pPr>
            <a:br>
              <a:rPr lang="fr-F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services: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ru-RU" dirty="0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>
                <a:solidFill>
                  <a:srgbClr val="800000"/>
                </a:solidFill>
                <a:latin typeface="Consolas" panose="020B0609020204030204" pitchFamily="49" charset="0"/>
              </a:rPr>
              <a:t>environment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-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ASPNETCORE_ENVIRONMENT=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Development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800000"/>
                </a:solidFill>
                <a:latin typeface="Consolas" panose="020B0609020204030204" pitchFamily="49" charset="0"/>
              </a:rPr>
              <a:t>ports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- 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"80"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068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5F977D-2C85-48D4-B411-7AC5A22D7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for Windows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7B187F0-CA29-4309-A015-A8EF399C0B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8849" y="1825625"/>
            <a:ext cx="631430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92287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13E0A-180F-4571-9ED1-6327431E2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Запустим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9E6378-A34B-4890-9BA4-973BFA1888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6853041" cy="3272765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3E316C2-3969-4C4D-BD6D-704A8B922B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691241" y="1690687"/>
            <a:ext cx="3662559" cy="300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50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A9AA7-A4D4-4AFA-9205-8FDC0828D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Произвольный порт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18C1D06-E701-4740-A207-7E0237489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solidFill>
                  <a:srgbClr val="800000"/>
                </a:solidFill>
                <a:latin typeface="Consolas" panose="020B0609020204030204" pitchFamily="49" charset="0"/>
              </a:rPr>
              <a:t>version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'3.4'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800000"/>
                </a:solidFill>
                <a:latin typeface="Consolas" panose="020B0609020204030204" pitchFamily="49" charset="0"/>
              </a:rPr>
              <a:t>services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ru-RU" dirty="0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fr-FR" dirty="0" err="1">
                <a:solidFill>
                  <a:srgbClr val="800000"/>
                </a:solidFill>
                <a:latin typeface="Consolas" panose="020B0609020204030204" pitchFamily="49" charset="0"/>
              </a:rPr>
              <a:t>webapplication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ru-RU" dirty="0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>
                <a:solidFill>
                  <a:srgbClr val="800000"/>
                </a:solidFill>
                <a:latin typeface="Consolas" panose="020B0609020204030204" pitchFamily="49" charset="0"/>
              </a:rPr>
              <a:t>environment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-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ASPNETCORE_ENVIRONMENT=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Development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800000"/>
                </a:solidFill>
                <a:latin typeface="Consolas" panose="020B0609020204030204" pitchFamily="49" charset="0"/>
              </a:rPr>
              <a:t>ports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- 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"80"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39617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A9AA7-A4D4-4AFA-9205-8FDC0828D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Произвольный порт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18C1D06-E701-4740-A207-7E0237489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solidFill>
                  <a:srgbClr val="800000"/>
                </a:solidFill>
                <a:latin typeface="Consolas" panose="020B0609020204030204" pitchFamily="49" charset="0"/>
              </a:rPr>
              <a:t>version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'3.4'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800000"/>
                </a:solidFill>
                <a:latin typeface="Consolas" panose="020B0609020204030204" pitchFamily="49" charset="0"/>
              </a:rPr>
              <a:t>services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ru-RU" dirty="0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fr-FR" dirty="0" err="1">
                <a:solidFill>
                  <a:srgbClr val="800000"/>
                </a:solidFill>
                <a:latin typeface="Consolas" panose="020B0609020204030204" pitchFamily="49" charset="0"/>
              </a:rPr>
              <a:t>webapplication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ru-RU" dirty="0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>
                <a:solidFill>
                  <a:srgbClr val="800000"/>
                </a:solidFill>
                <a:latin typeface="Consolas" panose="020B0609020204030204" pitchFamily="49" charset="0"/>
              </a:rPr>
              <a:t>environment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-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ASPNETCORE_ENVIRONMENT=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Development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800000"/>
                </a:solidFill>
                <a:latin typeface="Consolas" panose="020B0609020204030204" pitchFamily="49" charset="0"/>
              </a:rPr>
              <a:t>ports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-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"42421:80"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95395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0CB41-E3B5-4F9B-B4BD-BE0673259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Произвольный порт</a:t>
            </a:r>
            <a:r>
              <a:rPr lang="en-US" dirty="0"/>
              <a:t>: </a:t>
            </a:r>
            <a:r>
              <a:rPr lang="ru-RU" dirty="0"/>
              <a:t>Запускаем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40E6F-FD14-497C-8B47-25F801CA91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solidFill>
                  <a:srgbClr val="800000"/>
                </a:solidFill>
                <a:latin typeface="Consolas" panose="020B0609020204030204" pitchFamily="49" charset="0"/>
              </a:rPr>
              <a:t>version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'3.4'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800000"/>
                </a:solidFill>
                <a:latin typeface="Consolas" panose="020B0609020204030204" pitchFamily="49" charset="0"/>
              </a:rPr>
              <a:t>services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ru-RU" dirty="0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fr-FR" dirty="0" err="1">
                <a:solidFill>
                  <a:srgbClr val="800000"/>
                </a:solidFill>
                <a:latin typeface="Consolas" panose="020B0609020204030204" pitchFamily="49" charset="0"/>
              </a:rPr>
              <a:t>webapplication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ru-RU" dirty="0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fr-FR" dirty="0" err="1">
                <a:solidFill>
                  <a:srgbClr val="800000"/>
                </a:solidFill>
                <a:latin typeface="Consolas" panose="020B0609020204030204" pitchFamily="49" charset="0"/>
              </a:rPr>
              <a:t>environment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- 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ASPNETCORE_Deve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…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800000"/>
                </a:solidFill>
                <a:latin typeface="Consolas" panose="020B0609020204030204" pitchFamily="49" charset="0"/>
              </a:rPr>
              <a:t>ports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-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"42421:80"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B5A4AE5-0745-47DC-838D-136035A1D1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1825625"/>
            <a:ext cx="5334000" cy="4116271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9828E84-2398-4B3C-AB23-E367323CFE52}"/>
              </a:ext>
            </a:extLst>
          </p:cNvPr>
          <p:cNvSpPr/>
          <p:nvPr/>
        </p:nvSpPr>
        <p:spPr>
          <a:xfrm>
            <a:off x="2110154" y="5024176"/>
            <a:ext cx="2692958" cy="917720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CBC68A7-19E3-44B3-B992-CF2EC23C76F6}"/>
              </a:ext>
            </a:extLst>
          </p:cNvPr>
          <p:cNvSpPr/>
          <p:nvPr/>
        </p:nvSpPr>
        <p:spPr>
          <a:xfrm>
            <a:off x="7417358" y="2512955"/>
            <a:ext cx="2692958" cy="917720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7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ÐÐ°ÑÑÐ¸Ð½ÐºÐ¸ Ð¿Ð¾ Ð·Ð°Ð¿ÑÐ¾ÑÑ Ð¿Ð¾Ð½Ð¸">
            <a:extLst>
              <a:ext uri="{FF2B5EF4-FFF2-40B4-BE49-F238E27FC236}">
                <a16:creationId xmlns:a16="http://schemas.microsoft.com/office/drawing/2014/main" id="{1092A900-747F-4D38-A7C4-32B9E4833E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55" b="135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43149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147A9-CCA3-4DB4-ABE2-CEAE4545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to 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969A7-7759-4FD7-ACF4-6501A513B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0300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docker-compose 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</a:t>
            </a:r>
            <a:r>
              <a:rPr lang="en-US" dirty="0"/>
              <a:t>-f "</a:t>
            </a:r>
            <a:r>
              <a:rPr lang="ru-RU" dirty="0"/>
              <a:t>.</a:t>
            </a:r>
            <a:r>
              <a:rPr lang="en-US" dirty="0"/>
              <a:t>\src\WebApplication\docker-compose.yml"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</a:t>
            </a:r>
            <a:r>
              <a:rPr lang="en-US" dirty="0"/>
              <a:t>-f "</a:t>
            </a:r>
            <a:r>
              <a:rPr lang="ru-RU" dirty="0"/>
              <a:t>.</a:t>
            </a:r>
            <a:r>
              <a:rPr lang="en-US" dirty="0"/>
              <a:t>\src\WebApplication\docker-compose.override.yml"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</a:t>
            </a:r>
            <a:r>
              <a:rPr lang="en-US" dirty="0"/>
              <a:t>-f "</a:t>
            </a:r>
            <a:r>
              <a:rPr lang="ru-RU" dirty="0"/>
              <a:t>.</a:t>
            </a:r>
            <a:r>
              <a:rPr lang="en-US" dirty="0"/>
              <a:t>\src\WebApplication\obj\Docker\docker-compose.vs.debug.g.yml"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</a:t>
            </a:r>
            <a:r>
              <a:rPr lang="en-US" dirty="0"/>
              <a:t>-p dockercompose14033542462966976843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</a:t>
            </a:r>
            <a:r>
              <a:rPr lang="en-US" dirty="0"/>
              <a:t>--no-</a:t>
            </a:r>
            <a:r>
              <a:rPr lang="en-US" dirty="0" err="1"/>
              <a:t>ansi</a:t>
            </a:r>
            <a:r>
              <a:rPr lang="en-US" dirty="0"/>
              <a:t> config</a:t>
            </a:r>
          </a:p>
        </p:txBody>
      </p:sp>
    </p:spTree>
    <p:extLst>
      <p:ext uri="{BB962C8B-B14F-4D97-AF65-F5344CB8AC3E}">
        <p14:creationId xmlns:p14="http://schemas.microsoft.com/office/powerpoint/2010/main" val="189651708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BB4A-0E0D-4A69-9FA8-323C328E4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</a:t>
            </a:r>
            <a:r>
              <a:rPr lang="en-US" dirty="0" err="1"/>
              <a:t>compose.vs.debug.g.yml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59372-9EE1-4A22-8B2A-1774E6456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version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'3.4'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services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ru-RU" dirty="0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ru-RU" dirty="0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webapplication:dev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build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ru-RU" dirty="0">
                <a:solidFill>
                  <a:srgbClr val="8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target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environment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DOTNET_USE_POLLING_FILE_WATCHER=1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NUGET_FALLBACK_PACKAGES=/root/.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nuget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fallbackpackages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volumes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C:\Projects\my\presentations\2019_VisualStudio-And-Docker\src\WebApplication\WebApplication:/app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C:\Users\Aleksandr_Kugushev\vsdbg\vs2017u5:/remote_debugger:ro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C:\Users\Aleksandr_Kugushev\.nuget\packages\:/root/.nuget/packages:ro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C:\Program Files\dotnet\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sdk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\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NuGetFallbackFolder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:/root/.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nuget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fallbackpackages:ro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entrypoint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tail -f /dev/null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labels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ru-RU" dirty="0">
                <a:solidFill>
                  <a:srgbClr val="8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com.microsoft.visualstudio.debuggee.program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"dotnet"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8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com.microsoft.visualstudio.debuggee.arguments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--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additionalProbingPath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/root/.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nuget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/packages --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additionalProbingPath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/root/.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nuget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fallbackpackages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bin/Debug/netcoreapp2.2/RenamedWebApplication.dll"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8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com.microsoft.visualstudio.debuggee.workingdirectory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"/app"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8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com.microsoft.visualstudio.debuggee.killprogram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"/bin/bash -c \"if PID=$$(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pidof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-x dotnet); then kill $$PID; fi\""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25389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BB4A-0E0D-4A69-9FA8-323C328E4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</a:t>
            </a:r>
            <a:r>
              <a:rPr lang="en-US" dirty="0" err="1"/>
              <a:t>compose.vs.debug.g.yml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59372-9EE1-4A22-8B2A-1774E6456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version: '3.4'</a:t>
            </a:r>
          </a:p>
          <a:p>
            <a:pPr marL="0" indent="0">
              <a:buNone/>
            </a:pPr>
            <a:b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services: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image: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webapplication:dev</a:t>
            </a: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build: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target: base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environment: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- DOTNET_USE_POLLING_FILE_WATCHER=1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- NUGET_FALLBACK_PACKAGES=/root/.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nuget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fallbackpackages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volumes: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- C:\Projects\my\presentations\2019_VisualStudio-And-Docker\src\WebApplication\WebApplication:/app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- C:\Users\Aleksandr_Kugushev\vsdbg\vs2017u5:/remote_debugger:ro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- C:\Users\Aleksandr_Kugushev\.nuget\packages\:/root/.nuget/packages:ro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- C:\Program Files\dotnet\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sdk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\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NuGetFallbackFolder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:/root/.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nuget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fallbackpackages:ro</a:t>
            </a: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entrypoint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: tail -f /dev/null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labels: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com.microsoft.visualstudio.debuggee.program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: "dotnet"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com.microsoft.visualstudio.debuggee.arguments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: " --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additionalProbingPath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/root/.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nuget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/packages --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additionalProbingPath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/root/.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nuget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fallbackpackages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bin/Debug/netcoreapp2.2/RenamedWebApplication.dll"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com.microsoft.visualstudio.debuggee.workingdirectory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: "/app"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com.microsoft.visualstudio.debuggee.killprogram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: "/bin/bash -c \"if PID=$$(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pidof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-x dotnet); then kill $$PID; fi\""</a:t>
            </a:r>
          </a:p>
          <a:p>
            <a:pPr marL="0" indent="0">
              <a:buNone/>
            </a:pPr>
            <a:b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289BEE-57BA-4A97-A270-ABFD5447B4F4}"/>
              </a:ext>
            </a:extLst>
          </p:cNvPr>
          <p:cNvSpPr/>
          <p:nvPr/>
        </p:nvSpPr>
        <p:spPr>
          <a:xfrm>
            <a:off x="838200" y="169068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version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'3.4'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services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ru-RU" dirty="0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ru-RU" dirty="0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webapplication:dev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build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ru-RU" dirty="0">
                <a:solidFill>
                  <a:srgbClr val="8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target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2D51580-55A9-49BF-A750-4341C71F30CB}"/>
              </a:ext>
            </a:extLst>
          </p:cNvPr>
          <p:cNvSpPr/>
          <p:nvPr/>
        </p:nvSpPr>
        <p:spPr>
          <a:xfrm>
            <a:off x="1292007" y="3016251"/>
            <a:ext cx="2201964" cy="705762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00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BB4A-0E0D-4A69-9FA8-323C328E4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</a:t>
            </a:r>
            <a:r>
              <a:rPr lang="en-US" dirty="0" err="1"/>
              <a:t>compose.vs.debug.g.yml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59372-9EE1-4A22-8B2A-1774E6456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version: '3.4'</a:t>
            </a:r>
          </a:p>
          <a:p>
            <a:pPr marL="0" indent="0">
              <a:buNone/>
            </a:pPr>
            <a:b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services: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image: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webapplication:dev</a:t>
            </a: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build: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target: base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environment: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- DOTNET_USE_POLLING_FILE_WATCHER=1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- NUGET_FALLBACK_PACKAGES=/root/.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nuget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fallbackpackages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volumes: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- C:\Projects\my\presentations\2019_VisualStudio-And-Docker\src\WebApplication\WebApplication:/app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- C:\Users\Aleksandr_Kugushev\vsdbg\vs2017u5:/remote_debugger:ro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- C:\Users\Aleksandr_Kugushev\.nuget\packages\:/root/.nuget/packages:ro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- C:\Program Files\dotnet\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sdk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\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NuGetFallbackFolder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:/root/.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nuget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fallbackpackages:ro</a:t>
            </a: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entrypoint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: tail -f /dev/null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labels: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com.microsoft.visualstudio.debuggee.program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: "dotnet"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com.microsoft.visualstudio.debuggee.arguments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: " --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additionalProbingPath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/root/.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nuget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/packages --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additionalProbingPath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/root/.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nuget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fallbackpackages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bin/Debug/netcoreapp2.2/RenamedWebApplication.dll"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com.microsoft.visualstudio.debuggee.workingdirectory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: "/app"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com.microsoft.visualstudio.debuggee.killprogram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: "/bin/bash -c \"if PID=$$(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pidof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-x dotnet); then kill $$PID; fi\""</a:t>
            </a:r>
          </a:p>
          <a:p>
            <a:pPr marL="0" indent="0">
              <a:buNone/>
            </a:pPr>
            <a:b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289BEE-57BA-4A97-A270-ABFD5447B4F4}"/>
              </a:ext>
            </a:extLst>
          </p:cNvPr>
          <p:cNvSpPr/>
          <p:nvPr/>
        </p:nvSpPr>
        <p:spPr>
          <a:xfrm>
            <a:off x="838200" y="169068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version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'3.4'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services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ru-RU" dirty="0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ru-RU" dirty="0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webapplication:dev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build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ru-RU" dirty="0">
                <a:solidFill>
                  <a:srgbClr val="8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target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2D51580-55A9-49BF-A750-4341C71F30CB}"/>
              </a:ext>
            </a:extLst>
          </p:cNvPr>
          <p:cNvSpPr/>
          <p:nvPr/>
        </p:nvSpPr>
        <p:spPr>
          <a:xfrm>
            <a:off x="1292007" y="3016251"/>
            <a:ext cx="2201964" cy="705762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62AF02-D2EE-4D9A-BDB8-16C070346FBB}"/>
              </a:ext>
            </a:extLst>
          </p:cNvPr>
          <p:cNvSpPr/>
          <p:nvPr/>
        </p:nvSpPr>
        <p:spPr>
          <a:xfrm>
            <a:off x="5941194" y="1466718"/>
            <a:ext cx="5412606" cy="529529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/dotnet:2.2-aspnetcore-runtime AS base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WORKDIR /app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EXPOSE 80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FROM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/dotnet:2.2-sdk AS build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WORKDIR /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COPY [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/"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RUN dotnet restore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COPY . .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WORKDIR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"/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RUN dotnet build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-c Release -o /app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FROM build AS publish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RUN dotnet publish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-c Release -o /app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FROM base AS final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WORKDIR /app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COPY --from=publish /app .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ENTRYPOINT [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"dotnet"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"WebApplication.dll"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02332BA-3025-441E-B112-DE8AC3EF5A31}"/>
              </a:ext>
            </a:extLst>
          </p:cNvPr>
          <p:cNvSpPr/>
          <p:nvPr/>
        </p:nvSpPr>
        <p:spPr>
          <a:xfrm>
            <a:off x="9625880" y="1466718"/>
            <a:ext cx="528773" cy="266950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5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BB4A-0E0D-4A69-9FA8-323C328E4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</a:t>
            </a:r>
            <a:r>
              <a:rPr lang="en-US" dirty="0" err="1"/>
              <a:t>compose.vs.debug.g.yml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59372-9EE1-4A22-8B2A-1774E6456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version: '3.4'</a:t>
            </a:r>
          </a:p>
          <a:p>
            <a:pPr marL="0" indent="0">
              <a:buNone/>
            </a:pPr>
            <a:b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services: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image: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webapplication:dev</a:t>
            </a: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build: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target: base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environment: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- DOTNET_USE_POLLING_FILE_WATCHER=1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- NUGET_FALLBACK_PACKAGES=/root/.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nuget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fallbackpackages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volumes: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- C:\Projects\my\presentations\2019_VisualStudio-And-Docker\src\WebApplication\WebApplication:/app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- C:\Users\Aleksandr_Kugushev\vsdbg\vs2017u5:/remote_debugger:ro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- C:\Users\Aleksandr_Kugushev\.nuget\packages\:/root/.nuget/packages:ro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- C:\Program Files\dotnet\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sdk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\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NuGetFallbackFolder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:/root/.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nuget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fallbackpackages:ro</a:t>
            </a: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entrypoint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: tail -f /dev/null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labels: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com.microsoft.visualstudio.debuggee.program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: "dotnet"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com.microsoft.visualstudio.debuggee.arguments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: " --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additionalProbingPath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/root/.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nuget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/packages --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additionalProbingPath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/root/.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nuget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fallbackpackages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bin/Debug/netcoreapp2.2/RenamedWebApplication.dll"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com.microsoft.visualstudio.debuggee.workingdirectory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: "/app"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com.microsoft.visualstudio.debuggee.killprogram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: "/bin/bash -c \"if PID=$$(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pidof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-x dotnet); then kill $$PID; fi\""</a:t>
            </a:r>
          </a:p>
          <a:p>
            <a:pPr marL="0" indent="0">
              <a:buNone/>
            </a:pPr>
            <a:b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289BEE-57BA-4A97-A270-ABFD5447B4F4}"/>
              </a:ext>
            </a:extLst>
          </p:cNvPr>
          <p:cNvSpPr/>
          <p:nvPr/>
        </p:nvSpPr>
        <p:spPr>
          <a:xfrm>
            <a:off x="838200" y="169068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version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'3.4'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services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ru-RU" dirty="0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ru-RU" dirty="0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webapplication:dev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build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ru-RU" dirty="0">
                <a:solidFill>
                  <a:srgbClr val="8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target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2D51580-55A9-49BF-A750-4341C71F30CB}"/>
              </a:ext>
            </a:extLst>
          </p:cNvPr>
          <p:cNvSpPr/>
          <p:nvPr/>
        </p:nvSpPr>
        <p:spPr>
          <a:xfrm>
            <a:off x="1292007" y="3016251"/>
            <a:ext cx="2201964" cy="705762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62AF02-D2EE-4D9A-BDB8-16C070346FBB}"/>
              </a:ext>
            </a:extLst>
          </p:cNvPr>
          <p:cNvSpPr/>
          <p:nvPr/>
        </p:nvSpPr>
        <p:spPr>
          <a:xfrm>
            <a:off x="5941194" y="1466718"/>
            <a:ext cx="5412606" cy="529529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/dotnet:2.2-aspnetcore-runtime AS base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WORKDIR /app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EXPOSE 80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02332BA-3025-441E-B112-DE8AC3EF5A31}"/>
              </a:ext>
            </a:extLst>
          </p:cNvPr>
          <p:cNvSpPr/>
          <p:nvPr/>
        </p:nvSpPr>
        <p:spPr>
          <a:xfrm>
            <a:off x="9625880" y="1466718"/>
            <a:ext cx="528773" cy="266950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Theme">
  <a:themeElements>
    <a:clrScheme name="Custom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92BC5A"/>
      </a:accent1>
      <a:accent2>
        <a:srgbClr val="F1C0C4"/>
      </a:accent2>
      <a:accent3>
        <a:srgbClr val="A5B14D"/>
      </a:accent3>
      <a:accent4>
        <a:srgbClr val="E7CDAA"/>
      </a:accent4>
      <a:accent5>
        <a:srgbClr val="B25861"/>
      </a:accent5>
      <a:accent6>
        <a:srgbClr val="00B050"/>
      </a:accent6>
      <a:hlink>
        <a:srgbClr val="C6463D"/>
      </a:hlink>
      <a:folHlink>
        <a:srgbClr val="FDAB6F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" id="{F0BEF321-F5E3-4F50-B05A-26138DCBB2E7}" vid="{95FE50B4-1C45-4E62-8D05-09C0129D197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9502</Words>
  <Application>Microsoft Office PowerPoint</Application>
  <PresentationFormat>Widescreen</PresentationFormat>
  <Paragraphs>1605</Paragraphs>
  <Slides>110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110</vt:i4>
      </vt:variant>
    </vt:vector>
  </HeadingPairs>
  <TitlesOfParts>
    <vt:vector size="116" baseType="lpstr">
      <vt:lpstr>Arial</vt:lpstr>
      <vt:lpstr>Calibri</vt:lpstr>
      <vt:lpstr>Calibri Light</vt:lpstr>
      <vt:lpstr>Consolas</vt:lpstr>
      <vt:lpstr>Wingdings</vt:lpstr>
      <vt:lpstr>Theme</vt:lpstr>
      <vt:lpstr>Разбираемся с интеграцией Docker в Visual Studio</vt:lpstr>
      <vt:lpstr>Контейнерная революция</vt:lpstr>
      <vt:lpstr>Docker</vt:lpstr>
      <vt:lpstr>Workflow: Описание</vt:lpstr>
      <vt:lpstr>Workflow: Упаковка</vt:lpstr>
      <vt:lpstr>Workflow: Формирование</vt:lpstr>
      <vt:lpstr>Workflow: Отправка</vt:lpstr>
      <vt:lpstr>Docker for Windows</vt:lpstr>
      <vt:lpstr>Docker for Windows</vt:lpstr>
      <vt:lpstr>Hyper-V</vt:lpstr>
      <vt:lpstr>Shared file system</vt:lpstr>
      <vt:lpstr>PowerPoint Presentation</vt:lpstr>
      <vt:lpstr>PowerPoint Presentation</vt:lpstr>
      <vt:lpstr>Docker + Visual Studio</vt:lpstr>
      <vt:lpstr>Зачем Docker + Visual Studio?</vt:lpstr>
      <vt:lpstr>План</vt:lpstr>
      <vt:lpstr>PowerPoint Presentation</vt:lpstr>
      <vt:lpstr>Результат scaffolding</vt:lpstr>
      <vt:lpstr>launchSettings.json</vt:lpstr>
      <vt:lpstr>Dockerfile</vt:lpstr>
      <vt:lpstr>Dockerfile</vt:lpstr>
      <vt:lpstr>Run vs Entrypoint</vt:lpstr>
      <vt:lpstr>Dockerfile</vt:lpstr>
      <vt:lpstr>Dockerfile</vt:lpstr>
      <vt:lpstr>Base Image: microsoft/dotnet</vt:lpstr>
      <vt:lpstr>Dockerfile</vt:lpstr>
      <vt:lpstr>Multi-stage builds</vt:lpstr>
      <vt:lpstr>Multi-stage builds</vt:lpstr>
      <vt:lpstr>Накладная + нормативные акты</vt:lpstr>
      <vt:lpstr>Накладная + нормативные акты</vt:lpstr>
      <vt:lpstr>Multi-stage builds</vt:lpstr>
      <vt:lpstr>Dockerfile</vt:lpstr>
      <vt:lpstr>Dockerfile</vt:lpstr>
      <vt:lpstr>Dockerfile</vt:lpstr>
      <vt:lpstr>Dockerfile</vt:lpstr>
      <vt:lpstr>Запустим</vt:lpstr>
      <vt:lpstr>Что же у нас в консоли? &gt; docker ps -a</vt:lpstr>
      <vt:lpstr>Содержимое</vt:lpstr>
      <vt:lpstr>Запускаем еще раз</vt:lpstr>
      <vt:lpstr>Но если включить SSL</vt:lpstr>
      <vt:lpstr>Но если включить SSL</vt:lpstr>
      <vt:lpstr>Но если включить SSL</vt:lpstr>
      <vt:lpstr>launchSettings.json</vt:lpstr>
      <vt:lpstr>launchSettings.json</vt:lpstr>
      <vt:lpstr>launchSettings.json</vt:lpstr>
      <vt:lpstr>Запустим</vt:lpstr>
      <vt:lpstr>Microsoft.VisualStudio.Docker.DotNetCore.dll</vt:lpstr>
      <vt:lpstr>Microsoft.VisualStudio.Docker.DotNetCore.dll</vt:lpstr>
      <vt:lpstr>Microsoft.VisualStudio.Containers.Tools.Common.dll</vt:lpstr>
      <vt:lpstr>Порты</vt:lpstr>
      <vt:lpstr>Dockerfile</vt:lpstr>
      <vt:lpstr>Output window: Build</vt:lpstr>
      <vt:lpstr>Output window: Build</vt:lpstr>
      <vt:lpstr>Dockerfile</vt:lpstr>
      <vt:lpstr>Dockerfile</vt:lpstr>
      <vt:lpstr>Output window: Build</vt:lpstr>
      <vt:lpstr>Output window: Build</vt:lpstr>
      <vt:lpstr>Output window: Build</vt:lpstr>
      <vt:lpstr>Заглянем в контейнер</vt:lpstr>
      <vt:lpstr>Так как же оно работает?</vt:lpstr>
      <vt:lpstr>Проблема с Add Existing Project</vt:lpstr>
      <vt:lpstr>Проблема с Add Existing Project</vt:lpstr>
      <vt:lpstr>Проблема с Add Existing Project</vt:lpstr>
      <vt:lpstr>Проблема с Add Existing Project</vt:lpstr>
      <vt:lpstr>Помните про контекст</vt:lpstr>
      <vt:lpstr>Помните про контекст</vt:lpstr>
      <vt:lpstr>Помните про контекст</vt:lpstr>
      <vt:lpstr>Помните про контекст</vt:lpstr>
      <vt:lpstr>А как же Release?</vt:lpstr>
      <vt:lpstr>А как же Release?</vt:lpstr>
      <vt:lpstr>А как же Release?</vt:lpstr>
      <vt:lpstr>А как же Release?</vt:lpstr>
      <vt:lpstr>Изучим .csproj файл</vt:lpstr>
      <vt:lpstr>Изучим .csproj файл</vt:lpstr>
      <vt:lpstr>Изучим .csproj файл</vt:lpstr>
      <vt:lpstr>Проблема AssemblyName</vt:lpstr>
      <vt:lpstr>Проблема AssemblyName</vt:lpstr>
      <vt:lpstr>Проблема AssemblyName</vt:lpstr>
      <vt:lpstr>Использование docker-compose</vt:lpstr>
      <vt:lpstr>Так что это?</vt:lpstr>
      <vt:lpstr>Зачем docker-compose в Visual Studio?</vt:lpstr>
      <vt:lpstr>Результат scaffolding</vt:lpstr>
      <vt:lpstr>.dcproj – это как .csproj, но для docker</vt:lpstr>
      <vt:lpstr>docker-compose.dcproj</vt:lpstr>
      <vt:lpstr>docker-compose.dcproj</vt:lpstr>
      <vt:lpstr>docker-compose.yml</vt:lpstr>
      <vt:lpstr>docker-compose.yml</vt:lpstr>
      <vt:lpstr>docker-compose.override.yml</vt:lpstr>
      <vt:lpstr>docker-compose.override.yml</vt:lpstr>
      <vt:lpstr>Запустим</vt:lpstr>
      <vt:lpstr>Произвольный порт</vt:lpstr>
      <vt:lpstr>Произвольный порт</vt:lpstr>
      <vt:lpstr>Произвольный порт: Запускаем</vt:lpstr>
      <vt:lpstr>PowerPoint Presentation</vt:lpstr>
      <vt:lpstr>Go to logs</vt:lpstr>
      <vt:lpstr>docker-compose.vs.debug.g.yml</vt:lpstr>
      <vt:lpstr>docker-compose.vs.debug.g.yml</vt:lpstr>
      <vt:lpstr>docker-compose.vs.debug.g.yml</vt:lpstr>
      <vt:lpstr>docker-compose.vs.debug.g.yml</vt:lpstr>
      <vt:lpstr>docker-compose.vs.debug.g.yml</vt:lpstr>
      <vt:lpstr>docker-compose.vs.debug.g.yml</vt:lpstr>
      <vt:lpstr>docker-compose.vs.debug.g.yml</vt:lpstr>
      <vt:lpstr>Компоновка</vt:lpstr>
      <vt:lpstr>Компоновка</vt:lpstr>
      <vt:lpstr>Все что справедливо для «обычной» docker интеграции, справедливо и для compose</vt:lpstr>
      <vt:lpstr>VS издевается над нашими Dockerfiles</vt:lpstr>
      <vt:lpstr>VS издевается над нашими Dockerfiles</vt:lpstr>
      <vt:lpstr>VS издевается над нашими Dockerfiles</vt:lpstr>
      <vt:lpstr>VS издевается над нашими Dockerfiles</vt:lpstr>
      <vt:lpstr>И взамен мы получаем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Разбираемся с интеграцией Docker в Visual Studio</dc:title>
  <dc:creator>Aleksandr Kugushev</dc:creator>
  <cp:lastModifiedBy>Aleksandr Kugushev</cp:lastModifiedBy>
  <cp:revision>15</cp:revision>
  <dcterms:created xsi:type="dcterms:W3CDTF">2019-03-25T16:06:31Z</dcterms:created>
  <dcterms:modified xsi:type="dcterms:W3CDTF">2019-03-25T16:21:34Z</dcterms:modified>
</cp:coreProperties>
</file>