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79" r:id="rId3"/>
    <p:sldId id="258" r:id="rId4"/>
    <p:sldId id="280" r:id="rId5"/>
    <p:sldId id="260" r:id="rId6"/>
    <p:sldId id="262" r:id="rId7"/>
    <p:sldId id="261" r:id="rId8"/>
    <p:sldId id="263" r:id="rId9"/>
    <p:sldId id="264" r:id="rId10"/>
    <p:sldId id="281" r:id="rId11"/>
    <p:sldId id="266" r:id="rId12"/>
    <p:sldId id="282" r:id="rId13"/>
    <p:sldId id="268" r:id="rId14"/>
    <p:sldId id="270" r:id="rId15"/>
    <p:sldId id="265" r:id="rId16"/>
    <p:sldId id="267" r:id="rId17"/>
    <p:sldId id="269" r:id="rId18"/>
    <p:sldId id="271" r:id="rId19"/>
    <p:sldId id="272" r:id="rId20"/>
    <p:sldId id="274" r:id="rId21"/>
    <p:sldId id="275" r:id="rId22"/>
    <p:sldId id="273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C1F03E22-852C-4194-838B-FA7F2B67B849}">
          <p14:sldIdLst>
            <p14:sldId id="256"/>
            <p14:sldId id="279"/>
            <p14:sldId id="258"/>
            <p14:sldId id="280"/>
            <p14:sldId id="260"/>
          </p14:sldIdLst>
        </p14:section>
        <p14:section name="Демо" id="{25295755-F33E-4B3C-82D4-529038A4B643}">
          <p14:sldIdLst>
            <p14:sldId id="262"/>
            <p14:sldId id="261"/>
            <p14:sldId id="263"/>
            <p14:sldId id="264"/>
            <p14:sldId id="281"/>
            <p14:sldId id="266"/>
            <p14:sldId id="282"/>
            <p14:sldId id="268"/>
            <p14:sldId id="270"/>
            <p14:sldId id="265"/>
            <p14:sldId id="267"/>
            <p14:sldId id="269"/>
            <p14:sldId id="271"/>
            <p14:sldId id="272"/>
            <p14:sldId id="274"/>
            <p14:sldId id="275"/>
            <p14:sldId id="273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andr Kugushev" initials="AK" lastIdx="5" clrIdx="0">
    <p:extLst>
      <p:ext uri="{19B8F6BF-5375-455C-9EA6-DF929625EA0E}">
        <p15:presenceInfo xmlns:p15="http://schemas.microsoft.com/office/powerpoint/2012/main" userId="091fa70ed7671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0" autoAdjust="0"/>
    <p:restoredTop sz="90867" autoAdjust="0"/>
  </p:normalViewPr>
  <p:slideViewPr>
    <p:cSldViewPr snapToGrid="0">
      <p:cViewPr varScale="1">
        <p:scale>
          <a:sx n="83" d="100"/>
          <a:sy n="83" d="100"/>
        </p:scale>
        <p:origin x="40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6DCB3-1416-49A4-AE0C-03F42AB2B7A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339ECB-A28D-4485-972D-012D6096F6BE}">
      <dgm:prSet/>
      <dgm:spPr/>
      <dgm:t>
        <a:bodyPr/>
        <a:lstStyle/>
        <a:p>
          <a:r>
            <a:rPr lang="ru-RU" dirty="0"/>
            <a:t>Рассмотреть топ неочевидных особенностей CodeAnalysis</a:t>
          </a:r>
          <a:endParaRPr lang="en-US" dirty="0"/>
        </a:p>
      </dgm:t>
    </dgm:pt>
    <dgm:pt modelId="{4C4AE10A-E914-451F-B6F4-7D2D9ED34C50}" type="parTrans" cxnId="{BA8ECD65-61F8-4C05-BDDF-734E4CBF4235}">
      <dgm:prSet/>
      <dgm:spPr/>
      <dgm:t>
        <a:bodyPr/>
        <a:lstStyle/>
        <a:p>
          <a:endParaRPr lang="en-US"/>
        </a:p>
      </dgm:t>
    </dgm:pt>
    <dgm:pt modelId="{B91705A0-DF57-44A8-8383-112528AD4749}" type="sibTrans" cxnId="{BA8ECD65-61F8-4C05-BDDF-734E4CBF4235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0C6A49FF-420E-460A-9F69-B5744BB1A579}">
      <dgm:prSet/>
      <dgm:spPr/>
      <dgm:t>
        <a:bodyPr/>
        <a:lstStyle/>
        <a:p>
          <a:r>
            <a:rPr lang="ru-RU"/>
            <a:t>Синхронизировать свое мышление со спецификой рассматриваемого API</a:t>
          </a:r>
          <a:endParaRPr lang="en-US"/>
        </a:p>
      </dgm:t>
    </dgm:pt>
    <dgm:pt modelId="{2B0E24CE-A873-4A6B-97A2-DF0F5DCCD2C2}" type="parTrans" cxnId="{BCF935A6-0F31-4311-8424-8DC5DE015D0E}">
      <dgm:prSet/>
      <dgm:spPr/>
      <dgm:t>
        <a:bodyPr/>
        <a:lstStyle/>
        <a:p>
          <a:endParaRPr lang="en-US"/>
        </a:p>
      </dgm:t>
    </dgm:pt>
    <dgm:pt modelId="{C04CA310-BE41-4783-A867-5839A6C048BB}" type="sibTrans" cxnId="{BCF935A6-0F31-4311-8424-8DC5DE015D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F079F10-D8F0-4DDB-B93D-2B0F303C521A}">
      <dgm:prSet/>
      <dgm:spPr/>
      <dgm:t>
        <a:bodyPr/>
        <a:lstStyle/>
        <a:p>
          <a:r>
            <a:rPr lang="ru-RU"/>
            <a:t>Написать шпаргалку молодого анализаторописателя</a:t>
          </a:r>
          <a:endParaRPr lang="en-US"/>
        </a:p>
      </dgm:t>
    </dgm:pt>
    <dgm:pt modelId="{CA2DB711-2CFE-48B8-A0AB-ED15D527442F}" type="parTrans" cxnId="{6056ED58-2E50-408B-8669-67A854B00BC7}">
      <dgm:prSet/>
      <dgm:spPr/>
      <dgm:t>
        <a:bodyPr/>
        <a:lstStyle/>
        <a:p>
          <a:endParaRPr lang="en-US"/>
        </a:p>
      </dgm:t>
    </dgm:pt>
    <dgm:pt modelId="{BB400345-5542-4EE7-8045-A837ABBA4E45}" type="sibTrans" cxnId="{6056ED58-2E50-408B-8669-67A854B00B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404BEE-81C8-4247-A2D8-4F3B08BA9962}" type="pres">
      <dgm:prSet presAssocID="{B526DCB3-1416-49A4-AE0C-03F42AB2B7A9}" presName="Name0" presStyleCnt="0">
        <dgm:presLayoutVars>
          <dgm:animLvl val="lvl"/>
          <dgm:resizeHandles val="exact"/>
        </dgm:presLayoutVars>
      </dgm:prSet>
      <dgm:spPr/>
    </dgm:pt>
    <dgm:pt modelId="{BE83DB6E-018E-425C-A7C4-2646E15AC60C}" type="pres">
      <dgm:prSet presAssocID="{5F339ECB-A28D-4485-972D-012D6096F6BE}" presName="compositeNode" presStyleCnt="0">
        <dgm:presLayoutVars>
          <dgm:bulletEnabled val="1"/>
        </dgm:presLayoutVars>
      </dgm:prSet>
      <dgm:spPr/>
    </dgm:pt>
    <dgm:pt modelId="{1FDF116F-3E29-4238-8712-2FEF338D9668}" type="pres">
      <dgm:prSet presAssocID="{5F339ECB-A28D-4485-972D-012D6096F6BE}" presName="bgRect" presStyleLbl="bgAccFollowNode1" presStyleIdx="0" presStyleCnt="3"/>
      <dgm:spPr/>
    </dgm:pt>
    <dgm:pt modelId="{C8A243DA-7176-4C9C-B13C-C49B9D999CBC}" type="pres">
      <dgm:prSet presAssocID="{B91705A0-DF57-44A8-8383-112528AD474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9408238-D25C-4975-9BB2-D27F3197305C}" type="pres">
      <dgm:prSet presAssocID="{5F339ECB-A28D-4485-972D-012D6096F6BE}" presName="bottomLine" presStyleLbl="alignNode1" presStyleIdx="1" presStyleCnt="6">
        <dgm:presLayoutVars/>
      </dgm:prSet>
      <dgm:spPr/>
    </dgm:pt>
    <dgm:pt modelId="{0DF7034A-7846-449E-A3CE-FC9C7AA6CBDC}" type="pres">
      <dgm:prSet presAssocID="{5F339ECB-A28D-4485-972D-012D6096F6BE}" presName="nodeText" presStyleLbl="bgAccFollowNode1" presStyleIdx="0" presStyleCnt="3">
        <dgm:presLayoutVars>
          <dgm:bulletEnabled val="1"/>
        </dgm:presLayoutVars>
      </dgm:prSet>
      <dgm:spPr/>
    </dgm:pt>
    <dgm:pt modelId="{BBCE2C01-599A-4812-AE9F-8514E85B313C}" type="pres">
      <dgm:prSet presAssocID="{B91705A0-DF57-44A8-8383-112528AD4749}" presName="sibTrans" presStyleCnt="0"/>
      <dgm:spPr/>
    </dgm:pt>
    <dgm:pt modelId="{A890A0D5-9485-4D57-8CF9-BFF6A89C1F7A}" type="pres">
      <dgm:prSet presAssocID="{0C6A49FF-420E-460A-9F69-B5744BB1A579}" presName="compositeNode" presStyleCnt="0">
        <dgm:presLayoutVars>
          <dgm:bulletEnabled val="1"/>
        </dgm:presLayoutVars>
      </dgm:prSet>
      <dgm:spPr/>
    </dgm:pt>
    <dgm:pt modelId="{4A077E0F-CD31-4114-BD60-CC0437AF6827}" type="pres">
      <dgm:prSet presAssocID="{0C6A49FF-420E-460A-9F69-B5744BB1A579}" presName="bgRect" presStyleLbl="bgAccFollowNode1" presStyleIdx="1" presStyleCnt="3"/>
      <dgm:spPr/>
    </dgm:pt>
    <dgm:pt modelId="{EC3FB66E-F6A4-4D9F-BC28-6B6B4C56D8A1}" type="pres">
      <dgm:prSet presAssocID="{C04CA310-BE41-4783-A867-5839A6C048B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7B64B7D-96EE-4F02-A97A-EDB7DA066AF6}" type="pres">
      <dgm:prSet presAssocID="{0C6A49FF-420E-460A-9F69-B5744BB1A579}" presName="bottomLine" presStyleLbl="alignNode1" presStyleIdx="3" presStyleCnt="6">
        <dgm:presLayoutVars/>
      </dgm:prSet>
      <dgm:spPr/>
    </dgm:pt>
    <dgm:pt modelId="{A8DBDE4B-8505-44F8-BC68-39339A11C373}" type="pres">
      <dgm:prSet presAssocID="{0C6A49FF-420E-460A-9F69-B5744BB1A579}" presName="nodeText" presStyleLbl="bgAccFollowNode1" presStyleIdx="1" presStyleCnt="3">
        <dgm:presLayoutVars>
          <dgm:bulletEnabled val="1"/>
        </dgm:presLayoutVars>
      </dgm:prSet>
      <dgm:spPr/>
    </dgm:pt>
    <dgm:pt modelId="{5070CD1A-F294-4399-8659-1F607FB9BE61}" type="pres">
      <dgm:prSet presAssocID="{C04CA310-BE41-4783-A867-5839A6C048BB}" presName="sibTrans" presStyleCnt="0"/>
      <dgm:spPr/>
    </dgm:pt>
    <dgm:pt modelId="{2FF09D10-B7F6-402A-9FFE-E01C15DA2654}" type="pres">
      <dgm:prSet presAssocID="{6F079F10-D8F0-4DDB-B93D-2B0F303C521A}" presName="compositeNode" presStyleCnt="0">
        <dgm:presLayoutVars>
          <dgm:bulletEnabled val="1"/>
        </dgm:presLayoutVars>
      </dgm:prSet>
      <dgm:spPr/>
    </dgm:pt>
    <dgm:pt modelId="{1D271FC5-7E62-4951-91AC-9D950D21D4A6}" type="pres">
      <dgm:prSet presAssocID="{6F079F10-D8F0-4DDB-B93D-2B0F303C521A}" presName="bgRect" presStyleLbl="bgAccFollowNode1" presStyleIdx="2" presStyleCnt="3"/>
      <dgm:spPr/>
    </dgm:pt>
    <dgm:pt modelId="{FD968A71-A0CE-44C0-AEB3-036CB072C54E}" type="pres">
      <dgm:prSet presAssocID="{BB400345-5542-4EE7-8045-A837ABBA4E4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A6A5375-00A5-429B-85D8-02801088317F}" type="pres">
      <dgm:prSet presAssocID="{6F079F10-D8F0-4DDB-B93D-2B0F303C521A}" presName="bottomLine" presStyleLbl="alignNode1" presStyleIdx="5" presStyleCnt="6">
        <dgm:presLayoutVars/>
      </dgm:prSet>
      <dgm:spPr/>
    </dgm:pt>
    <dgm:pt modelId="{92B5D44F-34F1-447F-864E-2EA19A79A808}" type="pres">
      <dgm:prSet presAssocID="{6F079F10-D8F0-4DDB-B93D-2B0F303C521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85081B-DE49-43B0-9855-188F9E4ECE4F}" type="presOf" srcId="{0C6A49FF-420E-460A-9F69-B5744BB1A579}" destId="{4A077E0F-CD31-4114-BD60-CC0437AF6827}" srcOrd="0" destOrd="0" presId="urn:microsoft.com/office/officeart/2016/7/layout/BasicLinearProcessNumbered"/>
    <dgm:cxn modelId="{6056ED58-2E50-408B-8669-67A854B00BC7}" srcId="{B526DCB3-1416-49A4-AE0C-03F42AB2B7A9}" destId="{6F079F10-D8F0-4DDB-B93D-2B0F303C521A}" srcOrd="2" destOrd="0" parTransId="{CA2DB711-2CFE-48B8-A0AB-ED15D527442F}" sibTransId="{BB400345-5542-4EE7-8045-A837ABBA4E45}"/>
    <dgm:cxn modelId="{A8B1FDCE-F645-4BBE-B4A6-9C6AAC4B2381}" type="presOf" srcId="{5F339ECB-A28D-4485-972D-012D6096F6BE}" destId="{1FDF116F-3E29-4238-8712-2FEF338D9668}" srcOrd="0" destOrd="0" presId="urn:microsoft.com/office/officeart/2016/7/layout/BasicLinearProcessNumbered"/>
    <dgm:cxn modelId="{BA8ECD65-61F8-4C05-BDDF-734E4CBF4235}" srcId="{B526DCB3-1416-49A4-AE0C-03F42AB2B7A9}" destId="{5F339ECB-A28D-4485-972D-012D6096F6BE}" srcOrd="0" destOrd="0" parTransId="{4C4AE10A-E914-451F-B6F4-7D2D9ED34C50}" sibTransId="{B91705A0-DF57-44A8-8383-112528AD4749}"/>
    <dgm:cxn modelId="{21EAC2FB-22DE-430D-B761-C94DC990D3B0}" type="presOf" srcId="{6F079F10-D8F0-4DDB-B93D-2B0F303C521A}" destId="{92B5D44F-34F1-447F-864E-2EA19A79A808}" srcOrd="1" destOrd="0" presId="urn:microsoft.com/office/officeart/2016/7/layout/BasicLinearProcessNumbered"/>
    <dgm:cxn modelId="{75714E3D-C62E-4660-BDED-FA102AFEC4FA}" type="presOf" srcId="{C04CA310-BE41-4783-A867-5839A6C048BB}" destId="{EC3FB66E-F6A4-4D9F-BC28-6B6B4C56D8A1}" srcOrd="0" destOrd="0" presId="urn:microsoft.com/office/officeart/2016/7/layout/BasicLinearProcessNumbered"/>
    <dgm:cxn modelId="{BCF935A6-0F31-4311-8424-8DC5DE015D0E}" srcId="{B526DCB3-1416-49A4-AE0C-03F42AB2B7A9}" destId="{0C6A49FF-420E-460A-9F69-B5744BB1A579}" srcOrd="1" destOrd="0" parTransId="{2B0E24CE-A873-4A6B-97A2-DF0F5DCCD2C2}" sibTransId="{C04CA310-BE41-4783-A867-5839A6C048BB}"/>
    <dgm:cxn modelId="{FE696E5F-8E39-4B67-B6C7-36C824DF4246}" type="presOf" srcId="{B526DCB3-1416-49A4-AE0C-03F42AB2B7A9}" destId="{46404BEE-81C8-4247-A2D8-4F3B08BA9962}" srcOrd="0" destOrd="0" presId="urn:microsoft.com/office/officeart/2016/7/layout/BasicLinearProcessNumbered"/>
    <dgm:cxn modelId="{3D134EFD-96A5-4F5F-A058-71B38C2D3055}" type="presOf" srcId="{0C6A49FF-420E-460A-9F69-B5744BB1A579}" destId="{A8DBDE4B-8505-44F8-BC68-39339A11C373}" srcOrd="1" destOrd="0" presId="urn:microsoft.com/office/officeart/2016/7/layout/BasicLinearProcessNumbered"/>
    <dgm:cxn modelId="{67B05744-8AAC-42AB-99E9-D1EFC836E7B3}" type="presOf" srcId="{6F079F10-D8F0-4DDB-B93D-2B0F303C521A}" destId="{1D271FC5-7E62-4951-91AC-9D950D21D4A6}" srcOrd="0" destOrd="0" presId="urn:microsoft.com/office/officeart/2016/7/layout/BasicLinearProcessNumbered"/>
    <dgm:cxn modelId="{26877622-CEA5-4AC7-AA61-5650DEF62C4A}" type="presOf" srcId="{BB400345-5542-4EE7-8045-A837ABBA4E45}" destId="{FD968A71-A0CE-44C0-AEB3-036CB072C54E}" srcOrd="0" destOrd="0" presId="urn:microsoft.com/office/officeart/2016/7/layout/BasicLinearProcessNumbered"/>
    <dgm:cxn modelId="{CD70E4E1-CE47-457E-8869-048134AEC81C}" type="presOf" srcId="{B91705A0-DF57-44A8-8383-112528AD4749}" destId="{C8A243DA-7176-4C9C-B13C-C49B9D999CBC}" srcOrd="0" destOrd="0" presId="urn:microsoft.com/office/officeart/2016/7/layout/BasicLinearProcessNumbered"/>
    <dgm:cxn modelId="{5483186B-F375-4447-8B92-165FDD589393}" type="presOf" srcId="{5F339ECB-A28D-4485-972D-012D6096F6BE}" destId="{0DF7034A-7846-449E-A3CE-FC9C7AA6CBDC}" srcOrd="1" destOrd="0" presId="urn:microsoft.com/office/officeart/2016/7/layout/BasicLinearProcessNumbered"/>
    <dgm:cxn modelId="{F168E267-65E1-43CC-BF38-4D713C4EFDCA}" type="presParOf" srcId="{46404BEE-81C8-4247-A2D8-4F3B08BA9962}" destId="{BE83DB6E-018E-425C-A7C4-2646E15AC60C}" srcOrd="0" destOrd="0" presId="urn:microsoft.com/office/officeart/2016/7/layout/BasicLinearProcessNumbered"/>
    <dgm:cxn modelId="{AC3323E7-7A7F-4E80-82E0-C8F308D8D3F0}" type="presParOf" srcId="{BE83DB6E-018E-425C-A7C4-2646E15AC60C}" destId="{1FDF116F-3E29-4238-8712-2FEF338D9668}" srcOrd="0" destOrd="0" presId="urn:microsoft.com/office/officeart/2016/7/layout/BasicLinearProcessNumbered"/>
    <dgm:cxn modelId="{5C8B069B-A866-4DD8-B4DC-C00E65C424A3}" type="presParOf" srcId="{BE83DB6E-018E-425C-A7C4-2646E15AC60C}" destId="{C8A243DA-7176-4C9C-B13C-C49B9D999CBC}" srcOrd="1" destOrd="0" presId="urn:microsoft.com/office/officeart/2016/7/layout/BasicLinearProcessNumbered"/>
    <dgm:cxn modelId="{569A0C78-F08F-4DF2-A758-F6210101A15F}" type="presParOf" srcId="{BE83DB6E-018E-425C-A7C4-2646E15AC60C}" destId="{69408238-D25C-4975-9BB2-D27F3197305C}" srcOrd="2" destOrd="0" presId="urn:microsoft.com/office/officeart/2016/7/layout/BasicLinearProcessNumbered"/>
    <dgm:cxn modelId="{3EC7BC29-49CF-4602-A2AB-25C23099192B}" type="presParOf" srcId="{BE83DB6E-018E-425C-A7C4-2646E15AC60C}" destId="{0DF7034A-7846-449E-A3CE-FC9C7AA6CBDC}" srcOrd="3" destOrd="0" presId="urn:microsoft.com/office/officeart/2016/7/layout/BasicLinearProcessNumbered"/>
    <dgm:cxn modelId="{F9CEE29D-157B-4DBC-B978-FAAF5142C914}" type="presParOf" srcId="{46404BEE-81C8-4247-A2D8-4F3B08BA9962}" destId="{BBCE2C01-599A-4812-AE9F-8514E85B313C}" srcOrd="1" destOrd="0" presId="urn:microsoft.com/office/officeart/2016/7/layout/BasicLinearProcessNumbered"/>
    <dgm:cxn modelId="{D60F8362-59EC-487B-83DC-692829FE1AB1}" type="presParOf" srcId="{46404BEE-81C8-4247-A2D8-4F3B08BA9962}" destId="{A890A0D5-9485-4D57-8CF9-BFF6A89C1F7A}" srcOrd="2" destOrd="0" presId="urn:microsoft.com/office/officeart/2016/7/layout/BasicLinearProcessNumbered"/>
    <dgm:cxn modelId="{A1CC9E8D-6861-4229-B33F-D63821C5FA3F}" type="presParOf" srcId="{A890A0D5-9485-4D57-8CF9-BFF6A89C1F7A}" destId="{4A077E0F-CD31-4114-BD60-CC0437AF6827}" srcOrd="0" destOrd="0" presId="urn:microsoft.com/office/officeart/2016/7/layout/BasicLinearProcessNumbered"/>
    <dgm:cxn modelId="{97DD240C-EB5F-497E-AC6E-53FBD8C13DD8}" type="presParOf" srcId="{A890A0D5-9485-4D57-8CF9-BFF6A89C1F7A}" destId="{EC3FB66E-F6A4-4D9F-BC28-6B6B4C56D8A1}" srcOrd="1" destOrd="0" presId="urn:microsoft.com/office/officeart/2016/7/layout/BasicLinearProcessNumbered"/>
    <dgm:cxn modelId="{5092FE65-CAC3-49A6-91DB-B6715FEEC5F7}" type="presParOf" srcId="{A890A0D5-9485-4D57-8CF9-BFF6A89C1F7A}" destId="{D7B64B7D-96EE-4F02-A97A-EDB7DA066AF6}" srcOrd="2" destOrd="0" presId="urn:microsoft.com/office/officeart/2016/7/layout/BasicLinearProcessNumbered"/>
    <dgm:cxn modelId="{41EDF246-48AF-415E-8F50-B0BE145DE9E9}" type="presParOf" srcId="{A890A0D5-9485-4D57-8CF9-BFF6A89C1F7A}" destId="{A8DBDE4B-8505-44F8-BC68-39339A11C373}" srcOrd="3" destOrd="0" presId="urn:microsoft.com/office/officeart/2016/7/layout/BasicLinearProcessNumbered"/>
    <dgm:cxn modelId="{87C9983B-6B92-4E7D-B006-7606598CB2F2}" type="presParOf" srcId="{46404BEE-81C8-4247-A2D8-4F3B08BA9962}" destId="{5070CD1A-F294-4399-8659-1F607FB9BE61}" srcOrd="3" destOrd="0" presId="urn:microsoft.com/office/officeart/2016/7/layout/BasicLinearProcessNumbered"/>
    <dgm:cxn modelId="{420E72C7-F24F-4C89-843C-66CE8CBC86A9}" type="presParOf" srcId="{46404BEE-81C8-4247-A2D8-4F3B08BA9962}" destId="{2FF09D10-B7F6-402A-9FFE-E01C15DA2654}" srcOrd="4" destOrd="0" presId="urn:microsoft.com/office/officeart/2016/7/layout/BasicLinearProcessNumbered"/>
    <dgm:cxn modelId="{6020CD36-3A97-4038-89C5-06C0E04512E7}" type="presParOf" srcId="{2FF09D10-B7F6-402A-9FFE-E01C15DA2654}" destId="{1D271FC5-7E62-4951-91AC-9D950D21D4A6}" srcOrd="0" destOrd="0" presId="urn:microsoft.com/office/officeart/2016/7/layout/BasicLinearProcessNumbered"/>
    <dgm:cxn modelId="{3C0898AC-B438-4496-84C6-FA6B6FDEE216}" type="presParOf" srcId="{2FF09D10-B7F6-402A-9FFE-E01C15DA2654}" destId="{FD968A71-A0CE-44C0-AEB3-036CB072C54E}" srcOrd="1" destOrd="0" presId="urn:microsoft.com/office/officeart/2016/7/layout/BasicLinearProcessNumbered"/>
    <dgm:cxn modelId="{455DCD59-2077-4AD1-A896-10FD39390F5C}" type="presParOf" srcId="{2FF09D10-B7F6-402A-9FFE-E01C15DA2654}" destId="{4A6A5375-00A5-429B-85D8-02801088317F}" srcOrd="2" destOrd="0" presId="urn:microsoft.com/office/officeart/2016/7/layout/BasicLinearProcessNumbered"/>
    <dgm:cxn modelId="{F41DBC4C-8A50-4384-A024-1251DC0789A2}" type="presParOf" srcId="{2FF09D10-B7F6-402A-9FFE-E01C15DA2654}" destId="{92B5D44F-34F1-447F-864E-2EA19A79A8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886BE-BAEF-42EA-B276-022624D63DE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47EC5D9-A66F-48CD-8C96-52E4A415C3D8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C63477F-3F42-47DA-80E8-59060581CA7F}" type="parTrans" cxnId="{BB1E551B-325C-4530-A059-7B086EDE25FD}">
      <dgm:prSet/>
      <dgm:spPr/>
      <dgm:t>
        <a:bodyPr/>
        <a:lstStyle/>
        <a:p>
          <a:endParaRPr lang="en-US"/>
        </a:p>
      </dgm:t>
    </dgm:pt>
    <dgm:pt modelId="{D560D9BA-1E8A-49EB-9547-3D7026E26A0E}" type="sibTrans" cxnId="{BB1E551B-325C-4530-A059-7B086EDE25FD}">
      <dgm:prSet/>
      <dgm:spPr/>
      <dgm:t>
        <a:bodyPr/>
        <a:lstStyle/>
        <a:p>
          <a:endParaRPr lang="en-US"/>
        </a:p>
      </dgm:t>
    </dgm:pt>
    <dgm:pt modelId="{939700DC-A23C-424E-984D-1457AB1C0244}" type="asst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896EB847-3EFD-4A63-BABF-B377F1C3BE66}" type="parTrans" cxnId="{D316981F-75E2-470A-AAAE-053316E8C59B}">
      <dgm:prSet/>
      <dgm:spPr/>
      <dgm:t>
        <a:bodyPr/>
        <a:lstStyle/>
        <a:p>
          <a:endParaRPr lang="en-US"/>
        </a:p>
      </dgm:t>
    </dgm:pt>
    <dgm:pt modelId="{A0F06432-3A04-4941-9B2B-351EA8C6A250}" type="sibTrans" cxnId="{D316981F-75E2-470A-AAAE-053316E8C59B}">
      <dgm:prSet/>
      <dgm:spPr/>
      <dgm:t>
        <a:bodyPr/>
        <a:lstStyle/>
        <a:p>
          <a:endParaRPr lang="en-US"/>
        </a:p>
      </dgm:t>
    </dgm:pt>
    <dgm:pt modelId="{49F5F929-38DD-4CF8-AACD-152BFFDA38AB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64321824-3BA7-460F-8798-11FE5EA0FB47}" type="parTrans" cxnId="{9F3C67E8-B623-4047-A725-90102B6C488B}">
      <dgm:prSet/>
      <dgm:spPr/>
      <dgm:t>
        <a:bodyPr/>
        <a:lstStyle/>
        <a:p>
          <a:endParaRPr lang="en-US"/>
        </a:p>
      </dgm:t>
    </dgm:pt>
    <dgm:pt modelId="{1924C387-F662-4B02-AF48-5D8F94500B7F}" type="sibTrans" cxnId="{9F3C67E8-B623-4047-A725-90102B6C488B}">
      <dgm:prSet/>
      <dgm:spPr/>
      <dgm:t>
        <a:bodyPr/>
        <a:lstStyle/>
        <a:p>
          <a:endParaRPr lang="en-US"/>
        </a:p>
      </dgm:t>
    </dgm:pt>
    <dgm:pt modelId="{B9E05F17-6D53-490C-880F-C0A02A44078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B069FE-2FB5-4410-AE70-6F8173C7230A}" type="parTrans" cxnId="{C7E16CDA-014E-4BC2-A40D-662306F0DA8F}">
      <dgm:prSet/>
      <dgm:spPr/>
      <dgm:t>
        <a:bodyPr/>
        <a:lstStyle/>
        <a:p>
          <a:endParaRPr lang="en-US"/>
        </a:p>
      </dgm:t>
    </dgm:pt>
    <dgm:pt modelId="{B8259121-0C83-4782-B5B4-2FDD028B0C02}" type="sibTrans" cxnId="{C7E16CDA-014E-4BC2-A40D-662306F0DA8F}">
      <dgm:prSet/>
      <dgm:spPr/>
      <dgm:t>
        <a:bodyPr/>
        <a:lstStyle/>
        <a:p>
          <a:endParaRPr lang="en-US"/>
        </a:p>
      </dgm:t>
    </dgm:pt>
    <dgm:pt modelId="{0994183D-F68C-4A0C-ADB1-5C88AC24A212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A3139E46-CF40-478F-94DF-91605AE3985F}" type="parTrans" cxnId="{F6E29071-E54B-4B30-89C9-78A5EE9F98A6}">
      <dgm:prSet/>
      <dgm:spPr/>
      <dgm:t>
        <a:bodyPr/>
        <a:lstStyle/>
        <a:p>
          <a:endParaRPr lang="en-US"/>
        </a:p>
      </dgm:t>
    </dgm:pt>
    <dgm:pt modelId="{4676D27D-EB1E-4E9C-90C7-8AF0FCAE4D72}" type="sibTrans" cxnId="{F6E29071-E54B-4B30-89C9-78A5EE9F98A6}">
      <dgm:prSet/>
      <dgm:spPr/>
      <dgm:t>
        <a:bodyPr/>
        <a:lstStyle/>
        <a:p>
          <a:endParaRPr lang="en-US"/>
        </a:p>
      </dgm:t>
    </dgm:pt>
    <dgm:pt modelId="{B59C04B9-C77E-46B7-B345-7B088347CF63}" type="pres">
      <dgm:prSet presAssocID="{7A6886BE-BAEF-42EA-B276-022624D63D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F2DA1D-B269-44A8-AEAC-7C8F4EF99EAC}" type="pres">
      <dgm:prSet presAssocID="{B47EC5D9-A66F-48CD-8C96-52E4A415C3D8}" presName="hierRoot1" presStyleCnt="0">
        <dgm:presLayoutVars>
          <dgm:hierBranch val="init"/>
        </dgm:presLayoutVars>
      </dgm:prSet>
      <dgm:spPr/>
    </dgm:pt>
    <dgm:pt modelId="{35F87444-C932-4EFE-AA0E-13D4E0EABE23}" type="pres">
      <dgm:prSet presAssocID="{B47EC5D9-A66F-48CD-8C96-52E4A415C3D8}" presName="rootComposite1" presStyleCnt="0"/>
      <dgm:spPr/>
    </dgm:pt>
    <dgm:pt modelId="{068FD07B-9C8C-4E02-8D54-CE60AFBA4949}" type="pres">
      <dgm:prSet presAssocID="{B47EC5D9-A66F-48CD-8C96-52E4A415C3D8}" presName="rootText1" presStyleLbl="node0" presStyleIdx="0" presStyleCnt="1">
        <dgm:presLayoutVars>
          <dgm:chPref val="3"/>
        </dgm:presLayoutVars>
      </dgm:prSet>
      <dgm:spPr/>
    </dgm:pt>
    <dgm:pt modelId="{F36FE309-61AC-4D6B-993A-0D1B872977DF}" type="pres">
      <dgm:prSet presAssocID="{B47EC5D9-A66F-48CD-8C96-52E4A415C3D8}" presName="rootConnector1" presStyleLbl="node1" presStyleIdx="0" presStyleCnt="0"/>
      <dgm:spPr/>
    </dgm:pt>
    <dgm:pt modelId="{34E70A76-75D8-44AB-B8ED-88BBAE5D6A2D}" type="pres">
      <dgm:prSet presAssocID="{B47EC5D9-A66F-48CD-8C96-52E4A415C3D8}" presName="hierChild2" presStyleCnt="0"/>
      <dgm:spPr/>
    </dgm:pt>
    <dgm:pt modelId="{745061D3-BF33-40F0-A83C-52009E23F57F}" type="pres">
      <dgm:prSet presAssocID="{64321824-3BA7-460F-8798-11FE5EA0FB47}" presName="Name37" presStyleLbl="parChTrans1D2" presStyleIdx="0" presStyleCnt="3"/>
      <dgm:spPr/>
    </dgm:pt>
    <dgm:pt modelId="{C0111564-FEFA-4017-B7AB-C31E5D5783E6}" type="pres">
      <dgm:prSet presAssocID="{49F5F929-38DD-4CF8-AACD-152BFFDA38AB}" presName="hierRoot2" presStyleCnt="0">
        <dgm:presLayoutVars>
          <dgm:hierBranch val="init"/>
        </dgm:presLayoutVars>
      </dgm:prSet>
      <dgm:spPr/>
    </dgm:pt>
    <dgm:pt modelId="{EC059B6B-B50F-4C57-92BC-66E0232DA4D7}" type="pres">
      <dgm:prSet presAssocID="{49F5F929-38DD-4CF8-AACD-152BFFDA38AB}" presName="rootComposite" presStyleCnt="0"/>
      <dgm:spPr/>
    </dgm:pt>
    <dgm:pt modelId="{A4953C07-EB00-49D2-96D0-34F5C40D0408}" type="pres">
      <dgm:prSet presAssocID="{49F5F929-38DD-4CF8-AACD-152BFFDA38AB}" presName="rootText" presStyleLbl="node2" presStyleIdx="0" presStyleCnt="2">
        <dgm:presLayoutVars>
          <dgm:chPref val="3"/>
        </dgm:presLayoutVars>
      </dgm:prSet>
      <dgm:spPr/>
    </dgm:pt>
    <dgm:pt modelId="{AB9A15E1-280B-4E35-AB10-65912732E745}" type="pres">
      <dgm:prSet presAssocID="{49F5F929-38DD-4CF8-AACD-152BFFDA38AB}" presName="rootConnector" presStyleLbl="node2" presStyleIdx="0" presStyleCnt="2"/>
      <dgm:spPr/>
    </dgm:pt>
    <dgm:pt modelId="{2DAB6325-6469-4157-817F-B6DE7998F853}" type="pres">
      <dgm:prSet presAssocID="{49F5F929-38DD-4CF8-AACD-152BFFDA38AB}" presName="hierChild4" presStyleCnt="0"/>
      <dgm:spPr/>
    </dgm:pt>
    <dgm:pt modelId="{C7F4F8AC-4C7F-46D9-AACD-CFEA5CBDC6F5}" type="pres">
      <dgm:prSet presAssocID="{A3B069FE-2FB5-4410-AE70-6F8173C7230A}" presName="Name37" presStyleLbl="parChTrans1D3" presStyleIdx="0" presStyleCnt="1"/>
      <dgm:spPr/>
    </dgm:pt>
    <dgm:pt modelId="{025541A5-7644-41C4-AA12-9DE9062536CB}" type="pres">
      <dgm:prSet presAssocID="{B9E05F17-6D53-490C-880F-C0A02A440785}" presName="hierRoot2" presStyleCnt="0">
        <dgm:presLayoutVars>
          <dgm:hierBranch val="init"/>
        </dgm:presLayoutVars>
      </dgm:prSet>
      <dgm:spPr/>
    </dgm:pt>
    <dgm:pt modelId="{419885B5-0FA4-4DA1-B37E-EC1BFEB9A75C}" type="pres">
      <dgm:prSet presAssocID="{B9E05F17-6D53-490C-880F-C0A02A440785}" presName="rootComposite" presStyleCnt="0"/>
      <dgm:spPr/>
    </dgm:pt>
    <dgm:pt modelId="{AFE46486-2A9D-40F4-96A4-D00F57484C98}" type="pres">
      <dgm:prSet presAssocID="{B9E05F17-6D53-490C-880F-C0A02A440785}" presName="rootText" presStyleLbl="node3" presStyleIdx="0" presStyleCnt="1">
        <dgm:presLayoutVars>
          <dgm:chPref val="3"/>
        </dgm:presLayoutVars>
      </dgm:prSet>
      <dgm:spPr/>
    </dgm:pt>
    <dgm:pt modelId="{111D885F-9FCE-4BC1-9895-A625975BF485}" type="pres">
      <dgm:prSet presAssocID="{B9E05F17-6D53-490C-880F-C0A02A440785}" presName="rootConnector" presStyleLbl="node3" presStyleIdx="0" presStyleCnt="1"/>
      <dgm:spPr/>
    </dgm:pt>
    <dgm:pt modelId="{13AD5DE5-B48D-4868-A3A5-70C8F7B2657F}" type="pres">
      <dgm:prSet presAssocID="{B9E05F17-6D53-490C-880F-C0A02A440785}" presName="hierChild4" presStyleCnt="0"/>
      <dgm:spPr/>
    </dgm:pt>
    <dgm:pt modelId="{60A214BA-B7AB-4EB9-BB79-5C5B8F7BE990}" type="pres">
      <dgm:prSet presAssocID="{B9E05F17-6D53-490C-880F-C0A02A440785}" presName="hierChild5" presStyleCnt="0"/>
      <dgm:spPr/>
    </dgm:pt>
    <dgm:pt modelId="{95202EAB-A2E6-4716-9645-C88CEDDE17AD}" type="pres">
      <dgm:prSet presAssocID="{49F5F929-38DD-4CF8-AACD-152BFFDA38AB}" presName="hierChild5" presStyleCnt="0"/>
      <dgm:spPr/>
    </dgm:pt>
    <dgm:pt modelId="{3E7675C9-BD2F-4298-A803-AA8B565E307A}" type="pres">
      <dgm:prSet presAssocID="{A3139E46-CF40-478F-94DF-91605AE3985F}" presName="Name37" presStyleLbl="parChTrans1D2" presStyleIdx="1" presStyleCnt="3"/>
      <dgm:spPr/>
    </dgm:pt>
    <dgm:pt modelId="{231FC1CB-FA90-48FE-BE72-68F4AB52FA76}" type="pres">
      <dgm:prSet presAssocID="{0994183D-F68C-4A0C-ADB1-5C88AC24A212}" presName="hierRoot2" presStyleCnt="0">
        <dgm:presLayoutVars>
          <dgm:hierBranch val="init"/>
        </dgm:presLayoutVars>
      </dgm:prSet>
      <dgm:spPr/>
    </dgm:pt>
    <dgm:pt modelId="{DDF32C76-ADC1-4BB3-A2F5-CAAA3138EF88}" type="pres">
      <dgm:prSet presAssocID="{0994183D-F68C-4A0C-ADB1-5C88AC24A212}" presName="rootComposite" presStyleCnt="0"/>
      <dgm:spPr/>
    </dgm:pt>
    <dgm:pt modelId="{0624B46F-0C4F-4AE4-B3E4-5E98BCEFD94A}" type="pres">
      <dgm:prSet presAssocID="{0994183D-F68C-4A0C-ADB1-5C88AC24A212}" presName="rootText" presStyleLbl="node2" presStyleIdx="1" presStyleCnt="2">
        <dgm:presLayoutVars>
          <dgm:chPref val="3"/>
        </dgm:presLayoutVars>
      </dgm:prSet>
      <dgm:spPr/>
    </dgm:pt>
    <dgm:pt modelId="{385DFA0B-4F72-4BA0-BEBC-1BEC36FEF28E}" type="pres">
      <dgm:prSet presAssocID="{0994183D-F68C-4A0C-ADB1-5C88AC24A212}" presName="rootConnector" presStyleLbl="node2" presStyleIdx="1" presStyleCnt="2"/>
      <dgm:spPr/>
    </dgm:pt>
    <dgm:pt modelId="{7B6F0959-F381-4C7F-9301-C84C1D5B1FCF}" type="pres">
      <dgm:prSet presAssocID="{0994183D-F68C-4A0C-ADB1-5C88AC24A212}" presName="hierChild4" presStyleCnt="0"/>
      <dgm:spPr/>
    </dgm:pt>
    <dgm:pt modelId="{20B6A64F-E3AB-4994-8840-9C7C687FCCDD}" type="pres">
      <dgm:prSet presAssocID="{0994183D-F68C-4A0C-ADB1-5C88AC24A212}" presName="hierChild5" presStyleCnt="0"/>
      <dgm:spPr/>
    </dgm:pt>
    <dgm:pt modelId="{D0CCBB65-9A32-4E30-B45A-A178C6606F26}" type="pres">
      <dgm:prSet presAssocID="{B47EC5D9-A66F-48CD-8C96-52E4A415C3D8}" presName="hierChild3" presStyleCnt="0"/>
      <dgm:spPr/>
    </dgm:pt>
    <dgm:pt modelId="{ED8ACC83-E8B3-4C7A-8169-B9FF49A03F92}" type="pres">
      <dgm:prSet presAssocID="{896EB847-3EFD-4A63-BABF-B377F1C3BE66}" presName="Name111" presStyleLbl="parChTrans1D2" presStyleIdx="2" presStyleCnt="3"/>
      <dgm:spPr/>
    </dgm:pt>
    <dgm:pt modelId="{088C004A-07CA-49FF-88FC-87A2DCB911D0}" type="pres">
      <dgm:prSet presAssocID="{939700DC-A23C-424E-984D-1457AB1C0244}" presName="hierRoot3" presStyleCnt="0">
        <dgm:presLayoutVars>
          <dgm:hierBranch val="init"/>
        </dgm:presLayoutVars>
      </dgm:prSet>
      <dgm:spPr/>
    </dgm:pt>
    <dgm:pt modelId="{5637B0EF-BE7F-4876-8AD8-9C5F258BDC98}" type="pres">
      <dgm:prSet presAssocID="{939700DC-A23C-424E-984D-1457AB1C0244}" presName="rootComposite3" presStyleCnt="0"/>
      <dgm:spPr/>
    </dgm:pt>
    <dgm:pt modelId="{F5992E90-5C3E-4645-BF26-84CFD7FA0366}" type="pres">
      <dgm:prSet presAssocID="{939700DC-A23C-424E-984D-1457AB1C0244}" presName="rootText3" presStyleLbl="asst1" presStyleIdx="0" presStyleCnt="1">
        <dgm:presLayoutVars>
          <dgm:chPref val="3"/>
        </dgm:presLayoutVars>
      </dgm:prSet>
      <dgm:spPr/>
    </dgm:pt>
    <dgm:pt modelId="{B2655F39-6555-4D8D-983E-FCDABF1A0E1E}" type="pres">
      <dgm:prSet presAssocID="{939700DC-A23C-424E-984D-1457AB1C0244}" presName="rootConnector3" presStyleLbl="asst1" presStyleIdx="0" presStyleCnt="1"/>
      <dgm:spPr/>
    </dgm:pt>
    <dgm:pt modelId="{9E0BF125-1CC0-4326-BAFD-ECDDB831E96A}" type="pres">
      <dgm:prSet presAssocID="{939700DC-A23C-424E-984D-1457AB1C0244}" presName="hierChild6" presStyleCnt="0"/>
      <dgm:spPr/>
    </dgm:pt>
    <dgm:pt modelId="{79363188-CDC6-43BA-BE94-DA6FA447BC32}" type="pres">
      <dgm:prSet presAssocID="{939700DC-A23C-424E-984D-1457AB1C0244}" presName="hierChild7" presStyleCnt="0"/>
      <dgm:spPr/>
    </dgm:pt>
  </dgm:ptLst>
  <dgm:cxnLst>
    <dgm:cxn modelId="{AF902732-CBDD-4562-B1FD-A47D3A834B61}" type="presOf" srcId="{896EB847-3EFD-4A63-BABF-B377F1C3BE66}" destId="{ED8ACC83-E8B3-4C7A-8169-B9FF49A03F92}" srcOrd="0" destOrd="0" presId="urn:microsoft.com/office/officeart/2005/8/layout/orgChart1"/>
    <dgm:cxn modelId="{CCD74156-8709-4883-9E71-2EE6A367C4AD}" type="presOf" srcId="{B9E05F17-6D53-490C-880F-C0A02A440785}" destId="{AFE46486-2A9D-40F4-96A4-D00F57484C98}" srcOrd="0" destOrd="0" presId="urn:microsoft.com/office/officeart/2005/8/layout/orgChart1"/>
    <dgm:cxn modelId="{D316981F-75E2-470A-AAAE-053316E8C59B}" srcId="{B47EC5D9-A66F-48CD-8C96-52E4A415C3D8}" destId="{939700DC-A23C-424E-984D-1457AB1C0244}" srcOrd="0" destOrd="0" parTransId="{896EB847-3EFD-4A63-BABF-B377F1C3BE66}" sibTransId="{A0F06432-3A04-4941-9B2B-351EA8C6A250}"/>
    <dgm:cxn modelId="{F6E29071-E54B-4B30-89C9-78A5EE9F98A6}" srcId="{B47EC5D9-A66F-48CD-8C96-52E4A415C3D8}" destId="{0994183D-F68C-4A0C-ADB1-5C88AC24A212}" srcOrd="2" destOrd="0" parTransId="{A3139E46-CF40-478F-94DF-91605AE3985F}" sibTransId="{4676D27D-EB1E-4E9C-90C7-8AF0FCAE4D72}"/>
    <dgm:cxn modelId="{34B533A5-70EA-47D4-B133-692E60697819}" type="presOf" srcId="{49F5F929-38DD-4CF8-AACD-152BFFDA38AB}" destId="{AB9A15E1-280B-4E35-AB10-65912732E745}" srcOrd="1" destOrd="0" presId="urn:microsoft.com/office/officeart/2005/8/layout/orgChart1"/>
    <dgm:cxn modelId="{14A8F6E9-0827-48C9-B446-1D2C18524C65}" type="presOf" srcId="{B9E05F17-6D53-490C-880F-C0A02A440785}" destId="{111D885F-9FCE-4BC1-9895-A625975BF485}" srcOrd="1" destOrd="0" presId="urn:microsoft.com/office/officeart/2005/8/layout/orgChart1"/>
    <dgm:cxn modelId="{4CF850BB-40CF-42E1-A14E-37087C6A4C16}" type="presOf" srcId="{B47EC5D9-A66F-48CD-8C96-52E4A415C3D8}" destId="{068FD07B-9C8C-4E02-8D54-CE60AFBA4949}" srcOrd="0" destOrd="0" presId="urn:microsoft.com/office/officeart/2005/8/layout/orgChart1"/>
    <dgm:cxn modelId="{814D50B3-FD0A-4835-8B71-7B98BB62E7C4}" type="presOf" srcId="{7A6886BE-BAEF-42EA-B276-022624D63DE5}" destId="{B59C04B9-C77E-46B7-B345-7B088347CF63}" srcOrd="0" destOrd="0" presId="urn:microsoft.com/office/officeart/2005/8/layout/orgChart1"/>
    <dgm:cxn modelId="{F8351CCC-13E0-489C-90F9-4D2EE2A8BA48}" type="presOf" srcId="{A3B069FE-2FB5-4410-AE70-6F8173C7230A}" destId="{C7F4F8AC-4C7F-46D9-AACD-CFEA5CBDC6F5}" srcOrd="0" destOrd="0" presId="urn:microsoft.com/office/officeart/2005/8/layout/orgChart1"/>
    <dgm:cxn modelId="{C7E16CDA-014E-4BC2-A40D-662306F0DA8F}" srcId="{49F5F929-38DD-4CF8-AACD-152BFFDA38AB}" destId="{B9E05F17-6D53-490C-880F-C0A02A440785}" srcOrd="0" destOrd="0" parTransId="{A3B069FE-2FB5-4410-AE70-6F8173C7230A}" sibTransId="{B8259121-0C83-4782-B5B4-2FDD028B0C02}"/>
    <dgm:cxn modelId="{FB1697B4-4174-4C2F-9BF4-D43A8F7ADAE4}" type="presOf" srcId="{939700DC-A23C-424E-984D-1457AB1C0244}" destId="{F5992E90-5C3E-4645-BF26-84CFD7FA0366}" srcOrd="0" destOrd="0" presId="urn:microsoft.com/office/officeart/2005/8/layout/orgChart1"/>
    <dgm:cxn modelId="{A6D64FAD-AA82-47C9-BDE0-FAF3022218BD}" type="presOf" srcId="{A3139E46-CF40-478F-94DF-91605AE3985F}" destId="{3E7675C9-BD2F-4298-A803-AA8B565E307A}" srcOrd="0" destOrd="0" presId="urn:microsoft.com/office/officeart/2005/8/layout/orgChart1"/>
    <dgm:cxn modelId="{CA7EDAB4-DD92-4F1C-9225-900FB933D736}" type="presOf" srcId="{64321824-3BA7-460F-8798-11FE5EA0FB47}" destId="{745061D3-BF33-40F0-A83C-52009E23F57F}" srcOrd="0" destOrd="0" presId="urn:microsoft.com/office/officeart/2005/8/layout/orgChart1"/>
    <dgm:cxn modelId="{9F3C67E8-B623-4047-A725-90102B6C488B}" srcId="{B47EC5D9-A66F-48CD-8C96-52E4A415C3D8}" destId="{49F5F929-38DD-4CF8-AACD-152BFFDA38AB}" srcOrd="1" destOrd="0" parTransId="{64321824-3BA7-460F-8798-11FE5EA0FB47}" sibTransId="{1924C387-F662-4B02-AF48-5D8F94500B7F}"/>
    <dgm:cxn modelId="{B1D14EB5-130F-4395-A373-9E19DBE90CDA}" type="presOf" srcId="{B47EC5D9-A66F-48CD-8C96-52E4A415C3D8}" destId="{F36FE309-61AC-4D6B-993A-0D1B872977DF}" srcOrd="1" destOrd="0" presId="urn:microsoft.com/office/officeart/2005/8/layout/orgChart1"/>
    <dgm:cxn modelId="{BB1E551B-325C-4530-A059-7B086EDE25FD}" srcId="{7A6886BE-BAEF-42EA-B276-022624D63DE5}" destId="{B47EC5D9-A66F-48CD-8C96-52E4A415C3D8}" srcOrd="0" destOrd="0" parTransId="{1C63477F-3F42-47DA-80E8-59060581CA7F}" sibTransId="{D560D9BA-1E8A-49EB-9547-3D7026E26A0E}"/>
    <dgm:cxn modelId="{1083AE5B-FFC1-4E12-81B9-F8188A039434}" type="presOf" srcId="{49F5F929-38DD-4CF8-AACD-152BFFDA38AB}" destId="{A4953C07-EB00-49D2-96D0-34F5C40D0408}" srcOrd="0" destOrd="0" presId="urn:microsoft.com/office/officeart/2005/8/layout/orgChart1"/>
    <dgm:cxn modelId="{8AE1F3D9-13AE-4381-BFEF-203F86FE7F90}" type="presOf" srcId="{939700DC-A23C-424E-984D-1457AB1C0244}" destId="{B2655F39-6555-4D8D-983E-FCDABF1A0E1E}" srcOrd="1" destOrd="0" presId="urn:microsoft.com/office/officeart/2005/8/layout/orgChart1"/>
    <dgm:cxn modelId="{AFF61CA4-9CD8-4E48-B8BA-093554C61F82}" type="presOf" srcId="{0994183D-F68C-4A0C-ADB1-5C88AC24A212}" destId="{385DFA0B-4F72-4BA0-BEBC-1BEC36FEF28E}" srcOrd="1" destOrd="0" presId="urn:microsoft.com/office/officeart/2005/8/layout/orgChart1"/>
    <dgm:cxn modelId="{BEE93736-2B3E-4126-A3FA-5475273F7D44}" type="presOf" srcId="{0994183D-F68C-4A0C-ADB1-5C88AC24A212}" destId="{0624B46F-0C4F-4AE4-B3E4-5E98BCEFD94A}" srcOrd="0" destOrd="0" presId="urn:microsoft.com/office/officeart/2005/8/layout/orgChart1"/>
    <dgm:cxn modelId="{32BE90E5-192C-401C-B200-80898789B855}" type="presParOf" srcId="{B59C04B9-C77E-46B7-B345-7B088347CF63}" destId="{11F2DA1D-B269-44A8-AEAC-7C8F4EF99EAC}" srcOrd="0" destOrd="0" presId="urn:microsoft.com/office/officeart/2005/8/layout/orgChart1"/>
    <dgm:cxn modelId="{A5B411E5-1568-480D-9A26-27A5D6074123}" type="presParOf" srcId="{11F2DA1D-B269-44A8-AEAC-7C8F4EF99EAC}" destId="{35F87444-C932-4EFE-AA0E-13D4E0EABE23}" srcOrd="0" destOrd="0" presId="urn:microsoft.com/office/officeart/2005/8/layout/orgChart1"/>
    <dgm:cxn modelId="{FF4B1ED0-B226-47C0-AE83-D79DD5BB69BC}" type="presParOf" srcId="{35F87444-C932-4EFE-AA0E-13D4E0EABE23}" destId="{068FD07B-9C8C-4E02-8D54-CE60AFBA4949}" srcOrd="0" destOrd="0" presId="urn:microsoft.com/office/officeart/2005/8/layout/orgChart1"/>
    <dgm:cxn modelId="{6A84D4E5-D65D-47D6-AF03-B1DD74A8DCA2}" type="presParOf" srcId="{35F87444-C932-4EFE-AA0E-13D4E0EABE23}" destId="{F36FE309-61AC-4D6B-993A-0D1B872977DF}" srcOrd="1" destOrd="0" presId="urn:microsoft.com/office/officeart/2005/8/layout/orgChart1"/>
    <dgm:cxn modelId="{E14C2856-442C-476C-910E-C4CAAD799539}" type="presParOf" srcId="{11F2DA1D-B269-44A8-AEAC-7C8F4EF99EAC}" destId="{34E70A76-75D8-44AB-B8ED-88BBAE5D6A2D}" srcOrd="1" destOrd="0" presId="urn:microsoft.com/office/officeart/2005/8/layout/orgChart1"/>
    <dgm:cxn modelId="{9A96D113-201E-4113-A140-1717EF4A9EE8}" type="presParOf" srcId="{34E70A76-75D8-44AB-B8ED-88BBAE5D6A2D}" destId="{745061D3-BF33-40F0-A83C-52009E23F57F}" srcOrd="0" destOrd="0" presId="urn:microsoft.com/office/officeart/2005/8/layout/orgChart1"/>
    <dgm:cxn modelId="{1198C4C1-D064-46EF-BE55-56A61BB87ABE}" type="presParOf" srcId="{34E70A76-75D8-44AB-B8ED-88BBAE5D6A2D}" destId="{C0111564-FEFA-4017-B7AB-C31E5D5783E6}" srcOrd="1" destOrd="0" presId="urn:microsoft.com/office/officeart/2005/8/layout/orgChart1"/>
    <dgm:cxn modelId="{84B75FC5-94C2-4B37-893F-D4A1E88A2F9B}" type="presParOf" srcId="{C0111564-FEFA-4017-B7AB-C31E5D5783E6}" destId="{EC059B6B-B50F-4C57-92BC-66E0232DA4D7}" srcOrd="0" destOrd="0" presId="urn:microsoft.com/office/officeart/2005/8/layout/orgChart1"/>
    <dgm:cxn modelId="{F3BA2798-BC50-43B1-982B-1F0705C71B70}" type="presParOf" srcId="{EC059B6B-B50F-4C57-92BC-66E0232DA4D7}" destId="{A4953C07-EB00-49D2-96D0-34F5C40D0408}" srcOrd="0" destOrd="0" presId="urn:microsoft.com/office/officeart/2005/8/layout/orgChart1"/>
    <dgm:cxn modelId="{0973F9F7-96EC-4556-8100-7574E86AF1B5}" type="presParOf" srcId="{EC059B6B-B50F-4C57-92BC-66E0232DA4D7}" destId="{AB9A15E1-280B-4E35-AB10-65912732E745}" srcOrd="1" destOrd="0" presId="urn:microsoft.com/office/officeart/2005/8/layout/orgChart1"/>
    <dgm:cxn modelId="{AC760864-5CF2-47E0-A71C-4953A157B6BA}" type="presParOf" srcId="{C0111564-FEFA-4017-B7AB-C31E5D5783E6}" destId="{2DAB6325-6469-4157-817F-B6DE7998F853}" srcOrd="1" destOrd="0" presId="urn:microsoft.com/office/officeart/2005/8/layout/orgChart1"/>
    <dgm:cxn modelId="{0A45F8A1-B264-4983-838D-6FDACA21F692}" type="presParOf" srcId="{2DAB6325-6469-4157-817F-B6DE7998F853}" destId="{C7F4F8AC-4C7F-46D9-AACD-CFEA5CBDC6F5}" srcOrd="0" destOrd="0" presId="urn:microsoft.com/office/officeart/2005/8/layout/orgChart1"/>
    <dgm:cxn modelId="{22B86A48-2844-49BC-BF66-F360405AA426}" type="presParOf" srcId="{2DAB6325-6469-4157-817F-B6DE7998F853}" destId="{025541A5-7644-41C4-AA12-9DE9062536CB}" srcOrd="1" destOrd="0" presId="urn:microsoft.com/office/officeart/2005/8/layout/orgChart1"/>
    <dgm:cxn modelId="{FEA3FC43-64EF-48F2-9E2D-FC05CF64EBA1}" type="presParOf" srcId="{025541A5-7644-41C4-AA12-9DE9062536CB}" destId="{419885B5-0FA4-4DA1-B37E-EC1BFEB9A75C}" srcOrd="0" destOrd="0" presId="urn:microsoft.com/office/officeart/2005/8/layout/orgChart1"/>
    <dgm:cxn modelId="{A0CC6069-7E80-481B-8961-83B4CF859A2A}" type="presParOf" srcId="{419885B5-0FA4-4DA1-B37E-EC1BFEB9A75C}" destId="{AFE46486-2A9D-40F4-96A4-D00F57484C98}" srcOrd="0" destOrd="0" presId="urn:microsoft.com/office/officeart/2005/8/layout/orgChart1"/>
    <dgm:cxn modelId="{D04C41D9-50AE-48D3-B22D-2E8AE07E47E8}" type="presParOf" srcId="{419885B5-0FA4-4DA1-B37E-EC1BFEB9A75C}" destId="{111D885F-9FCE-4BC1-9895-A625975BF485}" srcOrd="1" destOrd="0" presId="urn:microsoft.com/office/officeart/2005/8/layout/orgChart1"/>
    <dgm:cxn modelId="{212B9AA5-2097-4324-B0F1-6ECC08412529}" type="presParOf" srcId="{025541A5-7644-41C4-AA12-9DE9062536CB}" destId="{13AD5DE5-B48D-4868-A3A5-70C8F7B2657F}" srcOrd="1" destOrd="0" presId="urn:microsoft.com/office/officeart/2005/8/layout/orgChart1"/>
    <dgm:cxn modelId="{7D4315A7-3642-4CCF-A651-EB459C658941}" type="presParOf" srcId="{025541A5-7644-41C4-AA12-9DE9062536CB}" destId="{60A214BA-B7AB-4EB9-BB79-5C5B8F7BE990}" srcOrd="2" destOrd="0" presId="urn:microsoft.com/office/officeart/2005/8/layout/orgChart1"/>
    <dgm:cxn modelId="{9B102ABC-8CD9-45A6-8021-5ECC4839C44F}" type="presParOf" srcId="{C0111564-FEFA-4017-B7AB-C31E5D5783E6}" destId="{95202EAB-A2E6-4716-9645-C88CEDDE17AD}" srcOrd="2" destOrd="0" presId="urn:microsoft.com/office/officeart/2005/8/layout/orgChart1"/>
    <dgm:cxn modelId="{425E7519-6F3C-4066-B396-D9DD9C014C51}" type="presParOf" srcId="{34E70A76-75D8-44AB-B8ED-88BBAE5D6A2D}" destId="{3E7675C9-BD2F-4298-A803-AA8B565E307A}" srcOrd="2" destOrd="0" presId="urn:microsoft.com/office/officeart/2005/8/layout/orgChart1"/>
    <dgm:cxn modelId="{6698D2EA-8E3B-48E8-962B-907D3A9C8ECA}" type="presParOf" srcId="{34E70A76-75D8-44AB-B8ED-88BBAE5D6A2D}" destId="{231FC1CB-FA90-48FE-BE72-68F4AB52FA76}" srcOrd="3" destOrd="0" presId="urn:microsoft.com/office/officeart/2005/8/layout/orgChart1"/>
    <dgm:cxn modelId="{802971AF-0DB8-4E18-BC0F-323AA9F24404}" type="presParOf" srcId="{231FC1CB-FA90-48FE-BE72-68F4AB52FA76}" destId="{DDF32C76-ADC1-4BB3-A2F5-CAAA3138EF88}" srcOrd="0" destOrd="0" presId="urn:microsoft.com/office/officeart/2005/8/layout/orgChart1"/>
    <dgm:cxn modelId="{A209BF45-D65F-46FD-BCF3-344D5B45FFC1}" type="presParOf" srcId="{DDF32C76-ADC1-4BB3-A2F5-CAAA3138EF88}" destId="{0624B46F-0C4F-4AE4-B3E4-5E98BCEFD94A}" srcOrd="0" destOrd="0" presId="urn:microsoft.com/office/officeart/2005/8/layout/orgChart1"/>
    <dgm:cxn modelId="{771AE38F-B99B-44F1-884D-F41EE363F1EB}" type="presParOf" srcId="{DDF32C76-ADC1-4BB3-A2F5-CAAA3138EF88}" destId="{385DFA0B-4F72-4BA0-BEBC-1BEC36FEF28E}" srcOrd="1" destOrd="0" presId="urn:microsoft.com/office/officeart/2005/8/layout/orgChart1"/>
    <dgm:cxn modelId="{B11CEDCA-5D85-4C8D-BD5F-177F3F224BB2}" type="presParOf" srcId="{231FC1CB-FA90-48FE-BE72-68F4AB52FA76}" destId="{7B6F0959-F381-4C7F-9301-C84C1D5B1FCF}" srcOrd="1" destOrd="0" presId="urn:microsoft.com/office/officeart/2005/8/layout/orgChart1"/>
    <dgm:cxn modelId="{6A415E7B-7623-415D-9202-9EC203B477AE}" type="presParOf" srcId="{231FC1CB-FA90-48FE-BE72-68F4AB52FA76}" destId="{20B6A64F-E3AB-4994-8840-9C7C687FCCDD}" srcOrd="2" destOrd="0" presId="urn:microsoft.com/office/officeart/2005/8/layout/orgChart1"/>
    <dgm:cxn modelId="{A470E2A8-ADED-4C60-A015-1559605C3286}" type="presParOf" srcId="{11F2DA1D-B269-44A8-AEAC-7C8F4EF99EAC}" destId="{D0CCBB65-9A32-4E30-B45A-A178C6606F26}" srcOrd="2" destOrd="0" presId="urn:microsoft.com/office/officeart/2005/8/layout/orgChart1"/>
    <dgm:cxn modelId="{CC911091-62E1-4180-B444-00C38BEF482B}" type="presParOf" srcId="{D0CCBB65-9A32-4E30-B45A-A178C6606F26}" destId="{ED8ACC83-E8B3-4C7A-8169-B9FF49A03F92}" srcOrd="0" destOrd="0" presId="urn:microsoft.com/office/officeart/2005/8/layout/orgChart1"/>
    <dgm:cxn modelId="{90A4C52B-746C-4A5B-9444-E39DF3493139}" type="presParOf" srcId="{D0CCBB65-9A32-4E30-B45A-A178C6606F26}" destId="{088C004A-07CA-49FF-88FC-87A2DCB911D0}" srcOrd="1" destOrd="0" presId="urn:microsoft.com/office/officeart/2005/8/layout/orgChart1"/>
    <dgm:cxn modelId="{27A4ABEE-2387-4A8C-94EF-F7FEFE5FAD60}" type="presParOf" srcId="{088C004A-07CA-49FF-88FC-87A2DCB911D0}" destId="{5637B0EF-BE7F-4876-8AD8-9C5F258BDC98}" srcOrd="0" destOrd="0" presId="urn:microsoft.com/office/officeart/2005/8/layout/orgChart1"/>
    <dgm:cxn modelId="{63178DE9-7EBE-4654-BB52-6B970E626BE6}" type="presParOf" srcId="{5637B0EF-BE7F-4876-8AD8-9C5F258BDC98}" destId="{F5992E90-5C3E-4645-BF26-84CFD7FA0366}" srcOrd="0" destOrd="0" presId="urn:microsoft.com/office/officeart/2005/8/layout/orgChart1"/>
    <dgm:cxn modelId="{2280E227-46BD-42EC-90E6-84ABE32E53B7}" type="presParOf" srcId="{5637B0EF-BE7F-4876-8AD8-9C5F258BDC98}" destId="{B2655F39-6555-4D8D-983E-FCDABF1A0E1E}" srcOrd="1" destOrd="0" presId="urn:microsoft.com/office/officeart/2005/8/layout/orgChart1"/>
    <dgm:cxn modelId="{459AD0B5-E5FB-44BE-8627-55234F09230F}" type="presParOf" srcId="{088C004A-07CA-49FF-88FC-87A2DCB911D0}" destId="{9E0BF125-1CC0-4326-BAFD-ECDDB831E96A}" srcOrd="1" destOrd="0" presId="urn:microsoft.com/office/officeart/2005/8/layout/orgChart1"/>
    <dgm:cxn modelId="{BA2EFD2B-84C8-4EC6-8F47-87014793D271}" type="presParOf" srcId="{088C004A-07CA-49FF-88FC-87A2DCB911D0}" destId="{79363188-CDC6-43BA-BE94-DA6FA447B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84C2C-6D30-4655-8A39-39D94214098B}" type="doc">
      <dgm:prSet loTypeId="urn:diagrams.loki3.com/VaryingWidthList" loCatId="list" qsTypeId="urn:microsoft.com/office/officeart/2005/8/quickstyle/simple1" qsCatId="simple" csTypeId="urn:microsoft.com/office/officeart/2005/8/colors/accent0_2" csCatId="mainScheme" phldr="1"/>
      <dgm:spPr/>
    </dgm:pt>
    <dgm:pt modelId="{092872AE-16BF-43BA-94C6-770086B8164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EB1F1D55-AB93-41AE-8DCE-CF8069605B67}" type="parTrans" cxnId="{AE9C2E0E-EE21-4931-935A-28E584C25296}">
      <dgm:prSet/>
      <dgm:spPr/>
      <dgm:t>
        <a:bodyPr/>
        <a:lstStyle/>
        <a:p>
          <a:endParaRPr lang="en-US"/>
        </a:p>
      </dgm:t>
    </dgm:pt>
    <dgm:pt modelId="{D0CB48CE-D365-4A1D-8744-0CE49A65C645}" type="sibTrans" cxnId="{AE9C2E0E-EE21-4931-935A-28E584C25296}">
      <dgm:prSet/>
      <dgm:spPr/>
      <dgm:t>
        <a:bodyPr/>
        <a:lstStyle/>
        <a:p>
          <a:endParaRPr lang="en-US"/>
        </a:p>
      </dgm:t>
    </dgm:pt>
    <dgm:pt modelId="{418236CC-A5C4-4230-8193-0381900CB94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0BD41660-B13B-4025-8723-6EAAEAB59990}" type="parTrans" cxnId="{9D575536-5DB0-432E-8D12-DDFA169CBA0F}">
      <dgm:prSet/>
      <dgm:spPr/>
      <dgm:t>
        <a:bodyPr/>
        <a:lstStyle/>
        <a:p>
          <a:endParaRPr lang="en-US"/>
        </a:p>
      </dgm:t>
    </dgm:pt>
    <dgm:pt modelId="{E92A1DEC-836B-4380-9E65-460172F91AA0}" type="sibTrans" cxnId="{9D575536-5DB0-432E-8D12-DDFA169CBA0F}">
      <dgm:prSet/>
      <dgm:spPr/>
      <dgm:t>
        <a:bodyPr/>
        <a:lstStyle/>
        <a:p>
          <a:endParaRPr lang="en-US"/>
        </a:p>
      </dgm:t>
    </dgm:pt>
    <dgm:pt modelId="{626C9363-FC6B-498D-A00E-9755EEC5EE83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52E80D1-FCE9-4B0D-B917-D06240878FCE}" type="parTrans" cxnId="{1D117D52-8841-4A1A-832A-374D9C328A4E}">
      <dgm:prSet/>
      <dgm:spPr/>
      <dgm:t>
        <a:bodyPr/>
        <a:lstStyle/>
        <a:p>
          <a:endParaRPr lang="en-US"/>
        </a:p>
      </dgm:t>
    </dgm:pt>
    <dgm:pt modelId="{E739502D-0E6F-4706-99DA-97DE3B203596}" type="sibTrans" cxnId="{1D117D52-8841-4A1A-832A-374D9C328A4E}">
      <dgm:prSet/>
      <dgm:spPr/>
      <dgm:t>
        <a:bodyPr/>
        <a:lstStyle/>
        <a:p>
          <a:endParaRPr lang="en-US"/>
        </a:p>
      </dgm:t>
    </dgm:pt>
    <dgm:pt modelId="{A5EAF11E-1E9C-4D05-92A6-549486EBEAA5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1A559FDD-0135-4C6F-B5D9-696D11B9470A}" type="parTrans" cxnId="{C2F78E0D-4746-46D1-9DB7-0F933CC0923B}">
      <dgm:prSet/>
      <dgm:spPr/>
      <dgm:t>
        <a:bodyPr/>
        <a:lstStyle/>
        <a:p>
          <a:endParaRPr lang="en-US"/>
        </a:p>
      </dgm:t>
    </dgm:pt>
    <dgm:pt modelId="{86F5C52B-3C24-469E-82CC-96F8A0C48E54}" type="sibTrans" cxnId="{C2F78E0D-4746-46D1-9DB7-0F933CC0923B}">
      <dgm:prSet/>
      <dgm:spPr/>
      <dgm:t>
        <a:bodyPr/>
        <a:lstStyle/>
        <a:p>
          <a:endParaRPr lang="en-US"/>
        </a:p>
      </dgm:t>
    </dgm:pt>
    <dgm:pt modelId="{AE3F5DCC-2C77-4DB6-8398-DE74BCA0BDF9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BB16EF0E-7AB9-4954-AC20-4C4243C551A6}" type="parTrans" cxnId="{08C0EFF0-5F74-463D-89F0-8F450A76BE23}">
      <dgm:prSet/>
      <dgm:spPr/>
      <dgm:t>
        <a:bodyPr/>
        <a:lstStyle/>
        <a:p>
          <a:endParaRPr lang="en-US"/>
        </a:p>
      </dgm:t>
    </dgm:pt>
    <dgm:pt modelId="{283ACA15-8032-44DA-AF0E-3D90908B6AEF}" type="sibTrans" cxnId="{08C0EFF0-5F74-463D-89F0-8F450A76BE23}">
      <dgm:prSet/>
      <dgm:spPr/>
      <dgm:t>
        <a:bodyPr/>
        <a:lstStyle/>
        <a:p>
          <a:endParaRPr lang="en-US"/>
        </a:p>
      </dgm:t>
    </dgm:pt>
    <dgm:pt modelId="{AD94708A-AD67-4928-B8AE-FDCA2AC48282}" type="pres">
      <dgm:prSet presAssocID="{76984C2C-6D30-4655-8A39-39D94214098B}" presName="Name0" presStyleCnt="0">
        <dgm:presLayoutVars>
          <dgm:resizeHandles/>
        </dgm:presLayoutVars>
      </dgm:prSet>
      <dgm:spPr/>
    </dgm:pt>
    <dgm:pt modelId="{8D6E7145-F8CF-47B0-90A7-DF3D56C8089B}" type="pres">
      <dgm:prSet presAssocID="{092872AE-16BF-43BA-94C6-770086B8164A}" presName="text" presStyleLbl="node1" presStyleIdx="0" presStyleCnt="5">
        <dgm:presLayoutVars>
          <dgm:bulletEnabled val="1"/>
        </dgm:presLayoutVars>
      </dgm:prSet>
      <dgm:spPr/>
    </dgm:pt>
    <dgm:pt modelId="{D80A8E47-31F2-4B7C-A716-B83D48CD78DF}" type="pres">
      <dgm:prSet presAssocID="{D0CB48CE-D365-4A1D-8744-0CE49A65C645}" presName="space" presStyleCnt="0"/>
      <dgm:spPr/>
    </dgm:pt>
    <dgm:pt modelId="{4F3B6E92-B991-456F-8299-E70C572B215A}" type="pres">
      <dgm:prSet presAssocID="{418236CC-A5C4-4230-8193-0381900CB945}" presName="text" presStyleLbl="node1" presStyleIdx="1" presStyleCnt="5">
        <dgm:presLayoutVars>
          <dgm:bulletEnabled val="1"/>
        </dgm:presLayoutVars>
      </dgm:prSet>
      <dgm:spPr/>
    </dgm:pt>
    <dgm:pt modelId="{EDC3DB12-C655-4BCD-B0E5-C7B9F2A40A78}" type="pres">
      <dgm:prSet presAssocID="{E92A1DEC-836B-4380-9E65-460172F91AA0}" presName="space" presStyleCnt="0"/>
      <dgm:spPr/>
    </dgm:pt>
    <dgm:pt modelId="{B3AEB8F3-7A50-4C69-994A-966CD1BC0C61}" type="pres">
      <dgm:prSet presAssocID="{626C9363-FC6B-498D-A00E-9755EEC5EE83}" presName="text" presStyleLbl="node1" presStyleIdx="2" presStyleCnt="5">
        <dgm:presLayoutVars>
          <dgm:bulletEnabled val="1"/>
        </dgm:presLayoutVars>
      </dgm:prSet>
      <dgm:spPr/>
    </dgm:pt>
    <dgm:pt modelId="{2497D142-993D-4A8E-9B74-5634B1BDA9DF}" type="pres">
      <dgm:prSet presAssocID="{E739502D-0E6F-4706-99DA-97DE3B203596}" presName="space" presStyleCnt="0"/>
      <dgm:spPr/>
    </dgm:pt>
    <dgm:pt modelId="{B5614BEC-C908-4AD4-B471-94AF6060825F}" type="pres">
      <dgm:prSet presAssocID="{A5EAF11E-1E9C-4D05-92A6-549486EBEAA5}" presName="text" presStyleLbl="node1" presStyleIdx="3" presStyleCnt="5">
        <dgm:presLayoutVars>
          <dgm:bulletEnabled val="1"/>
        </dgm:presLayoutVars>
      </dgm:prSet>
      <dgm:spPr/>
    </dgm:pt>
    <dgm:pt modelId="{FF446DDD-35E3-4186-8181-E95A7A979ED2}" type="pres">
      <dgm:prSet presAssocID="{86F5C52B-3C24-469E-82CC-96F8A0C48E54}" presName="space" presStyleCnt="0"/>
      <dgm:spPr/>
    </dgm:pt>
    <dgm:pt modelId="{0F0CD1E9-AA9E-4824-A94A-1E489C94583E}" type="pres">
      <dgm:prSet presAssocID="{AE3F5DCC-2C77-4DB6-8398-DE74BCA0BDF9}" presName="text" presStyleLbl="node1" presStyleIdx="4" presStyleCnt="5">
        <dgm:presLayoutVars>
          <dgm:bulletEnabled val="1"/>
        </dgm:presLayoutVars>
      </dgm:prSet>
      <dgm:spPr/>
    </dgm:pt>
  </dgm:ptLst>
  <dgm:cxnLst>
    <dgm:cxn modelId="{BAD74E10-50AC-48F4-90D9-F3C2C549E7EA}" type="presOf" srcId="{76984C2C-6D30-4655-8A39-39D94214098B}" destId="{AD94708A-AD67-4928-B8AE-FDCA2AC48282}" srcOrd="0" destOrd="0" presId="urn:diagrams.loki3.com/VaryingWidthList"/>
    <dgm:cxn modelId="{B3267236-EC75-41DA-A5B3-F5D0D11B97CA}" type="presOf" srcId="{A5EAF11E-1E9C-4D05-92A6-549486EBEAA5}" destId="{B5614BEC-C908-4AD4-B471-94AF6060825F}" srcOrd="0" destOrd="0" presId="urn:diagrams.loki3.com/VaryingWidthList"/>
    <dgm:cxn modelId="{E8414FD6-E7FA-4E9B-82AD-989C78B10D7C}" type="presOf" srcId="{AE3F5DCC-2C77-4DB6-8398-DE74BCA0BDF9}" destId="{0F0CD1E9-AA9E-4824-A94A-1E489C94583E}" srcOrd="0" destOrd="0" presId="urn:diagrams.loki3.com/VaryingWidthList"/>
    <dgm:cxn modelId="{9D575536-5DB0-432E-8D12-DDFA169CBA0F}" srcId="{76984C2C-6D30-4655-8A39-39D94214098B}" destId="{418236CC-A5C4-4230-8193-0381900CB945}" srcOrd="1" destOrd="0" parTransId="{0BD41660-B13B-4025-8723-6EAAEAB59990}" sibTransId="{E92A1DEC-836B-4380-9E65-460172F91AA0}"/>
    <dgm:cxn modelId="{1D117D52-8841-4A1A-832A-374D9C328A4E}" srcId="{76984C2C-6D30-4655-8A39-39D94214098B}" destId="{626C9363-FC6B-498D-A00E-9755EEC5EE83}" srcOrd="2" destOrd="0" parTransId="{B52E80D1-FCE9-4B0D-B917-D06240878FCE}" sibTransId="{E739502D-0E6F-4706-99DA-97DE3B203596}"/>
    <dgm:cxn modelId="{AE9C2E0E-EE21-4931-935A-28E584C25296}" srcId="{76984C2C-6D30-4655-8A39-39D94214098B}" destId="{092872AE-16BF-43BA-94C6-770086B8164A}" srcOrd="0" destOrd="0" parTransId="{EB1F1D55-AB93-41AE-8DCE-CF8069605B67}" sibTransId="{D0CB48CE-D365-4A1D-8744-0CE49A65C645}"/>
    <dgm:cxn modelId="{94379097-09D1-42B3-A631-FA59A220515C}" type="presOf" srcId="{418236CC-A5C4-4230-8193-0381900CB945}" destId="{4F3B6E92-B991-456F-8299-E70C572B215A}" srcOrd="0" destOrd="0" presId="urn:diagrams.loki3.com/VaryingWidthList"/>
    <dgm:cxn modelId="{C2F78E0D-4746-46D1-9DB7-0F933CC0923B}" srcId="{76984C2C-6D30-4655-8A39-39D94214098B}" destId="{A5EAF11E-1E9C-4D05-92A6-549486EBEAA5}" srcOrd="3" destOrd="0" parTransId="{1A559FDD-0135-4C6F-B5D9-696D11B9470A}" sibTransId="{86F5C52B-3C24-469E-82CC-96F8A0C48E54}"/>
    <dgm:cxn modelId="{6A64A199-ADFD-44A0-8E3F-4C341419E476}" type="presOf" srcId="{092872AE-16BF-43BA-94C6-770086B8164A}" destId="{8D6E7145-F8CF-47B0-90A7-DF3D56C8089B}" srcOrd="0" destOrd="0" presId="urn:diagrams.loki3.com/VaryingWidthList"/>
    <dgm:cxn modelId="{336F9B85-3C15-4CBA-B541-18C81190424F}" type="presOf" srcId="{626C9363-FC6B-498D-A00E-9755EEC5EE83}" destId="{B3AEB8F3-7A50-4C69-994A-966CD1BC0C61}" srcOrd="0" destOrd="0" presId="urn:diagrams.loki3.com/VaryingWidthList"/>
    <dgm:cxn modelId="{08C0EFF0-5F74-463D-89F0-8F450A76BE23}" srcId="{76984C2C-6D30-4655-8A39-39D94214098B}" destId="{AE3F5DCC-2C77-4DB6-8398-DE74BCA0BDF9}" srcOrd="4" destOrd="0" parTransId="{BB16EF0E-7AB9-4954-AC20-4C4243C551A6}" sibTransId="{283ACA15-8032-44DA-AF0E-3D90908B6AEF}"/>
    <dgm:cxn modelId="{487003FA-9070-4FAF-A509-4829D2F6DF18}" type="presParOf" srcId="{AD94708A-AD67-4928-B8AE-FDCA2AC48282}" destId="{8D6E7145-F8CF-47B0-90A7-DF3D56C8089B}" srcOrd="0" destOrd="0" presId="urn:diagrams.loki3.com/VaryingWidthList"/>
    <dgm:cxn modelId="{0874CCF4-CE6B-4562-9EB4-AD52BA2F8483}" type="presParOf" srcId="{AD94708A-AD67-4928-B8AE-FDCA2AC48282}" destId="{D80A8E47-31F2-4B7C-A716-B83D48CD78DF}" srcOrd="1" destOrd="0" presId="urn:diagrams.loki3.com/VaryingWidthList"/>
    <dgm:cxn modelId="{72911074-A332-470D-91DD-58181B4E1DFE}" type="presParOf" srcId="{AD94708A-AD67-4928-B8AE-FDCA2AC48282}" destId="{4F3B6E92-B991-456F-8299-E70C572B215A}" srcOrd="2" destOrd="0" presId="urn:diagrams.loki3.com/VaryingWidthList"/>
    <dgm:cxn modelId="{78B3A3D8-B120-4DD2-8A4D-F3D4F2BBEAB2}" type="presParOf" srcId="{AD94708A-AD67-4928-B8AE-FDCA2AC48282}" destId="{EDC3DB12-C655-4BCD-B0E5-C7B9F2A40A78}" srcOrd="3" destOrd="0" presId="urn:diagrams.loki3.com/VaryingWidthList"/>
    <dgm:cxn modelId="{59CB9102-C31B-4CA9-BA95-05D0E02DEBE2}" type="presParOf" srcId="{AD94708A-AD67-4928-B8AE-FDCA2AC48282}" destId="{B3AEB8F3-7A50-4C69-994A-966CD1BC0C61}" srcOrd="4" destOrd="0" presId="urn:diagrams.loki3.com/VaryingWidthList"/>
    <dgm:cxn modelId="{CBEA9ECD-17BB-4141-AD66-BD5330F0F75D}" type="presParOf" srcId="{AD94708A-AD67-4928-B8AE-FDCA2AC48282}" destId="{2497D142-993D-4A8E-9B74-5634B1BDA9DF}" srcOrd="5" destOrd="0" presId="urn:diagrams.loki3.com/VaryingWidthList"/>
    <dgm:cxn modelId="{351B473E-8B23-4314-BBF6-DA12A8DD2FFB}" type="presParOf" srcId="{AD94708A-AD67-4928-B8AE-FDCA2AC48282}" destId="{B5614BEC-C908-4AD4-B471-94AF6060825F}" srcOrd="6" destOrd="0" presId="urn:diagrams.loki3.com/VaryingWidthList"/>
    <dgm:cxn modelId="{20AF62E4-DAE7-4FE4-BC81-2C321BD077D4}" type="presParOf" srcId="{AD94708A-AD67-4928-B8AE-FDCA2AC48282}" destId="{FF446DDD-35E3-4186-8181-E95A7A979ED2}" srcOrd="7" destOrd="0" presId="urn:diagrams.loki3.com/VaryingWidthList"/>
    <dgm:cxn modelId="{1838E5AE-7CE4-495F-9626-60330C787FC1}" type="presParOf" srcId="{AD94708A-AD67-4928-B8AE-FDCA2AC48282}" destId="{0F0CD1E9-AA9E-4824-A94A-1E489C94583E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A9BE-20EE-4821-8BAA-E3E1BD0978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108F40E-9C5F-4ACB-9FA1-E752060CB95B}">
      <dgm:prSet phldrT="[Text]"/>
      <dgm:spPr/>
      <dgm:t>
        <a:bodyPr/>
        <a:lstStyle/>
        <a:p>
          <a:r>
            <a:rPr lang="en-US" dirty="0" err="1"/>
            <a:t>InvocationExpression</a:t>
          </a:r>
          <a:endParaRPr lang="en-US" dirty="0"/>
        </a:p>
      </dgm:t>
    </dgm:pt>
    <dgm:pt modelId="{BBDC8041-B71B-4423-B1D5-F7253CA02DB1}" type="parTrans" cxnId="{D97619CA-2472-49A1-A424-FA5F75AC1300}">
      <dgm:prSet/>
      <dgm:spPr/>
      <dgm:t>
        <a:bodyPr/>
        <a:lstStyle/>
        <a:p>
          <a:endParaRPr lang="en-US"/>
        </a:p>
      </dgm:t>
    </dgm:pt>
    <dgm:pt modelId="{7B5DF54E-8890-4097-B794-3D80F8D746B5}" type="sibTrans" cxnId="{D97619CA-2472-49A1-A424-FA5F75AC1300}">
      <dgm:prSet/>
      <dgm:spPr/>
      <dgm:t>
        <a:bodyPr/>
        <a:lstStyle/>
        <a:p>
          <a:endParaRPr lang="en-US"/>
        </a:p>
      </dgm:t>
    </dgm:pt>
    <dgm:pt modelId="{1A55AB7C-CEA4-406E-B171-93BAE5653B0C}">
      <dgm:prSet phldrT="[Text]"/>
      <dgm:spPr/>
      <dgm:t>
        <a:bodyPr/>
        <a:lstStyle/>
        <a:p>
          <a:r>
            <a:rPr lang="en-US" dirty="0" err="1"/>
            <a:t>MemberAccessExpression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ServiceLocator.Resolve</a:t>
          </a:r>
          <a:r>
            <a:rPr lang="en-US" dirty="0">
              <a:solidFill>
                <a:schemeClr val="accent1"/>
              </a:solidFill>
            </a:rPr>
            <a:t>&lt;Service&gt;</a:t>
          </a:r>
          <a:endParaRPr lang="en-US" dirty="0">
            <a:solidFill>
              <a:schemeClr val="accent1"/>
            </a:solidFill>
          </a:endParaRPr>
        </a:p>
      </dgm:t>
    </dgm:pt>
    <dgm:pt modelId="{5E69031F-4387-4AD8-991E-D42BA5A2EAB5}" type="parTrans" cxnId="{B3F86762-4CAA-4D70-9E85-0CC05996D569}">
      <dgm:prSet/>
      <dgm:spPr/>
      <dgm:t>
        <a:bodyPr/>
        <a:lstStyle/>
        <a:p>
          <a:endParaRPr lang="en-US"/>
        </a:p>
      </dgm:t>
    </dgm:pt>
    <dgm:pt modelId="{5E9E6BBA-9339-4E57-BCF7-37DCCCA9EDC8}" type="sibTrans" cxnId="{B3F86762-4CAA-4D70-9E85-0CC05996D569}">
      <dgm:prSet/>
      <dgm:spPr/>
      <dgm:t>
        <a:bodyPr/>
        <a:lstStyle/>
        <a:p>
          <a:endParaRPr lang="en-US"/>
        </a:p>
      </dgm:t>
    </dgm:pt>
    <dgm:pt modelId="{62A9B646-284B-48F5-80ED-540FC5D67322}">
      <dgm:prSet phldrT="[Text]"/>
      <dgm:spPr/>
      <dgm:t>
        <a:bodyPr/>
        <a:lstStyle/>
        <a:p>
          <a:r>
            <a:rPr lang="en-US" dirty="0" err="1"/>
            <a:t>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()</a:t>
          </a:r>
          <a:endParaRPr lang="en-US" dirty="0">
            <a:solidFill>
              <a:schemeClr val="accent1"/>
            </a:solidFill>
          </a:endParaRPr>
        </a:p>
      </dgm:t>
    </dgm:pt>
    <dgm:pt modelId="{836056C2-1D03-4123-82A5-D6923A3BECAE}" type="parTrans" cxnId="{91CEF422-D81F-4788-B9F6-530B1EB335A6}">
      <dgm:prSet/>
      <dgm:spPr/>
      <dgm:t>
        <a:bodyPr/>
        <a:lstStyle/>
        <a:p>
          <a:endParaRPr lang="en-US"/>
        </a:p>
      </dgm:t>
    </dgm:pt>
    <dgm:pt modelId="{392722DC-19FF-4AD9-A80E-23816A3701F4}" type="sibTrans" cxnId="{91CEF422-D81F-4788-B9F6-530B1EB335A6}">
      <dgm:prSet/>
      <dgm:spPr/>
      <dgm:t>
        <a:bodyPr/>
        <a:lstStyle/>
        <a:p>
          <a:endParaRPr lang="en-US"/>
        </a:p>
      </dgm:t>
    </dgm:pt>
    <dgm:pt modelId="{6BD4A8A6-452C-47CA-8BCE-AC7CAC459C54}">
      <dgm:prSet phldrT="[Text]"/>
      <dgm:spPr/>
      <dgm:t>
        <a:bodyPr/>
        <a:lstStyle/>
        <a:p>
          <a:r>
            <a:rPr lang="en-US" dirty="0" err="1"/>
            <a:t>IdentifierName</a:t>
          </a:r>
          <a:r>
            <a:rPr lang="en-US" dirty="0"/>
            <a:t>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5B06EAA6-05CD-46F0-A2C5-1C839237FFCB}" type="parTrans" cxnId="{1DE0372F-0109-4316-8AA9-FA2E2B17524D}">
      <dgm:prSet/>
      <dgm:spPr/>
      <dgm:t>
        <a:bodyPr/>
        <a:lstStyle/>
        <a:p>
          <a:endParaRPr lang="en-US"/>
        </a:p>
      </dgm:t>
    </dgm:pt>
    <dgm:pt modelId="{F26D3AF3-AB31-455E-BCB0-FD555C29C9FF}" type="sibTrans" cxnId="{1DE0372F-0109-4316-8AA9-FA2E2B17524D}">
      <dgm:prSet/>
      <dgm:spPr/>
      <dgm:t>
        <a:bodyPr/>
        <a:lstStyle/>
        <a:p>
          <a:endParaRPr lang="en-US"/>
        </a:p>
      </dgm:t>
    </dgm:pt>
    <dgm:pt modelId="{E4EA881F-A109-464D-A449-35E0AD3D6B3C}">
      <dgm:prSet phldrT="[Text]"/>
      <dgm:spPr/>
      <dgm:t>
        <a:bodyPr/>
        <a:lstStyle/>
        <a:p>
          <a:r>
            <a:rPr lang="en-US" dirty="0" err="1"/>
            <a:t>GenericName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Resolve&lt;Service&gt;</a:t>
          </a:r>
          <a:endParaRPr lang="en-US" dirty="0"/>
        </a:p>
      </dgm:t>
    </dgm:pt>
    <dgm:pt modelId="{2B0D0343-FE50-462C-80F0-AC782EF275A7}" type="parTrans" cxnId="{8A9B330F-116A-4879-A5C2-F50371A354C8}">
      <dgm:prSet/>
      <dgm:spPr/>
      <dgm:t>
        <a:bodyPr/>
        <a:lstStyle/>
        <a:p>
          <a:endParaRPr lang="en-US"/>
        </a:p>
      </dgm:t>
    </dgm:pt>
    <dgm:pt modelId="{DC96A733-F8B0-4099-BDEF-A75C92B96D17}" type="sibTrans" cxnId="{8A9B330F-116A-4879-A5C2-F50371A354C8}">
      <dgm:prSet/>
      <dgm:spPr/>
      <dgm:t>
        <a:bodyPr/>
        <a:lstStyle/>
        <a:p>
          <a:endParaRPr lang="en-US"/>
        </a:p>
      </dgm:t>
    </dgm:pt>
    <dgm:pt modelId="{FFC2165E-78C9-4C2A-A930-F230336750EF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 err="1">
              <a:solidFill>
                <a:schemeClr val="accent1"/>
              </a:solidFill>
            </a:rPr>
            <a:t>ServiceLocator</a:t>
          </a:r>
          <a:endParaRPr lang="en-US" dirty="0">
            <a:solidFill>
              <a:schemeClr val="accent1"/>
            </a:solidFill>
          </a:endParaRPr>
        </a:p>
      </dgm:t>
    </dgm:pt>
    <dgm:pt modelId="{13B853FE-FE66-4E31-B844-EAD9A33FD737}" type="parTrans" cxnId="{F878B4CA-74F7-43ED-9557-503B92EB5630}">
      <dgm:prSet/>
      <dgm:spPr/>
      <dgm:t>
        <a:bodyPr/>
        <a:lstStyle/>
        <a:p>
          <a:endParaRPr lang="en-US"/>
        </a:p>
      </dgm:t>
    </dgm:pt>
    <dgm:pt modelId="{AC5D3722-9839-48C6-99DF-00902571F23C}" type="sibTrans" cxnId="{F878B4CA-74F7-43ED-9557-503B92EB5630}">
      <dgm:prSet/>
      <dgm:spPr/>
      <dgm:t>
        <a:bodyPr/>
        <a:lstStyle/>
        <a:p>
          <a:endParaRPr lang="en-US"/>
        </a:p>
      </dgm:t>
    </dgm:pt>
    <dgm:pt modelId="{7AF9FFD4-3558-4A26-982E-1CDD1E56DC61}">
      <dgm:prSet phldrT="[Text]"/>
      <dgm:spPr/>
      <dgm:t>
        <a:bodyPr/>
        <a:lstStyle/>
        <a:p>
          <a:r>
            <a:rPr lang="en-US" dirty="0"/>
            <a:t>Identifier: </a:t>
          </a:r>
          <a:r>
            <a:rPr lang="en-US" dirty="0">
              <a:solidFill>
                <a:schemeClr val="accent1"/>
              </a:solidFill>
            </a:rPr>
            <a:t>Resolve</a:t>
          </a:r>
          <a:endParaRPr lang="en-US" dirty="0">
            <a:solidFill>
              <a:schemeClr val="accent1"/>
            </a:solidFill>
          </a:endParaRPr>
        </a:p>
      </dgm:t>
    </dgm:pt>
    <dgm:pt modelId="{F153428A-222D-46F5-8CD4-26DD7D724689}" type="parTrans" cxnId="{DA8F9FFA-C83B-4217-92C0-F59C8117636C}">
      <dgm:prSet/>
      <dgm:spPr/>
      <dgm:t>
        <a:bodyPr/>
        <a:lstStyle/>
        <a:p>
          <a:endParaRPr lang="en-US"/>
        </a:p>
      </dgm:t>
    </dgm:pt>
    <dgm:pt modelId="{33EF4FB8-90E6-4E17-BDEC-58E50159C311}" type="sibTrans" cxnId="{DA8F9FFA-C83B-4217-92C0-F59C8117636C}">
      <dgm:prSet/>
      <dgm:spPr/>
      <dgm:t>
        <a:bodyPr/>
        <a:lstStyle/>
        <a:p>
          <a:endParaRPr lang="en-US"/>
        </a:p>
      </dgm:t>
    </dgm:pt>
    <dgm:pt modelId="{57C8DC3E-9763-4FB7-97D4-6F9BEC581893}">
      <dgm:prSet phldrT="[Text]"/>
      <dgm:spPr/>
      <dgm:t>
        <a:bodyPr/>
        <a:lstStyle/>
        <a:p>
          <a:r>
            <a:rPr lang="en-US" dirty="0" err="1"/>
            <a:t>OperatorToken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.</a:t>
          </a:r>
          <a:endParaRPr lang="en-US" dirty="0">
            <a:solidFill>
              <a:schemeClr val="accent1"/>
            </a:solidFill>
          </a:endParaRPr>
        </a:p>
      </dgm:t>
    </dgm:pt>
    <dgm:pt modelId="{F9328DBE-6614-48B0-B9FE-05D720169C41}" type="parTrans" cxnId="{0E9B6A46-97B5-4A81-BEDD-CD7AB4E999D8}">
      <dgm:prSet/>
      <dgm:spPr/>
      <dgm:t>
        <a:bodyPr/>
        <a:lstStyle/>
        <a:p>
          <a:endParaRPr lang="en-US"/>
        </a:p>
      </dgm:t>
    </dgm:pt>
    <dgm:pt modelId="{57CE7E44-5897-4717-8F9A-3406A8E184BB}" type="sibTrans" cxnId="{0E9B6A46-97B5-4A81-BEDD-CD7AB4E999D8}">
      <dgm:prSet/>
      <dgm:spPr/>
      <dgm:t>
        <a:bodyPr/>
        <a:lstStyle/>
        <a:p>
          <a:endParaRPr lang="en-US"/>
        </a:p>
      </dgm:t>
    </dgm:pt>
    <dgm:pt modelId="{0F85E679-8C75-4193-A8D9-294E89E259CD}">
      <dgm:prSet phldrT="[Text]"/>
      <dgm:spPr/>
      <dgm:t>
        <a:bodyPr/>
        <a:lstStyle/>
        <a:p>
          <a:r>
            <a:rPr lang="en-US" dirty="0" err="1"/>
            <a:t>TypeArgumentList</a:t>
          </a:r>
          <a:r>
            <a:rPr lang="en-US" dirty="0"/>
            <a:t>: </a:t>
          </a:r>
          <a:r>
            <a:rPr lang="en-US" dirty="0">
              <a:solidFill>
                <a:schemeClr val="accent1"/>
              </a:solidFill>
            </a:rPr>
            <a:t>Service</a:t>
          </a:r>
          <a:endParaRPr lang="en-US" dirty="0">
            <a:solidFill>
              <a:schemeClr val="accent1"/>
            </a:solidFill>
          </a:endParaRPr>
        </a:p>
      </dgm:t>
    </dgm:pt>
    <dgm:pt modelId="{F2DFFB1C-6285-4608-9787-9FDC8D6983C8}" type="parTrans" cxnId="{DC9E6A95-8D27-4111-911F-65075AA8213C}">
      <dgm:prSet/>
      <dgm:spPr/>
      <dgm:t>
        <a:bodyPr/>
        <a:lstStyle/>
        <a:p>
          <a:endParaRPr lang="en-US"/>
        </a:p>
      </dgm:t>
    </dgm:pt>
    <dgm:pt modelId="{A398352F-6BC0-4B00-BE7C-F0EAB785C5C6}" type="sibTrans" cxnId="{DC9E6A95-8D27-4111-911F-65075AA8213C}">
      <dgm:prSet/>
      <dgm:spPr/>
      <dgm:t>
        <a:bodyPr/>
        <a:lstStyle/>
        <a:p>
          <a:endParaRPr lang="en-US"/>
        </a:p>
      </dgm:t>
    </dgm:pt>
    <dgm:pt modelId="{3A9957A6-52E0-420E-862B-7D8228F5A71D}" type="pres">
      <dgm:prSet presAssocID="{C077A9BE-20EE-4821-8BAA-E3E1BD0978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224708-4B14-412F-A018-509DA9186A46}" type="pres">
      <dgm:prSet presAssocID="{2108F40E-9C5F-4ACB-9FA1-E752060CB95B}" presName="root1" presStyleCnt="0"/>
      <dgm:spPr/>
    </dgm:pt>
    <dgm:pt modelId="{002B1973-FA78-4CCC-9FB5-D3070C78CFC4}" type="pres">
      <dgm:prSet presAssocID="{2108F40E-9C5F-4ACB-9FA1-E752060CB95B}" presName="LevelOneTextNode" presStyleLbl="node0" presStyleIdx="0" presStyleCnt="1">
        <dgm:presLayoutVars>
          <dgm:chPref val="3"/>
        </dgm:presLayoutVars>
      </dgm:prSet>
      <dgm:spPr/>
    </dgm:pt>
    <dgm:pt modelId="{9543E4B6-9AF2-4EFD-8CCD-7DF820C47BB6}" type="pres">
      <dgm:prSet presAssocID="{2108F40E-9C5F-4ACB-9FA1-E752060CB95B}" presName="level2hierChild" presStyleCnt="0"/>
      <dgm:spPr/>
    </dgm:pt>
    <dgm:pt modelId="{3621ADDC-7295-44B9-92E3-100C0831D470}" type="pres">
      <dgm:prSet presAssocID="{5E69031F-4387-4AD8-991E-D42BA5A2EAB5}" presName="conn2-1" presStyleLbl="parChTrans1D2" presStyleIdx="0" presStyleCnt="2"/>
      <dgm:spPr/>
    </dgm:pt>
    <dgm:pt modelId="{FABAB5DE-0D2B-49EA-B012-E66464E80E54}" type="pres">
      <dgm:prSet presAssocID="{5E69031F-4387-4AD8-991E-D42BA5A2EAB5}" presName="connTx" presStyleLbl="parChTrans1D2" presStyleIdx="0" presStyleCnt="2"/>
      <dgm:spPr/>
    </dgm:pt>
    <dgm:pt modelId="{16B3AD29-BA29-49B3-95F3-7019A5458FD4}" type="pres">
      <dgm:prSet presAssocID="{1A55AB7C-CEA4-406E-B171-93BAE5653B0C}" presName="root2" presStyleCnt="0"/>
      <dgm:spPr/>
    </dgm:pt>
    <dgm:pt modelId="{CD64E07C-5D45-42C5-8A4B-A9EB66FF00CD}" type="pres">
      <dgm:prSet presAssocID="{1A55AB7C-CEA4-406E-B171-93BAE5653B0C}" presName="LevelTwoTextNode" presStyleLbl="node2" presStyleIdx="0" presStyleCnt="2">
        <dgm:presLayoutVars>
          <dgm:chPref val="3"/>
        </dgm:presLayoutVars>
      </dgm:prSet>
      <dgm:spPr/>
    </dgm:pt>
    <dgm:pt modelId="{DE18175A-891B-4F64-B49E-96915D479935}" type="pres">
      <dgm:prSet presAssocID="{1A55AB7C-CEA4-406E-B171-93BAE5653B0C}" presName="level3hierChild" presStyleCnt="0"/>
      <dgm:spPr/>
    </dgm:pt>
    <dgm:pt modelId="{716D1F8C-E378-4A4A-9040-C8A31DFF530A}" type="pres">
      <dgm:prSet presAssocID="{F9328DBE-6614-48B0-B9FE-05D720169C41}" presName="conn2-1" presStyleLbl="parChTrans1D3" presStyleIdx="0" presStyleCnt="3"/>
      <dgm:spPr/>
    </dgm:pt>
    <dgm:pt modelId="{A516CBD4-A789-474E-A367-500D9CA907BA}" type="pres">
      <dgm:prSet presAssocID="{F9328DBE-6614-48B0-B9FE-05D720169C41}" presName="connTx" presStyleLbl="parChTrans1D3" presStyleIdx="0" presStyleCnt="3"/>
      <dgm:spPr/>
    </dgm:pt>
    <dgm:pt modelId="{1DE2DA45-3CD4-434D-BD1A-222E36FED818}" type="pres">
      <dgm:prSet presAssocID="{57C8DC3E-9763-4FB7-97D4-6F9BEC581893}" presName="root2" presStyleCnt="0"/>
      <dgm:spPr/>
    </dgm:pt>
    <dgm:pt modelId="{BAB8F9F6-7885-4755-941C-062DF42B078C}" type="pres">
      <dgm:prSet presAssocID="{57C8DC3E-9763-4FB7-97D4-6F9BEC581893}" presName="LevelTwoTextNode" presStyleLbl="node3" presStyleIdx="0" presStyleCnt="3">
        <dgm:presLayoutVars>
          <dgm:chPref val="3"/>
        </dgm:presLayoutVars>
      </dgm:prSet>
      <dgm:spPr/>
    </dgm:pt>
    <dgm:pt modelId="{A1D376B2-A7EC-432F-B8C9-DE9900B2D74A}" type="pres">
      <dgm:prSet presAssocID="{57C8DC3E-9763-4FB7-97D4-6F9BEC581893}" presName="level3hierChild" presStyleCnt="0"/>
      <dgm:spPr/>
    </dgm:pt>
    <dgm:pt modelId="{D4632A1E-3565-4805-B572-12228E4B9544}" type="pres">
      <dgm:prSet presAssocID="{5B06EAA6-05CD-46F0-A2C5-1C839237FFCB}" presName="conn2-1" presStyleLbl="parChTrans1D3" presStyleIdx="1" presStyleCnt="3"/>
      <dgm:spPr/>
    </dgm:pt>
    <dgm:pt modelId="{25E2C4F2-7F34-462A-AE38-CC86250E3F1B}" type="pres">
      <dgm:prSet presAssocID="{5B06EAA6-05CD-46F0-A2C5-1C839237FFCB}" presName="connTx" presStyleLbl="parChTrans1D3" presStyleIdx="1" presStyleCnt="3"/>
      <dgm:spPr/>
    </dgm:pt>
    <dgm:pt modelId="{05DAD1D9-CC61-4D91-B65D-3B6C39D2F2EC}" type="pres">
      <dgm:prSet presAssocID="{6BD4A8A6-452C-47CA-8BCE-AC7CAC459C54}" presName="root2" presStyleCnt="0"/>
      <dgm:spPr/>
    </dgm:pt>
    <dgm:pt modelId="{C1BD5470-1FE1-4016-BA4F-348BFAA6A0DD}" type="pres">
      <dgm:prSet presAssocID="{6BD4A8A6-452C-47CA-8BCE-AC7CAC459C54}" presName="LevelTwoTextNode" presStyleLbl="node3" presStyleIdx="1" presStyleCnt="3">
        <dgm:presLayoutVars>
          <dgm:chPref val="3"/>
        </dgm:presLayoutVars>
      </dgm:prSet>
      <dgm:spPr/>
    </dgm:pt>
    <dgm:pt modelId="{0573EE0B-EC14-400F-91BD-7823E9DED618}" type="pres">
      <dgm:prSet presAssocID="{6BD4A8A6-452C-47CA-8BCE-AC7CAC459C54}" presName="level3hierChild" presStyleCnt="0"/>
      <dgm:spPr/>
    </dgm:pt>
    <dgm:pt modelId="{BF55494F-A2F3-4F10-B51F-27CF212E3C16}" type="pres">
      <dgm:prSet presAssocID="{13B853FE-FE66-4E31-B844-EAD9A33FD737}" presName="conn2-1" presStyleLbl="parChTrans1D4" presStyleIdx="0" presStyleCnt="3"/>
      <dgm:spPr/>
    </dgm:pt>
    <dgm:pt modelId="{8CA65F07-0E2B-425C-AB89-A6DAAD02A125}" type="pres">
      <dgm:prSet presAssocID="{13B853FE-FE66-4E31-B844-EAD9A33FD737}" presName="connTx" presStyleLbl="parChTrans1D4" presStyleIdx="0" presStyleCnt="3"/>
      <dgm:spPr/>
    </dgm:pt>
    <dgm:pt modelId="{A793162D-E84A-4AE7-AFD9-6CE2A9576E60}" type="pres">
      <dgm:prSet presAssocID="{FFC2165E-78C9-4C2A-A930-F230336750EF}" presName="root2" presStyleCnt="0"/>
      <dgm:spPr/>
    </dgm:pt>
    <dgm:pt modelId="{6F9B968D-880A-4243-8F42-35F821483CC1}" type="pres">
      <dgm:prSet presAssocID="{FFC2165E-78C9-4C2A-A930-F230336750EF}" presName="LevelTwoTextNode" presStyleLbl="node4" presStyleIdx="0" presStyleCnt="3">
        <dgm:presLayoutVars>
          <dgm:chPref val="3"/>
        </dgm:presLayoutVars>
      </dgm:prSet>
      <dgm:spPr/>
    </dgm:pt>
    <dgm:pt modelId="{44A4ECC6-A565-42C6-A4DA-53675E74B6A5}" type="pres">
      <dgm:prSet presAssocID="{FFC2165E-78C9-4C2A-A930-F230336750EF}" presName="level3hierChild" presStyleCnt="0"/>
      <dgm:spPr/>
    </dgm:pt>
    <dgm:pt modelId="{3398A3A8-9AC6-4EC3-9DEB-F8391423B1D3}" type="pres">
      <dgm:prSet presAssocID="{2B0D0343-FE50-462C-80F0-AC782EF275A7}" presName="conn2-1" presStyleLbl="parChTrans1D3" presStyleIdx="2" presStyleCnt="3"/>
      <dgm:spPr/>
    </dgm:pt>
    <dgm:pt modelId="{2A9D59FE-3B8F-4AF7-9569-DDB13172CADA}" type="pres">
      <dgm:prSet presAssocID="{2B0D0343-FE50-462C-80F0-AC782EF275A7}" presName="connTx" presStyleLbl="parChTrans1D3" presStyleIdx="2" presStyleCnt="3"/>
      <dgm:spPr/>
    </dgm:pt>
    <dgm:pt modelId="{CCFF43AE-3457-4F33-84C2-0E27433DCEF3}" type="pres">
      <dgm:prSet presAssocID="{E4EA881F-A109-464D-A449-35E0AD3D6B3C}" presName="root2" presStyleCnt="0"/>
      <dgm:spPr/>
    </dgm:pt>
    <dgm:pt modelId="{AA857162-3442-4D9F-A68F-E95AF746E5F4}" type="pres">
      <dgm:prSet presAssocID="{E4EA881F-A109-464D-A449-35E0AD3D6B3C}" presName="LevelTwoTextNode" presStyleLbl="node3" presStyleIdx="2" presStyleCnt="3">
        <dgm:presLayoutVars>
          <dgm:chPref val="3"/>
        </dgm:presLayoutVars>
      </dgm:prSet>
      <dgm:spPr/>
    </dgm:pt>
    <dgm:pt modelId="{AB1505EE-8A5F-4AC6-B35A-4D19A92ECF5C}" type="pres">
      <dgm:prSet presAssocID="{E4EA881F-A109-464D-A449-35E0AD3D6B3C}" presName="level3hierChild" presStyleCnt="0"/>
      <dgm:spPr/>
    </dgm:pt>
    <dgm:pt modelId="{2DCEB3B1-635B-4E90-84B0-451F573C77D8}" type="pres">
      <dgm:prSet presAssocID="{F153428A-222D-46F5-8CD4-26DD7D724689}" presName="conn2-1" presStyleLbl="parChTrans1D4" presStyleIdx="1" presStyleCnt="3"/>
      <dgm:spPr/>
    </dgm:pt>
    <dgm:pt modelId="{0CE5678E-EC25-4002-8CD2-287955CC7645}" type="pres">
      <dgm:prSet presAssocID="{F153428A-222D-46F5-8CD4-26DD7D724689}" presName="connTx" presStyleLbl="parChTrans1D4" presStyleIdx="1" presStyleCnt="3"/>
      <dgm:spPr/>
    </dgm:pt>
    <dgm:pt modelId="{0191D645-A898-45D2-AC70-302E59AD0D6C}" type="pres">
      <dgm:prSet presAssocID="{7AF9FFD4-3558-4A26-982E-1CDD1E56DC61}" presName="root2" presStyleCnt="0"/>
      <dgm:spPr/>
    </dgm:pt>
    <dgm:pt modelId="{F340892F-B816-4C7B-B2E4-47DB10E3A0ED}" type="pres">
      <dgm:prSet presAssocID="{7AF9FFD4-3558-4A26-982E-1CDD1E56DC61}" presName="LevelTwoTextNode" presStyleLbl="node4" presStyleIdx="1" presStyleCnt="3">
        <dgm:presLayoutVars>
          <dgm:chPref val="3"/>
        </dgm:presLayoutVars>
      </dgm:prSet>
      <dgm:spPr/>
    </dgm:pt>
    <dgm:pt modelId="{6BDC7F1A-A1E0-40C5-865B-29EF983F7756}" type="pres">
      <dgm:prSet presAssocID="{7AF9FFD4-3558-4A26-982E-1CDD1E56DC61}" presName="level3hierChild" presStyleCnt="0"/>
      <dgm:spPr/>
    </dgm:pt>
    <dgm:pt modelId="{65659748-38CF-4C55-AB89-8BDFF2EECC71}" type="pres">
      <dgm:prSet presAssocID="{F2DFFB1C-6285-4608-9787-9FDC8D6983C8}" presName="conn2-1" presStyleLbl="parChTrans1D4" presStyleIdx="2" presStyleCnt="3"/>
      <dgm:spPr/>
    </dgm:pt>
    <dgm:pt modelId="{D316729E-1212-41B2-A261-80B470596D0E}" type="pres">
      <dgm:prSet presAssocID="{F2DFFB1C-6285-4608-9787-9FDC8D6983C8}" presName="connTx" presStyleLbl="parChTrans1D4" presStyleIdx="2" presStyleCnt="3"/>
      <dgm:spPr/>
    </dgm:pt>
    <dgm:pt modelId="{5419F01E-28C5-40C9-85C3-20065DBC5F66}" type="pres">
      <dgm:prSet presAssocID="{0F85E679-8C75-4193-A8D9-294E89E259CD}" presName="root2" presStyleCnt="0"/>
      <dgm:spPr/>
    </dgm:pt>
    <dgm:pt modelId="{18EF8273-E954-4D26-A95A-1EE83CF0D316}" type="pres">
      <dgm:prSet presAssocID="{0F85E679-8C75-4193-A8D9-294E89E259CD}" presName="LevelTwoTextNode" presStyleLbl="node4" presStyleIdx="2" presStyleCnt="3">
        <dgm:presLayoutVars>
          <dgm:chPref val="3"/>
        </dgm:presLayoutVars>
      </dgm:prSet>
      <dgm:spPr/>
    </dgm:pt>
    <dgm:pt modelId="{86D9A7F1-BB62-47A3-86B4-6CC46C93F94B}" type="pres">
      <dgm:prSet presAssocID="{0F85E679-8C75-4193-A8D9-294E89E259CD}" presName="level3hierChild" presStyleCnt="0"/>
      <dgm:spPr/>
    </dgm:pt>
    <dgm:pt modelId="{B0CE050F-A959-4163-92AE-A67ABEC49925}" type="pres">
      <dgm:prSet presAssocID="{836056C2-1D03-4123-82A5-D6923A3BECAE}" presName="conn2-1" presStyleLbl="parChTrans1D2" presStyleIdx="1" presStyleCnt="2"/>
      <dgm:spPr/>
    </dgm:pt>
    <dgm:pt modelId="{A2FEE7D6-0FF0-41B4-B887-F8BEC5BE3C67}" type="pres">
      <dgm:prSet presAssocID="{836056C2-1D03-4123-82A5-D6923A3BECAE}" presName="connTx" presStyleLbl="parChTrans1D2" presStyleIdx="1" presStyleCnt="2"/>
      <dgm:spPr/>
    </dgm:pt>
    <dgm:pt modelId="{6C41EC18-CF55-4210-9508-06D08DE0C14A}" type="pres">
      <dgm:prSet presAssocID="{62A9B646-284B-48F5-80ED-540FC5D67322}" presName="root2" presStyleCnt="0"/>
      <dgm:spPr/>
    </dgm:pt>
    <dgm:pt modelId="{08667CF8-668A-4E0C-80BE-1ECA55A60758}" type="pres">
      <dgm:prSet presAssocID="{62A9B646-284B-48F5-80ED-540FC5D67322}" presName="LevelTwoTextNode" presStyleLbl="node2" presStyleIdx="1" presStyleCnt="2">
        <dgm:presLayoutVars>
          <dgm:chPref val="3"/>
        </dgm:presLayoutVars>
      </dgm:prSet>
      <dgm:spPr/>
    </dgm:pt>
    <dgm:pt modelId="{334EA496-8828-4ADE-B85E-03B5914AF7F5}" type="pres">
      <dgm:prSet presAssocID="{62A9B646-284B-48F5-80ED-540FC5D67322}" presName="level3hierChild" presStyleCnt="0"/>
      <dgm:spPr/>
    </dgm:pt>
  </dgm:ptLst>
  <dgm:cxnLst>
    <dgm:cxn modelId="{6FD0ABD1-5A0A-4791-876C-8461C5F38701}" type="presOf" srcId="{7AF9FFD4-3558-4A26-982E-1CDD1E56DC61}" destId="{F340892F-B816-4C7B-B2E4-47DB10E3A0ED}" srcOrd="0" destOrd="0" presId="urn:microsoft.com/office/officeart/2008/layout/HorizontalMultiLevelHierarchy"/>
    <dgm:cxn modelId="{EBFF0C3F-D96E-4FAE-87C9-25FAE008413F}" type="presOf" srcId="{F2DFFB1C-6285-4608-9787-9FDC8D6983C8}" destId="{D316729E-1212-41B2-A261-80B470596D0E}" srcOrd="1" destOrd="0" presId="urn:microsoft.com/office/officeart/2008/layout/HorizontalMultiLevelHierarchy"/>
    <dgm:cxn modelId="{5C754CCF-A95B-4D81-8279-41FE56FF2C51}" type="presOf" srcId="{2108F40E-9C5F-4ACB-9FA1-E752060CB95B}" destId="{002B1973-FA78-4CCC-9FB5-D3070C78CFC4}" srcOrd="0" destOrd="0" presId="urn:microsoft.com/office/officeart/2008/layout/HorizontalMultiLevelHierarchy"/>
    <dgm:cxn modelId="{1E0D654F-E4F3-4D96-A4B8-E3C0E38BEC71}" type="presOf" srcId="{57C8DC3E-9763-4FB7-97D4-6F9BEC581893}" destId="{BAB8F9F6-7885-4755-941C-062DF42B078C}" srcOrd="0" destOrd="0" presId="urn:microsoft.com/office/officeart/2008/layout/HorizontalMultiLevelHierarchy"/>
    <dgm:cxn modelId="{54107F91-BF89-4E43-AC61-83DCFCA7428A}" type="presOf" srcId="{2B0D0343-FE50-462C-80F0-AC782EF275A7}" destId="{2A9D59FE-3B8F-4AF7-9569-DDB13172CADA}" srcOrd="1" destOrd="0" presId="urn:microsoft.com/office/officeart/2008/layout/HorizontalMultiLevelHierarchy"/>
    <dgm:cxn modelId="{DC9E6A95-8D27-4111-911F-65075AA8213C}" srcId="{E4EA881F-A109-464D-A449-35E0AD3D6B3C}" destId="{0F85E679-8C75-4193-A8D9-294E89E259CD}" srcOrd="1" destOrd="0" parTransId="{F2DFFB1C-6285-4608-9787-9FDC8D6983C8}" sibTransId="{A398352F-6BC0-4B00-BE7C-F0EAB785C5C6}"/>
    <dgm:cxn modelId="{37C2F1B2-8687-4D87-8184-75C8B9387FBC}" type="presOf" srcId="{62A9B646-284B-48F5-80ED-540FC5D67322}" destId="{08667CF8-668A-4E0C-80BE-1ECA55A60758}" srcOrd="0" destOrd="0" presId="urn:microsoft.com/office/officeart/2008/layout/HorizontalMultiLevelHierarchy"/>
    <dgm:cxn modelId="{1DE0372F-0109-4316-8AA9-FA2E2B17524D}" srcId="{1A55AB7C-CEA4-406E-B171-93BAE5653B0C}" destId="{6BD4A8A6-452C-47CA-8BCE-AC7CAC459C54}" srcOrd="1" destOrd="0" parTransId="{5B06EAA6-05CD-46F0-A2C5-1C839237FFCB}" sibTransId="{F26D3AF3-AB31-455E-BCB0-FD555C29C9FF}"/>
    <dgm:cxn modelId="{1BD35729-CE62-4AF0-9B34-8B364AAD9A70}" type="presOf" srcId="{5E69031F-4387-4AD8-991E-D42BA5A2EAB5}" destId="{3621ADDC-7295-44B9-92E3-100C0831D470}" srcOrd="0" destOrd="0" presId="urn:microsoft.com/office/officeart/2008/layout/HorizontalMultiLevelHierarchy"/>
    <dgm:cxn modelId="{FC1BE975-BD7D-47FF-B749-F811907D4E83}" type="presOf" srcId="{C077A9BE-20EE-4821-8BAA-E3E1BD097820}" destId="{3A9957A6-52E0-420E-862B-7D8228F5A71D}" srcOrd="0" destOrd="0" presId="urn:microsoft.com/office/officeart/2008/layout/HorizontalMultiLevelHierarchy"/>
    <dgm:cxn modelId="{6861AFC5-22DA-4EDD-A81A-30B6CC80A44F}" type="presOf" srcId="{836056C2-1D03-4123-82A5-D6923A3BECAE}" destId="{A2FEE7D6-0FF0-41B4-B887-F8BEC5BE3C67}" srcOrd="1" destOrd="0" presId="urn:microsoft.com/office/officeart/2008/layout/HorizontalMultiLevelHierarchy"/>
    <dgm:cxn modelId="{B3F86762-4CAA-4D70-9E85-0CC05996D569}" srcId="{2108F40E-9C5F-4ACB-9FA1-E752060CB95B}" destId="{1A55AB7C-CEA4-406E-B171-93BAE5653B0C}" srcOrd="0" destOrd="0" parTransId="{5E69031F-4387-4AD8-991E-D42BA5A2EAB5}" sibTransId="{5E9E6BBA-9339-4E57-BCF7-37DCCCA9EDC8}"/>
    <dgm:cxn modelId="{0EDC838B-1F1A-4509-87C8-42938FF0C46F}" type="presOf" srcId="{5B06EAA6-05CD-46F0-A2C5-1C839237FFCB}" destId="{25E2C4F2-7F34-462A-AE38-CC86250E3F1B}" srcOrd="1" destOrd="0" presId="urn:microsoft.com/office/officeart/2008/layout/HorizontalMultiLevelHierarchy"/>
    <dgm:cxn modelId="{DD79276E-7A1B-4D22-A99E-F9A3893247C7}" type="presOf" srcId="{E4EA881F-A109-464D-A449-35E0AD3D6B3C}" destId="{AA857162-3442-4D9F-A68F-E95AF746E5F4}" srcOrd="0" destOrd="0" presId="urn:microsoft.com/office/officeart/2008/layout/HorizontalMultiLevelHierarchy"/>
    <dgm:cxn modelId="{5A981DB7-380F-441C-BA62-FC65E7623269}" type="presOf" srcId="{F2DFFB1C-6285-4608-9787-9FDC8D6983C8}" destId="{65659748-38CF-4C55-AB89-8BDFF2EECC71}" srcOrd="0" destOrd="0" presId="urn:microsoft.com/office/officeart/2008/layout/HorizontalMultiLevelHierarchy"/>
    <dgm:cxn modelId="{A2BAA2E1-C95D-48D3-9D5B-D1192CF85C40}" type="presOf" srcId="{5E69031F-4387-4AD8-991E-D42BA5A2EAB5}" destId="{FABAB5DE-0D2B-49EA-B012-E66464E80E54}" srcOrd="1" destOrd="0" presId="urn:microsoft.com/office/officeart/2008/layout/HorizontalMultiLevelHierarchy"/>
    <dgm:cxn modelId="{AFCEAB7E-F348-4DFE-BF7C-35F603877094}" type="presOf" srcId="{6BD4A8A6-452C-47CA-8BCE-AC7CAC459C54}" destId="{C1BD5470-1FE1-4016-BA4F-348BFAA6A0DD}" srcOrd="0" destOrd="0" presId="urn:microsoft.com/office/officeart/2008/layout/HorizontalMultiLevelHierarchy"/>
    <dgm:cxn modelId="{0E9B6A46-97B5-4A81-BEDD-CD7AB4E999D8}" srcId="{1A55AB7C-CEA4-406E-B171-93BAE5653B0C}" destId="{57C8DC3E-9763-4FB7-97D4-6F9BEC581893}" srcOrd="0" destOrd="0" parTransId="{F9328DBE-6614-48B0-B9FE-05D720169C41}" sibTransId="{57CE7E44-5897-4717-8F9A-3406A8E184BB}"/>
    <dgm:cxn modelId="{731C0D0D-212C-4116-AD23-1A99B08E37BE}" type="presOf" srcId="{5B06EAA6-05CD-46F0-A2C5-1C839237FFCB}" destId="{D4632A1E-3565-4805-B572-12228E4B9544}" srcOrd="0" destOrd="0" presId="urn:microsoft.com/office/officeart/2008/layout/HorizontalMultiLevelHierarchy"/>
    <dgm:cxn modelId="{D4523AF1-60E6-4156-810F-36921A275B3F}" type="presOf" srcId="{836056C2-1D03-4123-82A5-D6923A3BECAE}" destId="{B0CE050F-A959-4163-92AE-A67ABEC49925}" srcOrd="0" destOrd="0" presId="urn:microsoft.com/office/officeart/2008/layout/HorizontalMultiLevelHierarchy"/>
    <dgm:cxn modelId="{75864D80-137B-45AD-9831-9791216C3686}" type="presOf" srcId="{F153428A-222D-46F5-8CD4-26DD7D724689}" destId="{2DCEB3B1-635B-4E90-84B0-451F573C77D8}" srcOrd="0" destOrd="0" presId="urn:microsoft.com/office/officeart/2008/layout/HorizontalMultiLevelHierarchy"/>
    <dgm:cxn modelId="{0398DE8B-1B68-4A27-BF6A-0A03841C923B}" type="presOf" srcId="{FFC2165E-78C9-4C2A-A930-F230336750EF}" destId="{6F9B968D-880A-4243-8F42-35F821483CC1}" srcOrd="0" destOrd="0" presId="urn:microsoft.com/office/officeart/2008/layout/HorizontalMultiLevelHierarchy"/>
    <dgm:cxn modelId="{8A9B330F-116A-4879-A5C2-F50371A354C8}" srcId="{1A55AB7C-CEA4-406E-B171-93BAE5653B0C}" destId="{E4EA881F-A109-464D-A449-35E0AD3D6B3C}" srcOrd="2" destOrd="0" parTransId="{2B0D0343-FE50-462C-80F0-AC782EF275A7}" sibTransId="{DC96A733-F8B0-4099-BDEF-A75C92B96D17}"/>
    <dgm:cxn modelId="{2442424F-5E5C-4658-AE4F-03EB41572826}" type="presOf" srcId="{F9328DBE-6614-48B0-B9FE-05D720169C41}" destId="{A516CBD4-A789-474E-A367-500D9CA907BA}" srcOrd="1" destOrd="0" presId="urn:microsoft.com/office/officeart/2008/layout/HorizontalMultiLevelHierarchy"/>
    <dgm:cxn modelId="{10DEFE0D-5B1A-4B20-BB25-49FCF8E2FE45}" type="presOf" srcId="{F9328DBE-6614-48B0-B9FE-05D720169C41}" destId="{716D1F8C-E378-4A4A-9040-C8A31DFF530A}" srcOrd="0" destOrd="0" presId="urn:microsoft.com/office/officeart/2008/layout/HorizontalMultiLevelHierarchy"/>
    <dgm:cxn modelId="{A91D1319-3CB2-450A-83EA-BD01E8EE9401}" type="presOf" srcId="{F153428A-222D-46F5-8CD4-26DD7D724689}" destId="{0CE5678E-EC25-4002-8CD2-287955CC7645}" srcOrd="1" destOrd="0" presId="urn:microsoft.com/office/officeart/2008/layout/HorizontalMultiLevelHierarchy"/>
    <dgm:cxn modelId="{D2FA3F6A-E17A-42EB-9582-DAE801502EBA}" type="presOf" srcId="{13B853FE-FE66-4E31-B844-EAD9A33FD737}" destId="{8CA65F07-0E2B-425C-AB89-A6DAAD02A125}" srcOrd="1" destOrd="0" presId="urn:microsoft.com/office/officeart/2008/layout/HorizontalMultiLevelHierarchy"/>
    <dgm:cxn modelId="{91CEF422-D81F-4788-B9F6-530B1EB335A6}" srcId="{2108F40E-9C5F-4ACB-9FA1-E752060CB95B}" destId="{62A9B646-284B-48F5-80ED-540FC5D67322}" srcOrd="1" destOrd="0" parTransId="{836056C2-1D03-4123-82A5-D6923A3BECAE}" sibTransId="{392722DC-19FF-4AD9-A80E-23816A3701F4}"/>
    <dgm:cxn modelId="{D97619CA-2472-49A1-A424-FA5F75AC1300}" srcId="{C077A9BE-20EE-4821-8BAA-E3E1BD097820}" destId="{2108F40E-9C5F-4ACB-9FA1-E752060CB95B}" srcOrd="0" destOrd="0" parTransId="{BBDC8041-B71B-4423-B1D5-F7253CA02DB1}" sibTransId="{7B5DF54E-8890-4097-B794-3D80F8D746B5}"/>
    <dgm:cxn modelId="{0A020ECD-16F7-47F6-8396-879FEF7D964C}" type="presOf" srcId="{2B0D0343-FE50-462C-80F0-AC782EF275A7}" destId="{3398A3A8-9AC6-4EC3-9DEB-F8391423B1D3}" srcOrd="0" destOrd="0" presId="urn:microsoft.com/office/officeart/2008/layout/HorizontalMultiLevelHierarchy"/>
    <dgm:cxn modelId="{DA8F9FFA-C83B-4217-92C0-F59C8117636C}" srcId="{E4EA881F-A109-464D-A449-35E0AD3D6B3C}" destId="{7AF9FFD4-3558-4A26-982E-1CDD1E56DC61}" srcOrd="0" destOrd="0" parTransId="{F153428A-222D-46F5-8CD4-26DD7D724689}" sibTransId="{33EF4FB8-90E6-4E17-BDEC-58E50159C311}"/>
    <dgm:cxn modelId="{EED58DC2-07DD-4D66-82ED-79F4924B2554}" type="presOf" srcId="{13B853FE-FE66-4E31-B844-EAD9A33FD737}" destId="{BF55494F-A2F3-4F10-B51F-27CF212E3C16}" srcOrd="0" destOrd="0" presId="urn:microsoft.com/office/officeart/2008/layout/HorizontalMultiLevelHierarchy"/>
    <dgm:cxn modelId="{78EC5116-703F-495A-B9AD-34ED3BA6991D}" type="presOf" srcId="{1A55AB7C-CEA4-406E-B171-93BAE5653B0C}" destId="{CD64E07C-5D45-42C5-8A4B-A9EB66FF00CD}" srcOrd="0" destOrd="0" presId="urn:microsoft.com/office/officeart/2008/layout/HorizontalMultiLevelHierarchy"/>
    <dgm:cxn modelId="{F878B4CA-74F7-43ED-9557-503B92EB5630}" srcId="{6BD4A8A6-452C-47CA-8BCE-AC7CAC459C54}" destId="{FFC2165E-78C9-4C2A-A930-F230336750EF}" srcOrd="0" destOrd="0" parTransId="{13B853FE-FE66-4E31-B844-EAD9A33FD737}" sibTransId="{AC5D3722-9839-48C6-99DF-00902571F23C}"/>
    <dgm:cxn modelId="{34A19B55-FFE5-4F29-AC47-BCF971E82276}" type="presOf" srcId="{0F85E679-8C75-4193-A8D9-294E89E259CD}" destId="{18EF8273-E954-4D26-A95A-1EE83CF0D316}" srcOrd="0" destOrd="0" presId="urn:microsoft.com/office/officeart/2008/layout/HorizontalMultiLevelHierarchy"/>
    <dgm:cxn modelId="{70E84152-C842-498C-B745-6E7120B986B3}" type="presParOf" srcId="{3A9957A6-52E0-420E-862B-7D8228F5A71D}" destId="{69224708-4B14-412F-A018-509DA9186A46}" srcOrd="0" destOrd="0" presId="urn:microsoft.com/office/officeart/2008/layout/HorizontalMultiLevelHierarchy"/>
    <dgm:cxn modelId="{6081D0D6-AA0D-48C7-AB15-0309389407A1}" type="presParOf" srcId="{69224708-4B14-412F-A018-509DA9186A46}" destId="{002B1973-FA78-4CCC-9FB5-D3070C78CFC4}" srcOrd="0" destOrd="0" presId="urn:microsoft.com/office/officeart/2008/layout/HorizontalMultiLevelHierarchy"/>
    <dgm:cxn modelId="{D61C1225-9F3F-4272-94C1-052E3F2515AF}" type="presParOf" srcId="{69224708-4B14-412F-A018-509DA9186A46}" destId="{9543E4B6-9AF2-4EFD-8CCD-7DF820C47BB6}" srcOrd="1" destOrd="0" presId="urn:microsoft.com/office/officeart/2008/layout/HorizontalMultiLevelHierarchy"/>
    <dgm:cxn modelId="{0B0F5AEC-7BDB-4C73-AC85-A0744548E94D}" type="presParOf" srcId="{9543E4B6-9AF2-4EFD-8CCD-7DF820C47BB6}" destId="{3621ADDC-7295-44B9-92E3-100C0831D470}" srcOrd="0" destOrd="0" presId="urn:microsoft.com/office/officeart/2008/layout/HorizontalMultiLevelHierarchy"/>
    <dgm:cxn modelId="{43157E22-6B98-4FA6-B1AB-2073E28B5077}" type="presParOf" srcId="{3621ADDC-7295-44B9-92E3-100C0831D470}" destId="{FABAB5DE-0D2B-49EA-B012-E66464E80E54}" srcOrd="0" destOrd="0" presId="urn:microsoft.com/office/officeart/2008/layout/HorizontalMultiLevelHierarchy"/>
    <dgm:cxn modelId="{AC362DA1-F697-4AC4-8862-235E2E3C005E}" type="presParOf" srcId="{9543E4B6-9AF2-4EFD-8CCD-7DF820C47BB6}" destId="{16B3AD29-BA29-49B3-95F3-7019A5458FD4}" srcOrd="1" destOrd="0" presId="urn:microsoft.com/office/officeart/2008/layout/HorizontalMultiLevelHierarchy"/>
    <dgm:cxn modelId="{3EEDB2FC-826E-46AF-9B93-6E82A756D324}" type="presParOf" srcId="{16B3AD29-BA29-49B3-95F3-7019A5458FD4}" destId="{CD64E07C-5D45-42C5-8A4B-A9EB66FF00CD}" srcOrd="0" destOrd="0" presId="urn:microsoft.com/office/officeart/2008/layout/HorizontalMultiLevelHierarchy"/>
    <dgm:cxn modelId="{929BA99B-B828-4A49-8CF5-4EE434D5D694}" type="presParOf" srcId="{16B3AD29-BA29-49B3-95F3-7019A5458FD4}" destId="{DE18175A-891B-4F64-B49E-96915D479935}" srcOrd="1" destOrd="0" presId="urn:microsoft.com/office/officeart/2008/layout/HorizontalMultiLevelHierarchy"/>
    <dgm:cxn modelId="{95CCE452-1B2C-4A32-A3D3-DAD1080E34E8}" type="presParOf" srcId="{DE18175A-891B-4F64-B49E-96915D479935}" destId="{716D1F8C-E378-4A4A-9040-C8A31DFF530A}" srcOrd="0" destOrd="0" presId="urn:microsoft.com/office/officeart/2008/layout/HorizontalMultiLevelHierarchy"/>
    <dgm:cxn modelId="{540AD785-2C6E-409E-9991-4D6724E5AE00}" type="presParOf" srcId="{716D1F8C-E378-4A4A-9040-C8A31DFF530A}" destId="{A516CBD4-A789-474E-A367-500D9CA907BA}" srcOrd="0" destOrd="0" presId="urn:microsoft.com/office/officeart/2008/layout/HorizontalMultiLevelHierarchy"/>
    <dgm:cxn modelId="{F31F5282-4068-470F-AE21-43842B4A323C}" type="presParOf" srcId="{DE18175A-891B-4F64-B49E-96915D479935}" destId="{1DE2DA45-3CD4-434D-BD1A-222E36FED818}" srcOrd="1" destOrd="0" presId="urn:microsoft.com/office/officeart/2008/layout/HorizontalMultiLevelHierarchy"/>
    <dgm:cxn modelId="{5A73D479-81CC-489C-B583-661AD97EA211}" type="presParOf" srcId="{1DE2DA45-3CD4-434D-BD1A-222E36FED818}" destId="{BAB8F9F6-7885-4755-941C-062DF42B078C}" srcOrd="0" destOrd="0" presId="urn:microsoft.com/office/officeart/2008/layout/HorizontalMultiLevelHierarchy"/>
    <dgm:cxn modelId="{34102FE4-4847-4381-B613-F733FEE61B22}" type="presParOf" srcId="{1DE2DA45-3CD4-434D-BD1A-222E36FED818}" destId="{A1D376B2-A7EC-432F-B8C9-DE9900B2D74A}" srcOrd="1" destOrd="0" presId="urn:microsoft.com/office/officeart/2008/layout/HorizontalMultiLevelHierarchy"/>
    <dgm:cxn modelId="{FF6B6EDA-0923-4D7B-9764-120A0D116DAD}" type="presParOf" srcId="{DE18175A-891B-4F64-B49E-96915D479935}" destId="{D4632A1E-3565-4805-B572-12228E4B9544}" srcOrd="2" destOrd="0" presId="urn:microsoft.com/office/officeart/2008/layout/HorizontalMultiLevelHierarchy"/>
    <dgm:cxn modelId="{BB556DB2-D0F4-402C-8F46-E0334720BA25}" type="presParOf" srcId="{D4632A1E-3565-4805-B572-12228E4B9544}" destId="{25E2C4F2-7F34-462A-AE38-CC86250E3F1B}" srcOrd="0" destOrd="0" presId="urn:microsoft.com/office/officeart/2008/layout/HorizontalMultiLevelHierarchy"/>
    <dgm:cxn modelId="{3ED05697-1C07-4EEC-B370-44C4267342B0}" type="presParOf" srcId="{DE18175A-891B-4F64-B49E-96915D479935}" destId="{05DAD1D9-CC61-4D91-B65D-3B6C39D2F2EC}" srcOrd="3" destOrd="0" presId="urn:microsoft.com/office/officeart/2008/layout/HorizontalMultiLevelHierarchy"/>
    <dgm:cxn modelId="{FA2DFA87-A513-4474-B31D-6D61B39783C1}" type="presParOf" srcId="{05DAD1D9-CC61-4D91-B65D-3B6C39D2F2EC}" destId="{C1BD5470-1FE1-4016-BA4F-348BFAA6A0DD}" srcOrd="0" destOrd="0" presId="urn:microsoft.com/office/officeart/2008/layout/HorizontalMultiLevelHierarchy"/>
    <dgm:cxn modelId="{5DAB0910-AF0F-4493-A541-E9EE7C4F24B9}" type="presParOf" srcId="{05DAD1D9-CC61-4D91-B65D-3B6C39D2F2EC}" destId="{0573EE0B-EC14-400F-91BD-7823E9DED618}" srcOrd="1" destOrd="0" presId="urn:microsoft.com/office/officeart/2008/layout/HorizontalMultiLevelHierarchy"/>
    <dgm:cxn modelId="{334FC699-1435-4B46-BC29-25A1FED897E1}" type="presParOf" srcId="{0573EE0B-EC14-400F-91BD-7823E9DED618}" destId="{BF55494F-A2F3-4F10-B51F-27CF212E3C16}" srcOrd="0" destOrd="0" presId="urn:microsoft.com/office/officeart/2008/layout/HorizontalMultiLevelHierarchy"/>
    <dgm:cxn modelId="{8501F43E-3B33-4F5F-957D-A075CC39DDC1}" type="presParOf" srcId="{BF55494F-A2F3-4F10-B51F-27CF212E3C16}" destId="{8CA65F07-0E2B-425C-AB89-A6DAAD02A125}" srcOrd="0" destOrd="0" presId="urn:microsoft.com/office/officeart/2008/layout/HorizontalMultiLevelHierarchy"/>
    <dgm:cxn modelId="{46C76D9B-21FA-4422-A9F6-53BD9DDFA968}" type="presParOf" srcId="{0573EE0B-EC14-400F-91BD-7823E9DED618}" destId="{A793162D-E84A-4AE7-AFD9-6CE2A9576E60}" srcOrd="1" destOrd="0" presId="urn:microsoft.com/office/officeart/2008/layout/HorizontalMultiLevelHierarchy"/>
    <dgm:cxn modelId="{99CEB2CB-F451-4B61-A901-55D713934239}" type="presParOf" srcId="{A793162D-E84A-4AE7-AFD9-6CE2A9576E60}" destId="{6F9B968D-880A-4243-8F42-35F821483CC1}" srcOrd="0" destOrd="0" presId="urn:microsoft.com/office/officeart/2008/layout/HorizontalMultiLevelHierarchy"/>
    <dgm:cxn modelId="{BC347A28-3A09-43D2-A47C-C3B4AD235597}" type="presParOf" srcId="{A793162D-E84A-4AE7-AFD9-6CE2A9576E60}" destId="{44A4ECC6-A565-42C6-A4DA-53675E74B6A5}" srcOrd="1" destOrd="0" presId="urn:microsoft.com/office/officeart/2008/layout/HorizontalMultiLevelHierarchy"/>
    <dgm:cxn modelId="{1CA20FDC-3632-4536-89A6-BC21750B8150}" type="presParOf" srcId="{DE18175A-891B-4F64-B49E-96915D479935}" destId="{3398A3A8-9AC6-4EC3-9DEB-F8391423B1D3}" srcOrd="4" destOrd="0" presId="urn:microsoft.com/office/officeart/2008/layout/HorizontalMultiLevelHierarchy"/>
    <dgm:cxn modelId="{9401E6C2-6092-44B7-B2EA-77A7B9812EC4}" type="presParOf" srcId="{3398A3A8-9AC6-4EC3-9DEB-F8391423B1D3}" destId="{2A9D59FE-3B8F-4AF7-9569-DDB13172CADA}" srcOrd="0" destOrd="0" presId="urn:microsoft.com/office/officeart/2008/layout/HorizontalMultiLevelHierarchy"/>
    <dgm:cxn modelId="{9083D8A7-8FBF-4A5A-993C-D0D9E2C0E736}" type="presParOf" srcId="{DE18175A-891B-4F64-B49E-96915D479935}" destId="{CCFF43AE-3457-4F33-84C2-0E27433DCEF3}" srcOrd="5" destOrd="0" presId="urn:microsoft.com/office/officeart/2008/layout/HorizontalMultiLevelHierarchy"/>
    <dgm:cxn modelId="{F744F9C0-EB45-4E39-995F-E17F17552436}" type="presParOf" srcId="{CCFF43AE-3457-4F33-84C2-0E27433DCEF3}" destId="{AA857162-3442-4D9F-A68F-E95AF746E5F4}" srcOrd="0" destOrd="0" presId="urn:microsoft.com/office/officeart/2008/layout/HorizontalMultiLevelHierarchy"/>
    <dgm:cxn modelId="{3E1BBCB1-04C1-4048-AB41-B61FAE26A5CC}" type="presParOf" srcId="{CCFF43AE-3457-4F33-84C2-0E27433DCEF3}" destId="{AB1505EE-8A5F-4AC6-B35A-4D19A92ECF5C}" srcOrd="1" destOrd="0" presId="urn:microsoft.com/office/officeart/2008/layout/HorizontalMultiLevelHierarchy"/>
    <dgm:cxn modelId="{FBB99089-5F6C-45BD-8B15-A3F56EECB0ED}" type="presParOf" srcId="{AB1505EE-8A5F-4AC6-B35A-4D19A92ECF5C}" destId="{2DCEB3B1-635B-4E90-84B0-451F573C77D8}" srcOrd="0" destOrd="0" presId="urn:microsoft.com/office/officeart/2008/layout/HorizontalMultiLevelHierarchy"/>
    <dgm:cxn modelId="{2DFBB5C4-1252-4703-A707-45589D6824BF}" type="presParOf" srcId="{2DCEB3B1-635B-4E90-84B0-451F573C77D8}" destId="{0CE5678E-EC25-4002-8CD2-287955CC7645}" srcOrd="0" destOrd="0" presId="urn:microsoft.com/office/officeart/2008/layout/HorizontalMultiLevelHierarchy"/>
    <dgm:cxn modelId="{4184F97B-A1E2-4F23-A2CB-676687C60390}" type="presParOf" srcId="{AB1505EE-8A5F-4AC6-B35A-4D19A92ECF5C}" destId="{0191D645-A898-45D2-AC70-302E59AD0D6C}" srcOrd="1" destOrd="0" presId="urn:microsoft.com/office/officeart/2008/layout/HorizontalMultiLevelHierarchy"/>
    <dgm:cxn modelId="{FBDA61EA-5C3E-4096-984C-37574DDFA5DB}" type="presParOf" srcId="{0191D645-A898-45D2-AC70-302E59AD0D6C}" destId="{F340892F-B816-4C7B-B2E4-47DB10E3A0ED}" srcOrd="0" destOrd="0" presId="urn:microsoft.com/office/officeart/2008/layout/HorizontalMultiLevelHierarchy"/>
    <dgm:cxn modelId="{825AAAE4-5183-42DE-BA96-FF26B49E5F8A}" type="presParOf" srcId="{0191D645-A898-45D2-AC70-302E59AD0D6C}" destId="{6BDC7F1A-A1E0-40C5-865B-29EF983F7756}" srcOrd="1" destOrd="0" presId="urn:microsoft.com/office/officeart/2008/layout/HorizontalMultiLevelHierarchy"/>
    <dgm:cxn modelId="{3EA9CF07-3B01-45D1-A273-05868B1967B3}" type="presParOf" srcId="{AB1505EE-8A5F-4AC6-B35A-4D19A92ECF5C}" destId="{65659748-38CF-4C55-AB89-8BDFF2EECC71}" srcOrd="2" destOrd="0" presId="urn:microsoft.com/office/officeart/2008/layout/HorizontalMultiLevelHierarchy"/>
    <dgm:cxn modelId="{DC3EC6F2-882E-44C9-A138-1A9EA0C60C14}" type="presParOf" srcId="{65659748-38CF-4C55-AB89-8BDFF2EECC71}" destId="{D316729E-1212-41B2-A261-80B470596D0E}" srcOrd="0" destOrd="0" presId="urn:microsoft.com/office/officeart/2008/layout/HorizontalMultiLevelHierarchy"/>
    <dgm:cxn modelId="{8687ABE6-B58F-4EBD-8F4C-E44126478477}" type="presParOf" srcId="{AB1505EE-8A5F-4AC6-B35A-4D19A92ECF5C}" destId="{5419F01E-28C5-40C9-85C3-20065DBC5F66}" srcOrd="3" destOrd="0" presId="urn:microsoft.com/office/officeart/2008/layout/HorizontalMultiLevelHierarchy"/>
    <dgm:cxn modelId="{6E5301D6-9C63-4B53-AEE7-0D403A9DA050}" type="presParOf" srcId="{5419F01E-28C5-40C9-85C3-20065DBC5F66}" destId="{18EF8273-E954-4D26-A95A-1EE83CF0D316}" srcOrd="0" destOrd="0" presId="urn:microsoft.com/office/officeart/2008/layout/HorizontalMultiLevelHierarchy"/>
    <dgm:cxn modelId="{AFC75C14-8CCF-495A-8A7B-56C6C0CA3708}" type="presParOf" srcId="{5419F01E-28C5-40C9-85C3-20065DBC5F66}" destId="{86D9A7F1-BB62-47A3-86B4-6CC46C93F94B}" srcOrd="1" destOrd="0" presId="urn:microsoft.com/office/officeart/2008/layout/HorizontalMultiLevelHierarchy"/>
    <dgm:cxn modelId="{BE3F9740-8876-40AB-991D-ADEBD5762DAC}" type="presParOf" srcId="{9543E4B6-9AF2-4EFD-8CCD-7DF820C47BB6}" destId="{B0CE050F-A959-4163-92AE-A67ABEC49925}" srcOrd="2" destOrd="0" presId="urn:microsoft.com/office/officeart/2008/layout/HorizontalMultiLevelHierarchy"/>
    <dgm:cxn modelId="{68CAB641-2E45-4EF9-BB26-5D0F2AE91C3D}" type="presParOf" srcId="{B0CE050F-A959-4163-92AE-A67ABEC49925}" destId="{A2FEE7D6-0FF0-41B4-B887-F8BEC5BE3C67}" srcOrd="0" destOrd="0" presId="urn:microsoft.com/office/officeart/2008/layout/HorizontalMultiLevelHierarchy"/>
    <dgm:cxn modelId="{F3A05A64-1FE7-498A-8164-9AAB71FA5F8F}" type="presParOf" srcId="{9543E4B6-9AF2-4EFD-8CCD-7DF820C47BB6}" destId="{6C41EC18-CF55-4210-9508-06D08DE0C14A}" srcOrd="3" destOrd="0" presId="urn:microsoft.com/office/officeart/2008/layout/HorizontalMultiLevelHierarchy"/>
    <dgm:cxn modelId="{6230E5F3-8CF5-4B60-9C82-7DB4FB1C05DC}" type="presParOf" srcId="{6C41EC18-CF55-4210-9508-06D08DE0C14A}" destId="{08667CF8-668A-4E0C-80BE-1ECA55A60758}" srcOrd="0" destOrd="0" presId="urn:microsoft.com/office/officeart/2008/layout/HorizontalMultiLevelHierarchy"/>
    <dgm:cxn modelId="{EB766FD0-0934-494A-986D-2A767B8BF1BA}" type="presParOf" srcId="{6C41EC18-CF55-4210-9508-06D08DE0C14A}" destId="{334EA496-8828-4ADE-B85E-03B5914AF7F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673BEB-DED2-4F82-BC82-53732307180D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1FA17-A615-4BA0-B9F2-B5F17A3E00CE}">
      <dgm:prSet phldrT="[Text]"/>
      <dgm:spPr/>
      <dgm:t>
        <a:bodyPr/>
        <a:lstStyle/>
        <a:p>
          <a:r>
            <a:rPr lang="en-US" dirty="0"/>
            <a:t>..Syntax[1]</a:t>
          </a:r>
        </a:p>
      </dgm:t>
    </dgm:pt>
    <dgm:pt modelId="{D37E8542-5F67-4438-BDE1-565A8AA0FD63}" type="parTrans" cxnId="{B953AB2D-FABA-495A-8245-0B50754841AD}">
      <dgm:prSet/>
      <dgm:spPr/>
      <dgm:t>
        <a:bodyPr/>
        <a:lstStyle/>
        <a:p>
          <a:endParaRPr lang="en-US"/>
        </a:p>
      </dgm:t>
    </dgm:pt>
    <dgm:pt modelId="{338C5301-903D-49E6-BAA6-559C332BD765}" type="sibTrans" cxnId="{B953AB2D-FABA-495A-8245-0B50754841AD}">
      <dgm:prSet/>
      <dgm:spPr/>
      <dgm:t>
        <a:bodyPr/>
        <a:lstStyle/>
        <a:p>
          <a:endParaRPr lang="en-US"/>
        </a:p>
      </dgm:t>
    </dgm:pt>
    <dgm:pt modelId="{B557D040-F1CE-46D5-B99B-543C2BB18D34}">
      <dgm:prSet phldrT="[Text]"/>
      <dgm:spPr/>
      <dgm:t>
        <a:bodyPr/>
        <a:lstStyle/>
        <a:p>
          <a:r>
            <a:rPr lang="en-US" dirty="0"/>
            <a:t>With…</a:t>
          </a:r>
        </a:p>
      </dgm:t>
    </dgm:pt>
    <dgm:pt modelId="{C3799485-32CC-4A4F-8C12-0B48E9D1297E}" type="parTrans" cxnId="{F43A847F-DF90-4A2C-A1D1-AD2A43EA7C84}">
      <dgm:prSet/>
      <dgm:spPr/>
      <dgm:t>
        <a:bodyPr/>
        <a:lstStyle/>
        <a:p>
          <a:endParaRPr lang="en-US"/>
        </a:p>
      </dgm:t>
    </dgm:pt>
    <dgm:pt modelId="{50F19C2D-D5AE-4F7F-9A09-CAF2089D6E1C}" type="sibTrans" cxnId="{F43A847F-DF90-4A2C-A1D1-AD2A43EA7C84}">
      <dgm:prSet/>
      <dgm:spPr/>
      <dgm:t>
        <a:bodyPr/>
        <a:lstStyle/>
        <a:p>
          <a:endParaRPr lang="en-US"/>
        </a:p>
      </dgm:t>
    </dgm:pt>
    <dgm:pt modelId="{C6217683-B0EF-4390-A02D-41508A20A860}">
      <dgm:prSet phldrT="[Text]"/>
      <dgm:spPr/>
      <dgm:t>
        <a:bodyPr/>
        <a:lstStyle/>
        <a:p>
          <a:r>
            <a:rPr lang="en-US" dirty="0"/>
            <a:t>..Syntax[2]</a:t>
          </a:r>
        </a:p>
      </dgm:t>
    </dgm:pt>
    <dgm:pt modelId="{0406E7D8-3AAC-492A-A930-D4CB6DA5C897}" type="parTrans" cxnId="{4B180F13-4238-4CDF-9915-691E7C489E14}">
      <dgm:prSet/>
      <dgm:spPr/>
      <dgm:t>
        <a:bodyPr/>
        <a:lstStyle/>
        <a:p>
          <a:endParaRPr lang="en-US"/>
        </a:p>
      </dgm:t>
    </dgm:pt>
    <dgm:pt modelId="{BAD469EC-824E-4B76-93DF-F364CADE43D5}" type="sibTrans" cxnId="{4B180F13-4238-4CDF-9915-691E7C489E14}">
      <dgm:prSet/>
      <dgm:spPr/>
      <dgm:t>
        <a:bodyPr/>
        <a:lstStyle/>
        <a:p>
          <a:endParaRPr lang="en-US"/>
        </a:p>
      </dgm:t>
    </dgm:pt>
    <dgm:pt modelId="{E4FC9BC2-AA5A-48CE-A58A-C83DCD5D3D06}">
      <dgm:prSet phldrT="[Text]"/>
      <dgm:spPr/>
      <dgm:t>
        <a:bodyPr/>
        <a:lstStyle/>
        <a:p>
          <a:r>
            <a:rPr lang="en-US" dirty="0"/>
            <a:t>Add…</a:t>
          </a:r>
        </a:p>
      </dgm:t>
    </dgm:pt>
    <dgm:pt modelId="{D02C9A19-FC90-46BA-AA79-27DAEF6243CC}" type="parTrans" cxnId="{232F679F-4A9A-4F79-B70D-198743EA204D}">
      <dgm:prSet/>
      <dgm:spPr/>
      <dgm:t>
        <a:bodyPr/>
        <a:lstStyle/>
        <a:p>
          <a:endParaRPr lang="en-US"/>
        </a:p>
      </dgm:t>
    </dgm:pt>
    <dgm:pt modelId="{7CDD7F7C-7E92-4025-BA43-89920224CC94}" type="sibTrans" cxnId="{232F679F-4A9A-4F79-B70D-198743EA204D}">
      <dgm:prSet/>
      <dgm:spPr/>
      <dgm:t>
        <a:bodyPr/>
        <a:lstStyle/>
        <a:p>
          <a:endParaRPr lang="en-US"/>
        </a:p>
      </dgm:t>
    </dgm:pt>
    <dgm:pt modelId="{F8ADA61E-6402-4D4F-897B-688199EA84F6}">
      <dgm:prSet phldrT="[Text]"/>
      <dgm:spPr/>
      <dgm:t>
        <a:bodyPr/>
        <a:lstStyle/>
        <a:p>
          <a:r>
            <a:rPr lang="en-US" dirty="0"/>
            <a:t>..Syntax[3]</a:t>
          </a:r>
        </a:p>
      </dgm:t>
    </dgm:pt>
    <dgm:pt modelId="{24A13BBD-E940-4891-8787-A9351DF31B97}" type="parTrans" cxnId="{45C38BA2-EA12-4F47-B9C8-72D81AF98705}">
      <dgm:prSet/>
      <dgm:spPr/>
      <dgm:t>
        <a:bodyPr/>
        <a:lstStyle/>
        <a:p>
          <a:endParaRPr lang="en-US"/>
        </a:p>
      </dgm:t>
    </dgm:pt>
    <dgm:pt modelId="{A3FEDBA7-C909-4817-87DB-A5E0D83FC337}" type="sibTrans" cxnId="{45C38BA2-EA12-4F47-B9C8-72D81AF98705}">
      <dgm:prSet/>
      <dgm:spPr/>
      <dgm:t>
        <a:bodyPr/>
        <a:lstStyle/>
        <a:p>
          <a:endParaRPr lang="en-US"/>
        </a:p>
      </dgm:t>
    </dgm:pt>
    <dgm:pt modelId="{72F860FC-E3DE-40F7-9E07-8C42C9E21E7C}">
      <dgm:prSet phldrT="[Text]"/>
      <dgm:spPr/>
      <dgm:t>
        <a:bodyPr/>
        <a:lstStyle/>
        <a:p>
          <a:r>
            <a:rPr lang="en-US" dirty="0"/>
            <a:t>Replace…</a:t>
          </a:r>
        </a:p>
      </dgm:t>
    </dgm:pt>
    <dgm:pt modelId="{377C6C7F-4B0F-4401-91A9-3A53F0600BAC}" type="parTrans" cxnId="{240FF759-6A9C-48B0-907A-120558A2E986}">
      <dgm:prSet/>
      <dgm:spPr/>
      <dgm:t>
        <a:bodyPr/>
        <a:lstStyle/>
        <a:p>
          <a:endParaRPr lang="en-US"/>
        </a:p>
      </dgm:t>
    </dgm:pt>
    <dgm:pt modelId="{75B3E507-B086-4607-A779-C3405FC83A1A}" type="sibTrans" cxnId="{240FF759-6A9C-48B0-907A-120558A2E986}">
      <dgm:prSet/>
      <dgm:spPr/>
      <dgm:t>
        <a:bodyPr/>
        <a:lstStyle/>
        <a:p>
          <a:endParaRPr lang="en-US"/>
        </a:p>
      </dgm:t>
    </dgm:pt>
    <dgm:pt modelId="{4BA42AF2-CF01-43D5-9AE0-25103083669D}" type="pres">
      <dgm:prSet presAssocID="{BF673BEB-DED2-4F82-BC82-53732307180D}" presName="theList" presStyleCnt="0">
        <dgm:presLayoutVars>
          <dgm:dir/>
          <dgm:animLvl val="lvl"/>
          <dgm:resizeHandles val="exact"/>
        </dgm:presLayoutVars>
      </dgm:prSet>
      <dgm:spPr/>
    </dgm:pt>
    <dgm:pt modelId="{FC3BD7A7-12F4-429D-872F-6D71A0F73DB2}" type="pres">
      <dgm:prSet presAssocID="{2231FA17-A615-4BA0-B9F2-B5F17A3E00CE}" presName="compNode" presStyleCnt="0"/>
      <dgm:spPr/>
    </dgm:pt>
    <dgm:pt modelId="{6F00CB88-9690-499B-8D5A-5E066457AC09}" type="pres">
      <dgm:prSet presAssocID="{2231FA17-A615-4BA0-B9F2-B5F17A3E00CE}" presName="noGeometry" presStyleCnt="0"/>
      <dgm:spPr/>
    </dgm:pt>
    <dgm:pt modelId="{6958BDCC-04EF-4CDD-B2CB-B6DFEFD1D0C7}" type="pres">
      <dgm:prSet presAssocID="{2231FA17-A615-4BA0-B9F2-B5F17A3E00CE}" presName="childTextVisible" presStyleLbl="bgAccFollowNode1" presStyleIdx="0" presStyleCnt="3">
        <dgm:presLayoutVars>
          <dgm:bulletEnabled val="1"/>
        </dgm:presLayoutVars>
      </dgm:prSet>
      <dgm:spPr/>
    </dgm:pt>
    <dgm:pt modelId="{42348855-A221-4C44-A72C-BD0058CF9469}" type="pres">
      <dgm:prSet presAssocID="{2231FA17-A615-4BA0-B9F2-B5F17A3E00CE}" presName="childTextHidden" presStyleLbl="bgAccFollowNode1" presStyleIdx="0" presStyleCnt="3"/>
      <dgm:spPr/>
    </dgm:pt>
    <dgm:pt modelId="{87283C79-D516-4F19-967C-8612C57E59C3}" type="pres">
      <dgm:prSet presAssocID="{2231FA17-A615-4BA0-B9F2-B5F17A3E00C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61AD580-C381-4565-9A7C-6EB9E2ACF593}" type="pres">
      <dgm:prSet presAssocID="{2231FA17-A615-4BA0-B9F2-B5F17A3E00CE}" presName="aSpace" presStyleCnt="0"/>
      <dgm:spPr/>
    </dgm:pt>
    <dgm:pt modelId="{8939E29D-2475-425F-86E9-5318ADAA8748}" type="pres">
      <dgm:prSet presAssocID="{C6217683-B0EF-4390-A02D-41508A20A860}" presName="compNode" presStyleCnt="0"/>
      <dgm:spPr/>
    </dgm:pt>
    <dgm:pt modelId="{3F70545B-6918-4D6A-831A-6323B2D33DC5}" type="pres">
      <dgm:prSet presAssocID="{C6217683-B0EF-4390-A02D-41508A20A860}" presName="noGeometry" presStyleCnt="0"/>
      <dgm:spPr/>
    </dgm:pt>
    <dgm:pt modelId="{17F9AD2E-AD32-4873-9F29-EFEBD4C95FBC}" type="pres">
      <dgm:prSet presAssocID="{C6217683-B0EF-4390-A02D-41508A20A860}" presName="childTextVisible" presStyleLbl="bgAccFollowNode1" presStyleIdx="1" presStyleCnt="3">
        <dgm:presLayoutVars>
          <dgm:bulletEnabled val="1"/>
        </dgm:presLayoutVars>
      </dgm:prSet>
      <dgm:spPr/>
    </dgm:pt>
    <dgm:pt modelId="{41822B57-2813-4FFE-9306-BC5799585335}" type="pres">
      <dgm:prSet presAssocID="{C6217683-B0EF-4390-A02D-41508A20A860}" presName="childTextHidden" presStyleLbl="bgAccFollowNode1" presStyleIdx="1" presStyleCnt="3"/>
      <dgm:spPr/>
    </dgm:pt>
    <dgm:pt modelId="{3005D046-1213-40D6-993D-3407A919A10D}" type="pres">
      <dgm:prSet presAssocID="{C6217683-B0EF-4390-A02D-41508A20A8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763B65E-630D-45E9-9564-63900E700DED}" type="pres">
      <dgm:prSet presAssocID="{C6217683-B0EF-4390-A02D-41508A20A860}" presName="aSpace" presStyleCnt="0"/>
      <dgm:spPr/>
    </dgm:pt>
    <dgm:pt modelId="{872334A1-B01E-4345-867C-1AD52E0DD0AB}" type="pres">
      <dgm:prSet presAssocID="{F8ADA61E-6402-4D4F-897B-688199EA84F6}" presName="compNode" presStyleCnt="0"/>
      <dgm:spPr/>
    </dgm:pt>
    <dgm:pt modelId="{89DB04FD-70C1-4F3E-BA23-496CE39B6011}" type="pres">
      <dgm:prSet presAssocID="{F8ADA61E-6402-4D4F-897B-688199EA84F6}" presName="noGeometry" presStyleCnt="0"/>
      <dgm:spPr/>
    </dgm:pt>
    <dgm:pt modelId="{14B628ED-21E4-4AC6-BB86-590C75108927}" type="pres">
      <dgm:prSet presAssocID="{F8ADA61E-6402-4D4F-897B-688199EA84F6}" presName="childTextVisible" presStyleLbl="bgAccFollowNode1" presStyleIdx="2" presStyleCnt="3">
        <dgm:presLayoutVars>
          <dgm:bulletEnabled val="1"/>
        </dgm:presLayoutVars>
      </dgm:prSet>
      <dgm:spPr/>
    </dgm:pt>
    <dgm:pt modelId="{DB078B84-76EE-4A1B-AACE-0DBECB35A030}" type="pres">
      <dgm:prSet presAssocID="{F8ADA61E-6402-4D4F-897B-688199EA84F6}" presName="childTextHidden" presStyleLbl="bgAccFollowNode1" presStyleIdx="2" presStyleCnt="3"/>
      <dgm:spPr/>
    </dgm:pt>
    <dgm:pt modelId="{26ABABF7-1CEB-4A89-B1CF-B989ADE85DDD}" type="pres">
      <dgm:prSet presAssocID="{F8ADA61E-6402-4D4F-897B-688199EA84F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5EDED1D-C4BC-4262-97EE-E861F00DA65B}" type="presOf" srcId="{B557D040-F1CE-46D5-B99B-543C2BB18D34}" destId="{42348855-A221-4C44-A72C-BD0058CF9469}" srcOrd="1" destOrd="0" presId="urn:microsoft.com/office/officeart/2005/8/layout/hProcess6"/>
    <dgm:cxn modelId="{4B180F13-4238-4CDF-9915-691E7C489E14}" srcId="{BF673BEB-DED2-4F82-BC82-53732307180D}" destId="{C6217683-B0EF-4390-A02D-41508A20A860}" srcOrd="1" destOrd="0" parTransId="{0406E7D8-3AAC-492A-A930-D4CB6DA5C897}" sibTransId="{BAD469EC-824E-4B76-93DF-F364CADE43D5}"/>
    <dgm:cxn modelId="{240FF759-6A9C-48B0-907A-120558A2E986}" srcId="{F8ADA61E-6402-4D4F-897B-688199EA84F6}" destId="{72F860FC-E3DE-40F7-9E07-8C42C9E21E7C}" srcOrd="0" destOrd="0" parTransId="{377C6C7F-4B0F-4401-91A9-3A53F0600BAC}" sibTransId="{75B3E507-B086-4607-A779-C3405FC83A1A}"/>
    <dgm:cxn modelId="{B953AB2D-FABA-495A-8245-0B50754841AD}" srcId="{BF673BEB-DED2-4F82-BC82-53732307180D}" destId="{2231FA17-A615-4BA0-B9F2-B5F17A3E00CE}" srcOrd="0" destOrd="0" parTransId="{D37E8542-5F67-4438-BDE1-565A8AA0FD63}" sibTransId="{338C5301-903D-49E6-BAA6-559C332BD765}"/>
    <dgm:cxn modelId="{A17EF9E1-389A-4474-9E3E-36D5CB9EF5EF}" type="presOf" srcId="{72F860FC-E3DE-40F7-9E07-8C42C9E21E7C}" destId="{DB078B84-76EE-4A1B-AACE-0DBECB35A030}" srcOrd="1" destOrd="0" presId="urn:microsoft.com/office/officeart/2005/8/layout/hProcess6"/>
    <dgm:cxn modelId="{12B72643-CA6F-4187-8C0C-0B9AAB150E6F}" type="presOf" srcId="{BF673BEB-DED2-4F82-BC82-53732307180D}" destId="{4BA42AF2-CF01-43D5-9AE0-25103083669D}" srcOrd="0" destOrd="0" presId="urn:microsoft.com/office/officeart/2005/8/layout/hProcess6"/>
    <dgm:cxn modelId="{088264EF-2F5E-4725-9801-049485AFEF30}" type="presOf" srcId="{E4FC9BC2-AA5A-48CE-A58A-C83DCD5D3D06}" destId="{17F9AD2E-AD32-4873-9F29-EFEBD4C95FBC}" srcOrd="0" destOrd="0" presId="urn:microsoft.com/office/officeart/2005/8/layout/hProcess6"/>
    <dgm:cxn modelId="{ACEBF732-7724-4A7D-AAAB-ECA1FD9FFD5C}" type="presOf" srcId="{72F860FC-E3DE-40F7-9E07-8C42C9E21E7C}" destId="{14B628ED-21E4-4AC6-BB86-590C75108927}" srcOrd="0" destOrd="0" presId="urn:microsoft.com/office/officeart/2005/8/layout/hProcess6"/>
    <dgm:cxn modelId="{F0429D90-C088-4843-A340-67352AA8608A}" type="presOf" srcId="{F8ADA61E-6402-4D4F-897B-688199EA84F6}" destId="{26ABABF7-1CEB-4A89-B1CF-B989ADE85DDD}" srcOrd="0" destOrd="0" presId="urn:microsoft.com/office/officeart/2005/8/layout/hProcess6"/>
    <dgm:cxn modelId="{4725FCAD-5505-45CC-BAD2-4D595359413C}" type="presOf" srcId="{B557D040-F1CE-46D5-B99B-543C2BB18D34}" destId="{6958BDCC-04EF-4CDD-B2CB-B6DFEFD1D0C7}" srcOrd="0" destOrd="0" presId="urn:microsoft.com/office/officeart/2005/8/layout/hProcess6"/>
    <dgm:cxn modelId="{45C38BA2-EA12-4F47-B9C8-72D81AF98705}" srcId="{BF673BEB-DED2-4F82-BC82-53732307180D}" destId="{F8ADA61E-6402-4D4F-897B-688199EA84F6}" srcOrd="2" destOrd="0" parTransId="{24A13BBD-E940-4891-8787-A9351DF31B97}" sibTransId="{A3FEDBA7-C909-4817-87DB-A5E0D83FC337}"/>
    <dgm:cxn modelId="{3CD80B0C-B147-4136-9C90-211A3A1A9F6A}" type="presOf" srcId="{E4FC9BC2-AA5A-48CE-A58A-C83DCD5D3D06}" destId="{41822B57-2813-4FFE-9306-BC5799585335}" srcOrd="1" destOrd="0" presId="urn:microsoft.com/office/officeart/2005/8/layout/hProcess6"/>
    <dgm:cxn modelId="{232F679F-4A9A-4F79-B70D-198743EA204D}" srcId="{C6217683-B0EF-4390-A02D-41508A20A860}" destId="{E4FC9BC2-AA5A-48CE-A58A-C83DCD5D3D06}" srcOrd="0" destOrd="0" parTransId="{D02C9A19-FC90-46BA-AA79-27DAEF6243CC}" sibTransId="{7CDD7F7C-7E92-4025-BA43-89920224CC94}"/>
    <dgm:cxn modelId="{F43A847F-DF90-4A2C-A1D1-AD2A43EA7C84}" srcId="{2231FA17-A615-4BA0-B9F2-B5F17A3E00CE}" destId="{B557D040-F1CE-46D5-B99B-543C2BB18D34}" srcOrd="0" destOrd="0" parTransId="{C3799485-32CC-4A4F-8C12-0B48E9D1297E}" sibTransId="{50F19C2D-D5AE-4F7F-9A09-CAF2089D6E1C}"/>
    <dgm:cxn modelId="{EAF382A4-6B06-49AD-8E63-E5225973F012}" type="presOf" srcId="{C6217683-B0EF-4390-A02D-41508A20A860}" destId="{3005D046-1213-40D6-993D-3407A919A10D}" srcOrd="0" destOrd="0" presId="urn:microsoft.com/office/officeart/2005/8/layout/hProcess6"/>
    <dgm:cxn modelId="{062B6CD9-F377-4634-8F1F-EEB640DAAEE8}" type="presOf" srcId="{2231FA17-A615-4BA0-B9F2-B5F17A3E00CE}" destId="{87283C79-D516-4F19-967C-8612C57E59C3}" srcOrd="0" destOrd="0" presId="urn:microsoft.com/office/officeart/2005/8/layout/hProcess6"/>
    <dgm:cxn modelId="{281DDE3B-385D-4F10-A08D-9894375D8E1E}" type="presParOf" srcId="{4BA42AF2-CF01-43D5-9AE0-25103083669D}" destId="{FC3BD7A7-12F4-429D-872F-6D71A0F73DB2}" srcOrd="0" destOrd="0" presId="urn:microsoft.com/office/officeart/2005/8/layout/hProcess6"/>
    <dgm:cxn modelId="{A62EB3AB-2AF7-4C98-B320-93CFD38512D3}" type="presParOf" srcId="{FC3BD7A7-12F4-429D-872F-6D71A0F73DB2}" destId="{6F00CB88-9690-499B-8D5A-5E066457AC09}" srcOrd="0" destOrd="0" presId="urn:microsoft.com/office/officeart/2005/8/layout/hProcess6"/>
    <dgm:cxn modelId="{613063D1-2DC9-4329-94BA-A739B9E243A6}" type="presParOf" srcId="{FC3BD7A7-12F4-429D-872F-6D71A0F73DB2}" destId="{6958BDCC-04EF-4CDD-B2CB-B6DFEFD1D0C7}" srcOrd="1" destOrd="0" presId="urn:microsoft.com/office/officeart/2005/8/layout/hProcess6"/>
    <dgm:cxn modelId="{B8B46D56-9092-469F-8A25-FF92D828EB57}" type="presParOf" srcId="{FC3BD7A7-12F4-429D-872F-6D71A0F73DB2}" destId="{42348855-A221-4C44-A72C-BD0058CF9469}" srcOrd="2" destOrd="0" presId="urn:microsoft.com/office/officeart/2005/8/layout/hProcess6"/>
    <dgm:cxn modelId="{D4DD1C7B-57E2-4559-ADBD-274B53931337}" type="presParOf" srcId="{FC3BD7A7-12F4-429D-872F-6D71A0F73DB2}" destId="{87283C79-D516-4F19-967C-8612C57E59C3}" srcOrd="3" destOrd="0" presId="urn:microsoft.com/office/officeart/2005/8/layout/hProcess6"/>
    <dgm:cxn modelId="{7BCA8FE4-93B2-401D-B23B-81AAF787CAC3}" type="presParOf" srcId="{4BA42AF2-CF01-43D5-9AE0-25103083669D}" destId="{F61AD580-C381-4565-9A7C-6EB9E2ACF593}" srcOrd="1" destOrd="0" presId="urn:microsoft.com/office/officeart/2005/8/layout/hProcess6"/>
    <dgm:cxn modelId="{F502A453-6578-46CA-B340-DD6E18CA9DF5}" type="presParOf" srcId="{4BA42AF2-CF01-43D5-9AE0-25103083669D}" destId="{8939E29D-2475-425F-86E9-5318ADAA8748}" srcOrd="2" destOrd="0" presId="urn:microsoft.com/office/officeart/2005/8/layout/hProcess6"/>
    <dgm:cxn modelId="{A7895EF7-A761-4ACF-959A-8F027DFB9BC2}" type="presParOf" srcId="{8939E29D-2475-425F-86E9-5318ADAA8748}" destId="{3F70545B-6918-4D6A-831A-6323B2D33DC5}" srcOrd="0" destOrd="0" presId="urn:microsoft.com/office/officeart/2005/8/layout/hProcess6"/>
    <dgm:cxn modelId="{AFF034A6-9010-4B55-855F-F65A5ED462A8}" type="presParOf" srcId="{8939E29D-2475-425F-86E9-5318ADAA8748}" destId="{17F9AD2E-AD32-4873-9F29-EFEBD4C95FBC}" srcOrd="1" destOrd="0" presId="urn:microsoft.com/office/officeart/2005/8/layout/hProcess6"/>
    <dgm:cxn modelId="{EFA136D6-6175-4F49-84ED-3300782E3546}" type="presParOf" srcId="{8939E29D-2475-425F-86E9-5318ADAA8748}" destId="{41822B57-2813-4FFE-9306-BC5799585335}" srcOrd="2" destOrd="0" presId="urn:microsoft.com/office/officeart/2005/8/layout/hProcess6"/>
    <dgm:cxn modelId="{15C51F17-645F-4171-BF23-3D12F00CD2B5}" type="presParOf" srcId="{8939E29D-2475-425F-86E9-5318ADAA8748}" destId="{3005D046-1213-40D6-993D-3407A919A10D}" srcOrd="3" destOrd="0" presId="urn:microsoft.com/office/officeart/2005/8/layout/hProcess6"/>
    <dgm:cxn modelId="{49632EDA-B84A-4A5D-9637-0A69571103AF}" type="presParOf" srcId="{4BA42AF2-CF01-43D5-9AE0-25103083669D}" destId="{6763B65E-630D-45E9-9564-63900E700DED}" srcOrd="3" destOrd="0" presId="urn:microsoft.com/office/officeart/2005/8/layout/hProcess6"/>
    <dgm:cxn modelId="{ABDE83E9-970F-46FC-BA2C-52DFFF039413}" type="presParOf" srcId="{4BA42AF2-CF01-43D5-9AE0-25103083669D}" destId="{872334A1-B01E-4345-867C-1AD52E0DD0AB}" srcOrd="4" destOrd="0" presId="urn:microsoft.com/office/officeart/2005/8/layout/hProcess6"/>
    <dgm:cxn modelId="{EE4B1365-D6D9-4F85-9499-B60CA1E89245}" type="presParOf" srcId="{872334A1-B01E-4345-867C-1AD52E0DD0AB}" destId="{89DB04FD-70C1-4F3E-BA23-496CE39B6011}" srcOrd="0" destOrd="0" presId="urn:microsoft.com/office/officeart/2005/8/layout/hProcess6"/>
    <dgm:cxn modelId="{37CB1090-446E-4EE7-972B-EE4458F1CDE0}" type="presParOf" srcId="{872334A1-B01E-4345-867C-1AD52E0DD0AB}" destId="{14B628ED-21E4-4AC6-BB86-590C75108927}" srcOrd="1" destOrd="0" presId="urn:microsoft.com/office/officeart/2005/8/layout/hProcess6"/>
    <dgm:cxn modelId="{32C98249-2CB4-4977-A1A0-051CB156939A}" type="presParOf" srcId="{872334A1-B01E-4345-867C-1AD52E0DD0AB}" destId="{DB078B84-76EE-4A1B-AACE-0DBECB35A030}" srcOrd="2" destOrd="0" presId="urn:microsoft.com/office/officeart/2005/8/layout/hProcess6"/>
    <dgm:cxn modelId="{126A94DF-DCB0-4D11-8F9C-D177F02C28DF}" type="presParOf" srcId="{872334A1-B01E-4345-867C-1AD52E0DD0AB}" destId="{26ABABF7-1CEB-4A89-B1CF-B989ADE85DD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F116F-3E29-4238-8712-2FEF338D9668}">
      <dsp:nvSpPr>
        <dsp:cNvPr id="0" name=""/>
        <dsp:cNvSpPr/>
      </dsp:nvSpPr>
      <dsp:spPr>
        <a:xfrm>
          <a:off x="0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Рассмотреть топ неочевидных особенностей CodeAnalysis</a:t>
          </a:r>
          <a:endParaRPr lang="en-US" sz="2000" kern="1200" dirty="0"/>
        </a:p>
      </dsp:txBody>
      <dsp:txXfrm>
        <a:off x="0" y="1311914"/>
        <a:ext cx="3143249" cy="2071444"/>
      </dsp:txXfrm>
    </dsp:sp>
    <dsp:sp modelId="{C8A243DA-7176-4C9C-B13C-C49B9D999CBC}">
      <dsp:nvSpPr>
        <dsp:cNvPr id="0" name=""/>
        <dsp:cNvSpPr/>
      </dsp:nvSpPr>
      <dsp:spPr>
        <a:xfrm>
          <a:off x="105376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205441" y="496918"/>
        <a:ext cx="732366" cy="732366"/>
      </dsp:txXfrm>
    </dsp:sp>
    <dsp:sp modelId="{69408238-D25C-4975-9BB2-D27F3197305C}">
      <dsp:nvSpPr>
        <dsp:cNvPr id="0" name=""/>
        <dsp:cNvSpPr/>
      </dsp:nvSpPr>
      <dsp:spPr>
        <a:xfrm>
          <a:off x="0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077E0F-CD31-4114-BD60-CC0437AF6827}">
      <dsp:nvSpPr>
        <dsp:cNvPr id="0" name=""/>
        <dsp:cNvSpPr/>
      </dsp:nvSpPr>
      <dsp:spPr>
        <a:xfrm>
          <a:off x="3457574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Синхронизировать свое мышление со спецификой рассматриваемого API</a:t>
          </a:r>
          <a:endParaRPr lang="en-US" sz="2000" kern="1200"/>
        </a:p>
      </dsp:txBody>
      <dsp:txXfrm>
        <a:off x="3457574" y="1311914"/>
        <a:ext cx="3143249" cy="2071444"/>
      </dsp:txXfrm>
    </dsp:sp>
    <dsp:sp modelId="{EC3FB66E-F6A4-4D9F-BC28-6B6B4C56D8A1}">
      <dsp:nvSpPr>
        <dsp:cNvPr id="0" name=""/>
        <dsp:cNvSpPr/>
      </dsp:nvSpPr>
      <dsp:spPr>
        <a:xfrm>
          <a:off x="4511338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63016" y="496918"/>
        <a:ext cx="732366" cy="732366"/>
      </dsp:txXfrm>
    </dsp:sp>
    <dsp:sp modelId="{D7B64B7D-96EE-4F02-A97A-EDB7DA066AF6}">
      <dsp:nvSpPr>
        <dsp:cNvPr id="0" name=""/>
        <dsp:cNvSpPr/>
      </dsp:nvSpPr>
      <dsp:spPr>
        <a:xfrm>
          <a:off x="3457574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271FC5-7E62-4951-91AC-9D950D21D4A6}">
      <dsp:nvSpPr>
        <dsp:cNvPr id="0" name=""/>
        <dsp:cNvSpPr/>
      </dsp:nvSpPr>
      <dsp:spPr>
        <a:xfrm>
          <a:off x="6915149" y="0"/>
          <a:ext cx="3143249" cy="345240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060" tIns="330200" rIns="24506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Написать шпаргалку молодого анализаторописателя</a:t>
          </a:r>
          <a:endParaRPr lang="en-US" sz="2000" kern="1200"/>
        </a:p>
      </dsp:txBody>
      <dsp:txXfrm>
        <a:off x="6915149" y="1311914"/>
        <a:ext cx="3143249" cy="2071444"/>
      </dsp:txXfrm>
    </dsp:sp>
    <dsp:sp modelId="{FD968A71-A0CE-44C0-AEB3-036CB072C54E}">
      <dsp:nvSpPr>
        <dsp:cNvPr id="0" name=""/>
        <dsp:cNvSpPr/>
      </dsp:nvSpPr>
      <dsp:spPr>
        <a:xfrm>
          <a:off x="7968913" y="345240"/>
          <a:ext cx="1035722" cy="103572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749" tIns="12700" rIns="807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20591" y="496918"/>
        <a:ext cx="732366" cy="732366"/>
      </dsp:txXfrm>
    </dsp:sp>
    <dsp:sp modelId="{4A6A5375-00A5-429B-85D8-02801088317F}">
      <dsp:nvSpPr>
        <dsp:cNvPr id="0" name=""/>
        <dsp:cNvSpPr/>
      </dsp:nvSpPr>
      <dsp:spPr>
        <a:xfrm>
          <a:off x="6915149" y="3452335"/>
          <a:ext cx="3143249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ACC83-E8B3-4C7A-8169-B9FF49A03F92}">
      <dsp:nvSpPr>
        <dsp:cNvPr id="0" name=""/>
        <dsp:cNvSpPr/>
      </dsp:nvSpPr>
      <dsp:spPr>
        <a:xfrm>
          <a:off x="2218530" y="756923"/>
          <a:ext cx="158751" cy="695482"/>
        </a:xfrm>
        <a:custGeom>
          <a:avLst/>
          <a:gdLst/>
          <a:ahLst/>
          <a:cxnLst/>
          <a:rect l="0" t="0" r="0" b="0"/>
          <a:pathLst>
            <a:path>
              <a:moveTo>
                <a:pt x="158751" y="0"/>
              </a:moveTo>
              <a:lnTo>
                <a:pt x="158751" y="695482"/>
              </a:lnTo>
              <a:lnTo>
                <a:pt x="0" y="69548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675C9-BD2F-4298-A803-AA8B565E307A}">
      <dsp:nvSpPr>
        <dsp:cNvPr id="0" name=""/>
        <dsp:cNvSpPr/>
      </dsp:nvSpPr>
      <dsp:spPr>
        <a:xfrm>
          <a:off x="2377281" y="756923"/>
          <a:ext cx="914710" cy="1390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213"/>
              </a:lnTo>
              <a:lnTo>
                <a:pt x="914710" y="1232213"/>
              </a:lnTo>
              <a:lnTo>
                <a:pt x="914710" y="139096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4F8AC-4C7F-46D9-AACD-CFEA5CBDC6F5}">
      <dsp:nvSpPr>
        <dsp:cNvPr id="0" name=""/>
        <dsp:cNvSpPr/>
      </dsp:nvSpPr>
      <dsp:spPr>
        <a:xfrm>
          <a:off x="857803" y="2903848"/>
          <a:ext cx="226787" cy="695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482"/>
              </a:lnTo>
              <a:lnTo>
                <a:pt x="226787" y="69548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61D3-BF33-40F0-A83C-52009E23F57F}">
      <dsp:nvSpPr>
        <dsp:cNvPr id="0" name=""/>
        <dsp:cNvSpPr/>
      </dsp:nvSpPr>
      <dsp:spPr>
        <a:xfrm>
          <a:off x="1462570" y="756923"/>
          <a:ext cx="914710" cy="1390965"/>
        </a:xfrm>
        <a:custGeom>
          <a:avLst/>
          <a:gdLst/>
          <a:ahLst/>
          <a:cxnLst/>
          <a:rect l="0" t="0" r="0" b="0"/>
          <a:pathLst>
            <a:path>
              <a:moveTo>
                <a:pt x="914710" y="0"/>
              </a:moveTo>
              <a:lnTo>
                <a:pt x="914710" y="1232213"/>
              </a:lnTo>
              <a:lnTo>
                <a:pt x="0" y="1232213"/>
              </a:lnTo>
              <a:lnTo>
                <a:pt x="0" y="139096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D07B-9C8C-4E02-8D54-CE60AFBA4949}">
      <dsp:nvSpPr>
        <dsp:cNvPr id="0" name=""/>
        <dsp:cNvSpPr/>
      </dsp:nvSpPr>
      <dsp:spPr>
        <a:xfrm>
          <a:off x="1621322" y="964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1621322" y="964"/>
        <a:ext cx="1511918" cy="755959"/>
      </dsp:txXfrm>
    </dsp:sp>
    <dsp:sp modelId="{A4953C07-EB00-49D2-96D0-34F5C40D0408}">
      <dsp:nvSpPr>
        <dsp:cNvPr id="0" name=""/>
        <dsp:cNvSpPr/>
      </dsp:nvSpPr>
      <dsp:spPr>
        <a:xfrm>
          <a:off x="706611" y="2147888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706611" y="2147888"/>
        <a:ext cx="1511918" cy="755959"/>
      </dsp:txXfrm>
    </dsp:sp>
    <dsp:sp modelId="{AFE46486-2A9D-40F4-96A4-D00F57484C98}">
      <dsp:nvSpPr>
        <dsp:cNvPr id="0" name=""/>
        <dsp:cNvSpPr/>
      </dsp:nvSpPr>
      <dsp:spPr>
        <a:xfrm>
          <a:off x="1084591" y="3221351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1084591" y="3221351"/>
        <a:ext cx="1511918" cy="755959"/>
      </dsp:txXfrm>
    </dsp:sp>
    <dsp:sp modelId="{0624B46F-0C4F-4AE4-B3E4-5E98BCEFD94A}">
      <dsp:nvSpPr>
        <dsp:cNvPr id="0" name=""/>
        <dsp:cNvSpPr/>
      </dsp:nvSpPr>
      <dsp:spPr>
        <a:xfrm>
          <a:off x="2536032" y="2147888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2536032" y="2147888"/>
        <a:ext cx="1511918" cy="755959"/>
      </dsp:txXfrm>
    </dsp:sp>
    <dsp:sp modelId="{F5992E90-5C3E-4645-BF26-84CFD7FA0366}">
      <dsp:nvSpPr>
        <dsp:cNvPr id="0" name=""/>
        <dsp:cNvSpPr/>
      </dsp:nvSpPr>
      <dsp:spPr>
        <a:xfrm>
          <a:off x="706611" y="1074426"/>
          <a:ext cx="1511918" cy="7559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Node</a:t>
          </a:r>
        </a:p>
      </dsp:txBody>
      <dsp:txXfrm>
        <a:off x="706611" y="1074426"/>
        <a:ext cx="1511918" cy="7559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7145-F8CF-47B0-90A7-DF3D56C8089B}">
      <dsp:nvSpPr>
        <dsp:cNvPr id="0" name=""/>
        <dsp:cNvSpPr/>
      </dsp:nvSpPr>
      <dsp:spPr>
        <a:xfrm>
          <a:off x="1612281" y="1748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1748"/>
        <a:ext cx="1530000" cy="764380"/>
      </dsp:txXfrm>
    </dsp:sp>
    <dsp:sp modelId="{4F3B6E92-B991-456F-8299-E70C572B215A}">
      <dsp:nvSpPr>
        <dsp:cNvPr id="0" name=""/>
        <dsp:cNvSpPr/>
      </dsp:nvSpPr>
      <dsp:spPr>
        <a:xfrm>
          <a:off x="1612281" y="804347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804347"/>
        <a:ext cx="1530000" cy="764380"/>
      </dsp:txXfrm>
    </dsp:sp>
    <dsp:sp modelId="{B3AEB8F3-7A50-4C69-994A-966CD1BC0C61}">
      <dsp:nvSpPr>
        <dsp:cNvPr id="0" name=""/>
        <dsp:cNvSpPr/>
      </dsp:nvSpPr>
      <dsp:spPr>
        <a:xfrm>
          <a:off x="1612281" y="1606947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1606947"/>
        <a:ext cx="1530000" cy="764380"/>
      </dsp:txXfrm>
    </dsp:sp>
    <dsp:sp modelId="{B5614BEC-C908-4AD4-B471-94AF6060825F}">
      <dsp:nvSpPr>
        <dsp:cNvPr id="0" name=""/>
        <dsp:cNvSpPr/>
      </dsp:nvSpPr>
      <dsp:spPr>
        <a:xfrm>
          <a:off x="1612281" y="2409546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2409546"/>
        <a:ext cx="1530000" cy="764380"/>
      </dsp:txXfrm>
    </dsp:sp>
    <dsp:sp modelId="{0F0CD1E9-AA9E-4824-A94A-1E489C94583E}">
      <dsp:nvSpPr>
        <dsp:cNvPr id="0" name=""/>
        <dsp:cNvSpPr/>
      </dsp:nvSpPr>
      <dsp:spPr>
        <a:xfrm>
          <a:off x="1612281" y="3212146"/>
          <a:ext cx="1530000" cy="7643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40" tIns="104140" rIns="104140" bIns="10414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Node</a:t>
          </a:r>
        </a:p>
      </dsp:txBody>
      <dsp:txXfrm>
        <a:off x="1612281" y="3212146"/>
        <a:ext cx="1530000" cy="764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E050F-A959-4163-92AE-A67ABEC49925}">
      <dsp:nvSpPr>
        <dsp:cNvPr id="0" name=""/>
        <dsp:cNvSpPr/>
      </dsp:nvSpPr>
      <dsp:spPr>
        <a:xfrm>
          <a:off x="914171" y="2046941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2267654"/>
        <a:ext cx="34497" cy="34497"/>
      </dsp:txXfrm>
    </dsp:sp>
    <dsp:sp modelId="{65659748-38CF-4C55-AB89-8BDFF2EECC71}">
      <dsp:nvSpPr>
        <dsp:cNvPr id="0" name=""/>
        <dsp:cNvSpPr/>
      </dsp:nvSpPr>
      <dsp:spPr>
        <a:xfrm>
          <a:off x="6908528" y="276082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475923"/>
              </a:lnTo>
              <a:lnTo>
                <a:pt x="499529" y="47592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981540"/>
        <a:ext cx="34497" cy="34497"/>
      </dsp:txXfrm>
    </dsp:sp>
    <dsp:sp modelId="{2DCEB3B1-635B-4E90-84B0-451F573C77D8}">
      <dsp:nvSpPr>
        <dsp:cNvPr id="0" name=""/>
        <dsp:cNvSpPr/>
      </dsp:nvSpPr>
      <dsp:spPr>
        <a:xfrm>
          <a:off x="6908528" y="2284903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1044" y="2505616"/>
        <a:ext cx="34497" cy="34497"/>
      </dsp:txXfrm>
    </dsp:sp>
    <dsp:sp modelId="{3398A3A8-9AC6-4EC3-9DEB-F8391423B1D3}">
      <dsp:nvSpPr>
        <dsp:cNvPr id="0" name=""/>
        <dsp:cNvSpPr/>
      </dsp:nvSpPr>
      <dsp:spPr>
        <a:xfrm>
          <a:off x="3911349" y="157101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9764" y="0"/>
              </a:lnTo>
              <a:lnTo>
                <a:pt x="249764" y="1189809"/>
              </a:lnTo>
              <a:lnTo>
                <a:pt x="499529" y="118980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2133661"/>
        <a:ext cx="64520" cy="64520"/>
      </dsp:txXfrm>
    </dsp:sp>
    <dsp:sp modelId="{BF55494F-A2F3-4F10-B51F-27CF212E3C16}">
      <dsp:nvSpPr>
        <dsp:cNvPr id="0" name=""/>
        <dsp:cNvSpPr/>
      </dsp:nvSpPr>
      <dsp:spPr>
        <a:xfrm>
          <a:off x="6908528" y="1287335"/>
          <a:ext cx="4995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9529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45804" y="1320567"/>
        <a:ext cx="24976" cy="24976"/>
      </dsp:txXfrm>
    </dsp:sp>
    <dsp:sp modelId="{D4632A1E-3565-4805-B572-12228E4B9544}">
      <dsp:nvSpPr>
        <dsp:cNvPr id="0" name=""/>
        <dsp:cNvSpPr/>
      </dsp:nvSpPr>
      <dsp:spPr>
        <a:xfrm>
          <a:off x="3911349" y="1333055"/>
          <a:ext cx="499529" cy="237961"/>
        </a:xfrm>
        <a:custGeom>
          <a:avLst/>
          <a:gdLst/>
          <a:ahLst/>
          <a:cxnLst/>
          <a:rect l="0" t="0" r="0" b="0"/>
          <a:pathLst>
            <a:path>
              <a:moveTo>
                <a:pt x="0" y="237961"/>
              </a:moveTo>
              <a:lnTo>
                <a:pt x="249764" y="237961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7281" y="1438203"/>
        <a:ext cx="27665" cy="27665"/>
      </dsp:txXfrm>
    </dsp:sp>
    <dsp:sp modelId="{716D1F8C-E378-4A4A-9040-C8A31DFF530A}">
      <dsp:nvSpPr>
        <dsp:cNvPr id="0" name=""/>
        <dsp:cNvSpPr/>
      </dsp:nvSpPr>
      <dsp:spPr>
        <a:xfrm>
          <a:off x="3911349" y="381207"/>
          <a:ext cx="499529" cy="1189809"/>
        </a:xfrm>
        <a:custGeom>
          <a:avLst/>
          <a:gdLst/>
          <a:ahLst/>
          <a:cxnLst/>
          <a:rect l="0" t="0" r="0" b="0"/>
          <a:pathLst>
            <a:path>
              <a:moveTo>
                <a:pt x="0" y="1189809"/>
              </a:moveTo>
              <a:lnTo>
                <a:pt x="249764" y="1189809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54" y="943852"/>
        <a:ext cx="64520" cy="64520"/>
      </dsp:txXfrm>
    </dsp:sp>
    <dsp:sp modelId="{3621ADDC-7295-44B9-92E3-100C0831D470}">
      <dsp:nvSpPr>
        <dsp:cNvPr id="0" name=""/>
        <dsp:cNvSpPr/>
      </dsp:nvSpPr>
      <dsp:spPr>
        <a:xfrm>
          <a:off x="914171" y="1571017"/>
          <a:ext cx="499529" cy="475923"/>
        </a:xfrm>
        <a:custGeom>
          <a:avLst/>
          <a:gdLst/>
          <a:ahLst/>
          <a:cxnLst/>
          <a:rect l="0" t="0" r="0" b="0"/>
          <a:pathLst>
            <a:path>
              <a:moveTo>
                <a:pt x="0" y="475923"/>
              </a:moveTo>
              <a:lnTo>
                <a:pt x="249764" y="475923"/>
              </a:lnTo>
              <a:lnTo>
                <a:pt x="249764" y="0"/>
              </a:lnTo>
              <a:lnTo>
                <a:pt x="49952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6687" y="1791730"/>
        <a:ext cx="34497" cy="34497"/>
      </dsp:txXfrm>
    </dsp:sp>
    <dsp:sp modelId="{002B1973-FA78-4CCC-9FB5-D3070C78CFC4}">
      <dsp:nvSpPr>
        <dsp:cNvPr id="0" name=""/>
        <dsp:cNvSpPr/>
      </dsp:nvSpPr>
      <dsp:spPr>
        <a:xfrm rot="16200000">
          <a:off x="-1470457" y="1666202"/>
          <a:ext cx="4007780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InvocationExpression</a:t>
          </a:r>
          <a:endParaRPr lang="en-US" sz="3100" kern="1200" dirty="0"/>
        </a:p>
      </dsp:txBody>
      <dsp:txXfrm>
        <a:off x="-1470457" y="1666202"/>
        <a:ext cx="4007780" cy="761478"/>
      </dsp:txXfrm>
    </dsp:sp>
    <dsp:sp modelId="{CD64E07C-5D45-42C5-8A4B-A9EB66FF00CD}">
      <dsp:nvSpPr>
        <dsp:cNvPr id="0" name=""/>
        <dsp:cNvSpPr/>
      </dsp:nvSpPr>
      <dsp:spPr>
        <a:xfrm>
          <a:off x="1413701" y="119027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MemberAccessExpression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ServiceLocator.Resolve</a:t>
          </a:r>
          <a:r>
            <a:rPr lang="en-US" sz="1200" kern="1200" dirty="0">
              <a:solidFill>
                <a:schemeClr val="accent1"/>
              </a:solidFill>
            </a:rPr>
            <a:t>&lt;Service&gt;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1413701" y="1190278"/>
        <a:ext cx="2497648" cy="761478"/>
      </dsp:txXfrm>
    </dsp:sp>
    <dsp:sp modelId="{BAB8F9F6-7885-4755-941C-062DF42B078C}">
      <dsp:nvSpPr>
        <dsp:cNvPr id="0" name=""/>
        <dsp:cNvSpPr/>
      </dsp:nvSpPr>
      <dsp:spPr>
        <a:xfrm>
          <a:off x="4410879" y="46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OperatorToken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.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468"/>
        <a:ext cx="2497648" cy="761478"/>
      </dsp:txXfrm>
    </dsp:sp>
    <dsp:sp modelId="{C1BD5470-1FE1-4016-BA4F-348BFAA6A0DD}">
      <dsp:nvSpPr>
        <dsp:cNvPr id="0" name=""/>
        <dsp:cNvSpPr/>
      </dsp:nvSpPr>
      <dsp:spPr>
        <a:xfrm>
          <a:off x="4410879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IdentifierName</a:t>
          </a:r>
          <a:r>
            <a:rPr lang="en-US" sz="1200" kern="1200" dirty="0"/>
            <a:t>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4410879" y="952316"/>
        <a:ext cx="2497648" cy="761478"/>
      </dsp:txXfrm>
    </dsp:sp>
    <dsp:sp modelId="{6F9B968D-880A-4243-8F42-35F821483CC1}">
      <dsp:nvSpPr>
        <dsp:cNvPr id="0" name=""/>
        <dsp:cNvSpPr/>
      </dsp:nvSpPr>
      <dsp:spPr>
        <a:xfrm>
          <a:off x="7408058" y="95231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 err="1">
              <a:solidFill>
                <a:schemeClr val="accent1"/>
              </a:solidFill>
            </a:rPr>
            <a:t>ServiceLocator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952316"/>
        <a:ext cx="2497648" cy="761478"/>
      </dsp:txXfrm>
    </dsp:sp>
    <dsp:sp modelId="{AA857162-3442-4D9F-A68F-E95AF746E5F4}">
      <dsp:nvSpPr>
        <dsp:cNvPr id="0" name=""/>
        <dsp:cNvSpPr/>
      </dsp:nvSpPr>
      <dsp:spPr>
        <a:xfrm>
          <a:off x="4410879" y="2380088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GenericName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Resolve&lt;Service&gt;</a:t>
          </a:r>
          <a:endParaRPr lang="en-US" sz="1200" kern="1200" dirty="0"/>
        </a:p>
      </dsp:txBody>
      <dsp:txXfrm>
        <a:off x="4410879" y="2380088"/>
        <a:ext cx="2497648" cy="761478"/>
      </dsp:txXfrm>
    </dsp:sp>
    <dsp:sp modelId="{F340892F-B816-4C7B-B2E4-47DB10E3A0ED}">
      <dsp:nvSpPr>
        <dsp:cNvPr id="0" name=""/>
        <dsp:cNvSpPr/>
      </dsp:nvSpPr>
      <dsp:spPr>
        <a:xfrm>
          <a:off x="7408058" y="1904164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Identifier: </a:t>
          </a:r>
          <a:r>
            <a:rPr lang="en-US" sz="1200" kern="1200" dirty="0">
              <a:solidFill>
                <a:schemeClr val="accent1"/>
              </a:solidFill>
            </a:rPr>
            <a:t>Resolve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1904164"/>
        <a:ext cx="2497648" cy="761478"/>
      </dsp:txXfrm>
    </dsp:sp>
    <dsp:sp modelId="{18EF8273-E954-4D26-A95A-1EE83CF0D316}">
      <dsp:nvSpPr>
        <dsp:cNvPr id="0" name=""/>
        <dsp:cNvSpPr/>
      </dsp:nvSpPr>
      <dsp:spPr>
        <a:xfrm>
          <a:off x="7408058" y="2856011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TypeArgumentList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Service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7408058" y="2856011"/>
        <a:ext cx="2497648" cy="761478"/>
      </dsp:txXfrm>
    </dsp:sp>
    <dsp:sp modelId="{08667CF8-668A-4E0C-80BE-1ECA55A60758}">
      <dsp:nvSpPr>
        <dsp:cNvPr id="0" name=""/>
        <dsp:cNvSpPr/>
      </dsp:nvSpPr>
      <dsp:spPr>
        <a:xfrm>
          <a:off x="1413701" y="2142126"/>
          <a:ext cx="2497648" cy="7614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ArgumentList</a:t>
          </a:r>
          <a:r>
            <a:rPr lang="en-US" sz="1200" kern="1200" dirty="0"/>
            <a:t>: </a:t>
          </a:r>
          <a:r>
            <a:rPr lang="en-US" sz="1200" kern="1200" dirty="0">
              <a:solidFill>
                <a:schemeClr val="accent1"/>
              </a:solidFill>
            </a:rPr>
            <a:t>()</a:t>
          </a:r>
          <a:endParaRPr lang="en-US" sz="1200" kern="1200" dirty="0">
            <a:solidFill>
              <a:schemeClr val="accent1"/>
            </a:solidFill>
          </a:endParaRPr>
        </a:p>
      </dsp:txBody>
      <dsp:txXfrm>
        <a:off x="1413701" y="2142126"/>
        <a:ext cx="2497648" cy="761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8BDCC-04EF-4CDD-B2CB-B6DFEFD1D0C7}">
      <dsp:nvSpPr>
        <dsp:cNvPr id="0" name=""/>
        <dsp:cNvSpPr/>
      </dsp:nvSpPr>
      <dsp:spPr>
        <a:xfrm>
          <a:off x="653206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With…</a:t>
          </a:r>
        </a:p>
      </dsp:txBody>
      <dsp:txXfrm>
        <a:off x="1301501" y="1232281"/>
        <a:ext cx="1264175" cy="1586736"/>
      </dsp:txXfrm>
    </dsp:sp>
    <dsp:sp modelId="{87283C79-D516-4F19-967C-8612C57E59C3}">
      <dsp:nvSpPr>
        <dsp:cNvPr id="0" name=""/>
        <dsp:cNvSpPr/>
      </dsp:nvSpPr>
      <dsp:spPr>
        <a:xfrm>
          <a:off x="4911" y="1377354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..Syntax[1]</a:t>
          </a:r>
        </a:p>
      </dsp:txBody>
      <dsp:txXfrm>
        <a:off x="194792" y="1567235"/>
        <a:ext cx="916828" cy="916828"/>
      </dsp:txXfrm>
    </dsp:sp>
    <dsp:sp modelId="{17F9AD2E-AD32-4873-9F29-EFEBD4C95FBC}">
      <dsp:nvSpPr>
        <dsp:cNvPr id="0" name=""/>
        <dsp:cNvSpPr/>
      </dsp:nvSpPr>
      <dsp:spPr>
        <a:xfrm>
          <a:off x="4056757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Add…</a:t>
          </a:r>
        </a:p>
      </dsp:txBody>
      <dsp:txXfrm>
        <a:off x="4705052" y="1232281"/>
        <a:ext cx="1264175" cy="1586736"/>
      </dsp:txXfrm>
    </dsp:sp>
    <dsp:sp modelId="{3005D046-1213-40D6-993D-3407A919A10D}">
      <dsp:nvSpPr>
        <dsp:cNvPr id="0" name=""/>
        <dsp:cNvSpPr/>
      </dsp:nvSpPr>
      <dsp:spPr>
        <a:xfrm>
          <a:off x="3408461" y="1377354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..Syntax[2]</a:t>
          </a:r>
        </a:p>
      </dsp:txBody>
      <dsp:txXfrm>
        <a:off x="3598342" y="1567235"/>
        <a:ext cx="916828" cy="916828"/>
      </dsp:txXfrm>
    </dsp:sp>
    <dsp:sp modelId="{14B628ED-21E4-4AC6-BB86-590C75108927}">
      <dsp:nvSpPr>
        <dsp:cNvPr id="0" name=""/>
        <dsp:cNvSpPr/>
      </dsp:nvSpPr>
      <dsp:spPr>
        <a:xfrm>
          <a:off x="7460307" y="892266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Replace…</a:t>
          </a:r>
        </a:p>
      </dsp:txBody>
      <dsp:txXfrm>
        <a:off x="8108602" y="1232281"/>
        <a:ext cx="1264175" cy="1586736"/>
      </dsp:txXfrm>
    </dsp:sp>
    <dsp:sp modelId="{26ABABF7-1CEB-4A89-B1CF-B989ADE85DDD}">
      <dsp:nvSpPr>
        <dsp:cNvPr id="0" name=""/>
        <dsp:cNvSpPr/>
      </dsp:nvSpPr>
      <dsp:spPr>
        <a:xfrm>
          <a:off x="6812012" y="1377354"/>
          <a:ext cx="1296590" cy="1296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..Syntax[3]</a:t>
          </a:r>
        </a:p>
      </dsp:txBody>
      <dsp:txXfrm>
        <a:off x="7001893" y="1567235"/>
        <a:ext cx="916828" cy="91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8366-A052-44AE-8A83-03448C514A1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6219-52E5-46EB-8402-B0D5886D6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Последовательность выполнения методов и Dto со сложной логикой валидации</a:t>
            </a:r>
            <a:endParaRPr lang="en-US" dirty="0"/>
          </a:p>
          <a:p>
            <a:r>
              <a:rPr lang="ru-RU" dirty="0"/>
              <a:t>Я часто опечатываюсь, вводя несколько точек подряд</a:t>
            </a:r>
            <a:endParaRPr lang="en-US" dirty="0"/>
          </a:p>
          <a:p>
            <a:r>
              <a:rPr lang="ru-RU" dirty="0"/>
              <a:t>Применение правил по пректно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</a:t>
            </a:r>
            <a:r>
              <a:rPr lang="ru-RU" baseline="0" dirty="0"/>
              <a:t> хотел сделать доклад о том, как можно применять </a:t>
            </a:r>
            <a:r>
              <a:rPr lang="en-US" baseline="0" dirty="0" err="1"/>
              <a:t>CodeAnalysis</a:t>
            </a:r>
            <a:r>
              <a:rPr lang="en-US" baseline="0" dirty="0"/>
              <a:t>, </a:t>
            </a:r>
            <a:r>
              <a:rPr lang="ru-RU" baseline="0" dirty="0"/>
              <a:t>с примерами. Но потом я вспомнил, какие проблемы я встречал при изучении </a:t>
            </a:r>
            <a:r>
              <a:rPr lang="en-US" baseline="0" dirty="0"/>
              <a:t>Roslyn </a:t>
            </a:r>
            <a:r>
              <a:rPr lang="ru-RU" baseline="0" dirty="0"/>
              <a:t>и заметил, что мои коллеги и знакомые встречают аналогичные проблемы. Причина этого – сложность и некоторая необычность данного </a:t>
            </a:r>
            <a:r>
              <a:rPr lang="en-US" baseline="0" dirty="0"/>
              <a:t>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Давайте внимательно посмотрим на код,</a:t>
            </a:r>
            <a:r>
              <a:rPr lang="ru-RU" baseline="0" dirty="0"/>
              <a:t> который нам надо преобразовать. С чего бы начать?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4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baseline="0" dirty="0"/>
              <a:t> у этого правила есть несколько исключений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Помните, если вы передаете в</a:t>
            </a:r>
            <a:r>
              <a:rPr lang="en-US" baseline="0" dirty="0"/>
              <a:t> </a:t>
            </a:r>
            <a:r>
              <a:rPr lang="ru-RU" baseline="0" dirty="0"/>
              <a:t>параметре </a:t>
            </a:r>
            <a:r>
              <a:rPr lang="en-US" baseline="0" dirty="0" err="1"/>
              <a:t>oldNode</a:t>
            </a:r>
            <a:r>
              <a:rPr lang="ru-RU" baseline="0" dirty="0"/>
              <a:t> узел, который отсутствует в корне, метод проглотит ошибку и ничего не изменит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9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</a:t>
            </a:r>
            <a:r>
              <a:rPr lang="ru-RU" baseline="0" dirty="0"/>
              <a:t> попробуем получить эти объекты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56219-52E5-46EB-8402-B0D5886D65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EF53D7-1ACF-4A2A-9E6D-232E03173C8B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4A6CB4-6A1A-43C2-914C-7E9C5E80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Очевидные неочевидности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100 простых анализаторов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7" r="4617"/>
          <a:stretch>
            <a:fillRect/>
          </a:stretch>
        </p:blipFill>
        <p:spPr/>
      </p:pic>
      <p:sp>
        <p:nvSpPr>
          <p:cNvPr id="4" name="Subtitle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Лучше одного сложного!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8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</a:t>
            </a:r>
            <a:r>
              <a:rPr lang="ru-RU" dirty="0"/>
              <a:t> –первый друг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12167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ServiceLocator.Resolve</a:t>
            </a:r>
            <a:r>
              <a:rPr lang="en-US" dirty="0"/>
              <a:t>&lt;</a:t>
            </a:r>
            <a:r>
              <a:rPr lang="en-US" dirty="0" err="1"/>
              <a:t>SERVICe</a:t>
            </a:r>
            <a:r>
              <a:rPr lang="en-US" dirty="0"/>
              <a:t>&gt;()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355144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63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834" y="2120900"/>
            <a:ext cx="5404681" cy="4051300"/>
          </a:xfrm>
        </p:spPr>
      </p:pic>
    </p:spTree>
    <p:extLst>
      <p:ext uri="{BB962C8B-B14F-4D97-AF65-F5344CB8AC3E}">
        <p14:creationId xmlns:p14="http://schemas.microsoft.com/office/powerpoint/2010/main" val="226400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имя, там </a:t>
            </a:r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иммутабельность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0062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006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tofullstring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5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Visualizer </a:t>
            </a:r>
            <a:r>
              <a:rPr lang="ru-RU" dirty="0"/>
              <a:t>не постоянен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не только тип узла, но и </a:t>
            </a:r>
            <a:r>
              <a:rPr lang="en-US" dirty="0" err="1"/>
              <a:t>SyntaxKind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Есть </a:t>
            </a:r>
            <a:r>
              <a:rPr lang="en-US" dirty="0"/>
              <a:t>Equals, </a:t>
            </a:r>
            <a:r>
              <a:rPr lang="ru-RU" dirty="0"/>
              <a:t>а есть </a:t>
            </a:r>
            <a:r>
              <a:rPr lang="en-US" dirty="0" err="1"/>
              <a:t>IsEquivalentTo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2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InsertNodesBefore</a:t>
            </a:r>
            <a:r>
              <a:rPr lang="en-US" dirty="0"/>
              <a:t>/</a:t>
            </a:r>
            <a:r>
              <a:rPr lang="en-US" dirty="0" err="1"/>
              <a:t>InsertNodesAfter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7104334" cy="1609344"/>
          </a:xfrm>
        </p:spPr>
        <p:txBody>
          <a:bodyPr/>
          <a:lstStyle/>
          <a:p>
            <a:r>
              <a:rPr lang="ru-RU" dirty="0"/>
              <a:t>Зачем нам изучать </a:t>
            </a:r>
            <a:r>
              <a:rPr lang="en-US" dirty="0" err="1"/>
              <a:t>Microsoft.CodeAnalysis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7104334" cy="40507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Продвинутые сниппеты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Инструмены кодогенерации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Сопровождение собственного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Персональная помощь при кодировании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Следование принятым в команде кодовым практикам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Рефакторинг кода в соответствие с кодовыми практиками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86" y="1607128"/>
            <a:ext cx="2567956" cy="192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With…./Add…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 каждого токена есть свой </a:t>
            </a:r>
            <a:r>
              <a:rPr lang="en-US" dirty="0" err="1"/>
              <a:t>TokenKind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меняешь узел дерева, меняешь все дерево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ReplaceNodes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25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NormalizeWhitespace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5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</a:t>
            </a:r>
            <a:r>
              <a:rPr lang="en-US" dirty="0"/>
              <a:t> </a:t>
            </a:r>
            <a:r>
              <a:rPr lang="en-US" dirty="0" err="1"/>
              <a:t>Microsoft.CodeAnalysis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Ожидание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2847885"/>
            <a:ext cx="4754563" cy="3083104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Реальность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247" y="2743200"/>
            <a:ext cx="4456643" cy="3292475"/>
          </a:xfrm>
        </p:spPr>
      </p:pic>
    </p:spTree>
    <p:extLst>
      <p:ext uri="{BB962C8B-B14F-4D97-AF65-F5344CB8AC3E}">
        <p14:creationId xmlns:p14="http://schemas.microsoft.com/office/powerpoint/2010/main" val="398241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66800" y="4511898"/>
            <a:ext cx="10058400" cy="1609344"/>
          </a:xfrm>
        </p:spPr>
        <p:txBody>
          <a:bodyPr>
            <a:normAutofit/>
          </a:bodyPr>
          <a:lstStyle/>
          <a:p>
            <a:r>
              <a:rPr lang="ru-RU"/>
              <a:t>Цели</a:t>
            </a:r>
            <a:endParaRPr lang="en-US"/>
          </a:p>
        </p:txBody>
      </p:sp>
      <p:graphicFrame>
        <p:nvGraphicFramePr>
          <p:cNvPr id="17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10707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185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ru-RU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Locator killer</a:t>
            </a:r>
          </a:p>
        </p:txBody>
      </p:sp>
      <p:pic>
        <p:nvPicPr>
          <p:cNvPr id="57" name="Content Placeholder 5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2" y="2193925"/>
            <a:ext cx="3728688" cy="3978275"/>
          </a:xfrm>
        </p:spPr>
      </p:pic>
      <p:pic>
        <p:nvPicPr>
          <p:cNvPr id="58" name="Content Placeholder 5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70266"/>
            <a:ext cx="4754562" cy="3825593"/>
          </a:xfrm>
        </p:spPr>
      </p:pic>
    </p:spTree>
    <p:extLst>
      <p:ext uri="{BB962C8B-B14F-4D97-AF65-F5344CB8AC3E}">
        <p14:creationId xmlns:p14="http://schemas.microsoft.com/office/powerpoint/2010/main" val="30636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5" name="Oval 6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6" name="Oval 6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3" name="Content Placeholder 5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4" y="640080"/>
            <a:ext cx="6683807" cy="5588101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Syntax Visualizer – Ваш лучший друг</a:t>
            </a:r>
          </a:p>
        </p:txBody>
      </p:sp>
      <p:pic>
        <p:nvPicPr>
          <p:cNvPr id="59" name="Content Placeholder 58"/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2166299"/>
            <a:ext cx="2149048" cy="4092575"/>
          </a:xfrm>
        </p:spPr>
      </p:pic>
    </p:spTree>
    <p:extLst>
      <p:ext uri="{BB962C8B-B14F-4D97-AF65-F5344CB8AC3E}">
        <p14:creationId xmlns:p14="http://schemas.microsoft.com/office/powerpoint/2010/main" val="1988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всего есть фабрика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1008993"/>
          </a:xfrm>
        </p:spPr>
        <p:txBody>
          <a:bodyPr/>
          <a:lstStyle/>
          <a:p>
            <a:r>
              <a:rPr lang="en-US" dirty="0" err="1"/>
              <a:t>CSharpSyntaxTree</a:t>
            </a:r>
            <a:endParaRPr lang="en-US" dirty="0"/>
          </a:p>
          <a:p>
            <a:r>
              <a:rPr lang="en-US" dirty="0" err="1"/>
              <a:t>CSharpCompilation</a:t>
            </a: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Статическая фабрика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1008993"/>
          </a:xfrm>
        </p:spPr>
        <p:txBody>
          <a:bodyPr/>
          <a:lstStyle/>
          <a:p>
            <a:r>
              <a:rPr lang="en-US" dirty="0" err="1"/>
              <a:t>SyntaxFactory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91" y="4401417"/>
            <a:ext cx="2475778" cy="18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Имя узла соответствует имени класса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Visualizer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pic>
        <p:nvPicPr>
          <p:cNvPr id="49" name="Content Placeholder 4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88336"/>
            <a:ext cx="3893127" cy="3429180"/>
          </a:xfrm>
        </p:spPr>
      </p:pic>
      <p:pic>
        <p:nvPicPr>
          <p:cNvPr id="51" name="Content Placeholder 50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768564"/>
            <a:ext cx="4754562" cy="3241746"/>
          </a:xfrm>
        </p:spPr>
      </p:pic>
    </p:spTree>
    <p:extLst>
      <p:ext uri="{BB962C8B-B14F-4D97-AF65-F5344CB8AC3E}">
        <p14:creationId xmlns:p14="http://schemas.microsoft.com/office/powerpoint/2010/main" val="7943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DescendantNodes</a:t>
            </a:r>
            <a:r>
              <a:rPr lang="ru-RU" dirty="0"/>
              <a:t> мне друг но производительность дороже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4469425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77461"/>
              </p:ext>
            </p:extLst>
          </p:nvPr>
        </p:nvGraphicFramePr>
        <p:xfrm>
          <a:off x="6364288" y="2193925"/>
          <a:ext cx="4754562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51405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918</TotalTime>
  <Words>338</Words>
  <Application>Microsoft Office PowerPoint</Application>
  <PresentationFormat>Widescreen</PresentationFormat>
  <Paragraphs>91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Cambria</vt:lpstr>
      <vt:lpstr>Rockwell</vt:lpstr>
      <vt:lpstr>Rockwell Condensed</vt:lpstr>
      <vt:lpstr>Rockwell Extra Bold</vt:lpstr>
      <vt:lpstr>Wingdings</vt:lpstr>
      <vt:lpstr>Wood Type</vt:lpstr>
      <vt:lpstr>Roslyn</vt:lpstr>
      <vt:lpstr>Зачем нам изучать Microsoft.CodeAnalysis?</vt:lpstr>
      <vt:lpstr>Изучение Microsoft.CodeAnalysis</vt:lpstr>
      <vt:lpstr>Цели</vt:lpstr>
      <vt:lpstr>Service Locator killer</vt:lpstr>
      <vt:lpstr>Syntax Visualizer – Ваш лучший друг</vt:lpstr>
      <vt:lpstr>Для всего есть фабрика</vt:lpstr>
      <vt:lpstr>Имя узла соответствует имени класса</vt:lpstr>
      <vt:lpstr>DescendantNodes мне друг но производительность дороже</vt:lpstr>
      <vt:lpstr>100 простых анализаторов</vt:lpstr>
      <vt:lpstr>ReplaceNode –первый друг</vt:lpstr>
      <vt:lpstr>ServiceLocator.Resolve&lt;SERVICe&gt;()</vt:lpstr>
      <vt:lpstr>F12</vt:lpstr>
      <vt:lpstr>Где имя, там Identifier</vt:lpstr>
      <vt:lpstr>Помните про иммутабельность</vt:lpstr>
      <vt:lpstr>ВСтрока</vt:lpstr>
      <vt:lpstr>Syntax Visualizer не постоянен</vt:lpstr>
      <vt:lpstr>Есть Equals, а есть IsEquivalentTo</vt:lpstr>
      <vt:lpstr>InsertNodesBefore/InsertNodesAfter</vt:lpstr>
      <vt:lpstr>With…./Add…</vt:lpstr>
      <vt:lpstr>У каждого токена есть свой TokenKind</vt:lpstr>
      <vt:lpstr>Если меняешь узел дерева, меняешь все дерево</vt:lpstr>
      <vt:lpstr>ReplaceNodes()</vt:lpstr>
      <vt:lpstr>NormalizeWhitespace()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Roslyn</dc:title>
  <dc:creator>Aleksandr Kugushev</dc:creator>
  <cp:lastModifiedBy>Aleksandr Kugushev</cp:lastModifiedBy>
  <cp:revision>129</cp:revision>
  <dcterms:created xsi:type="dcterms:W3CDTF">2017-05-28T09:53:34Z</dcterms:created>
  <dcterms:modified xsi:type="dcterms:W3CDTF">2017-06-11T21:31:11Z</dcterms:modified>
</cp:coreProperties>
</file>