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74" r:id="rId3"/>
    <p:sldId id="273" r:id="rId4"/>
    <p:sldId id="257" r:id="rId5"/>
    <p:sldId id="258" r:id="rId6"/>
    <p:sldId id="259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60" r:id="rId15"/>
    <p:sldId id="262" r:id="rId16"/>
    <p:sldId id="270" r:id="rId17"/>
    <p:sldId id="271" r:id="rId18"/>
    <p:sldId id="272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83" r:id="rId36"/>
    <p:sldId id="284" r:id="rId37"/>
    <p:sldId id="285" r:id="rId38"/>
    <p:sldId id="286" r:id="rId39"/>
    <p:sldId id="295" r:id="rId40"/>
    <p:sldId id="297" r:id="rId41"/>
    <p:sldId id="298" r:id="rId42"/>
    <p:sldId id="296" r:id="rId43"/>
    <p:sldId id="299" r:id="rId44"/>
    <p:sldId id="300" r:id="rId45"/>
    <p:sldId id="301" r:id="rId46"/>
    <p:sldId id="302" r:id="rId47"/>
    <p:sldId id="303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0F83C42-2245-479B-A61B-0FFDB7498B85}">
          <p14:sldIdLst>
            <p14:sldId id="256"/>
          </p14:sldIdLst>
        </p14:section>
        <p14:section name="Intro" id="{FC34E8C4-3066-4017-84EF-4544C1EA6F32}">
          <p14:sldIdLst>
            <p14:sldId id="274"/>
            <p14:sldId id="273"/>
          </p14:sldIdLst>
        </p14:section>
        <p14:section name="Simple" id="{BCA2167D-2AA6-429A-B948-878624EB0427}">
          <p14:sldIdLst>
            <p14:sldId id="257"/>
            <p14:sldId id="258"/>
            <p14:sldId id="259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  <p14:section name="Strange Things" id="{EF14956C-6055-418E-BD47-2706B8D387D4}">
          <p14:sldIdLst>
            <p14:sldId id="260"/>
            <p14:sldId id="262"/>
            <p14:sldId id="270"/>
            <p14:sldId id="271"/>
            <p14:sldId id="272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83"/>
            <p14:sldId id="284"/>
            <p14:sldId id="285"/>
            <p14:sldId id="286"/>
            <p14:sldId id="295"/>
            <p14:sldId id="297"/>
            <p14:sldId id="298"/>
            <p14:sldId id="296"/>
            <p14:sldId id="299"/>
            <p14:sldId id="300"/>
          </p14:sldIdLst>
        </p14:section>
        <p14:section name="Compose" id="{BA5D0B81-B40C-4845-B38A-475FEE1ECE5F}">
          <p14:sldIdLst>
            <p14:sldId id="301"/>
          </p14:sldIdLst>
        </p14:section>
        <p14:section name="How to use" id="{79E8C815-0FF2-4BAC-A93B-39A3C9C1CC45}">
          <p14:sldIdLst>
            <p14:sldId id="302"/>
            <p14:sldId id="303"/>
          </p14:sldIdLst>
        </p14:section>
        <p14:section name="Conclusion" id="{F93D7699-82CA-4D55-8691-6FAC837B0536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3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06AEA9-D530-4E8A-A628-5913DEF2403E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DEF026-FD2D-48A5-9A1C-45711699E599}">
      <dgm:prSet phldrT="[Text]"/>
      <dgm:spPr/>
      <dgm:t>
        <a:bodyPr/>
        <a:lstStyle/>
        <a:p>
          <a:r>
            <a:rPr lang="en-US" dirty="0"/>
            <a:t>Project</a:t>
          </a:r>
        </a:p>
      </dgm:t>
    </dgm:pt>
    <dgm:pt modelId="{7E962AA3-2401-4506-A237-6233D2C6E5B2}" type="parTrans" cxnId="{6B7B595A-F072-40DA-8424-034BDD52545D}">
      <dgm:prSet/>
      <dgm:spPr/>
      <dgm:t>
        <a:bodyPr/>
        <a:lstStyle/>
        <a:p>
          <a:endParaRPr lang="en-US"/>
        </a:p>
      </dgm:t>
    </dgm:pt>
    <dgm:pt modelId="{CFC5718C-4497-4BAB-95F0-E5C43F7E9A94}" type="sibTrans" cxnId="{6B7B595A-F072-40DA-8424-034BDD52545D}">
      <dgm:prSet/>
      <dgm:spPr/>
      <dgm:t>
        <a:bodyPr/>
        <a:lstStyle/>
        <a:p>
          <a:endParaRPr lang="en-US"/>
        </a:p>
      </dgm:t>
    </dgm:pt>
    <dgm:pt modelId="{8BE1E7C0-83C4-4D9A-9992-ED0E70AD31F4}">
      <dgm:prSet phldrT="[Text]"/>
      <dgm:spPr/>
      <dgm:t>
        <a:bodyPr/>
        <a:lstStyle/>
        <a:p>
          <a:r>
            <a:rPr lang="en-US" dirty="0"/>
            <a:t>Properties</a:t>
          </a:r>
        </a:p>
      </dgm:t>
    </dgm:pt>
    <dgm:pt modelId="{A67478F8-BF81-4310-BA7B-6DD3215427BC}" type="parTrans" cxnId="{D862BC56-F7DC-4C94-B618-39A494645C7D}">
      <dgm:prSet/>
      <dgm:spPr/>
      <dgm:t>
        <a:bodyPr/>
        <a:lstStyle/>
        <a:p>
          <a:endParaRPr lang="en-US"/>
        </a:p>
      </dgm:t>
    </dgm:pt>
    <dgm:pt modelId="{046B5511-FBFB-4AE3-BC0B-6929C50DAFA8}" type="sibTrans" cxnId="{D862BC56-F7DC-4C94-B618-39A494645C7D}">
      <dgm:prSet/>
      <dgm:spPr/>
      <dgm:t>
        <a:bodyPr/>
        <a:lstStyle/>
        <a:p>
          <a:endParaRPr lang="en-US"/>
        </a:p>
      </dgm:t>
    </dgm:pt>
    <dgm:pt modelId="{861DFBB2-72CE-4622-9084-513F46B96B74}">
      <dgm:prSet phldrT="[Text]"/>
      <dgm:spPr/>
      <dgm:t>
        <a:bodyPr/>
        <a:lstStyle/>
        <a:p>
          <a:r>
            <a:rPr lang="en-US" dirty="0" err="1"/>
            <a:t>Dockerfile</a:t>
          </a:r>
          <a:endParaRPr lang="en-US" dirty="0"/>
        </a:p>
      </dgm:t>
    </dgm:pt>
    <dgm:pt modelId="{77CF33A6-CE07-4008-93E7-6B0104AD2D11}" type="parTrans" cxnId="{C0932968-6AAD-493B-BAC1-5929204A0EE6}">
      <dgm:prSet/>
      <dgm:spPr/>
      <dgm:t>
        <a:bodyPr/>
        <a:lstStyle/>
        <a:p>
          <a:endParaRPr lang="en-US"/>
        </a:p>
      </dgm:t>
    </dgm:pt>
    <dgm:pt modelId="{AFB5FDBE-0ACA-4B56-AFC6-6ABE87DC0357}" type="sibTrans" cxnId="{C0932968-6AAD-493B-BAC1-5929204A0EE6}">
      <dgm:prSet/>
      <dgm:spPr/>
      <dgm:t>
        <a:bodyPr/>
        <a:lstStyle/>
        <a:p>
          <a:endParaRPr lang="en-US"/>
        </a:p>
      </dgm:t>
    </dgm:pt>
    <dgm:pt modelId="{31C08E0B-4A9A-48B0-B5EE-3F3ACBDDC187}">
      <dgm:prSet phldrT="[Text]"/>
      <dgm:spPr/>
      <dgm:t>
        <a:bodyPr/>
        <a:lstStyle/>
        <a:p>
          <a:r>
            <a:rPr lang="en-US" dirty="0"/>
            <a:t>[Name].</a:t>
          </a:r>
          <a:r>
            <a:rPr lang="en-US" dirty="0" err="1"/>
            <a:t>csproj</a:t>
          </a:r>
          <a:endParaRPr lang="en-US" dirty="0"/>
        </a:p>
      </dgm:t>
    </dgm:pt>
    <dgm:pt modelId="{2B836BC9-36C5-4BDF-871A-EC9A1881A389}" type="parTrans" cxnId="{BC17EFAC-01D5-4769-9DA7-9E128E49B8C1}">
      <dgm:prSet/>
      <dgm:spPr/>
      <dgm:t>
        <a:bodyPr/>
        <a:lstStyle/>
        <a:p>
          <a:endParaRPr lang="en-US"/>
        </a:p>
      </dgm:t>
    </dgm:pt>
    <dgm:pt modelId="{98F670FE-7180-4DB8-82BE-2F7D0BBC85AA}" type="sibTrans" cxnId="{BC17EFAC-01D5-4769-9DA7-9E128E49B8C1}">
      <dgm:prSet/>
      <dgm:spPr/>
      <dgm:t>
        <a:bodyPr/>
        <a:lstStyle/>
        <a:p>
          <a:endParaRPr lang="en-US"/>
        </a:p>
      </dgm:t>
    </dgm:pt>
    <dgm:pt modelId="{2FDCBD09-7034-4402-B75E-E62E810C97A9}">
      <dgm:prSet phldrT="[Text]"/>
      <dgm:spPr/>
      <dgm:t>
        <a:bodyPr/>
        <a:lstStyle/>
        <a:p>
          <a:r>
            <a:rPr lang="en-US" dirty="0" err="1"/>
            <a:t>launchSettings.json</a:t>
          </a:r>
          <a:endParaRPr lang="en-US" dirty="0"/>
        </a:p>
      </dgm:t>
    </dgm:pt>
    <dgm:pt modelId="{464EC485-0B52-4D4B-A926-43233FD2D778}" type="parTrans" cxnId="{09C9F7ED-1C38-425F-B143-D67AF491C5D8}">
      <dgm:prSet/>
      <dgm:spPr/>
      <dgm:t>
        <a:bodyPr/>
        <a:lstStyle/>
        <a:p>
          <a:endParaRPr lang="en-US"/>
        </a:p>
      </dgm:t>
    </dgm:pt>
    <dgm:pt modelId="{E687A985-BF13-412B-879F-76764103ECC5}" type="sibTrans" cxnId="{09C9F7ED-1C38-425F-B143-D67AF491C5D8}">
      <dgm:prSet/>
      <dgm:spPr/>
      <dgm:t>
        <a:bodyPr/>
        <a:lstStyle/>
        <a:p>
          <a:endParaRPr lang="en-US"/>
        </a:p>
      </dgm:t>
    </dgm:pt>
    <dgm:pt modelId="{D9C454CF-35AB-4CAA-AE4D-6F07D5AA1CF7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6D79E985-CFBD-4CEF-BC30-2D2A1B9AD5F4}" type="parTrans" cxnId="{661DB980-1727-43E3-BF79-2899EB93AEE2}">
      <dgm:prSet/>
      <dgm:spPr/>
      <dgm:t>
        <a:bodyPr/>
        <a:lstStyle/>
        <a:p>
          <a:endParaRPr lang="en-US"/>
        </a:p>
      </dgm:t>
    </dgm:pt>
    <dgm:pt modelId="{81F67DCF-A821-4A2D-8E4C-B2244C8F86F9}" type="sibTrans" cxnId="{661DB980-1727-43E3-BF79-2899EB93AEE2}">
      <dgm:prSet/>
      <dgm:spPr/>
      <dgm:t>
        <a:bodyPr/>
        <a:lstStyle/>
        <a:p>
          <a:endParaRPr lang="en-US"/>
        </a:p>
      </dgm:t>
    </dgm:pt>
    <dgm:pt modelId="{06AB8ACB-476F-4486-BE81-0BD278BD5A7F}" type="pres">
      <dgm:prSet presAssocID="{E306AEA9-D530-4E8A-A628-5913DEF2403E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400A6D5-465D-4361-ACB8-07D52A48E712}" type="pres">
      <dgm:prSet presAssocID="{6ADEF026-FD2D-48A5-9A1C-45711699E599}" presName="root1" presStyleCnt="0"/>
      <dgm:spPr/>
    </dgm:pt>
    <dgm:pt modelId="{4073297C-A49C-4E89-8D77-E95449B65D65}" type="pres">
      <dgm:prSet presAssocID="{6ADEF026-FD2D-48A5-9A1C-45711699E599}" presName="LevelOneTextNode" presStyleLbl="node0" presStyleIdx="0" presStyleCnt="1">
        <dgm:presLayoutVars>
          <dgm:chPref val="3"/>
        </dgm:presLayoutVars>
      </dgm:prSet>
      <dgm:spPr/>
    </dgm:pt>
    <dgm:pt modelId="{55C02C3F-73BC-4FD3-855A-E9AD9EDC39CE}" type="pres">
      <dgm:prSet presAssocID="{6ADEF026-FD2D-48A5-9A1C-45711699E599}" presName="level2hierChild" presStyleCnt="0"/>
      <dgm:spPr/>
    </dgm:pt>
    <dgm:pt modelId="{DE713A89-AE8F-4E09-94A5-574FB687D0D1}" type="pres">
      <dgm:prSet presAssocID="{A67478F8-BF81-4310-BA7B-6DD3215427BC}" presName="conn2-1" presStyleLbl="parChTrans1D2" presStyleIdx="0" presStyleCnt="4"/>
      <dgm:spPr/>
    </dgm:pt>
    <dgm:pt modelId="{8B2C8DC0-4C15-464C-8A6A-EC01BCC7643E}" type="pres">
      <dgm:prSet presAssocID="{A67478F8-BF81-4310-BA7B-6DD3215427BC}" presName="connTx" presStyleLbl="parChTrans1D2" presStyleIdx="0" presStyleCnt="4"/>
      <dgm:spPr/>
    </dgm:pt>
    <dgm:pt modelId="{8E4FB23B-1ACB-49E5-8FF4-E954DA225518}" type="pres">
      <dgm:prSet presAssocID="{8BE1E7C0-83C4-4D9A-9992-ED0E70AD31F4}" presName="root2" presStyleCnt="0"/>
      <dgm:spPr/>
    </dgm:pt>
    <dgm:pt modelId="{6616EF54-23F7-4CB8-B1CE-B5846EABA5AD}" type="pres">
      <dgm:prSet presAssocID="{8BE1E7C0-83C4-4D9A-9992-ED0E70AD31F4}" presName="LevelTwoTextNode" presStyleLbl="node2" presStyleIdx="0" presStyleCnt="4">
        <dgm:presLayoutVars>
          <dgm:chPref val="3"/>
        </dgm:presLayoutVars>
      </dgm:prSet>
      <dgm:spPr/>
    </dgm:pt>
    <dgm:pt modelId="{36685DB3-4BC4-4A0E-A304-33074B8ADE3A}" type="pres">
      <dgm:prSet presAssocID="{8BE1E7C0-83C4-4D9A-9992-ED0E70AD31F4}" presName="level3hierChild" presStyleCnt="0"/>
      <dgm:spPr/>
    </dgm:pt>
    <dgm:pt modelId="{6C95FBAB-1CBC-4B27-9BE9-39296EBBD196}" type="pres">
      <dgm:prSet presAssocID="{464EC485-0B52-4D4B-A926-43233FD2D778}" presName="conn2-1" presStyleLbl="parChTrans1D3" presStyleIdx="0" presStyleCnt="1"/>
      <dgm:spPr/>
    </dgm:pt>
    <dgm:pt modelId="{0DCAC3B2-7EEA-4B42-ACE1-DE0112832F3E}" type="pres">
      <dgm:prSet presAssocID="{464EC485-0B52-4D4B-A926-43233FD2D778}" presName="connTx" presStyleLbl="parChTrans1D3" presStyleIdx="0" presStyleCnt="1"/>
      <dgm:spPr/>
    </dgm:pt>
    <dgm:pt modelId="{B5244AFD-388A-4317-BFB1-69069A42F277}" type="pres">
      <dgm:prSet presAssocID="{2FDCBD09-7034-4402-B75E-E62E810C97A9}" presName="root2" presStyleCnt="0"/>
      <dgm:spPr/>
    </dgm:pt>
    <dgm:pt modelId="{B2B22DF8-6A48-4458-9448-4CD78ACFE609}" type="pres">
      <dgm:prSet presAssocID="{2FDCBD09-7034-4402-B75E-E62E810C97A9}" presName="LevelTwoTextNode" presStyleLbl="node3" presStyleIdx="0" presStyleCnt="1">
        <dgm:presLayoutVars>
          <dgm:chPref val="3"/>
        </dgm:presLayoutVars>
      </dgm:prSet>
      <dgm:spPr/>
    </dgm:pt>
    <dgm:pt modelId="{D026CFCD-4422-4DB5-B4E4-8C1B06B21867}" type="pres">
      <dgm:prSet presAssocID="{2FDCBD09-7034-4402-B75E-E62E810C97A9}" presName="level3hierChild" presStyleCnt="0"/>
      <dgm:spPr/>
    </dgm:pt>
    <dgm:pt modelId="{3DD39BDC-AEDB-4FAA-BA8A-A5956017D194}" type="pres">
      <dgm:prSet presAssocID="{77CF33A6-CE07-4008-93E7-6B0104AD2D11}" presName="conn2-1" presStyleLbl="parChTrans1D2" presStyleIdx="1" presStyleCnt="4"/>
      <dgm:spPr/>
    </dgm:pt>
    <dgm:pt modelId="{EC4BC726-80D3-4506-BF90-AB4013755EC2}" type="pres">
      <dgm:prSet presAssocID="{77CF33A6-CE07-4008-93E7-6B0104AD2D11}" presName="connTx" presStyleLbl="parChTrans1D2" presStyleIdx="1" presStyleCnt="4"/>
      <dgm:spPr/>
    </dgm:pt>
    <dgm:pt modelId="{53B4291F-41FF-4B91-BE7B-FA0C00F15264}" type="pres">
      <dgm:prSet presAssocID="{861DFBB2-72CE-4622-9084-513F46B96B74}" presName="root2" presStyleCnt="0"/>
      <dgm:spPr/>
    </dgm:pt>
    <dgm:pt modelId="{0F774145-FA90-4B25-A3EE-A380C04F1E9A}" type="pres">
      <dgm:prSet presAssocID="{861DFBB2-72CE-4622-9084-513F46B96B74}" presName="LevelTwoTextNode" presStyleLbl="node2" presStyleIdx="1" presStyleCnt="4">
        <dgm:presLayoutVars>
          <dgm:chPref val="3"/>
        </dgm:presLayoutVars>
      </dgm:prSet>
      <dgm:spPr/>
    </dgm:pt>
    <dgm:pt modelId="{DBC36DC3-438C-4051-8827-71B508C65662}" type="pres">
      <dgm:prSet presAssocID="{861DFBB2-72CE-4622-9084-513F46B96B74}" presName="level3hierChild" presStyleCnt="0"/>
      <dgm:spPr/>
    </dgm:pt>
    <dgm:pt modelId="{D10620DD-1F4F-4A3B-97CE-8C64DEB752E8}" type="pres">
      <dgm:prSet presAssocID="{2B836BC9-36C5-4BDF-871A-EC9A1881A389}" presName="conn2-1" presStyleLbl="parChTrans1D2" presStyleIdx="2" presStyleCnt="4"/>
      <dgm:spPr/>
    </dgm:pt>
    <dgm:pt modelId="{FC4475BA-ABA9-40C8-9B60-10FC5310E5F1}" type="pres">
      <dgm:prSet presAssocID="{2B836BC9-36C5-4BDF-871A-EC9A1881A389}" presName="connTx" presStyleLbl="parChTrans1D2" presStyleIdx="2" presStyleCnt="4"/>
      <dgm:spPr/>
    </dgm:pt>
    <dgm:pt modelId="{9CDED732-BC04-48CE-8B40-359D2677B54E}" type="pres">
      <dgm:prSet presAssocID="{31C08E0B-4A9A-48B0-B5EE-3F3ACBDDC187}" presName="root2" presStyleCnt="0"/>
      <dgm:spPr/>
    </dgm:pt>
    <dgm:pt modelId="{3A8499F7-7B67-487B-8817-B6F78B2312C3}" type="pres">
      <dgm:prSet presAssocID="{31C08E0B-4A9A-48B0-B5EE-3F3ACBDDC187}" presName="LevelTwoTextNode" presStyleLbl="node2" presStyleIdx="2" presStyleCnt="4">
        <dgm:presLayoutVars>
          <dgm:chPref val="3"/>
        </dgm:presLayoutVars>
      </dgm:prSet>
      <dgm:spPr/>
    </dgm:pt>
    <dgm:pt modelId="{FD84CC5F-E66C-4F3E-908E-AE95764B5243}" type="pres">
      <dgm:prSet presAssocID="{31C08E0B-4A9A-48B0-B5EE-3F3ACBDDC187}" presName="level3hierChild" presStyleCnt="0"/>
      <dgm:spPr/>
    </dgm:pt>
    <dgm:pt modelId="{CB327C19-6FDC-4D98-83F5-62DB90C46621}" type="pres">
      <dgm:prSet presAssocID="{6D79E985-CFBD-4CEF-BC30-2D2A1B9AD5F4}" presName="conn2-1" presStyleLbl="parChTrans1D2" presStyleIdx="3" presStyleCnt="4"/>
      <dgm:spPr/>
    </dgm:pt>
    <dgm:pt modelId="{4A390811-690D-4F62-9563-965889430F4B}" type="pres">
      <dgm:prSet presAssocID="{6D79E985-CFBD-4CEF-BC30-2D2A1B9AD5F4}" presName="connTx" presStyleLbl="parChTrans1D2" presStyleIdx="3" presStyleCnt="4"/>
      <dgm:spPr/>
    </dgm:pt>
    <dgm:pt modelId="{1C0E4DF8-008B-4C0D-B890-DD3275163F22}" type="pres">
      <dgm:prSet presAssocID="{D9C454CF-35AB-4CAA-AE4D-6F07D5AA1CF7}" presName="root2" presStyleCnt="0"/>
      <dgm:spPr/>
    </dgm:pt>
    <dgm:pt modelId="{85F527CC-2DCD-4505-852F-F204C6019315}" type="pres">
      <dgm:prSet presAssocID="{D9C454CF-35AB-4CAA-AE4D-6F07D5AA1CF7}" presName="LevelTwoTextNode" presStyleLbl="node2" presStyleIdx="3" presStyleCnt="4">
        <dgm:presLayoutVars>
          <dgm:chPref val="3"/>
        </dgm:presLayoutVars>
      </dgm:prSet>
      <dgm:spPr/>
    </dgm:pt>
    <dgm:pt modelId="{86A722C2-4107-4B6C-A877-70C364685C25}" type="pres">
      <dgm:prSet presAssocID="{D9C454CF-35AB-4CAA-AE4D-6F07D5AA1CF7}" presName="level3hierChild" presStyleCnt="0"/>
      <dgm:spPr/>
    </dgm:pt>
  </dgm:ptLst>
  <dgm:cxnLst>
    <dgm:cxn modelId="{9DA60601-8C1E-417A-87AB-581DFBAEB174}" type="presOf" srcId="{464EC485-0B52-4D4B-A926-43233FD2D778}" destId="{0DCAC3B2-7EEA-4B42-ACE1-DE0112832F3E}" srcOrd="1" destOrd="0" presId="urn:microsoft.com/office/officeart/2008/layout/HorizontalMultiLevelHierarchy"/>
    <dgm:cxn modelId="{EA738106-D929-46FC-962B-4B5AFCF3E2C3}" type="presOf" srcId="{31C08E0B-4A9A-48B0-B5EE-3F3ACBDDC187}" destId="{3A8499F7-7B67-487B-8817-B6F78B2312C3}" srcOrd="0" destOrd="0" presId="urn:microsoft.com/office/officeart/2008/layout/HorizontalMultiLevelHierarchy"/>
    <dgm:cxn modelId="{EE08EF0E-701E-46F5-AC92-E25BB7298195}" type="presOf" srcId="{2FDCBD09-7034-4402-B75E-E62E810C97A9}" destId="{B2B22DF8-6A48-4458-9448-4CD78ACFE609}" srcOrd="0" destOrd="0" presId="urn:microsoft.com/office/officeart/2008/layout/HorizontalMultiLevelHierarchy"/>
    <dgm:cxn modelId="{D7BA5C2E-6DB8-442E-9A5A-D89CB0585325}" type="presOf" srcId="{861DFBB2-72CE-4622-9084-513F46B96B74}" destId="{0F774145-FA90-4B25-A3EE-A380C04F1E9A}" srcOrd="0" destOrd="0" presId="urn:microsoft.com/office/officeart/2008/layout/HorizontalMultiLevelHierarchy"/>
    <dgm:cxn modelId="{19E2AE33-D9BA-41C7-922D-ED478EA0CF27}" type="presOf" srcId="{D9C454CF-35AB-4CAA-AE4D-6F07D5AA1CF7}" destId="{85F527CC-2DCD-4505-852F-F204C6019315}" srcOrd="0" destOrd="0" presId="urn:microsoft.com/office/officeart/2008/layout/HorizontalMultiLevelHierarchy"/>
    <dgm:cxn modelId="{B0131D3D-AED8-4780-8F80-75FC157E0660}" type="presOf" srcId="{6D79E985-CFBD-4CEF-BC30-2D2A1B9AD5F4}" destId="{CB327C19-6FDC-4D98-83F5-62DB90C46621}" srcOrd="0" destOrd="0" presId="urn:microsoft.com/office/officeart/2008/layout/HorizontalMultiLevelHierarchy"/>
    <dgm:cxn modelId="{618DB260-008E-4B2E-B091-B2F756FE7618}" type="presOf" srcId="{A67478F8-BF81-4310-BA7B-6DD3215427BC}" destId="{8B2C8DC0-4C15-464C-8A6A-EC01BCC7643E}" srcOrd="1" destOrd="0" presId="urn:microsoft.com/office/officeart/2008/layout/HorizontalMultiLevelHierarchy"/>
    <dgm:cxn modelId="{2D78D144-9724-4A36-AA3D-BFDF4A146448}" type="presOf" srcId="{6ADEF026-FD2D-48A5-9A1C-45711699E599}" destId="{4073297C-A49C-4E89-8D77-E95449B65D65}" srcOrd="0" destOrd="0" presId="urn:microsoft.com/office/officeart/2008/layout/HorizontalMultiLevelHierarchy"/>
    <dgm:cxn modelId="{C0932968-6AAD-493B-BAC1-5929204A0EE6}" srcId="{6ADEF026-FD2D-48A5-9A1C-45711699E599}" destId="{861DFBB2-72CE-4622-9084-513F46B96B74}" srcOrd="1" destOrd="0" parTransId="{77CF33A6-CE07-4008-93E7-6B0104AD2D11}" sibTransId="{AFB5FDBE-0ACA-4B56-AFC6-6ABE87DC0357}"/>
    <dgm:cxn modelId="{1DBA314B-82FE-4AB1-8E43-37B035DA2563}" type="presOf" srcId="{77CF33A6-CE07-4008-93E7-6B0104AD2D11}" destId="{3DD39BDC-AEDB-4FAA-BA8A-A5956017D194}" srcOrd="0" destOrd="0" presId="urn:microsoft.com/office/officeart/2008/layout/HorizontalMultiLevelHierarchy"/>
    <dgm:cxn modelId="{26655A50-131E-4AFF-9C96-9A8A35EB4E75}" type="presOf" srcId="{2B836BC9-36C5-4BDF-871A-EC9A1881A389}" destId="{D10620DD-1F4F-4A3B-97CE-8C64DEB752E8}" srcOrd="0" destOrd="0" presId="urn:microsoft.com/office/officeart/2008/layout/HorizontalMultiLevelHierarchy"/>
    <dgm:cxn modelId="{D862BC56-F7DC-4C94-B618-39A494645C7D}" srcId="{6ADEF026-FD2D-48A5-9A1C-45711699E599}" destId="{8BE1E7C0-83C4-4D9A-9992-ED0E70AD31F4}" srcOrd="0" destOrd="0" parTransId="{A67478F8-BF81-4310-BA7B-6DD3215427BC}" sibTransId="{046B5511-FBFB-4AE3-BC0B-6929C50DAFA8}"/>
    <dgm:cxn modelId="{6B7B595A-F072-40DA-8424-034BDD52545D}" srcId="{E306AEA9-D530-4E8A-A628-5913DEF2403E}" destId="{6ADEF026-FD2D-48A5-9A1C-45711699E599}" srcOrd="0" destOrd="0" parTransId="{7E962AA3-2401-4506-A237-6233D2C6E5B2}" sibTransId="{CFC5718C-4497-4BAB-95F0-E5C43F7E9A94}"/>
    <dgm:cxn modelId="{FEF74D7F-2A8B-47A5-A664-30455997BA35}" type="presOf" srcId="{8BE1E7C0-83C4-4D9A-9992-ED0E70AD31F4}" destId="{6616EF54-23F7-4CB8-B1CE-B5846EABA5AD}" srcOrd="0" destOrd="0" presId="urn:microsoft.com/office/officeart/2008/layout/HorizontalMultiLevelHierarchy"/>
    <dgm:cxn modelId="{661DB980-1727-43E3-BF79-2899EB93AEE2}" srcId="{6ADEF026-FD2D-48A5-9A1C-45711699E599}" destId="{D9C454CF-35AB-4CAA-AE4D-6F07D5AA1CF7}" srcOrd="3" destOrd="0" parTransId="{6D79E985-CFBD-4CEF-BC30-2D2A1B9AD5F4}" sibTransId="{81F67DCF-A821-4A2D-8E4C-B2244C8F86F9}"/>
    <dgm:cxn modelId="{FCEFEF81-467E-4D75-81AF-E05524F2E11E}" type="presOf" srcId="{E306AEA9-D530-4E8A-A628-5913DEF2403E}" destId="{06AB8ACB-476F-4486-BE81-0BD278BD5A7F}" srcOrd="0" destOrd="0" presId="urn:microsoft.com/office/officeart/2008/layout/HorizontalMultiLevelHierarchy"/>
    <dgm:cxn modelId="{E7FA4490-8804-4E1A-9AB1-13D9F53E0F26}" type="presOf" srcId="{2B836BC9-36C5-4BDF-871A-EC9A1881A389}" destId="{FC4475BA-ABA9-40C8-9B60-10FC5310E5F1}" srcOrd="1" destOrd="0" presId="urn:microsoft.com/office/officeart/2008/layout/HorizontalMultiLevelHierarchy"/>
    <dgm:cxn modelId="{1DB9B79D-A08F-4C6A-82A6-296E5FC10EAB}" type="presOf" srcId="{77CF33A6-CE07-4008-93E7-6B0104AD2D11}" destId="{EC4BC726-80D3-4506-BF90-AB4013755EC2}" srcOrd="1" destOrd="0" presId="urn:microsoft.com/office/officeart/2008/layout/HorizontalMultiLevelHierarchy"/>
    <dgm:cxn modelId="{2F9CD39E-CB1B-450B-91D0-43824715D54C}" type="presOf" srcId="{6D79E985-CFBD-4CEF-BC30-2D2A1B9AD5F4}" destId="{4A390811-690D-4F62-9563-965889430F4B}" srcOrd="1" destOrd="0" presId="urn:microsoft.com/office/officeart/2008/layout/HorizontalMultiLevelHierarchy"/>
    <dgm:cxn modelId="{6BA3ACA2-6D11-4B6F-99E3-96D2AECF0D4B}" type="presOf" srcId="{464EC485-0B52-4D4B-A926-43233FD2D778}" destId="{6C95FBAB-1CBC-4B27-9BE9-39296EBBD196}" srcOrd="0" destOrd="0" presId="urn:microsoft.com/office/officeart/2008/layout/HorizontalMultiLevelHierarchy"/>
    <dgm:cxn modelId="{BC17EFAC-01D5-4769-9DA7-9E128E49B8C1}" srcId="{6ADEF026-FD2D-48A5-9A1C-45711699E599}" destId="{31C08E0B-4A9A-48B0-B5EE-3F3ACBDDC187}" srcOrd="2" destOrd="0" parTransId="{2B836BC9-36C5-4BDF-871A-EC9A1881A389}" sibTransId="{98F670FE-7180-4DB8-82BE-2F7D0BBC85AA}"/>
    <dgm:cxn modelId="{EB40E0D7-9E53-4B20-95D6-5C051788FD09}" type="presOf" srcId="{A67478F8-BF81-4310-BA7B-6DD3215427BC}" destId="{DE713A89-AE8F-4E09-94A5-574FB687D0D1}" srcOrd="0" destOrd="0" presId="urn:microsoft.com/office/officeart/2008/layout/HorizontalMultiLevelHierarchy"/>
    <dgm:cxn modelId="{09C9F7ED-1C38-425F-B143-D67AF491C5D8}" srcId="{8BE1E7C0-83C4-4D9A-9992-ED0E70AD31F4}" destId="{2FDCBD09-7034-4402-B75E-E62E810C97A9}" srcOrd="0" destOrd="0" parTransId="{464EC485-0B52-4D4B-A926-43233FD2D778}" sibTransId="{E687A985-BF13-412B-879F-76764103ECC5}"/>
    <dgm:cxn modelId="{025F0335-024E-41AD-9A36-398C71498DA2}" type="presParOf" srcId="{06AB8ACB-476F-4486-BE81-0BD278BD5A7F}" destId="{F400A6D5-465D-4361-ACB8-07D52A48E712}" srcOrd="0" destOrd="0" presId="urn:microsoft.com/office/officeart/2008/layout/HorizontalMultiLevelHierarchy"/>
    <dgm:cxn modelId="{841C8E1F-373C-4F55-A431-C7FC1CB98476}" type="presParOf" srcId="{F400A6D5-465D-4361-ACB8-07D52A48E712}" destId="{4073297C-A49C-4E89-8D77-E95449B65D65}" srcOrd="0" destOrd="0" presId="urn:microsoft.com/office/officeart/2008/layout/HorizontalMultiLevelHierarchy"/>
    <dgm:cxn modelId="{89441D10-02A3-44E5-BDE1-4E74FD7894CC}" type="presParOf" srcId="{F400A6D5-465D-4361-ACB8-07D52A48E712}" destId="{55C02C3F-73BC-4FD3-855A-E9AD9EDC39CE}" srcOrd="1" destOrd="0" presId="urn:microsoft.com/office/officeart/2008/layout/HorizontalMultiLevelHierarchy"/>
    <dgm:cxn modelId="{F9EDC4F4-BF1F-43C2-8ECB-BB4EAD005F6D}" type="presParOf" srcId="{55C02C3F-73BC-4FD3-855A-E9AD9EDC39CE}" destId="{DE713A89-AE8F-4E09-94A5-574FB687D0D1}" srcOrd="0" destOrd="0" presId="urn:microsoft.com/office/officeart/2008/layout/HorizontalMultiLevelHierarchy"/>
    <dgm:cxn modelId="{1F2C6489-77ED-4E8E-8B1E-E93D03730034}" type="presParOf" srcId="{DE713A89-AE8F-4E09-94A5-574FB687D0D1}" destId="{8B2C8DC0-4C15-464C-8A6A-EC01BCC7643E}" srcOrd="0" destOrd="0" presId="urn:microsoft.com/office/officeart/2008/layout/HorizontalMultiLevelHierarchy"/>
    <dgm:cxn modelId="{440F25FE-2855-42FA-9A5D-0EA05F072E66}" type="presParOf" srcId="{55C02C3F-73BC-4FD3-855A-E9AD9EDC39CE}" destId="{8E4FB23B-1ACB-49E5-8FF4-E954DA225518}" srcOrd="1" destOrd="0" presId="urn:microsoft.com/office/officeart/2008/layout/HorizontalMultiLevelHierarchy"/>
    <dgm:cxn modelId="{B22C031C-84EB-428C-B27D-209FF7E3AA96}" type="presParOf" srcId="{8E4FB23B-1ACB-49E5-8FF4-E954DA225518}" destId="{6616EF54-23F7-4CB8-B1CE-B5846EABA5AD}" srcOrd="0" destOrd="0" presId="urn:microsoft.com/office/officeart/2008/layout/HorizontalMultiLevelHierarchy"/>
    <dgm:cxn modelId="{40351BEB-D9CB-4D86-BBDA-FB30DDC38729}" type="presParOf" srcId="{8E4FB23B-1ACB-49E5-8FF4-E954DA225518}" destId="{36685DB3-4BC4-4A0E-A304-33074B8ADE3A}" srcOrd="1" destOrd="0" presId="urn:microsoft.com/office/officeart/2008/layout/HorizontalMultiLevelHierarchy"/>
    <dgm:cxn modelId="{94D1E92B-7244-4C69-9B02-566F59EC3B81}" type="presParOf" srcId="{36685DB3-4BC4-4A0E-A304-33074B8ADE3A}" destId="{6C95FBAB-1CBC-4B27-9BE9-39296EBBD196}" srcOrd="0" destOrd="0" presId="urn:microsoft.com/office/officeart/2008/layout/HorizontalMultiLevelHierarchy"/>
    <dgm:cxn modelId="{DE011824-2A3B-4FC0-968C-8708351B57B3}" type="presParOf" srcId="{6C95FBAB-1CBC-4B27-9BE9-39296EBBD196}" destId="{0DCAC3B2-7EEA-4B42-ACE1-DE0112832F3E}" srcOrd="0" destOrd="0" presId="urn:microsoft.com/office/officeart/2008/layout/HorizontalMultiLevelHierarchy"/>
    <dgm:cxn modelId="{87984CFA-9FDD-428C-A51A-BB8DE16597F4}" type="presParOf" srcId="{36685DB3-4BC4-4A0E-A304-33074B8ADE3A}" destId="{B5244AFD-388A-4317-BFB1-69069A42F277}" srcOrd="1" destOrd="0" presId="urn:microsoft.com/office/officeart/2008/layout/HorizontalMultiLevelHierarchy"/>
    <dgm:cxn modelId="{477B7A92-2DE1-43FD-BA92-6057B552BAAD}" type="presParOf" srcId="{B5244AFD-388A-4317-BFB1-69069A42F277}" destId="{B2B22DF8-6A48-4458-9448-4CD78ACFE609}" srcOrd="0" destOrd="0" presId="urn:microsoft.com/office/officeart/2008/layout/HorizontalMultiLevelHierarchy"/>
    <dgm:cxn modelId="{DA2A378C-9DD3-43C3-BF80-CA43FCD8A44C}" type="presParOf" srcId="{B5244AFD-388A-4317-BFB1-69069A42F277}" destId="{D026CFCD-4422-4DB5-B4E4-8C1B06B21867}" srcOrd="1" destOrd="0" presId="urn:microsoft.com/office/officeart/2008/layout/HorizontalMultiLevelHierarchy"/>
    <dgm:cxn modelId="{8373C6C8-BC6B-4792-A2E4-75A75D3208B8}" type="presParOf" srcId="{55C02C3F-73BC-4FD3-855A-E9AD9EDC39CE}" destId="{3DD39BDC-AEDB-4FAA-BA8A-A5956017D194}" srcOrd="2" destOrd="0" presId="urn:microsoft.com/office/officeart/2008/layout/HorizontalMultiLevelHierarchy"/>
    <dgm:cxn modelId="{7D540125-BFB8-49A1-81DB-517B669F531E}" type="presParOf" srcId="{3DD39BDC-AEDB-4FAA-BA8A-A5956017D194}" destId="{EC4BC726-80D3-4506-BF90-AB4013755EC2}" srcOrd="0" destOrd="0" presId="urn:microsoft.com/office/officeart/2008/layout/HorizontalMultiLevelHierarchy"/>
    <dgm:cxn modelId="{9441E160-55E6-4A1F-8DD8-71B452DC5DD8}" type="presParOf" srcId="{55C02C3F-73BC-4FD3-855A-E9AD9EDC39CE}" destId="{53B4291F-41FF-4B91-BE7B-FA0C00F15264}" srcOrd="3" destOrd="0" presId="urn:microsoft.com/office/officeart/2008/layout/HorizontalMultiLevelHierarchy"/>
    <dgm:cxn modelId="{FF73F6DF-E047-4086-A987-64508A0CD093}" type="presParOf" srcId="{53B4291F-41FF-4B91-BE7B-FA0C00F15264}" destId="{0F774145-FA90-4B25-A3EE-A380C04F1E9A}" srcOrd="0" destOrd="0" presId="urn:microsoft.com/office/officeart/2008/layout/HorizontalMultiLevelHierarchy"/>
    <dgm:cxn modelId="{4E404C3C-9C17-424B-868C-7B0FD1B2196D}" type="presParOf" srcId="{53B4291F-41FF-4B91-BE7B-FA0C00F15264}" destId="{DBC36DC3-438C-4051-8827-71B508C65662}" srcOrd="1" destOrd="0" presId="urn:microsoft.com/office/officeart/2008/layout/HorizontalMultiLevelHierarchy"/>
    <dgm:cxn modelId="{F10590DE-27C2-4F0F-8656-63FB2C25D429}" type="presParOf" srcId="{55C02C3F-73BC-4FD3-855A-E9AD9EDC39CE}" destId="{D10620DD-1F4F-4A3B-97CE-8C64DEB752E8}" srcOrd="4" destOrd="0" presId="urn:microsoft.com/office/officeart/2008/layout/HorizontalMultiLevelHierarchy"/>
    <dgm:cxn modelId="{05B48886-0582-44DE-BA0B-C65FB17DE37F}" type="presParOf" srcId="{D10620DD-1F4F-4A3B-97CE-8C64DEB752E8}" destId="{FC4475BA-ABA9-40C8-9B60-10FC5310E5F1}" srcOrd="0" destOrd="0" presId="urn:microsoft.com/office/officeart/2008/layout/HorizontalMultiLevelHierarchy"/>
    <dgm:cxn modelId="{C683CCCD-B9CF-435A-9D5D-5E4F99E7506A}" type="presParOf" srcId="{55C02C3F-73BC-4FD3-855A-E9AD9EDC39CE}" destId="{9CDED732-BC04-48CE-8B40-359D2677B54E}" srcOrd="5" destOrd="0" presId="urn:microsoft.com/office/officeart/2008/layout/HorizontalMultiLevelHierarchy"/>
    <dgm:cxn modelId="{9B3AC88C-79A8-4C96-9255-4961C57DF9FA}" type="presParOf" srcId="{9CDED732-BC04-48CE-8B40-359D2677B54E}" destId="{3A8499F7-7B67-487B-8817-B6F78B2312C3}" srcOrd="0" destOrd="0" presId="urn:microsoft.com/office/officeart/2008/layout/HorizontalMultiLevelHierarchy"/>
    <dgm:cxn modelId="{3C415DA4-AECC-418D-A9D5-0C429910F16D}" type="presParOf" srcId="{9CDED732-BC04-48CE-8B40-359D2677B54E}" destId="{FD84CC5F-E66C-4F3E-908E-AE95764B5243}" srcOrd="1" destOrd="0" presId="urn:microsoft.com/office/officeart/2008/layout/HorizontalMultiLevelHierarchy"/>
    <dgm:cxn modelId="{66FCEE68-8908-44DC-A79E-C638E48B82A2}" type="presParOf" srcId="{55C02C3F-73BC-4FD3-855A-E9AD9EDC39CE}" destId="{CB327C19-6FDC-4D98-83F5-62DB90C46621}" srcOrd="6" destOrd="0" presId="urn:microsoft.com/office/officeart/2008/layout/HorizontalMultiLevelHierarchy"/>
    <dgm:cxn modelId="{8DF7A490-6DDB-400E-BF74-636F2807B787}" type="presParOf" srcId="{CB327C19-6FDC-4D98-83F5-62DB90C46621}" destId="{4A390811-690D-4F62-9563-965889430F4B}" srcOrd="0" destOrd="0" presId="urn:microsoft.com/office/officeart/2008/layout/HorizontalMultiLevelHierarchy"/>
    <dgm:cxn modelId="{3F377382-17EC-4A19-B81B-80E716A02CDB}" type="presParOf" srcId="{55C02C3F-73BC-4FD3-855A-E9AD9EDC39CE}" destId="{1C0E4DF8-008B-4C0D-B890-DD3275163F22}" srcOrd="7" destOrd="0" presId="urn:microsoft.com/office/officeart/2008/layout/HorizontalMultiLevelHierarchy"/>
    <dgm:cxn modelId="{68EB46FA-210C-4A96-B0BD-DDEACE2A3A0F}" type="presParOf" srcId="{1C0E4DF8-008B-4C0D-B890-DD3275163F22}" destId="{85F527CC-2DCD-4505-852F-F204C6019315}" srcOrd="0" destOrd="0" presId="urn:microsoft.com/office/officeart/2008/layout/HorizontalMultiLevelHierarchy"/>
    <dgm:cxn modelId="{D9855085-0290-4078-9A55-DB111BBAD21E}" type="presParOf" srcId="{1C0E4DF8-008B-4C0D-B890-DD3275163F22}" destId="{86A722C2-4107-4B6C-A877-70C364685C25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A08F13-AA2B-4557-A30D-C568732CDF0A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6E1872-884B-4E7B-90BC-15CEE459F23F}">
      <dgm:prSet phldrT="[Text]"/>
      <dgm:spPr/>
      <dgm:t>
        <a:bodyPr/>
        <a:lstStyle/>
        <a:p>
          <a:r>
            <a:rPr lang="en-US" dirty="0" err="1"/>
            <a:t>src</a:t>
          </a:r>
          <a:endParaRPr lang="en-US" dirty="0"/>
        </a:p>
      </dgm:t>
    </dgm:pt>
    <dgm:pt modelId="{E7337E48-EB54-48B7-9ADB-1CE9F9133EA9}" type="parTrans" cxnId="{83A7BA8F-925F-46B2-B012-B5453D7EE7FB}">
      <dgm:prSet/>
      <dgm:spPr/>
      <dgm:t>
        <a:bodyPr/>
        <a:lstStyle/>
        <a:p>
          <a:endParaRPr lang="en-US"/>
        </a:p>
      </dgm:t>
    </dgm:pt>
    <dgm:pt modelId="{C408A2B1-E564-42AE-88F0-7BEF894711B0}" type="sibTrans" cxnId="{83A7BA8F-925F-46B2-B012-B5453D7EE7FB}">
      <dgm:prSet/>
      <dgm:spPr/>
      <dgm:t>
        <a:bodyPr/>
        <a:lstStyle/>
        <a:p>
          <a:endParaRPr lang="en-US"/>
        </a:p>
      </dgm:t>
    </dgm:pt>
    <dgm:pt modelId="{CD034432-CE34-468C-B7C2-1BE39703E3BB}">
      <dgm:prSet phldrT="[Text]"/>
      <dgm:spPr/>
      <dgm:t>
        <a:bodyPr/>
        <a:lstStyle/>
        <a:p>
          <a:r>
            <a:rPr lang="en-US" dirty="0" err="1"/>
            <a:t>WebApplication</a:t>
          </a:r>
          <a:endParaRPr lang="en-US" dirty="0"/>
        </a:p>
      </dgm:t>
    </dgm:pt>
    <dgm:pt modelId="{5E4A6B72-87C3-4907-B6A0-63591AE727AE}" type="parTrans" cxnId="{C9128C0E-AEE9-4C7A-A92D-21D92465F4F9}">
      <dgm:prSet/>
      <dgm:spPr/>
      <dgm:t>
        <a:bodyPr/>
        <a:lstStyle/>
        <a:p>
          <a:endParaRPr lang="en-US"/>
        </a:p>
      </dgm:t>
    </dgm:pt>
    <dgm:pt modelId="{691D854E-E571-469A-89E2-480B4226673D}" type="sibTrans" cxnId="{C9128C0E-AEE9-4C7A-A92D-21D92465F4F9}">
      <dgm:prSet/>
      <dgm:spPr/>
      <dgm:t>
        <a:bodyPr/>
        <a:lstStyle/>
        <a:p>
          <a:endParaRPr lang="en-US"/>
        </a:p>
      </dgm:t>
    </dgm:pt>
    <dgm:pt modelId="{8F83D88A-31F1-4CEA-97D5-E13731C6E171}">
      <dgm:prSet phldrT="[Text]"/>
      <dgm:spPr/>
      <dgm:t>
        <a:bodyPr/>
        <a:lstStyle/>
        <a:p>
          <a:r>
            <a:rPr lang="en-US" dirty="0" err="1"/>
            <a:t>WebApplication</a:t>
          </a:r>
          <a:endParaRPr lang="en-US" dirty="0"/>
        </a:p>
      </dgm:t>
    </dgm:pt>
    <dgm:pt modelId="{8B4E7AD7-77D0-49EE-88D9-3A3E33F7FA27}" type="parTrans" cxnId="{881BD42F-DE9C-4111-B810-82434934E207}">
      <dgm:prSet/>
      <dgm:spPr/>
      <dgm:t>
        <a:bodyPr/>
        <a:lstStyle/>
        <a:p>
          <a:endParaRPr lang="en-US"/>
        </a:p>
      </dgm:t>
    </dgm:pt>
    <dgm:pt modelId="{92751748-44DE-4FDD-95E6-AF96609D49FB}" type="sibTrans" cxnId="{881BD42F-DE9C-4111-B810-82434934E207}">
      <dgm:prSet/>
      <dgm:spPr/>
      <dgm:t>
        <a:bodyPr/>
        <a:lstStyle/>
        <a:p>
          <a:endParaRPr lang="en-US"/>
        </a:p>
      </dgm:t>
    </dgm:pt>
    <dgm:pt modelId="{7A2E819D-DE16-46F4-A8FD-062D54D0DF69}">
      <dgm:prSet phldrT="[Text]"/>
      <dgm:spPr/>
      <dgm:t>
        <a:bodyPr/>
        <a:lstStyle/>
        <a:p>
          <a:r>
            <a:rPr lang="en-US" dirty="0"/>
            <a:t>WebApplication.sln</a:t>
          </a:r>
        </a:p>
      </dgm:t>
    </dgm:pt>
    <dgm:pt modelId="{41C2A896-6D03-43DB-969D-BCAE5DF84880}" type="parTrans" cxnId="{10FE87EB-0324-4D5D-9FA5-FD32C426C922}">
      <dgm:prSet/>
      <dgm:spPr/>
      <dgm:t>
        <a:bodyPr/>
        <a:lstStyle/>
        <a:p>
          <a:endParaRPr lang="en-US"/>
        </a:p>
      </dgm:t>
    </dgm:pt>
    <dgm:pt modelId="{AFB17B50-A9A6-479E-B094-23135E366536}" type="sibTrans" cxnId="{10FE87EB-0324-4D5D-9FA5-FD32C426C922}">
      <dgm:prSet/>
      <dgm:spPr/>
      <dgm:t>
        <a:bodyPr/>
        <a:lstStyle/>
        <a:p>
          <a:endParaRPr lang="en-US"/>
        </a:p>
      </dgm:t>
    </dgm:pt>
    <dgm:pt modelId="{731B4F18-D084-4D65-B539-1B14827B5093}">
      <dgm:prSet phldrT="[Text]"/>
      <dgm:spPr/>
      <dgm:t>
        <a:bodyPr/>
        <a:lstStyle/>
        <a:p>
          <a:r>
            <a:rPr lang="en-US" dirty="0" err="1"/>
            <a:t>ExternalProject</a:t>
          </a:r>
          <a:endParaRPr lang="en-US" dirty="0"/>
        </a:p>
      </dgm:t>
    </dgm:pt>
    <dgm:pt modelId="{066C6C65-7CC9-4627-AF54-12226148A391}" type="parTrans" cxnId="{0624519F-8C99-4D23-AE4E-590609C77D02}">
      <dgm:prSet/>
      <dgm:spPr/>
      <dgm:t>
        <a:bodyPr/>
        <a:lstStyle/>
        <a:p>
          <a:endParaRPr lang="en-US"/>
        </a:p>
      </dgm:t>
    </dgm:pt>
    <dgm:pt modelId="{518F3255-1217-417D-9B2F-0D02AFF8AB7E}" type="sibTrans" cxnId="{0624519F-8C99-4D23-AE4E-590609C77D02}">
      <dgm:prSet/>
      <dgm:spPr/>
      <dgm:t>
        <a:bodyPr/>
        <a:lstStyle/>
        <a:p>
          <a:endParaRPr lang="en-US"/>
        </a:p>
      </dgm:t>
    </dgm:pt>
    <dgm:pt modelId="{80446683-1564-4DB4-BC08-2B9CF7757777}">
      <dgm:prSet phldrT="[Text]"/>
      <dgm:spPr/>
      <dgm:t>
        <a:bodyPr/>
        <a:lstStyle/>
        <a:p>
          <a:r>
            <a:rPr lang="en-US" dirty="0" err="1"/>
            <a:t>WebApplication.csproj</a:t>
          </a:r>
          <a:endParaRPr lang="en-US" dirty="0"/>
        </a:p>
      </dgm:t>
    </dgm:pt>
    <dgm:pt modelId="{F974B8D9-CB9C-4AC7-ADBC-4B593B120166}" type="parTrans" cxnId="{D28633B6-D16A-4816-A6C9-8CAD69722B2C}">
      <dgm:prSet/>
      <dgm:spPr/>
      <dgm:t>
        <a:bodyPr/>
        <a:lstStyle/>
        <a:p>
          <a:endParaRPr lang="en-US"/>
        </a:p>
      </dgm:t>
    </dgm:pt>
    <dgm:pt modelId="{ECB02F8D-7F25-456E-AE4B-F3B2EC1F5CCF}" type="sibTrans" cxnId="{D28633B6-D16A-4816-A6C9-8CAD69722B2C}">
      <dgm:prSet/>
      <dgm:spPr/>
      <dgm:t>
        <a:bodyPr/>
        <a:lstStyle/>
        <a:p>
          <a:endParaRPr lang="en-US"/>
        </a:p>
      </dgm:t>
    </dgm:pt>
    <dgm:pt modelId="{ACC3C00A-BF72-41A0-91A0-538F2B426681}">
      <dgm:prSet phldrT="[Text]"/>
      <dgm:spPr/>
      <dgm:t>
        <a:bodyPr/>
        <a:lstStyle/>
        <a:p>
          <a:r>
            <a:rPr lang="en-US" dirty="0" err="1"/>
            <a:t>ExternalProject.csproj</a:t>
          </a:r>
          <a:endParaRPr lang="en-US" dirty="0"/>
        </a:p>
      </dgm:t>
    </dgm:pt>
    <dgm:pt modelId="{D1AC5905-79F0-469C-9836-CF293D488469}" type="parTrans" cxnId="{FBF1C05A-7E8C-4905-9515-9B06DE296DD5}">
      <dgm:prSet/>
      <dgm:spPr/>
      <dgm:t>
        <a:bodyPr/>
        <a:lstStyle/>
        <a:p>
          <a:endParaRPr lang="en-US"/>
        </a:p>
      </dgm:t>
    </dgm:pt>
    <dgm:pt modelId="{2EF87E75-E8B6-4138-A673-6E6B3EF3AED4}" type="sibTrans" cxnId="{FBF1C05A-7E8C-4905-9515-9B06DE296DD5}">
      <dgm:prSet/>
      <dgm:spPr/>
      <dgm:t>
        <a:bodyPr/>
        <a:lstStyle/>
        <a:p>
          <a:endParaRPr lang="en-US"/>
        </a:p>
      </dgm:t>
    </dgm:pt>
    <dgm:pt modelId="{C38087D6-F02E-49D0-BE2B-742B398439F1}" type="pres">
      <dgm:prSet presAssocID="{DDA08F13-AA2B-4557-A30D-C568732CDF0A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49E332-C721-447A-9339-359E4F299091}" type="pres">
      <dgm:prSet presAssocID="{196E1872-884B-4E7B-90BC-15CEE459F23F}" presName="root1" presStyleCnt="0"/>
      <dgm:spPr/>
    </dgm:pt>
    <dgm:pt modelId="{257FBBA6-ECBC-4AE9-BCE5-E0641D8603A9}" type="pres">
      <dgm:prSet presAssocID="{196E1872-884B-4E7B-90BC-15CEE459F23F}" presName="LevelOneTextNode" presStyleLbl="node0" presStyleIdx="0" presStyleCnt="1">
        <dgm:presLayoutVars>
          <dgm:chPref val="3"/>
        </dgm:presLayoutVars>
      </dgm:prSet>
      <dgm:spPr/>
    </dgm:pt>
    <dgm:pt modelId="{C2BE05EF-5E9F-46EF-BE6E-EB38CD4157B0}" type="pres">
      <dgm:prSet presAssocID="{196E1872-884B-4E7B-90BC-15CEE459F23F}" presName="level2hierChild" presStyleCnt="0"/>
      <dgm:spPr/>
    </dgm:pt>
    <dgm:pt modelId="{A4DF87FE-3E96-4F60-A6EC-D0012957E135}" type="pres">
      <dgm:prSet presAssocID="{5E4A6B72-87C3-4907-B6A0-63591AE727AE}" presName="conn2-1" presStyleLbl="parChTrans1D2" presStyleIdx="0" presStyleCnt="2"/>
      <dgm:spPr/>
    </dgm:pt>
    <dgm:pt modelId="{D876F544-1C60-4DDC-A075-58259BC23A34}" type="pres">
      <dgm:prSet presAssocID="{5E4A6B72-87C3-4907-B6A0-63591AE727AE}" presName="connTx" presStyleLbl="parChTrans1D2" presStyleIdx="0" presStyleCnt="2"/>
      <dgm:spPr/>
    </dgm:pt>
    <dgm:pt modelId="{CAD4F291-4B32-4919-87EC-E8B68EF66129}" type="pres">
      <dgm:prSet presAssocID="{CD034432-CE34-468C-B7C2-1BE39703E3BB}" presName="root2" presStyleCnt="0"/>
      <dgm:spPr/>
    </dgm:pt>
    <dgm:pt modelId="{28D395E9-1DF6-462B-8E91-965524241360}" type="pres">
      <dgm:prSet presAssocID="{CD034432-CE34-468C-B7C2-1BE39703E3BB}" presName="LevelTwoTextNode" presStyleLbl="node2" presStyleIdx="0" presStyleCnt="2">
        <dgm:presLayoutVars>
          <dgm:chPref val="3"/>
        </dgm:presLayoutVars>
      </dgm:prSet>
      <dgm:spPr/>
    </dgm:pt>
    <dgm:pt modelId="{63E03CFD-B4B1-4AA6-94ED-8B7E7033293C}" type="pres">
      <dgm:prSet presAssocID="{CD034432-CE34-468C-B7C2-1BE39703E3BB}" presName="level3hierChild" presStyleCnt="0"/>
      <dgm:spPr/>
    </dgm:pt>
    <dgm:pt modelId="{4F8D7024-A49A-4E72-B5D8-04924233D6EF}" type="pres">
      <dgm:prSet presAssocID="{8B4E7AD7-77D0-49EE-88D9-3A3E33F7FA27}" presName="conn2-1" presStyleLbl="parChTrans1D3" presStyleIdx="0" presStyleCnt="3"/>
      <dgm:spPr/>
    </dgm:pt>
    <dgm:pt modelId="{DCC88938-32A1-4620-BEE4-622110BA463A}" type="pres">
      <dgm:prSet presAssocID="{8B4E7AD7-77D0-49EE-88D9-3A3E33F7FA27}" presName="connTx" presStyleLbl="parChTrans1D3" presStyleIdx="0" presStyleCnt="3"/>
      <dgm:spPr/>
    </dgm:pt>
    <dgm:pt modelId="{67459B50-D8EB-4A44-8505-D9CB5B551785}" type="pres">
      <dgm:prSet presAssocID="{8F83D88A-31F1-4CEA-97D5-E13731C6E171}" presName="root2" presStyleCnt="0"/>
      <dgm:spPr/>
    </dgm:pt>
    <dgm:pt modelId="{EE9A91ED-330E-4BCA-84D8-F120DDB7D313}" type="pres">
      <dgm:prSet presAssocID="{8F83D88A-31F1-4CEA-97D5-E13731C6E171}" presName="LevelTwoTextNode" presStyleLbl="node3" presStyleIdx="0" presStyleCnt="3">
        <dgm:presLayoutVars>
          <dgm:chPref val="3"/>
        </dgm:presLayoutVars>
      </dgm:prSet>
      <dgm:spPr/>
    </dgm:pt>
    <dgm:pt modelId="{AA9ED640-34CE-4E86-9CB8-4A7FF3D504F9}" type="pres">
      <dgm:prSet presAssocID="{8F83D88A-31F1-4CEA-97D5-E13731C6E171}" presName="level3hierChild" presStyleCnt="0"/>
      <dgm:spPr/>
    </dgm:pt>
    <dgm:pt modelId="{2B53A239-398B-4FA1-B0AC-7E2B3FEFE345}" type="pres">
      <dgm:prSet presAssocID="{F974B8D9-CB9C-4AC7-ADBC-4B593B120166}" presName="conn2-1" presStyleLbl="parChTrans1D4" presStyleIdx="0" presStyleCnt="1"/>
      <dgm:spPr/>
    </dgm:pt>
    <dgm:pt modelId="{65264C35-10B1-4A3F-B3A1-4A0FA22B4F1B}" type="pres">
      <dgm:prSet presAssocID="{F974B8D9-CB9C-4AC7-ADBC-4B593B120166}" presName="connTx" presStyleLbl="parChTrans1D4" presStyleIdx="0" presStyleCnt="1"/>
      <dgm:spPr/>
    </dgm:pt>
    <dgm:pt modelId="{F3045353-6814-4954-9EA1-1D754F3AEE58}" type="pres">
      <dgm:prSet presAssocID="{80446683-1564-4DB4-BC08-2B9CF7757777}" presName="root2" presStyleCnt="0"/>
      <dgm:spPr/>
    </dgm:pt>
    <dgm:pt modelId="{6270D05A-5293-41E3-AD79-DBAF09C25BCB}" type="pres">
      <dgm:prSet presAssocID="{80446683-1564-4DB4-BC08-2B9CF7757777}" presName="LevelTwoTextNode" presStyleLbl="node4" presStyleIdx="0" presStyleCnt="1">
        <dgm:presLayoutVars>
          <dgm:chPref val="3"/>
        </dgm:presLayoutVars>
      </dgm:prSet>
      <dgm:spPr/>
    </dgm:pt>
    <dgm:pt modelId="{BA8247AF-0CC8-4404-9BE4-A1DEB252CBE0}" type="pres">
      <dgm:prSet presAssocID="{80446683-1564-4DB4-BC08-2B9CF7757777}" presName="level3hierChild" presStyleCnt="0"/>
      <dgm:spPr/>
    </dgm:pt>
    <dgm:pt modelId="{24E0427A-77D0-4A81-BB06-F6F9F73A7652}" type="pres">
      <dgm:prSet presAssocID="{41C2A896-6D03-43DB-969D-BCAE5DF84880}" presName="conn2-1" presStyleLbl="parChTrans1D3" presStyleIdx="1" presStyleCnt="3"/>
      <dgm:spPr/>
    </dgm:pt>
    <dgm:pt modelId="{7F9375BC-D867-4785-8761-06B09E523EE6}" type="pres">
      <dgm:prSet presAssocID="{41C2A896-6D03-43DB-969D-BCAE5DF84880}" presName="connTx" presStyleLbl="parChTrans1D3" presStyleIdx="1" presStyleCnt="3"/>
      <dgm:spPr/>
    </dgm:pt>
    <dgm:pt modelId="{998C34D3-EE05-4E26-81B5-597D7A400037}" type="pres">
      <dgm:prSet presAssocID="{7A2E819D-DE16-46F4-A8FD-062D54D0DF69}" presName="root2" presStyleCnt="0"/>
      <dgm:spPr/>
    </dgm:pt>
    <dgm:pt modelId="{DA0B9A18-C37D-446C-8F76-95E83EA167CD}" type="pres">
      <dgm:prSet presAssocID="{7A2E819D-DE16-46F4-A8FD-062D54D0DF69}" presName="LevelTwoTextNode" presStyleLbl="node3" presStyleIdx="1" presStyleCnt="3">
        <dgm:presLayoutVars>
          <dgm:chPref val="3"/>
        </dgm:presLayoutVars>
      </dgm:prSet>
      <dgm:spPr/>
    </dgm:pt>
    <dgm:pt modelId="{2A95FE60-A90A-43BC-8756-A56AC1BF5D47}" type="pres">
      <dgm:prSet presAssocID="{7A2E819D-DE16-46F4-A8FD-062D54D0DF69}" presName="level3hierChild" presStyleCnt="0"/>
      <dgm:spPr/>
    </dgm:pt>
    <dgm:pt modelId="{E4D39827-1868-4951-B7B7-47AC63416CFD}" type="pres">
      <dgm:prSet presAssocID="{066C6C65-7CC9-4627-AF54-12226148A391}" presName="conn2-1" presStyleLbl="parChTrans1D2" presStyleIdx="1" presStyleCnt="2"/>
      <dgm:spPr/>
    </dgm:pt>
    <dgm:pt modelId="{723DAD2D-68DA-4C19-B40B-F89D1BE909E3}" type="pres">
      <dgm:prSet presAssocID="{066C6C65-7CC9-4627-AF54-12226148A391}" presName="connTx" presStyleLbl="parChTrans1D2" presStyleIdx="1" presStyleCnt="2"/>
      <dgm:spPr/>
    </dgm:pt>
    <dgm:pt modelId="{024D1A87-CF98-4720-A3A8-CC621E3A64FE}" type="pres">
      <dgm:prSet presAssocID="{731B4F18-D084-4D65-B539-1B14827B5093}" presName="root2" presStyleCnt="0"/>
      <dgm:spPr/>
    </dgm:pt>
    <dgm:pt modelId="{6B416FAC-A64B-4619-9453-ABFA273DE02C}" type="pres">
      <dgm:prSet presAssocID="{731B4F18-D084-4D65-B539-1B14827B5093}" presName="LevelTwoTextNode" presStyleLbl="node2" presStyleIdx="1" presStyleCnt="2">
        <dgm:presLayoutVars>
          <dgm:chPref val="3"/>
        </dgm:presLayoutVars>
      </dgm:prSet>
      <dgm:spPr/>
    </dgm:pt>
    <dgm:pt modelId="{776B9D02-F327-4E0C-86F9-FB659A9FFFC1}" type="pres">
      <dgm:prSet presAssocID="{731B4F18-D084-4D65-B539-1B14827B5093}" presName="level3hierChild" presStyleCnt="0"/>
      <dgm:spPr/>
    </dgm:pt>
    <dgm:pt modelId="{0B1F6F6C-141F-4617-B8B2-AF9B25E56BCF}" type="pres">
      <dgm:prSet presAssocID="{D1AC5905-79F0-469C-9836-CF293D488469}" presName="conn2-1" presStyleLbl="parChTrans1D3" presStyleIdx="2" presStyleCnt="3"/>
      <dgm:spPr/>
    </dgm:pt>
    <dgm:pt modelId="{3E34EBBB-FEEA-4223-B1C6-1B113AFD7A00}" type="pres">
      <dgm:prSet presAssocID="{D1AC5905-79F0-469C-9836-CF293D488469}" presName="connTx" presStyleLbl="parChTrans1D3" presStyleIdx="2" presStyleCnt="3"/>
      <dgm:spPr/>
    </dgm:pt>
    <dgm:pt modelId="{F91B05E6-F0EC-4369-AFAF-C1649C6B553B}" type="pres">
      <dgm:prSet presAssocID="{ACC3C00A-BF72-41A0-91A0-538F2B426681}" presName="root2" presStyleCnt="0"/>
      <dgm:spPr/>
    </dgm:pt>
    <dgm:pt modelId="{6F931DDE-476E-43DC-955E-6F336B2649DC}" type="pres">
      <dgm:prSet presAssocID="{ACC3C00A-BF72-41A0-91A0-538F2B426681}" presName="LevelTwoTextNode" presStyleLbl="node3" presStyleIdx="2" presStyleCnt="3">
        <dgm:presLayoutVars>
          <dgm:chPref val="3"/>
        </dgm:presLayoutVars>
      </dgm:prSet>
      <dgm:spPr/>
    </dgm:pt>
    <dgm:pt modelId="{FD8D0233-D931-4280-91CD-B7FA8D0E0519}" type="pres">
      <dgm:prSet presAssocID="{ACC3C00A-BF72-41A0-91A0-538F2B426681}" presName="level3hierChild" presStyleCnt="0"/>
      <dgm:spPr/>
    </dgm:pt>
  </dgm:ptLst>
  <dgm:cxnLst>
    <dgm:cxn modelId="{9CCC4D0E-17E5-4A49-B404-F4FE96E313CC}" type="presOf" srcId="{80446683-1564-4DB4-BC08-2B9CF7757777}" destId="{6270D05A-5293-41E3-AD79-DBAF09C25BCB}" srcOrd="0" destOrd="0" presId="urn:microsoft.com/office/officeart/2008/layout/HorizontalMultiLevelHierarchy"/>
    <dgm:cxn modelId="{C9128C0E-AEE9-4C7A-A92D-21D92465F4F9}" srcId="{196E1872-884B-4E7B-90BC-15CEE459F23F}" destId="{CD034432-CE34-468C-B7C2-1BE39703E3BB}" srcOrd="0" destOrd="0" parTransId="{5E4A6B72-87C3-4907-B6A0-63591AE727AE}" sibTransId="{691D854E-E571-469A-89E2-480B4226673D}"/>
    <dgm:cxn modelId="{64C06819-D926-4531-B655-5D8C9D791149}" type="presOf" srcId="{5E4A6B72-87C3-4907-B6A0-63591AE727AE}" destId="{A4DF87FE-3E96-4F60-A6EC-D0012957E135}" srcOrd="0" destOrd="0" presId="urn:microsoft.com/office/officeart/2008/layout/HorizontalMultiLevelHierarchy"/>
    <dgm:cxn modelId="{881BD42F-DE9C-4111-B810-82434934E207}" srcId="{CD034432-CE34-468C-B7C2-1BE39703E3BB}" destId="{8F83D88A-31F1-4CEA-97D5-E13731C6E171}" srcOrd="0" destOrd="0" parTransId="{8B4E7AD7-77D0-49EE-88D9-3A3E33F7FA27}" sibTransId="{92751748-44DE-4FDD-95E6-AF96609D49FB}"/>
    <dgm:cxn modelId="{FDBE0533-57EA-49AE-B9C2-CDC43FB8A434}" type="presOf" srcId="{CD034432-CE34-468C-B7C2-1BE39703E3BB}" destId="{28D395E9-1DF6-462B-8E91-965524241360}" srcOrd="0" destOrd="0" presId="urn:microsoft.com/office/officeart/2008/layout/HorizontalMultiLevelHierarchy"/>
    <dgm:cxn modelId="{F4E0D43E-EDC5-4031-BE22-5EB5E5249F59}" type="presOf" srcId="{066C6C65-7CC9-4627-AF54-12226148A391}" destId="{723DAD2D-68DA-4C19-B40B-F89D1BE909E3}" srcOrd="1" destOrd="0" presId="urn:microsoft.com/office/officeart/2008/layout/HorizontalMultiLevelHierarchy"/>
    <dgm:cxn modelId="{85485861-6B46-40DE-9CC7-F4E6D717316F}" type="presOf" srcId="{5E4A6B72-87C3-4907-B6A0-63591AE727AE}" destId="{D876F544-1C60-4DDC-A075-58259BC23A34}" srcOrd="1" destOrd="0" presId="urn:microsoft.com/office/officeart/2008/layout/HorizontalMultiLevelHierarchy"/>
    <dgm:cxn modelId="{A57F7F41-3312-4C3C-8E3A-F0B861FB166B}" type="presOf" srcId="{8B4E7AD7-77D0-49EE-88D9-3A3E33F7FA27}" destId="{4F8D7024-A49A-4E72-B5D8-04924233D6EF}" srcOrd="0" destOrd="0" presId="urn:microsoft.com/office/officeart/2008/layout/HorizontalMultiLevelHierarchy"/>
    <dgm:cxn modelId="{36C79E68-35A1-4559-B9B4-89AB6875357A}" type="presOf" srcId="{D1AC5905-79F0-469C-9836-CF293D488469}" destId="{3E34EBBB-FEEA-4223-B1C6-1B113AFD7A00}" srcOrd="1" destOrd="0" presId="urn:microsoft.com/office/officeart/2008/layout/HorizontalMultiLevelHierarchy"/>
    <dgm:cxn modelId="{239D414A-2AF1-43DB-808D-E4920422BA91}" type="presOf" srcId="{F974B8D9-CB9C-4AC7-ADBC-4B593B120166}" destId="{2B53A239-398B-4FA1-B0AC-7E2B3FEFE345}" srcOrd="0" destOrd="0" presId="urn:microsoft.com/office/officeart/2008/layout/HorizontalMultiLevelHierarchy"/>
    <dgm:cxn modelId="{FBD39F76-4D07-40FC-B81B-5A2C52989FC8}" type="presOf" srcId="{196E1872-884B-4E7B-90BC-15CEE459F23F}" destId="{257FBBA6-ECBC-4AE9-BCE5-E0641D8603A9}" srcOrd="0" destOrd="0" presId="urn:microsoft.com/office/officeart/2008/layout/HorizontalMultiLevelHierarchy"/>
    <dgm:cxn modelId="{FBF1C05A-7E8C-4905-9515-9B06DE296DD5}" srcId="{731B4F18-D084-4D65-B539-1B14827B5093}" destId="{ACC3C00A-BF72-41A0-91A0-538F2B426681}" srcOrd="0" destOrd="0" parTransId="{D1AC5905-79F0-469C-9836-CF293D488469}" sibTransId="{2EF87E75-E8B6-4138-A673-6E6B3EF3AED4}"/>
    <dgm:cxn modelId="{8C1E567C-F75E-421B-B27C-4A9CFE2C2738}" type="presOf" srcId="{DDA08F13-AA2B-4557-A30D-C568732CDF0A}" destId="{C38087D6-F02E-49D0-BE2B-742B398439F1}" srcOrd="0" destOrd="0" presId="urn:microsoft.com/office/officeart/2008/layout/HorizontalMultiLevelHierarchy"/>
    <dgm:cxn modelId="{6333CB7D-CC94-455B-B0C2-0E3B9D1890F6}" type="presOf" srcId="{41C2A896-6D03-43DB-969D-BCAE5DF84880}" destId="{24E0427A-77D0-4A81-BB06-F6F9F73A7652}" srcOrd="0" destOrd="0" presId="urn:microsoft.com/office/officeart/2008/layout/HorizontalMultiLevelHierarchy"/>
    <dgm:cxn modelId="{83A7BA8F-925F-46B2-B012-B5453D7EE7FB}" srcId="{DDA08F13-AA2B-4557-A30D-C568732CDF0A}" destId="{196E1872-884B-4E7B-90BC-15CEE459F23F}" srcOrd="0" destOrd="0" parTransId="{E7337E48-EB54-48B7-9ADB-1CE9F9133EA9}" sibTransId="{C408A2B1-E564-42AE-88F0-7BEF894711B0}"/>
    <dgm:cxn modelId="{EF5C0A97-2044-4B2C-B966-3641320DCFF9}" type="presOf" srcId="{ACC3C00A-BF72-41A0-91A0-538F2B426681}" destId="{6F931DDE-476E-43DC-955E-6F336B2649DC}" srcOrd="0" destOrd="0" presId="urn:microsoft.com/office/officeart/2008/layout/HorizontalMultiLevelHierarchy"/>
    <dgm:cxn modelId="{0624519F-8C99-4D23-AE4E-590609C77D02}" srcId="{196E1872-884B-4E7B-90BC-15CEE459F23F}" destId="{731B4F18-D084-4D65-B539-1B14827B5093}" srcOrd="1" destOrd="0" parTransId="{066C6C65-7CC9-4627-AF54-12226148A391}" sibTransId="{518F3255-1217-417D-9B2F-0D02AFF8AB7E}"/>
    <dgm:cxn modelId="{EC5828A3-3703-41AE-8419-7BAFADF0C967}" type="presOf" srcId="{8F83D88A-31F1-4CEA-97D5-E13731C6E171}" destId="{EE9A91ED-330E-4BCA-84D8-F120DDB7D313}" srcOrd="0" destOrd="0" presId="urn:microsoft.com/office/officeart/2008/layout/HorizontalMultiLevelHierarchy"/>
    <dgm:cxn modelId="{C06513A5-BD26-4960-A474-D224EFED334D}" type="presOf" srcId="{F974B8D9-CB9C-4AC7-ADBC-4B593B120166}" destId="{65264C35-10B1-4A3F-B3A1-4A0FA22B4F1B}" srcOrd="1" destOrd="0" presId="urn:microsoft.com/office/officeart/2008/layout/HorizontalMultiLevelHierarchy"/>
    <dgm:cxn modelId="{8B9EEAA7-A9F8-40DE-A429-A182449B634C}" type="presOf" srcId="{D1AC5905-79F0-469C-9836-CF293D488469}" destId="{0B1F6F6C-141F-4617-B8B2-AF9B25E56BCF}" srcOrd="0" destOrd="0" presId="urn:microsoft.com/office/officeart/2008/layout/HorizontalMultiLevelHierarchy"/>
    <dgm:cxn modelId="{596774B5-7C35-48EE-AD5A-B20BAFF7D469}" type="presOf" srcId="{731B4F18-D084-4D65-B539-1B14827B5093}" destId="{6B416FAC-A64B-4619-9453-ABFA273DE02C}" srcOrd="0" destOrd="0" presId="urn:microsoft.com/office/officeart/2008/layout/HorizontalMultiLevelHierarchy"/>
    <dgm:cxn modelId="{D28633B6-D16A-4816-A6C9-8CAD69722B2C}" srcId="{8F83D88A-31F1-4CEA-97D5-E13731C6E171}" destId="{80446683-1564-4DB4-BC08-2B9CF7757777}" srcOrd="0" destOrd="0" parTransId="{F974B8D9-CB9C-4AC7-ADBC-4B593B120166}" sibTransId="{ECB02F8D-7F25-456E-AE4B-F3B2EC1F5CCF}"/>
    <dgm:cxn modelId="{53E2ACBF-0958-4F4A-B74A-197B65A36B32}" type="presOf" srcId="{8B4E7AD7-77D0-49EE-88D9-3A3E33F7FA27}" destId="{DCC88938-32A1-4620-BEE4-622110BA463A}" srcOrd="1" destOrd="0" presId="urn:microsoft.com/office/officeart/2008/layout/HorizontalMultiLevelHierarchy"/>
    <dgm:cxn modelId="{BE07E6DC-7770-4341-9DEF-156267A6169C}" type="presOf" srcId="{066C6C65-7CC9-4627-AF54-12226148A391}" destId="{E4D39827-1868-4951-B7B7-47AC63416CFD}" srcOrd="0" destOrd="0" presId="urn:microsoft.com/office/officeart/2008/layout/HorizontalMultiLevelHierarchy"/>
    <dgm:cxn modelId="{C9050BEB-8BE4-4A01-9F22-11BD36ACB63C}" type="presOf" srcId="{41C2A896-6D03-43DB-969D-BCAE5DF84880}" destId="{7F9375BC-D867-4785-8761-06B09E523EE6}" srcOrd="1" destOrd="0" presId="urn:microsoft.com/office/officeart/2008/layout/HorizontalMultiLevelHierarchy"/>
    <dgm:cxn modelId="{10FE87EB-0324-4D5D-9FA5-FD32C426C922}" srcId="{CD034432-CE34-468C-B7C2-1BE39703E3BB}" destId="{7A2E819D-DE16-46F4-A8FD-062D54D0DF69}" srcOrd="1" destOrd="0" parTransId="{41C2A896-6D03-43DB-969D-BCAE5DF84880}" sibTransId="{AFB17B50-A9A6-479E-B094-23135E366536}"/>
    <dgm:cxn modelId="{2AFB0CED-E71C-4CEF-8E17-8DCB2F50E072}" type="presOf" srcId="{7A2E819D-DE16-46F4-A8FD-062D54D0DF69}" destId="{DA0B9A18-C37D-446C-8F76-95E83EA167CD}" srcOrd="0" destOrd="0" presId="urn:microsoft.com/office/officeart/2008/layout/HorizontalMultiLevelHierarchy"/>
    <dgm:cxn modelId="{96D6EA2F-3D77-4C0C-9D17-E2255AAA435A}" type="presParOf" srcId="{C38087D6-F02E-49D0-BE2B-742B398439F1}" destId="{1D49E332-C721-447A-9339-359E4F299091}" srcOrd="0" destOrd="0" presId="urn:microsoft.com/office/officeart/2008/layout/HorizontalMultiLevelHierarchy"/>
    <dgm:cxn modelId="{F837D05F-4A9B-409D-827D-90A1D29CBE44}" type="presParOf" srcId="{1D49E332-C721-447A-9339-359E4F299091}" destId="{257FBBA6-ECBC-4AE9-BCE5-E0641D8603A9}" srcOrd="0" destOrd="0" presId="urn:microsoft.com/office/officeart/2008/layout/HorizontalMultiLevelHierarchy"/>
    <dgm:cxn modelId="{B8C3225C-2081-4929-964D-81799C87DBCA}" type="presParOf" srcId="{1D49E332-C721-447A-9339-359E4F299091}" destId="{C2BE05EF-5E9F-46EF-BE6E-EB38CD4157B0}" srcOrd="1" destOrd="0" presId="urn:microsoft.com/office/officeart/2008/layout/HorizontalMultiLevelHierarchy"/>
    <dgm:cxn modelId="{9006A159-2993-4F45-A1DA-6311547457AF}" type="presParOf" srcId="{C2BE05EF-5E9F-46EF-BE6E-EB38CD4157B0}" destId="{A4DF87FE-3E96-4F60-A6EC-D0012957E135}" srcOrd="0" destOrd="0" presId="urn:microsoft.com/office/officeart/2008/layout/HorizontalMultiLevelHierarchy"/>
    <dgm:cxn modelId="{A5C5C664-8425-4CA8-9BB3-7BF20C16698D}" type="presParOf" srcId="{A4DF87FE-3E96-4F60-A6EC-D0012957E135}" destId="{D876F544-1C60-4DDC-A075-58259BC23A34}" srcOrd="0" destOrd="0" presId="urn:microsoft.com/office/officeart/2008/layout/HorizontalMultiLevelHierarchy"/>
    <dgm:cxn modelId="{3E5A4A77-71A0-4752-8D11-608229829BFD}" type="presParOf" srcId="{C2BE05EF-5E9F-46EF-BE6E-EB38CD4157B0}" destId="{CAD4F291-4B32-4919-87EC-E8B68EF66129}" srcOrd="1" destOrd="0" presId="urn:microsoft.com/office/officeart/2008/layout/HorizontalMultiLevelHierarchy"/>
    <dgm:cxn modelId="{B5B76EF9-69E1-4B65-9F6E-6718DCD37520}" type="presParOf" srcId="{CAD4F291-4B32-4919-87EC-E8B68EF66129}" destId="{28D395E9-1DF6-462B-8E91-965524241360}" srcOrd="0" destOrd="0" presId="urn:microsoft.com/office/officeart/2008/layout/HorizontalMultiLevelHierarchy"/>
    <dgm:cxn modelId="{DCBB59DC-E83F-411A-AF6F-DA6ED3E8BD82}" type="presParOf" srcId="{CAD4F291-4B32-4919-87EC-E8B68EF66129}" destId="{63E03CFD-B4B1-4AA6-94ED-8B7E7033293C}" srcOrd="1" destOrd="0" presId="urn:microsoft.com/office/officeart/2008/layout/HorizontalMultiLevelHierarchy"/>
    <dgm:cxn modelId="{723C7E10-66E6-41A9-9615-96D1E497C0BB}" type="presParOf" srcId="{63E03CFD-B4B1-4AA6-94ED-8B7E7033293C}" destId="{4F8D7024-A49A-4E72-B5D8-04924233D6EF}" srcOrd="0" destOrd="0" presId="urn:microsoft.com/office/officeart/2008/layout/HorizontalMultiLevelHierarchy"/>
    <dgm:cxn modelId="{F47ABBF3-DAF1-472C-8F01-9FDCC0A78D77}" type="presParOf" srcId="{4F8D7024-A49A-4E72-B5D8-04924233D6EF}" destId="{DCC88938-32A1-4620-BEE4-622110BA463A}" srcOrd="0" destOrd="0" presId="urn:microsoft.com/office/officeart/2008/layout/HorizontalMultiLevelHierarchy"/>
    <dgm:cxn modelId="{B798BA76-A81A-4A02-B537-F7746716FDE5}" type="presParOf" srcId="{63E03CFD-B4B1-4AA6-94ED-8B7E7033293C}" destId="{67459B50-D8EB-4A44-8505-D9CB5B551785}" srcOrd="1" destOrd="0" presId="urn:microsoft.com/office/officeart/2008/layout/HorizontalMultiLevelHierarchy"/>
    <dgm:cxn modelId="{4A9838A4-61C6-4748-9D55-E285D20F2ADF}" type="presParOf" srcId="{67459B50-D8EB-4A44-8505-D9CB5B551785}" destId="{EE9A91ED-330E-4BCA-84D8-F120DDB7D313}" srcOrd="0" destOrd="0" presId="urn:microsoft.com/office/officeart/2008/layout/HorizontalMultiLevelHierarchy"/>
    <dgm:cxn modelId="{974FAF98-B8FA-43B3-A61F-E5C0F240542B}" type="presParOf" srcId="{67459B50-D8EB-4A44-8505-D9CB5B551785}" destId="{AA9ED640-34CE-4E86-9CB8-4A7FF3D504F9}" srcOrd="1" destOrd="0" presId="urn:microsoft.com/office/officeart/2008/layout/HorizontalMultiLevelHierarchy"/>
    <dgm:cxn modelId="{78AC4793-A390-4A7C-9D91-94BE0FD4DBBC}" type="presParOf" srcId="{AA9ED640-34CE-4E86-9CB8-4A7FF3D504F9}" destId="{2B53A239-398B-4FA1-B0AC-7E2B3FEFE345}" srcOrd="0" destOrd="0" presId="urn:microsoft.com/office/officeart/2008/layout/HorizontalMultiLevelHierarchy"/>
    <dgm:cxn modelId="{65F0BE32-7BA5-45A2-90D4-52C6035D2CBA}" type="presParOf" srcId="{2B53A239-398B-4FA1-B0AC-7E2B3FEFE345}" destId="{65264C35-10B1-4A3F-B3A1-4A0FA22B4F1B}" srcOrd="0" destOrd="0" presId="urn:microsoft.com/office/officeart/2008/layout/HorizontalMultiLevelHierarchy"/>
    <dgm:cxn modelId="{BC710635-4944-4815-8744-670EB202D4C0}" type="presParOf" srcId="{AA9ED640-34CE-4E86-9CB8-4A7FF3D504F9}" destId="{F3045353-6814-4954-9EA1-1D754F3AEE58}" srcOrd="1" destOrd="0" presId="urn:microsoft.com/office/officeart/2008/layout/HorizontalMultiLevelHierarchy"/>
    <dgm:cxn modelId="{ABFECDA6-4F7A-47D4-98CE-53DC39C161F3}" type="presParOf" srcId="{F3045353-6814-4954-9EA1-1D754F3AEE58}" destId="{6270D05A-5293-41E3-AD79-DBAF09C25BCB}" srcOrd="0" destOrd="0" presId="urn:microsoft.com/office/officeart/2008/layout/HorizontalMultiLevelHierarchy"/>
    <dgm:cxn modelId="{FDA7FE45-F9F2-4BAA-99F5-779B57E7749E}" type="presParOf" srcId="{F3045353-6814-4954-9EA1-1D754F3AEE58}" destId="{BA8247AF-0CC8-4404-9BE4-A1DEB252CBE0}" srcOrd="1" destOrd="0" presId="urn:microsoft.com/office/officeart/2008/layout/HorizontalMultiLevelHierarchy"/>
    <dgm:cxn modelId="{C944A729-BC09-41E9-B91C-382B472AF40E}" type="presParOf" srcId="{63E03CFD-B4B1-4AA6-94ED-8B7E7033293C}" destId="{24E0427A-77D0-4A81-BB06-F6F9F73A7652}" srcOrd="2" destOrd="0" presId="urn:microsoft.com/office/officeart/2008/layout/HorizontalMultiLevelHierarchy"/>
    <dgm:cxn modelId="{AD3BCAAF-D0EF-4F2B-B714-A0DFC214CBF1}" type="presParOf" srcId="{24E0427A-77D0-4A81-BB06-F6F9F73A7652}" destId="{7F9375BC-D867-4785-8761-06B09E523EE6}" srcOrd="0" destOrd="0" presId="urn:microsoft.com/office/officeart/2008/layout/HorizontalMultiLevelHierarchy"/>
    <dgm:cxn modelId="{263CCEF3-02EA-40F0-9899-8D5AF7D7FC9E}" type="presParOf" srcId="{63E03CFD-B4B1-4AA6-94ED-8B7E7033293C}" destId="{998C34D3-EE05-4E26-81B5-597D7A400037}" srcOrd="3" destOrd="0" presId="urn:microsoft.com/office/officeart/2008/layout/HorizontalMultiLevelHierarchy"/>
    <dgm:cxn modelId="{DD13E084-42FE-41DA-AE07-7A8BFCF27C4E}" type="presParOf" srcId="{998C34D3-EE05-4E26-81B5-597D7A400037}" destId="{DA0B9A18-C37D-446C-8F76-95E83EA167CD}" srcOrd="0" destOrd="0" presId="urn:microsoft.com/office/officeart/2008/layout/HorizontalMultiLevelHierarchy"/>
    <dgm:cxn modelId="{3121C291-238F-42A8-B416-CAABE99FE47E}" type="presParOf" srcId="{998C34D3-EE05-4E26-81B5-597D7A400037}" destId="{2A95FE60-A90A-43BC-8756-A56AC1BF5D47}" srcOrd="1" destOrd="0" presId="urn:microsoft.com/office/officeart/2008/layout/HorizontalMultiLevelHierarchy"/>
    <dgm:cxn modelId="{2F3DB250-951A-46DD-8DCC-17565698F7EF}" type="presParOf" srcId="{C2BE05EF-5E9F-46EF-BE6E-EB38CD4157B0}" destId="{E4D39827-1868-4951-B7B7-47AC63416CFD}" srcOrd="2" destOrd="0" presId="urn:microsoft.com/office/officeart/2008/layout/HorizontalMultiLevelHierarchy"/>
    <dgm:cxn modelId="{4F8783CB-78DD-4A7F-8324-3B57AB93CE7C}" type="presParOf" srcId="{E4D39827-1868-4951-B7B7-47AC63416CFD}" destId="{723DAD2D-68DA-4C19-B40B-F89D1BE909E3}" srcOrd="0" destOrd="0" presId="urn:microsoft.com/office/officeart/2008/layout/HorizontalMultiLevelHierarchy"/>
    <dgm:cxn modelId="{B70FCAC0-B6F6-4980-8F04-29F7B564034D}" type="presParOf" srcId="{C2BE05EF-5E9F-46EF-BE6E-EB38CD4157B0}" destId="{024D1A87-CF98-4720-A3A8-CC621E3A64FE}" srcOrd="3" destOrd="0" presId="urn:microsoft.com/office/officeart/2008/layout/HorizontalMultiLevelHierarchy"/>
    <dgm:cxn modelId="{281FBAC1-592E-4340-89F1-B5C2FA70D42E}" type="presParOf" srcId="{024D1A87-CF98-4720-A3A8-CC621E3A64FE}" destId="{6B416FAC-A64B-4619-9453-ABFA273DE02C}" srcOrd="0" destOrd="0" presId="urn:microsoft.com/office/officeart/2008/layout/HorizontalMultiLevelHierarchy"/>
    <dgm:cxn modelId="{D2E1CDB2-B042-49C2-8165-CD3205081C70}" type="presParOf" srcId="{024D1A87-CF98-4720-A3A8-CC621E3A64FE}" destId="{776B9D02-F327-4E0C-86F9-FB659A9FFFC1}" srcOrd="1" destOrd="0" presId="urn:microsoft.com/office/officeart/2008/layout/HorizontalMultiLevelHierarchy"/>
    <dgm:cxn modelId="{140E4496-116A-4A3C-A1FC-0A7887F3AB54}" type="presParOf" srcId="{776B9D02-F327-4E0C-86F9-FB659A9FFFC1}" destId="{0B1F6F6C-141F-4617-B8B2-AF9B25E56BCF}" srcOrd="0" destOrd="0" presId="urn:microsoft.com/office/officeart/2008/layout/HorizontalMultiLevelHierarchy"/>
    <dgm:cxn modelId="{7615E8F8-7C55-4189-B1B2-9425E0044452}" type="presParOf" srcId="{0B1F6F6C-141F-4617-B8B2-AF9B25E56BCF}" destId="{3E34EBBB-FEEA-4223-B1C6-1B113AFD7A00}" srcOrd="0" destOrd="0" presId="urn:microsoft.com/office/officeart/2008/layout/HorizontalMultiLevelHierarchy"/>
    <dgm:cxn modelId="{9E10E3C8-B3DD-4B64-BEE1-4233537878A9}" type="presParOf" srcId="{776B9D02-F327-4E0C-86F9-FB659A9FFFC1}" destId="{F91B05E6-F0EC-4369-AFAF-C1649C6B553B}" srcOrd="1" destOrd="0" presId="urn:microsoft.com/office/officeart/2008/layout/HorizontalMultiLevelHierarchy"/>
    <dgm:cxn modelId="{F66818D3-EA3B-4C22-99BC-9D4FE794F22C}" type="presParOf" srcId="{F91B05E6-F0EC-4369-AFAF-C1649C6B553B}" destId="{6F931DDE-476E-43DC-955E-6F336B2649DC}" srcOrd="0" destOrd="0" presId="urn:microsoft.com/office/officeart/2008/layout/HorizontalMultiLevelHierarchy"/>
    <dgm:cxn modelId="{0ABF04FA-11EF-4A1B-BB0C-6C4A286D114A}" type="presParOf" srcId="{F91B05E6-F0EC-4369-AFAF-C1649C6B553B}" destId="{FD8D0233-D931-4280-91CD-B7FA8D0E051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A08F13-AA2B-4557-A30D-C568732CDF0A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6E1872-884B-4E7B-90BC-15CEE459F23F}">
      <dgm:prSet phldrT="[Text]"/>
      <dgm:spPr/>
      <dgm:t>
        <a:bodyPr/>
        <a:lstStyle/>
        <a:p>
          <a:r>
            <a:rPr lang="en-US" dirty="0" err="1"/>
            <a:t>src</a:t>
          </a:r>
          <a:endParaRPr lang="en-US" dirty="0"/>
        </a:p>
      </dgm:t>
    </dgm:pt>
    <dgm:pt modelId="{E7337E48-EB54-48B7-9ADB-1CE9F9133EA9}" type="parTrans" cxnId="{83A7BA8F-925F-46B2-B012-B5453D7EE7FB}">
      <dgm:prSet/>
      <dgm:spPr/>
      <dgm:t>
        <a:bodyPr/>
        <a:lstStyle/>
        <a:p>
          <a:endParaRPr lang="en-US"/>
        </a:p>
      </dgm:t>
    </dgm:pt>
    <dgm:pt modelId="{C408A2B1-E564-42AE-88F0-7BEF894711B0}" type="sibTrans" cxnId="{83A7BA8F-925F-46B2-B012-B5453D7EE7FB}">
      <dgm:prSet/>
      <dgm:spPr/>
      <dgm:t>
        <a:bodyPr/>
        <a:lstStyle/>
        <a:p>
          <a:endParaRPr lang="en-US"/>
        </a:p>
      </dgm:t>
    </dgm:pt>
    <dgm:pt modelId="{CD034432-CE34-468C-B7C2-1BE39703E3BB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err="1"/>
            <a:t>WebApplication</a:t>
          </a:r>
          <a:r>
            <a:rPr lang="ru-RU" dirty="0"/>
            <a:t> (</a:t>
          </a:r>
          <a:r>
            <a:rPr lang="en-US" dirty="0"/>
            <a:t>.)</a:t>
          </a:r>
        </a:p>
      </dgm:t>
    </dgm:pt>
    <dgm:pt modelId="{5E4A6B72-87C3-4907-B6A0-63591AE727AE}" type="parTrans" cxnId="{C9128C0E-AEE9-4C7A-A92D-21D92465F4F9}">
      <dgm:prSet/>
      <dgm:spPr/>
      <dgm:t>
        <a:bodyPr/>
        <a:lstStyle/>
        <a:p>
          <a:endParaRPr lang="en-US"/>
        </a:p>
      </dgm:t>
    </dgm:pt>
    <dgm:pt modelId="{691D854E-E571-469A-89E2-480B4226673D}" type="sibTrans" cxnId="{C9128C0E-AEE9-4C7A-A92D-21D92465F4F9}">
      <dgm:prSet/>
      <dgm:spPr/>
      <dgm:t>
        <a:bodyPr/>
        <a:lstStyle/>
        <a:p>
          <a:endParaRPr lang="en-US"/>
        </a:p>
      </dgm:t>
    </dgm:pt>
    <dgm:pt modelId="{8F83D88A-31F1-4CEA-97D5-E13731C6E171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err="1"/>
            <a:t>WebApplication</a:t>
          </a:r>
          <a:endParaRPr lang="en-US" dirty="0"/>
        </a:p>
      </dgm:t>
    </dgm:pt>
    <dgm:pt modelId="{8B4E7AD7-77D0-49EE-88D9-3A3E33F7FA27}" type="parTrans" cxnId="{881BD42F-DE9C-4111-B810-82434934E207}">
      <dgm:prSet/>
      <dgm:spPr/>
      <dgm:t>
        <a:bodyPr/>
        <a:lstStyle/>
        <a:p>
          <a:endParaRPr lang="en-US"/>
        </a:p>
      </dgm:t>
    </dgm:pt>
    <dgm:pt modelId="{92751748-44DE-4FDD-95E6-AF96609D49FB}" type="sibTrans" cxnId="{881BD42F-DE9C-4111-B810-82434934E207}">
      <dgm:prSet/>
      <dgm:spPr/>
      <dgm:t>
        <a:bodyPr/>
        <a:lstStyle/>
        <a:p>
          <a:endParaRPr lang="en-US"/>
        </a:p>
      </dgm:t>
    </dgm:pt>
    <dgm:pt modelId="{7A2E819D-DE16-46F4-A8FD-062D54D0DF69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/>
            <a:t>WebApplication.sln</a:t>
          </a:r>
        </a:p>
      </dgm:t>
    </dgm:pt>
    <dgm:pt modelId="{41C2A896-6D03-43DB-969D-BCAE5DF84880}" type="parTrans" cxnId="{10FE87EB-0324-4D5D-9FA5-FD32C426C922}">
      <dgm:prSet/>
      <dgm:spPr/>
      <dgm:t>
        <a:bodyPr/>
        <a:lstStyle/>
        <a:p>
          <a:endParaRPr lang="en-US"/>
        </a:p>
      </dgm:t>
    </dgm:pt>
    <dgm:pt modelId="{AFB17B50-A9A6-479E-B094-23135E366536}" type="sibTrans" cxnId="{10FE87EB-0324-4D5D-9FA5-FD32C426C922}">
      <dgm:prSet/>
      <dgm:spPr/>
      <dgm:t>
        <a:bodyPr/>
        <a:lstStyle/>
        <a:p>
          <a:endParaRPr lang="en-US"/>
        </a:p>
      </dgm:t>
    </dgm:pt>
    <dgm:pt modelId="{731B4F18-D084-4D65-B539-1B14827B5093}">
      <dgm:prSet phldrT="[Text]"/>
      <dgm:spPr/>
      <dgm:t>
        <a:bodyPr/>
        <a:lstStyle/>
        <a:p>
          <a:r>
            <a:rPr lang="en-US" dirty="0" err="1"/>
            <a:t>ExternalProject</a:t>
          </a:r>
          <a:endParaRPr lang="en-US" dirty="0"/>
        </a:p>
      </dgm:t>
    </dgm:pt>
    <dgm:pt modelId="{066C6C65-7CC9-4627-AF54-12226148A391}" type="parTrans" cxnId="{0624519F-8C99-4D23-AE4E-590609C77D02}">
      <dgm:prSet/>
      <dgm:spPr/>
      <dgm:t>
        <a:bodyPr/>
        <a:lstStyle/>
        <a:p>
          <a:endParaRPr lang="en-US"/>
        </a:p>
      </dgm:t>
    </dgm:pt>
    <dgm:pt modelId="{518F3255-1217-417D-9B2F-0D02AFF8AB7E}" type="sibTrans" cxnId="{0624519F-8C99-4D23-AE4E-590609C77D02}">
      <dgm:prSet/>
      <dgm:spPr/>
      <dgm:t>
        <a:bodyPr/>
        <a:lstStyle/>
        <a:p>
          <a:endParaRPr lang="en-US"/>
        </a:p>
      </dgm:t>
    </dgm:pt>
    <dgm:pt modelId="{80446683-1564-4DB4-BC08-2B9CF7757777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err="1"/>
            <a:t>WebApplication.csproj</a:t>
          </a:r>
          <a:endParaRPr lang="en-US" dirty="0"/>
        </a:p>
      </dgm:t>
    </dgm:pt>
    <dgm:pt modelId="{F974B8D9-CB9C-4AC7-ADBC-4B593B120166}" type="parTrans" cxnId="{D28633B6-D16A-4816-A6C9-8CAD69722B2C}">
      <dgm:prSet/>
      <dgm:spPr/>
      <dgm:t>
        <a:bodyPr/>
        <a:lstStyle/>
        <a:p>
          <a:endParaRPr lang="en-US"/>
        </a:p>
      </dgm:t>
    </dgm:pt>
    <dgm:pt modelId="{ECB02F8D-7F25-456E-AE4B-F3B2EC1F5CCF}" type="sibTrans" cxnId="{D28633B6-D16A-4816-A6C9-8CAD69722B2C}">
      <dgm:prSet/>
      <dgm:spPr/>
      <dgm:t>
        <a:bodyPr/>
        <a:lstStyle/>
        <a:p>
          <a:endParaRPr lang="en-US"/>
        </a:p>
      </dgm:t>
    </dgm:pt>
    <dgm:pt modelId="{ACC3C00A-BF72-41A0-91A0-538F2B426681}">
      <dgm:prSet phldrT="[Text]"/>
      <dgm:spPr/>
      <dgm:t>
        <a:bodyPr/>
        <a:lstStyle/>
        <a:p>
          <a:r>
            <a:rPr lang="en-US" dirty="0" err="1"/>
            <a:t>ExternalProject.csproj</a:t>
          </a:r>
          <a:endParaRPr lang="en-US" dirty="0"/>
        </a:p>
      </dgm:t>
    </dgm:pt>
    <dgm:pt modelId="{D1AC5905-79F0-469C-9836-CF293D488469}" type="parTrans" cxnId="{FBF1C05A-7E8C-4905-9515-9B06DE296DD5}">
      <dgm:prSet/>
      <dgm:spPr/>
      <dgm:t>
        <a:bodyPr/>
        <a:lstStyle/>
        <a:p>
          <a:endParaRPr lang="en-US"/>
        </a:p>
      </dgm:t>
    </dgm:pt>
    <dgm:pt modelId="{2EF87E75-E8B6-4138-A673-6E6B3EF3AED4}" type="sibTrans" cxnId="{FBF1C05A-7E8C-4905-9515-9B06DE296DD5}">
      <dgm:prSet/>
      <dgm:spPr/>
      <dgm:t>
        <a:bodyPr/>
        <a:lstStyle/>
        <a:p>
          <a:endParaRPr lang="en-US"/>
        </a:p>
      </dgm:t>
    </dgm:pt>
    <dgm:pt modelId="{C38087D6-F02E-49D0-BE2B-742B398439F1}" type="pres">
      <dgm:prSet presAssocID="{DDA08F13-AA2B-4557-A30D-C568732CDF0A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49E332-C721-447A-9339-359E4F299091}" type="pres">
      <dgm:prSet presAssocID="{196E1872-884B-4E7B-90BC-15CEE459F23F}" presName="root1" presStyleCnt="0"/>
      <dgm:spPr/>
    </dgm:pt>
    <dgm:pt modelId="{257FBBA6-ECBC-4AE9-BCE5-E0641D8603A9}" type="pres">
      <dgm:prSet presAssocID="{196E1872-884B-4E7B-90BC-15CEE459F23F}" presName="LevelOneTextNode" presStyleLbl="node0" presStyleIdx="0" presStyleCnt="1">
        <dgm:presLayoutVars>
          <dgm:chPref val="3"/>
        </dgm:presLayoutVars>
      </dgm:prSet>
      <dgm:spPr/>
    </dgm:pt>
    <dgm:pt modelId="{C2BE05EF-5E9F-46EF-BE6E-EB38CD4157B0}" type="pres">
      <dgm:prSet presAssocID="{196E1872-884B-4E7B-90BC-15CEE459F23F}" presName="level2hierChild" presStyleCnt="0"/>
      <dgm:spPr/>
    </dgm:pt>
    <dgm:pt modelId="{A4DF87FE-3E96-4F60-A6EC-D0012957E135}" type="pres">
      <dgm:prSet presAssocID="{5E4A6B72-87C3-4907-B6A0-63591AE727AE}" presName="conn2-1" presStyleLbl="parChTrans1D2" presStyleIdx="0" presStyleCnt="2"/>
      <dgm:spPr/>
    </dgm:pt>
    <dgm:pt modelId="{D876F544-1C60-4DDC-A075-58259BC23A34}" type="pres">
      <dgm:prSet presAssocID="{5E4A6B72-87C3-4907-B6A0-63591AE727AE}" presName="connTx" presStyleLbl="parChTrans1D2" presStyleIdx="0" presStyleCnt="2"/>
      <dgm:spPr/>
    </dgm:pt>
    <dgm:pt modelId="{CAD4F291-4B32-4919-87EC-E8B68EF66129}" type="pres">
      <dgm:prSet presAssocID="{CD034432-CE34-468C-B7C2-1BE39703E3BB}" presName="root2" presStyleCnt="0"/>
      <dgm:spPr/>
    </dgm:pt>
    <dgm:pt modelId="{28D395E9-1DF6-462B-8E91-965524241360}" type="pres">
      <dgm:prSet presAssocID="{CD034432-CE34-468C-B7C2-1BE39703E3BB}" presName="LevelTwoTextNode" presStyleLbl="node2" presStyleIdx="0" presStyleCnt="2">
        <dgm:presLayoutVars>
          <dgm:chPref val="3"/>
        </dgm:presLayoutVars>
      </dgm:prSet>
      <dgm:spPr/>
    </dgm:pt>
    <dgm:pt modelId="{63E03CFD-B4B1-4AA6-94ED-8B7E7033293C}" type="pres">
      <dgm:prSet presAssocID="{CD034432-CE34-468C-B7C2-1BE39703E3BB}" presName="level3hierChild" presStyleCnt="0"/>
      <dgm:spPr/>
    </dgm:pt>
    <dgm:pt modelId="{4F8D7024-A49A-4E72-B5D8-04924233D6EF}" type="pres">
      <dgm:prSet presAssocID="{8B4E7AD7-77D0-49EE-88D9-3A3E33F7FA27}" presName="conn2-1" presStyleLbl="parChTrans1D3" presStyleIdx="0" presStyleCnt="3"/>
      <dgm:spPr/>
    </dgm:pt>
    <dgm:pt modelId="{DCC88938-32A1-4620-BEE4-622110BA463A}" type="pres">
      <dgm:prSet presAssocID="{8B4E7AD7-77D0-49EE-88D9-3A3E33F7FA27}" presName="connTx" presStyleLbl="parChTrans1D3" presStyleIdx="0" presStyleCnt="3"/>
      <dgm:spPr/>
    </dgm:pt>
    <dgm:pt modelId="{67459B50-D8EB-4A44-8505-D9CB5B551785}" type="pres">
      <dgm:prSet presAssocID="{8F83D88A-31F1-4CEA-97D5-E13731C6E171}" presName="root2" presStyleCnt="0"/>
      <dgm:spPr/>
    </dgm:pt>
    <dgm:pt modelId="{EE9A91ED-330E-4BCA-84D8-F120DDB7D313}" type="pres">
      <dgm:prSet presAssocID="{8F83D88A-31F1-4CEA-97D5-E13731C6E171}" presName="LevelTwoTextNode" presStyleLbl="node3" presStyleIdx="0" presStyleCnt="3">
        <dgm:presLayoutVars>
          <dgm:chPref val="3"/>
        </dgm:presLayoutVars>
      </dgm:prSet>
      <dgm:spPr/>
    </dgm:pt>
    <dgm:pt modelId="{AA9ED640-34CE-4E86-9CB8-4A7FF3D504F9}" type="pres">
      <dgm:prSet presAssocID="{8F83D88A-31F1-4CEA-97D5-E13731C6E171}" presName="level3hierChild" presStyleCnt="0"/>
      <dgm:spPr/>
    </dgm:pt>
    <dgm:pt modelId="{2B53A239-398B-4FA1-B0AC-7E2B3FEFE345}" type="pres">
      <dgm:prSet presAssocID="{F974B8D9-CB9C-4AC7-ADBC-4B593B120166}" presName="conn2-1" presStyleLbl="parChTrans1D4" presStyleIdx="0" presStyleCnt="1"/>
      <dgm:spPr/>
    </dgm:pt>
    <dgm:pt modelId="{65264C35-10B1-4A3F-B3A1-4A0FA22B4F1B}" type="pres">
      <dgm:prSet presAssocID="{F974B8D9-CB9C-4AC7-ADBC-4B593B120166}" presName="connTx" presStyleLbl="parChTrans1D4" presStyleIdx="0" presStyleCnt="1"/>
      <dgm:spPr/>
    </dgm:pt>
    <dgm:pt modelId="{F3045353-6814-4954-9EA1-1D754F3AEE58}" type="pres">
      <dgm:prSet presAssocID="{80446683-1564-4DB4-BC08-2B9CF7757777}" presName="root2" presStyleCnt="0"/>
      <dgm:spPr/>
    </dgm:pt>
    <dgm:pt modelId="{6270D05A-5293-41E3-AD79-DBAF09C25BCB}" type="pres">
      <dgm:prSet presAssocID="{80446683-1564-4DB4-BC08-2B9CF7757777}" presName="LevelTwoTextNode" presStyleLbl="node4" presStyleIdx="0" presStyleCnt="1">
        <dgm:presLayoutVars>
          <dgm:chPref val="3"/>
        </dgm:presLayoutVars>
      </dgm:prSet>
      <dgm:spPr/>
    </dgm:pt>
    <dgm:pt modelId="{BA8247AF-0CC8-4404-9BE4-A1DEB252CBE0}" type="pres">
      <dgm:prSet presAssocID="{80446683-1564-4DB4-BC08-2B9CF7757777}" presName="level3hierChild" presStyleCnt="0"/>
      <dgm:spPr/>
    </dgm:pt>
    <dgm:pt modelId="{24E0427A-77D0-4A81-BB06-F6F9F73A7652}" type="pres">
      <dgm:prSet presAssocID="{41C2A896-6D03-43DB-969D-BCAE5DF84880}" presName="conn2-1" presStyleLbl="parChTrans1D3" presStyleIdx="1" presStyleCnt="3"/>
      <dgm:spPr/>
    </dgm:pt>
    <dgm:pt modelId="{7F9375BC-D867-4785-8761-06B09E523EE6}" type="pres">
      <dgm:prSet presAssocID="{41C2A896-6D03-43DB-969D-BCAE5DF84880}" presName="connTx" presStyleLbl="parChTrans1D3" presStyleIdx="1" presStyleCnt="3"/>
      <dgm:spPr/>
    </dgm:pt>
    <dgm:pt modelId="{998C34D3-EE05-4E26-81B5-597D7A400037}" type="pres">
      <dgm:prSet presAssocID="{7A2E819D-DE16-46F4-A8FD-062D54D0DF69}" presName="root2" presStyleCnt="0"/>
      <dgm:spPr/>
    </dgm:pt>
    <dgm:pt modelId="{DA0B9A18-C37D-446C-8F76-95E83EA167CD}" type="pres">
      <dgm:prSet presAssocID="{7A2E819D-DE16-46F4-A8FD-062D54D0DF69}" presName="LevelTwoTextNode" presStyleLbl="node3" presStyleIdx="1" presStyleCnt="3">
        <dgm:presLayoutVars>
          <dgm:chPref val="3"/>
        </dgm:presLayoutVars>
      </dgm:prSet>
      <dgm:spPr/>
    </dgm:pt>
    <dgm:pt modelId="{2A95FE60-A90A-43BC-8756-A56AC1BF5D47}" type="pres">
      <dgm:prSet presAssocID="{7A2E819D-DE16-46F4-A8FD-062D54D0DF69}" presName="level3hierChild" presStyleCnt="0"/>
      <dgm:spPr/>
    </dgm:pt>
    <dgm:pt modelId="{E4D39827-1868-4951-B7B7-47AC63416CFD}" type="pres">
      <dgm:prSet presAssocID="{066C6C65-7CC9-4627-AF54-12226148A391}" presName="conn2-1" presStyleLbl="parChTrans1D2" presStyleIdx="1" presStyleCnt="2"/>
      <dgm:spPr/>
    </dgm:pt>
    <dgm:pt modelId="{723DAD2D-68DA-4C19-B40B-F89D1BE909E3}" type="pres">
      <dgm:prSet presAssocID="{066C6C65-7CC9-4627-AF54-12226148A391}" presName="connTx" presStyleLbl="parChTrans1D2" presStyleIdx="1" presStyleCnt="2"/>
      <dgm:spPr/>
    </dgm:pt>
    <dgm:pt modelId="{024D1A87-CF98-4720-A3A8-CC621E3A64FE}" type="pres">
      <dgm:prSet presAssocID="{731B4F18-D084-4D65-B539-1B14827B5093}" presName="root2" presStyleCnt="0"/>
      <dgm:spPr/>
    </dgm:pt>
    <dgm:pt modelId="{6B416FAC-A64B-4619-9453-ABFA273DE02C}" type="pres">
      <dgm:prSet presAssocID="{731B4F18-D084-4D65-B539-1B14827B5093}" presName="LevelTwoTextNode" presStyleLbl="node2" presStyleIdx="1" presStyleCnt="2">
        <dgm:presLayoutVars>
          <dgm:chPref val="3"/>
        </dgm:presLayoutVars>
      </dgm:prSet>
      <dgm:spPr/>
    </dgm:pt>
    <dgm:pt modelId="{776B9D02-F327-4E0C-86F9-FB659A9FFFC1}" type="pres">
      <dgm:prSet presAssocID="{731B4F18-D084-4D65-B539-1B14827B5093}" presName="level3hierChild" presStyleCnt="0"/>
      <dgm:spPr/>
    </dgm:pt>
    <dgm:pt modelId="{0B1F6F6C-141F-4617-B8B2-AF9B25E56BCF}" type="pres">
      <dgm:prSet presAssocID="{D1AC5905-79F0-469C-9836-CF293D488469}" presName="conn2-1" presStyleLbl="parChTrans1D3" presStyleIdx="2" presStyleCnt="3"/>
      <dgm:spPr/>
    </dgm:pt>
    <dgm:pt modelId="{3E34EBBB-FEEA-4223-B1C6-1B113AFD7A00}" type="pres">
      <dgm:prSet presAssocID="{D1AC5905-79F0-469C-9836-CF293D488469}" presName="connTx" presStyleLbl="parChTrans1D3" presStyleIdx="2" presStyleCnt="3"/>
      <dgm:spPr/>
    </dgm:pt>
    <dgm:pt modelId="{F91B05E6-F0EC-4369-AFAF-C1649C6B553B}" type="pres">
      <dgm:prSet presAssocID="{ACC3C00A-BF72-41A0-91A0-538F2B426681}" presName="root2" presStyleCnt="0"/>
      <dgm:spPr/>
    </dgm:pt>
    <dgm:pt modelId="{6F931DDE-476E-43DC-955E-6F336B2649DC}" type="pres">
      <dgm:prSet presAssocID="{ACC3C00A-BF72-41A0-91A0-538F2B426681}" presName="LevelTwoTextNode" presStyleLbl="node3" presStyleIdx="2" presStyleCnt="3">
        <dgm:presLayoutVars>
          <dgm:chPref val="3"/>
        </dgm:presLayoutVars>
      </dgm:prSet>
      <dgm:spPr/>
    </dgm:pt>
    <dgm:pt modelId="{FD8D0233-D931-4280-91CD-B7FA8D0E0519}" type="pres">
      <dgm:prSet presAssocID="{ACC3C00A-BF72-41A0-91A0-538F2B426681}" presName="level3hierChild" presStyleCnt="0"/>
      <dgm:spPr/>
    </dgm:pt>
  </dgm:ptLst>
  <dgm:cxnLst>
    <dgm:cxn modelId="{9CCC4D0E-17E5-4A49-B404-F4FE96E313CC}" type="presOf" srcId="{80446683-1564-4DB4-BC08-2B9CF7757777}" destId="{6270D05A-5293-41E3-AD79-DBAF09C25BCB}" srcOrd="0" destOrd="0" presId="urn:microsoft.com/office/officeart/2008/layout/HorizontalMultiLevelHierarchy"/>
    <dgm:cxn modelId="{C9128C0E-AEE9-4C7A-A92D-21D92465F4F9}" srcId="{196E1872-884B-4E7B-90BC-15CEE459F23F}" destId="{CD034432-CE34-468C-B7C2-1BE39703E3BB}" srcOrd="0" destOrd="0" parTransId="{5E4A6B72-87C3-4907-B6A0-63591AE727AE}" sibTransId="{691D854E-E571-469A-89E2-480B4226673D}"/>
    <dgm:cxn modelId="{64C06819-D926-4531-B655-5D8C9D791149}" type="presOf" srcId="{5E4A6B72-87C3-4907-B6A0-63591AE727AE}" destId="{A4DF87FE-3E96-4F60-A6EC-D0012957E135}" srcOrd="0" destOrd="0" presId="urn:microsoft.com/office/officeart/2008/layout/HorizontalMultiLevelHierarchy"/>
    <dgm:cxn modelId="{881BD42F-DE9C-4111-B810-82434934E207}" srcId="{CD034432-CE34-468C-B7C2-1BE39703E3BB}" destId="{8F83D88A-31F1-4CEA-97D5-E13731C6E171}" srcOrd="0" destOrd="0" parTransId="{8B4E7AD7-77D0-49EE-88D9-3A3E33F7FA27}" sibTransId="{92751748-44DE-4FDD-95E6-AF96609D49FB}"/>
    <dgm:cxn modelId="{FDBE0533-57EA-49AE-B9C2-CDC43FB8A434}" type="presOf" srcId="{CD034432-CE34-468C-B7C2-1BE39703E3BB}" destId="{28D395E9-1DF6-462B-8E91-965524241360}" srcOrd="0" destOrd="0" presId="urn:microsoft.com/office/officeart/2008/layout/HorizontalMultiLevelHierarchy"/>
    <dgm:cxn modelId="{F4E0D43E-EDC5-4031-BE22-5EB5E5249F59}" type="presOf" srcId="{066C6C65-7CC9-4627-AF54-12226148A391}" destId="{723DAD2D-68DA-4C19-B40B-F89D1BE909E3}" srcOrd="1" destOrd="0" presId="urn:microsoft.com/office/officeart/2008/layout/HorizontalMultiLevelHierarchy"/>
    <dgm:cxn modelId="{85485861-6B46-40DE-9CC7-F4E6D717316F}" type="presOf" srcId="{5E4A6B72-87C3-4907-B6A0-63591AE727AE}" destId="{D876F544-1C60-4DDC-A075-58259BC23A34}" srcOrd="1" destOrd="0" presId="urn:microsoft.com/office/officeart/2008/layout/HorizontalMultiLevelHierarchy"/>
    <dgm:cxn modelId="{A57F7F41-3312-4C3C-8E3A-F0B861FB166B}" type="presOf" srcId="{8B4E7AD7-77D0-49EE-88D9-3A3E33F7FA27}" destId="{4F8D7024-A49A-4E72-B5D8-04924233D6EF}" srcOrd="0" destOrd="0" presId="urn:microsoft.com/office/officeart/2008/layout/HorizontalMultiLevelHierarchy"/>
    <dgm:cxn modelId="{36C79E68-35A1-4559-B9B4-89AB6875357A}" type="presOf" srcId="{D1AC5905-79F0-469C-9836-CF293D488469}" destId="{3E34EBBB-FEEA-4223-B1C6-1B113AFD7A00}" srcOrd="1" destOrd="0" presId="urn:microsoft.com/office/officeart/2008/layout/HorizontalMultiLevelHierarchy"/>
    <dgm:cxn modelId="{239D414A-2AF1-43DB-808D-E4920422BA91}" type="presOf" srcId="{F974B8D9-CB9C-4AC7-ADBC-4B593B120166}" destId="{2B53A239-398B-4FA1-B0AC-7E2B3FEFE345}" srcOrd="0" destOrd="0" presId="urn:microsoft.com/office/officeart/2008/layout/HorizontalMultiLevelHierarchy"/>
    <dgm:cxn modelId="{FBD39F76-4D07-40FC-B81B-5A2C52989FC8}" type="presOf" srcId="{196E1872-884B-4E7B-90BC-15CEE459F23F}" destId="{257FBBA6-ECBC-4AE9-BCE5-E0641D8603A9}" srcOrd="0" destOrd="0" presId="urn:microsoft.com/office/officeart/2008/layout/HorizontalMultiLevelHierarchy"/>
    <dgm:cxn modelId="{FBF1C05A-7E8C-4905-9515-9B06DE296DD5}" srcId="{731B4F18-D084-4D65-B539-1B14827B5093}" destId="{ACC3C00A-BF72-41A0-91A0-538F2B426681}" srcOrd="0" destOrd="0" parTransId="{D1AC5905-79F0-469C-9836-CF293D488469}" sibTransId="{2EF87E75-E8B6-4138-A673-6E6B3EF3AED4}"/>
    <dgm:cxn modelId="{8C1E567C-F75E-421B-B27C-4A9CFE2C2738}" type="presOf" srcId="{DDA08F13-AA2B-4557-A30D-C568732CDF0A}" destId="{C38087D6-F02E-49D0-BE2B-742B398439F1}" srcOrd="0" destOrd="0" presId="urn:microsoft.com/office/officeart/2008/layout/HorizontalMultiLevelHierarchy"/>
    <dgm:cxn modelId="{6333CB7D-CC94-455B-B0C2-0E3B9D1890F6}" type="presOf" srcId="{41C2A896-6D03-43DB-969D-BCAE5DF84880}" destId="{24E0427A-77D0-4A81-BB06-F6F9F73A7652}" srcOrd="0" destOrd="0" presId="urn:microsoft.com/office/officeart/2008/layout/HorizontalMultiLevelHierarchy"/>
    <dgm:cxn modelId="{83A7BA8F-925F-46B2-B012-B5453D7EE7FB}" srcId="{DDA08F13-AA2B-4557-A30D-C568732CDF0A}" destId="{196E1872-884B-4E7B-90BC-15CEE459F23F}" srcOrd="0" destOrd="0" parTransId="{E7337E48-EB54-48B7-9ADB-1CE9F9133EA9}" sibTransId="{C408A2B1-E564-42AE-88F0-7BEF894711B0}"/>
    <dgm:cxn modelId="{EF5C0A97-2044-4B2C-B966-3641320DCFF9}" type="presOf" srcId="{ACC3C00A-BF72-41A0-91A0-538F2B426681}" destId="{6F931DDE-476E-43DC-955E-6F336B2649DC}" srcOrd="0" destOrd="0" presId="urn:microsoft.com/office/officeart/2008/layout/HorizontalMultiLevelHierarchy"/>
    <dgm:cxn modelId="{0624519F-8C99-4D23-AE4E-590609C77D02}" srcId="{196E1872-884B-4E7B-90BC-15CEE459F23F}" destId="{731B4F18-D084-4D65-B539-1B14827B5093}" srcOrd="1" destOrd="0" parTransId="{066C6C65-7CC9-4627-AF54-12226148A391}" sibTransId="{518F3255-1217-417D-9B2F-0D02AFF8AB7E}"/>
    <dgm:cxn modelId="{EC5828A3-3703-41AE-8419-7BAFADF0C967}" type="presOf" srcId="{8F83D88A-31F1-4CEA-97D5-E13731C6E171}" destId="{EE9A91ED-330E-4BCA-84D8-F120DDB7D313}" srcOrd="0" destOrd="0" presId="urn:microsoft.com/office/officeart/2008/layout/HorizontalMultiLevelHierarchy"/>
    <dgm:cxn modelId="{C06513A5-BD26-4960-A474-D224EFED334D}" type="presOf" srcId="{F974B8D9-CB9C-4AC7-ADBC-4B593B120166}" destId="{65264C35-10B1-4A3F-B3A1-4A0FA22B4F1B}" srcOrd="1" destOrd="0" presId="urn:microsoft.com/office/officeart/2008/layout/HorizontalMultiLevelHierarchy"/>
    <dgm:cxn modelId="{8B9EEAA7-A9F8-40DE-A429-A182449B634C}" type="presOf" srcId="{D1AC5905-79F0-469C-9836-CF293D488469}" destId="{0B1F6F6C-141F-4617-B8B2-AF9B25E56BCF}" srcOrd="0" destOrd="0" presId="urn:microsoft.com/office/officeart/2008/layout/HorizontalMultiLevelHierarchy"/>
    <dgm:cxn modelId="{596774B5-7C35-48EE-AD5A-B20BAFF7D469}" type="presOf" srcId="{731B4F18-D084-4D65-B539-1B14827B5093}" destId="{6B416FAC-A64B-4619-9453-ABFA273DE02C}" srcOrd="0" destOrd="0" presId="urn:microsoft.com/office/officeart/2008/layout/HorizontalMultiLevelHierarchy"/>
    <dgm:cxn modelId="{D28633B6-D16A-4816-A6C9-8CAD69722B2C}" srcId="{8F83D88A-31F1-4CEA-97D5-E13731C6E171}" destId="{80446683-1564-4DB4-BC08-2B9CF7757777}" srcOrd="0" destOrd="0" parTransId="{F974B8D9-CB9C-4AC7-ADBC-4B593B120166}" sibTransId="{ECB02F8D-7F25-456E-AE4B-F3B2EC1F5CCF}"/>
    <dgm:cxn modelId="{53E2ACBF-0958-4F4A-B74A-197B65A36B32}" type="presOf" srcId="{8B4E7AD7-77D0-49EE-88D9-3A3E33F7FA27}" destId="{DCC88938-32A1-4620-BEE4-622110BA463A}" srcOrd="1" destOrd="0" presId="urn:microsoft.com/office/officeart/2008/layout/HorizontalMultiLevelHierarchy"/>
    <dgm:cxn modelId="{BE07E6DC-7770-4341-9DEF-156267A6169C}" type="presOf" srcId="{066C6C65-7CC9-4627-AF54-12226148A391}" destId="{E4D39827-1868-4951-B7B7-47AC63416CFD}" srcOrd="0" destOrd="0" presId="urn:microsoft.com/office/officeart/2008/layout/HorizontalMultiLevelHierarchy"/>
    <dgm:cxn modelId="{C9050BEB-8BE4-4A01-9F22-11BD36ACB63C}" type="presOf" srcId="{41C2A896-6D03-43DB-969D-BCAE5DF84880}" destId="{7F9375BC-D867-4785-8761-06B09E523EE6}" srcOrd="1" destOrd="0" presId="urn:microsoft.com/office/officeart/2008/layout/HorizontalMultiLevelHierarchy"/>
    <dgm:cxn modelId="{10FE87EB-0324-4D5D-9FA5-FD32C426C922}" srcId="{CD034432-CE34-468C-B7C2-1BE39703E3BB}" destId="{7A2E819D-DE16-46F4-A8FD-062D54D0DF69}" srcOrd="1" destOrd="0" parTransId="{41C2A896-6D03-43DB-969D-BCAE5DF84880}" sibTransId="{AFB17B50-A9A6-479E-B094-23135E366536}"/>
    <dgm:cxn modelId="{2AFB0CED-E71C-4CEF-8E17-8DCB2F50E072}" type="presOf" srcId="{7A2E819D-DE16-46F4-A8FD-062D54D0DF69}" destId="{DA0B9A18-C37D-446C-8F76-95E83EA167CD}" srcOrd="0" destOrd="0" presId="urn:microsoft.com/office/officeart/2008/layout/HorizontalMultiLevelHierarchy"/>
    <dgm:cxn modelId="{96D6EA2F-3D77-4C0C-9D17-E2255AAA435A}" type="presParOf" srcId="{C38087D6-F02E-49D0-BE2B-742B398439F1}" destId="{1D49E332-C721-447A-9339-359E4F299091}" srcOrd="0" destOrd="0" presId="urn:microsoft.com/office/officeart/2008/layout/HorizontalMultiLevelHierarchy"/>
    <dgm:cxn modelId="{F837D05F-4A9B-409D-827D-90A1D29CBE44}" type="presParOf" srcId="{1D49E332-C721-447A-9339-359E4F299091}" destId="{257FBBA6-ECBC-4AE9-BCE5-E0641D8603A9}" srcOrd="0" destOrd="0" presId="urn:microsoft.com/office/officeart/2008/layout/HorizontalMultiLevelHierarchy"/>
    <dgm:cxn modelId="{B8C3225C-2081-4929-964D-81799C87DBCA}" type="presParOf" srcId="{1D49E332-C721-447A-9339-359E4F299091}" destId="{C2BE05EF-5E9F-46EF-BE6E-EB38CD4157B0}" srcOrd="1" destOrd="0" presId="urn:microsoft.com/office/officeart/2008/layout/HorizontalMultiLevelHierarchy"/>
    <dgm:cxn modelId="{9006A159-2993-4F45-A1DA-6311547457AF}" type="presParOf" srcId="{C2BE05EF-5E9F-46EF-BE6E-EB38CD4157B0}" destId="{A4DF87FE-3E96-4F60-A6EC-D0012957E135}" srcOrd="0" destOrd="0" presId="urn:microsoft.com/office/officeart/2008/layout/HorizontalMultiLevelHierarchy"/>
    <dgm:cxn modelId="{A5C5C664-8425-4CA8-9BB3-7BF20C16698D}" type="presParOf" srcId="{A4DF87FE-3E96-4F60-A6EC-D0012957E135}" destId="{D876F544-1C60-4DDC-A075-58259BC23A34}" srcOrd="0" destOrd="0" presId="urn:microsoft.com/office/officeart/2008/layout/HorizontalMultiLevelHierarchy"/>
    <dgm:cxn modelId="{3E5A4A77-71A0-4752-8D11-608229829BFD}" type="presParOf" srcId="{C2BE05EF-5E9F-46EF-BE6E-EB38CD4157B0}" destId="{CAD4F291-4B32-4919-87EC-E8B68EF66129}" srcOrd="1" destOrd="0" presId="urn:microsoft.com/office/officeart/2008/layout/HorizontalMultiLevelHierarchy"/>
    <dgm:cxn modelId="{B5B76EF9-69E1-4B65-9F6E-6718DCD37520}" type="presParOf" srcId="{CAD4F291-4B32-4919-87EC-E8B68EF66129}" destId="{28D395E9-1DF6-462B-8E91-965524241360}" srcOrd="0" destOrd="0" presId="urn:microsoft.com/office/officeart/2008/layout/HorizontalMultiLevelHierarchy"/>
    <dgm:cxn modelId="{DCBB59DC-E83F-411A-AF6F-DA6ED3E8BD82}" type="presParOf" srcId="{CAD4F291-4B32-4919-87EC-E8B68EF66129}" destId="{63E03CFD-B4B1-4AA6-94ED-8B7E7033293C}" srcOrd="1" destOrd="0" presId="urn:microsoft.com/office/officeart/2008/layout/HorizontalMultiLevelHierarchy"/>
    <dgm:cxn modelId="{723C7E10-66E6-41A9-9615-96D1E497C0BB}" type="presParOf" srcId="{63E03CFD-B4B1-4AA6-94ED-8B7E7033293C}" destId="{4F8D7024-A49A-4E72-B5D8-04924233D6EF}" srcOrd="0" destOrd="0" presId="urn:microsoft.com/office/officeart/2008/layout/HorizontalMultiLevelHierarchy"/>
    <dgm:cxn modelId="{F47ABBF3-DAF1-472C-8F01-9FDCC0A78D77}" type="presParOf" srcId="{4F8D7024-A49A-4E72-B5D8-04924233D6EF}" destId="{DCC88938-32A1-4620-BEE4-622110BA463A}" srcOrd="0" destOrd="0" presId="urn:microsoft.com/office/officeart/2008/layout/HorizontalMultiLevelHierarchy"/>
    <dgm:cxn modelId="{B798BA76-A81A-4A02-B537-F7746716FDE5}" type="presParOf" srcId="{63E03CFD-B4B1-4AA6-94ED-8B7E7033293C}" destId="{67459B50-D8EB-4A44-8505-D9CB5B551785}" srcOrd="1" destOrd="0" presId="urn:microsoft.com/office/officeart/2008/layout/HorizontalMultiLevelHierarchy"/>
    <dgm:cxn modelId="{4A9838A4-61C6-4748-9D55-E285D20F2ADF}" type="presParOf" srcId="{67459B50-D8EB-4A44-8505-D9CB5B551785}" destId="{EE9A91ED-330E-4BCA-84D8-F120DDB7D313}" srcOrd="0" destOrd="0" presId="urn:microsoft.com/office/officeart/2008/layout/HorizontalMultiLevelHierarchy"/>
    <dgm:cxn modelId="{974FAF98-B8FA-43B3-A61F-E5C0F240542B}" type="presParOf" srcId="{67459B50-D8EB-4A44-8505-D9CB5B551785}" destId="{AA9ED640-34CE-4E86-9CB8-4A7FF3D504F9}" srcOrd="1" destOrd="0" presId="urn:microsoft.com/office/officeart/2008/layout/HorizontalMultiLevelHierarchy"/>
    <dgm:cxn modelId="{78AC4793-A390-4A7C-9D91-94BE0FD4DBBC}" type="presParOf" srcId="{AA9ED640-34CE-4E86-9CB8-4A7FF3D504F9}" destId="{2B53A239-398B-4FA1-B0AC-7E2B3FEFE345}" srcOrd="0" destOrd="0" presId="urn:microsoft.com/office/officeart/2008/layout/HorizontalMultiLevelHierarchy"/>
    <dgm:cxn modelId="{65F0BE32-7BA5-45A2-90D4-52C6035D2CBA}" type="presParOf" srcId="{2B53A239-398B-4FA1-B0AC-7E2B3FEFE345}" destId="{65264C35-10B1-4A3F-B3A1-4A0FA22B4F1B}" srcOrd="0" destOrd="0" presId="urn:microsoft.com/office/officeart/2008/layout/HorizontalMultiLevelHierarchy"/>
    <dgm:cxn modelId="{BC710635-4944-4815-8744-670EB202D4C0}" type="presParOf" srcId="{AA9ED640-34CE-4E86-9CB8-4A7FF3D504F9}" destId="{F3045353-6814-4954-9EA1-1D754F3AEE58}" srcOrd="1" destOrd="0" presId="urn:microsoft.com/office/officeart/2008/layout/HorizontalMultiLevelHierarchy"/>
    <dgm:cxn modelId="{ABFECDA6-4F7A-47D4-98CE-53DC39C161F3}" type="presParOf" srcId="{F3045353-6814-4954-9EA1-1D754F3AEE58}" destId="{6270D05A-5293-41E3-AD79-DBAF09C25BCB}" srcOrd="0" destOrd="0" presId="urn:microsoft.com/office/officeart/2008/layout/HorizontalMultiLevelHierarchy"/>
    <dgm:cxn modelId="{FDA7FE45-F9F2-4BAA-99F5-779B57E7749E}" type="presParOf" srcId="{F3045353-6814-4954-9EA1-1D754F3AEE58}" destId="{BA8247AF-0CC8-4404-9BE4-A1DEB252CBE0}" srcOrd="1" destOrd="0" presId="urn:microsoft.com/office/officeart/2008/layout/HorizontalMultiLevelHierarchy"/>
    <dgm:cxn modelId="{C944A729-BC09-41E9-B91C-382B472AF40E}" type="presParOf" srcId="{63E03CFD-B4B1-4AA6-94ED-8B7E7033293C}" destId="{24E0427A-77D0-4A81-BB06-F6F9F73A7652}" srcOrd="2" destOrd="0" presId="urn:microsoft.com/office/officeart/2008/layout/HorizontalMultiLevelHierarchy"/>
    <dgm:cxn modelId="{AD3BCAAF-D0EF-4F2B-B714-A0DFC214CBF1}" type="presParOf" srcId="{24E0427A-77D0-4A81-BB06-F6F9F73A7652}" destId="{7F9375BC-D867-4785-8761-06B09E523EE6}" srcOrd="0" destOrd="0" presId="urn:microsoft.com/office/officeart/2008/layout/HorizontalMultiLevelHierarchy"/>
    <dgm:cxn modelId="{263CCEF3-02EA-40F0-9899-8D5AF7D7FC9E}" type="presParOf" srcId="{63E03CFD-B4B1-4AA6-94ED-8B7E7033293C}" destId="{998C34D3-EE05-4E26-81B5-597D7A400037}" srcOrd="3" destOrd="0" presId="urn:microsoft.com/office/officeart/2008/layout/HorizontalMultiLevelHierarchy"/>
    <dgm:cxn modelId="{DD13E084-42FE-41DA-AE07-7A8BFCF27C4E}" type="presParOf" srcId="{998C34D3-EE05-4E26-81B5-597D7A400037}" destId="{DA0B9A18-C37D-446C-8F76-95E83EA167CD}" srcOrd="0" destOrd="0" presId="urn:microsoft.com/office/officeart/2008/layout/HorizontalMultiLevelHierarchy"/>
    <dgm:cxn modelId="{3121C291-238F-42A8-B416-CAABE99FE47E}" type="presParOf" srcId="{998C34D3-EE05-4E26-81B5-597D7A400037}" destId="{2A95FE60-A90A-43BC-8756-A56AC1BF5D47}" srcOrd="1" destOrd="0" presId="urn:microsoft.com/office/officeart/2008/layout/HorizontalMultiLevelHierarchy"/>
    <dgm:cxn modelId="{2F3DB250-951A-46DD-8DCC-17565698F7EF}" type="presParOf" srcId="{C2BE05EF-5E9F-46EF-BE6E-EB38CD4157B0}" destId="{E4D39827-1868-4951-B7B7-47AC63416CFD}" srcOrd="2" destOrd="0" presId="urn:microsoft.com/office/officeart/2008/layout/HorizontalMultiLevelHierarchy"/>
    <dgm:cxn modelId="{4F8783CB-78DD-4A7F-8324-3B57AB93CE7C}" type="presParOf" srcId="{E4D39827-1868-4951-B7B7-47AC63416CFD}" destId="{723DAD2D-68DA-4C19-B40B-F89D1BE909E3}" srcOrd="0" destOrd="0" presId="urn:microsoft.com/office/officeart/2008/layout/HorizontalMultiLevelHierarchy"/>
    <dgm:cxn modelId="{B70FCAC0-B6F6-4980-8F04-29F7B564034D}" type="presParOf" srcId="{C2BE05EF-5E9F-46EF-BE6E-EB38CD4157B0}" destId="{024D1A87-CF98-4720-A3A8-CC621E3A64FE}" srcOrd="3" destOrd="0" presId="urn:microsoft.com/office/officeart/2008/layout/HorizontalMultiLevelHierarchy"/>
    <dgm:cxn modelId="{281FBAC1-592E-4340-89F1-B5C2FA70D42E}" type="presParOf" srcId="{024D1A87-CF98-4720-A3A8-CC621E3A64FE}" destId="{6B416FAC-A64B-4619-9453-ABFA273DE02C}" srcOrd="0" destOrd="0" presId="urn:microsoft.com/office/officeart/2008/layout/HorizontalMultiLevelHierarchy"/>
    <dgm:cxn modelId="{D2E1CDB2-B042-49C2-8165-CD3205081C70}" type="presParOf" srcId="{024D1A87-CF98-4720-A3A8-CC621E3A64FE}" destId="{776B9D02-F327-4E0C-86F9-FB659A9FFFC1}" srcOrd="1" destOrd="0" presId="urn:microsoft.com/office/officeart/2008/layout/HorizontalMultiLevelHierarchy"/>
    <dgm:cxn modelId="{140E4496-116A-4A3C-A1FC-0A7887F3AB54}" type="presParOf" srcId="{776B9D02-F327-4E0C-86F9-FB659A9FFFC1}" destId="{0B1F6F6C-141F-4617-B8B2-AF9B25E56BCF}" srcOrd="0" destOrd="0" presId="urn:microsoft.com/office/officeart/2008/layout/HorizontalMultiLevelHierarchy"/>
    <dgm:cxn modelId="{7615E8F8-7C55-4189-B1B2-9425E0044452}" type="presParOf" srcId="{0B1F6F6C-141F-4617-B8B2-AF9B25E56BCF}" destId="{3E34EBBB-FEEA-4223-B1C6-1B113AFD7A00}" srcOrd="0" destOrd="0" presId="urn:microsoft.com/office/officeart/2008/layout/HorizontalMultiLevelHierarchy"/>
    <dgm:cxn modelId="{9E10E3C8-B3DD-4B64-BEE1-4233537878A9}" type="presParOf" srcId="{776B9D02-F327-4E0C-86F9-FB659A9FFFC1}" destId="{F91B05E6-F0EC-4369-AFAF-C1649C6B553B}" srcOrd="1" destOrd="0" presId="urn:microsoft.com/office/officeart/2008/layout/HorizontalMultiLevelHierarchy"/>
    <dgm:cxn modelId="{F66818D3-EA3B-4C22-99BC-9D4FE794F22C}" type="presParOf" srcId="{F91B05E6-F0EC-4369-AFAF-C1649C6B553B}" destId="{6F931DDE-476E-43DC-955E-6F336B2649DC}" srcOrd="0" destOrd="0" presId="urn:microsoft.com/office/officeart/2008/layout/HorizontalMultiLevelHierarchy"/>
    <dgm:cxn modelId="{0ABF04FA-11EF-4A1B-BB0C-6C4A286D114A}" type="presParOf" srcId="{F91B05E6-F0EC-4369-AFAF-C1649C6B553B}" destId="{FD8D0233-D931-4280-91CD-B7FA8D0E051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DA08F13-AA2B-4557-A30D-C568732CDF0A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6E1872-884B-4E7B-90BC-15CEE459F23F}">
      <dgm:prSet phldrT="[Text]"/>
      <dgm:spPr/>
      <dgm:t>
        <a:bodyPr/>
        <a:lstStyle/>
        <a:p>
          <a:r>
            <a:rPr lang="en-US" dirty="0" err="1"/>
            <a:t>src</a:t>
          </a:r>
          <a:endParaRPr lang="en-US" dirty="0"/>
        </a:p>
      </dgm:t>
    </dgm:pt>
    <dgm:pt modelId="{E7337E48-EB54-48B7-9ADB-1CE9F9133EA9}" type="parTrans" cxnId="{83A7BA8F-925F-46B2-B012-B5453D7EE7FB}">
      <dgm:prSet/>
      <dgm:spPr/>
      <dgm:t>
        <a:bodyPr/>
        <a:lstStyle/>
        <a:p>
          <a:endParaRPr lang="en-US"/>
        </a:p>
      </dgm:t>
    </dgm:pt>
    <dgm:pt modelId="{C408A2B1-E564-42AE-88F0-7BEF894711B0}" type="sibTrans" cxnId="{83A7BA8F-925F-46B2-B012-B5453D7EE7FB}">
      <dgm:prSet/>
      <dgm:spPr/>
      <dgm:t>
        <a:bodyPr/>
        <a:lstStyle/>
        <a:p>
          <a:endParaRPr lang="en-US"/>
        </a:p>
      </dgm:t>
    </dgm:pt>
    <dgm:pt modelId="{CD034432-CE34-468C-B7C2-1BE39703E3BB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err="1"/>
            <a:t>WebApplication</a:t>
          </a:r>
          <a:r>
            <a:rPr lang="ru-RU" dirty="0"/>
            <a:t> (</a:t>
          </a:r>
          <a:r>
            <a:rPr lang="en-US" dirty="0"/>
            <a:t>.)</a:t>
          </a:r>
        </a:p>
      </dgm:t>
    </dgm:pt>
    <dgm:pt modelId="{5E4A6B72-87C3-4907-B6A0-63591AE727AE}" type="parTrans" cxnId="{C9128C0E-AEE9-4C7A-A92D-21D92465F4F9}">
      <dgm:prSet/>
      <dgm:spPr/>
      <dgm:t>
        <a:bodyPr/>
        <a:lstStyle/>
        <a:p>
          <a:endParaRPr lang="en-US"/>
        </a:p>
      </dgm:t>
    </dgm:pt>
    <dgm:pt modelId="{691D854E-E571-469A-89E2-480B4226673D}" type="sibTrans" cxnId="{C9128C0E-AEE9-4C7A-A92D-21D92465F4F9}">
      <dgm:prSet/>
      <dgm:spPr/>
      <dgm:t>
        <a:bodyPr/>
        <a:lstStyle/>
        <a:p>
          <a:endParaRPr lang="en-US"/>
        </a:p>
      </dgm:t>
    </dgm:pt>
    <dgm:pt modelId="{8F83D88A-31F1-4CEA-97D5-E13731C6E171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err="1"/>
            <a:t>WebApplication</a:t>
          </a:r>
          <a:endParaRPr lang="en-US" dirty="0"/>
        </a:p>
      </dgm:t>
    </dgm:pt>
    <dgm:pt modelId="{8B4E7AD7-77D0-49EE-88D9-3A3E33F7FA27}" type="parTrans" cxnId="{881BD42F-DE9C-4111-B810-82434934E207}">
      <dgm:prSet/>
      <dgm:spPr/>
      <dgm:t>
        <a:bodyPr/>
        <a:lstStyle/>
        <a:p>
          <a:endParaRPr lang="en-US"/>
        </a:p>
      </dgm:t>
    </dgm:pt>
    <dgm:pt modelId="{92751748-44DE-4FDD-95E6-AF96609D49FB}" type="sibTrans" cxnId="{881BD42F-DE9C-4111-B810-82434934E207}">
      <dgm:prSet/>
      <dgm:spPr/>
      <dgm:t>
        <a:bodyPr/>
        <a:lstStyle/>
        <a:p>
          <a:endParaRPr lang="en-US"/>
        </a:p>
      </dgm:t>
    </dgm:pt>
    <dgm:pt modelId="{731B4F18-D084-4D65-B539-1B14827B5093}">
      <dgm:prSet phldrT="[Text]"/>
      <dgm:spPr/>
      <dgm:t>
        <a:bodyPr/>
        <a:lstStyle/>
        <a:p>
          <a:r>
            <a:rPr lang="en-US" dirty="0" err="1"/>
            <a:t>ExternalProject</a:t>
          </a:r>
          <a:endParaRPr lang="en-US" dirty="0"/>
        </a:p>
      </dgm:t>
    </dgm:pt>
    <dgm:pt modelId="{066C6C65-7CC9-4627-AF54-12226148A391}" type="parTrans" cxnId="{0624519F-8C99-4D23-AE4E-590609C77D02}">
      <dgm:prSet/>
      <dgm:spPr/>
      <dgm:t>
        <a:bodyPr/>
        <a:lstStyle/>
        <a:p>
          <a:endParaRPr lang="en-US"/>
        </a:p>
      </dgm:t>
    </dgm:pt>
    <dgm:pt modelId="{518F3255-1217-417D-9B2F-0D02AFF8AB7E}" type="sibTrans" cxnId="{0624519F-8C99-4D23-AE4E-590609C77D02}">
      <dgm:prSet/>
      <dgm:spPr/>
      <dgm:t>
        <a:bodyPr/>
        <a:lstStyle/>
        <a:p>
          <a:endParaRPr lang="en-US"/>
        </a:p>
      </dgm:t>
    </dgm:pt>
    <dgm:pt modelId="{80446683-1564-4DB4-BC08-2B9CF7757777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err="1"/>
            <a:t>WebApplication.csproj</a:t>
          </a:r>
          <a:endParaRPr lang="en-US" dirty="0"/>
        </a:p>
      </dgm:t>
    </dgm:pt>
    <dgm:pt modelId="{F974B8D9-CB9C-4AC7-ADBC-4B593B120166}" type="parTrans" cxnId="{D28633B6-D16A-4816-A6C9-8CAD69722B2C}">
      <dgm:prSet/>
      <dgm:spPr/>
      <dgm:t>
        <a:bodyPr/>
        <a:lstStyle/>
        <a:p>
          <a:endParaRPr lang="en-US"/>
        </a:p>
      </dgm:t>
    </dgm:pt>
    <dgm:pt modelId="{ECB02F8D-7F25-456E-AE4B-F3B2EC1F5CCF}" type="sibTrans" cxnId="{D28633B6-D16A-4816-A6C9-8CAD69722B2C}">
      <dgm:prSet/>
      <dgm:spPr/>
      <dgm:t>
        <a:bodyPr/>
        <a:lstStyle/>
        <a:p>
          <a:endParaRPr lang="en-US"/>
        </a:p>
      </dgm:t>
    </dgm:pt>
    <dgm:pt modelId="{ACC3C00A-BF72-41A0-91A0-538F2B426681}">
      <dgm:prSet phldrT="[Text]"/>
      <dgm:spPr/>
      <dgm:t>
        <a:bodyPr/>
        <a:lstStyle/>
        <a:p>
          <a:r>
            <a:rPr lang="en-US" dirty="0" err="1"/>
            <a:t>ExternalProject.csproj</a:t>
          </a:r>
          <a:endParaRPr lang="en-US" dirty="0"/>
        </a:p>
      </dgm:t>
    </dgm:pt>
    <dgm:pt modelId="{D1AC5905-79F0-469C-9836-CF293D488469}" type="parTrans" cxnId="{FBF1C05A-7E8C-4905-9515-9B06DE296DD5}">
      <dgm:prSet/>
      <dgm:spPr/>
      <dgm:t>
        <a:bodyPr/>
        <a:lstStyle/>
        <a:p>
          <a:endParaRPr lang="en-US"/>
        </a:p>
      </dgm:t>
    </dgm:pt>
    <dgm:pt modelId="{2EF87E75-E8B6-4138-A673-6E6B3EF3AED4}" type="sibTrans" cxnId="{FBF1C05A-7E8C-4905-9515-9B06DE296DD5}">
      <dgm:prSet/>
      <dgm:spPr/>
      <dgm:t>
        <a:bodyPr/>
        <a:lstStyle/>
        <a:p>
          <a:endParaRPr lang="en-US"/>
        </a:p>
      </dgm:t>
    </dgm:pt>
    <dgm:pt modelId="{F74002A9-1276-4279-9C44-2D32B000FA11}">
      <dgm:prSet phldrT="[Text]"/>
      <dgm:spPr>
        <a:solidFill>
          <a:srgbClr val="FFC000"/>
        </a:solidFill>
      </dgm:spPr>
      <dgm:t>
        <a:bodyPr/>
        <a:lstStyle/>
        <a:p>
          <a:r>
            <a:rPr lang="en-US"/>
            <a:t>WebApplication.sln</a:t>
          </a:r>
          <a:endParaRPr lang="en-US" dirty="0"/>
        </a:p>
      </dgm:t>
    </dgm:pt>
    <dgm:pt modelId="{C2F5EC8C-F110-438A-BFCB-D59CA29416AD}" type="parTrans" cxnId="{AA099666-9D6A-4122-9542-28A0583B8B45}">
      <dgm:prSet/>
      <dgm:spPr/>
      <dgm:t>
        <a:bodyPr/>
        <a:lstStyle/>
        <a:p>
          <a:endParaRPr lang="en-US"/>
        </a:p>
      </dgm:t>
    </dgm:pt>
    <dgm:pt modelId="{75C024D4-8CD6-485E-B483-9F1F53771B68}" type="sibTrans" cxnId="{AA099666-9D6A-4122-9542-28A0583B8B45}">
      <dgm:prSet/>
      <dgm:spPr/>
    </dgm:pt>
    <dgm:pt modelId="{C38087D6-F02E-49D0-BE2B-742B398439F1}" type="pres">
      <dgm:prSet presAssocID="{DDA08F13-AA2B-4557-A30D-C568732CDF0A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49E332-C721-447A-9339-359E4F299091}" type="pres">
      <dgm:prSet presAssocID="{196E1872-884B-4E7B-90BC-15CEE459F23F}" presName="root1" presStyleCnt="0"/>
      <dgm:spPr/>
    </dgm:pt>
    <dgm:pt modelId="{257FBBA6-ECBC-4AE9-BCE5-E0641D8603A9}" type="pres">
      <dgm:prSet presAssocID="{196E1872-884B-4E7B-90BC-15CEE459F23F}" presName="LevelOneTextNode" presStyleLbl="node0" presStyleIdx="0" presStyleCnt="1">
        <dgm:presLayoutVars>
          <dgm:chPref val="3"/>
        </dgm:presLayoutVars>
      </dgm:prSet>
      <dgm:spPr/>
    </dgm:pt>
    <dgm:pt modelId="{C2BE05EF-5E9F-46EF-BE6E-EB38CD4157B0}" type="pres">
      <dgm:prSet presAssocID="{196E1872-884B-4E7B-90BC-15CEE459F23F}" presName="level2hierChild" presStyleCnt="0"/>
      <dgm:spPr/>
    </dgm:pt>
    <dgm:pt modelId="{A4DF87FE-3E96-4F60-A6EC-D0012957E135}" type="pres">
      <dgm:prSet presAssocID="{5E4A6B72-87C3-4907-B6A0-63591AE727AE}" presName="conn2-1" presStyleLbl="parChTrans1D2" presStyleIdx="0" presStyleCnt="1"/>
      <dgm:spPr/>
    </dgm:pt>
    <dgm:pt modelId="{D876F544-1C60-4DDC-A075-58259BC23A34}" type="pres">
      <dgm:prSet presAssocID="{5E4A6B72-87C3-4907-B6A0-63591AE727AE}" presName="connTx" presStyleLbl="parChTrans1D2" presStyleIdx="0" presStyleCnt="1"/>
      <dgm:spPr/>
    </dgm:pt>
    <dgm:pt modelId="{CAD4F291-4B32-4919-87EC-E8B68EF66129}" type="pres">
      <dgm:prSet presAssocID="{CD034432-CE34-468C-B7C2-1BE39703E3BB}" presName="root2" presStyleCnt="0"/>
      <dgm:spPr/>
    </dgm:pt>
    <dgm:pt modelId="{28D395E9-1DF6-462B-8E91-965524241360}" type="pres">
      <dgm:prSet presAssocID="{CD034432-CE34-468C-B7C2-1BE39703E3BB}" presName="LevelTwoTextNode" presStyleLbl="node2" presStyleIdx="0" presStyleCnt="1">
        <dgm:presLayoutVars>
          <dgm:chPref val="3"/>
        </dgm:presLayoutVars>
      </dgm:prSet>
      <dgm:spPr/>
    </dgm:pt>
    <dgm:pt modelId="{63E03CFD-B4B1-4AA6-94ED-8B7E7033293C}" type="pres">
      <dgm:prSet presAssocID="{CD034432-CE34-468C-B7C2-1BE39703E3BB}" presName="level3hierChild" presStyleCnt="0"/>
      <dgm:spPr/>
    </dgm:pt>
    <dgm:pt modelId="{4F8D7024-A49A-4E72-B5D8-04924233D6EF}" type="pres">
      <dgm:prSet presAssocID="{8B4E7AD7-77D0-49EE-88D9-3A3E33F7FA27}" presName="conn2-1" presStyleLbl="parChTrans1D3" presStyleIdx="0" presStyleCnt="3"/>
      <dgm:spPr/>
    </dgm:pt>
    <dgm:pt modelId="{DCC88938-32A1-4620-BEE4-622110BA463A}" type="pres">
      <dgm:prSet presAssocID="{8B4E7AD7-77D0-49EE-88D9-3A3E33F7FA27}" presName="connTx" presStyleLbl="parChTrans1D3" presStyleIdx="0" presStyleCnt="3"/>
      <dgm:spPr/>
    </dgm:pt>
    <dgm:pt modelId="{67459B50-D8EB-4A44-8505-D9CB5B551785}" type="pres">
      <dgm:prSet presAssocID="{8F83D88A-31F1-4CEA-97D5-E13731C6E171}" presName="root2" presStyleCnt="0"/>
      <dgm:spPr/>
    </dgm:pt>
    <dgm:pt modelId="{EE9A91ED-330E-4BCA-84D8-F120DDB7D313}" type="pres">
      <dgm:prSet presAssocID="{8F83D88A-31F1-4CEA-97D5-E13731C6E171}" presName="LevelTwoTextNode" presStyleLbl="node3" presStyleIdx="0" presStyleCnt="3">
        <dgm:presLayoutVars>
          <dgm:chPref val="3"/>
        </dgm:presLayoutVars>
      </dgm:prSet>
      <dgm:spPr/>
    </dgm:pt>
    <dgm:pt modelId="{AA9ED640-34CE-4E86-9CB8-4A7FF3D504F9}" type="pres">
      <dgm:prSet presAssocID="{8F83D88A-31F1-4CEA-97D5-E13731C6E171}" presName="level3hierChild" presStyleCnt="0"/>
      <dgm:spPr/>
    </dgm:pt>
    <dgm:pt modelId="{2B53A239-398B-4FA1-B0AC-7E2B3FEFE345}" type="pres">
      <dgm:prSet presAssocID="{F974B8D9-CB9C-4AC7-ADBC-4B593B120166}" presName="conn2-1" presStyleLbl="parChTrans1D4" presStyleIdx="0" presStyleCnt="2"/>
      <dgm:spPr/>
    </dgm:pt>
    <dgm:pt modelId="{65264C35-10B1-4A3F-B3A1-4A0FA22B4F1B}" type="pres">
      <dgm:prSet presAssocID="{F974B8D9-CB9C-4AC7-ADBC-4B593B120166}" presName="connTx" presStyleLbl="parChTrans1D4" presStyleIdx="0" presStyleCnt="2"/>
      <dgm:spPr/>
    </dgm:pt>
    <dgm:pt modelId="{F3045353-6814-4954-9EA1-1D754F3AEE58}" type="pres">
      <dgm:prSet presAssocID="{80446683-1564-4DB4-BC08-2B9CF7757777}" presName="root2" presStyleCnt="0"/>
      <dgm:spPr/>
    </dgm:pt>
    <dgm:pt modelId="{6270D05A-5293-41E3-AD79-DBAF09C25BCB}" type="pres">
      <dgm:prSet presAssocID="{80446683-1564-4DB4-BC08-2B9CF7757777}" presName="LevelTwoTextNode" presStyleLbl="node4" presStyleIdx="0" presStyleCnt="2">
        <dgm:presLayoutVars>
          <dgm:chPref val="3"/>
        </dgm:presLayoutVars>
      </dgm:prSet>
      <dgm:spPr/>
    </dgm:pt>
    <dgm:pt modelId="{BA8247AF-0CC8-4404-9BE4-A1DEB252CBE0}" type="pres">
      <dgm:prSet presAssocID="{80446683-1564-4DB4-BC08-2B9CF7757777}" presName="level3hierChild" presStyleCnt="0"/>
      <dgm:spPr/>
    </dgm:pt>
    <dgm:pt modelId="{E4D39827-1868-4951-B7B7-47AC63416CFD}" type="pres">
      <dgm:prSet presAssocID="{066C6C65-7CC9-4627-AF54-12226148A391}" presName="conn2-1" presStyleLbl="parChTrans1D3" presStyleIdx="1" presStyleCnt="3"/>
      <dgm:spPr/>
    </dgm:pt>
    <dgm:pt modelId="{723DAD2D-68DA-4C19-B40B-F89D1BE909E3}" type="pres">
      <dgm:prSet presAssocID="{066C6C65-7CC9-4627-AF54-12226148A391}" presName="connTx" presStyleLbl="parChTrans1D3" presStyleIdx="1" presStyleCnt="3"/>
      <dgm:spPr/>
    </dgm:pt>
    <dgm:pt modelId="{024D1A87-CF98-4720-A3A8-CC621E3A64FE}" type="pres">
      <dgm:prSet presAssocID="{731B4F18-D084-4D65-B539-1B14827B5093}" presName="root2" presStyleCnt="0"/>
      <dgm:spPr/>
    </dgm:pt>
    <dgm:pt modelId="{6B416FAC-A64B-4619-9453-ABFA273DE02C}" type="pres">
      <dgm:prSet presAssocID="{731B4F18-D084-4D65-B539-1B14827B5093}" presName="LevelTwoTextNode" presStyleLbl="node3" presStyleIdx="1" presStyleCnt="3">
        <dgm:presLayoutVars>
          <dgm:chPref val="3"/>
        </dgm:presLayoutVars>
      </dgm:prSet>
      <dgm:spPr/>
    </dgm:pt>
    <dgm:pt modelId="{776B9D02-F327-4E0C-86F9-FB659A9FFFC1}" type="pres">
      <dgm:prSet presAssocID="{731B4F18-D084-4D65-B539-1B14827B5093}" presName="level3hierChild" presStyleCnt="0"/>
      <dgm:spPr/>
    </dgm:pt>
    <dgm:pt modelId="{0B1F6F6C-141F-4617-B8B2-AF9B25E56BCF}" type="pres">
      <dgm:prSet presAssocID="{D1AC5905-79F0-469C-9836-CF293D488469}" presName="conn2-1" presStyleLbl="parChTrans1D4" presStyleIdx="1" presStyleCnt="2"/>
      <dgm:spPr/>
    </dgm:pt>
    <dgm:pt modelId="{3E34EBBB-FEEA-4223-B1C6-1B113AFD7A00}" type="pres">
      <dgm:prSet presAssocID="{D1AC5905-79F0-469C-9836-CF293D488469}" presName="connTx" presStyleLbl="parChTrans1D4" presStyleIdx="1" presStyleCnt="2"/>
      <dgm:spPr/>
    </dgm:pt>
    <dgm:pt modelId="{F91B05E6-F0EC-4369-AFAF-C1649C6B553B}" type="pres">
      <dgm:prSet presAssocID="{ACC3C00A-BF72-41A0-91A0-538F2B426681}" presName="root2" presStyleCnt="0"/>
      <dgm:spPr/>
    </dgm:pt>
    <dgm:pt modelId="{6F931DDE-476E-43DC-955E-6F336B2649DC}" type="pres">
      <dgm:prSet presAssocID="{ACC3C00A-BF72-41A0-91A0-538F2B426681}" presName="LevelTwoTextNode" presStyleLbl="node4" presStyleIdx="1" presStyleCnt="2">
        <dgm:presLayoutVars>
          <dgm:chPref val="3"/>
        </dgm:presLayoutVars>
      </dgm:prSet>
      <dgm:spPr/>
    </dgm:pt>
    <dgm:pt modelId="{FD8D0233-D931-4280-91CD-B7FA8D0E0519}" type="pres">
      <dgm:prSet presAssocID="{ACC3C00A-BF72-41A0-91A0-538F2B426681}" presName="level3hierChild" presStyleCnt="0"/>
      <dgm:spPr/>
    </dgm:pt>
    <dgm:pt modelId="{5648764B-9770-47CF-875A-6955081AFE01}" type="pres">
      <dgm:prSet presAssocID="{C2F5EC8C-F110-438A-BFCB-D59CA29416AD}" presName="conn2-1" presStyleLbl="parChTrans1D3" presStyleIdx="2" presStyleCnt="3"/>
      <dgm:spPr/>
    </dgm:pt>
    <dgm:pt modelId="{AED5415D-8601-442E-B502-EDBC1C968480}" type="pres">
      <dgm:prSet presAssocID="{C2F5EC8C-F110-438A-BFCB-D59CA29416AD}" presName="connTx" presStyleLbl="parChTrans1D3" presStyleIdx="2" presStyleCnt="3"/>
      <dgm:spPr/>
    </dgm:pt>
    <dgm:pt modelId="{9BB91193-8390-4C6B-A192-D5E2C6327FF5}" type="pres">
      <dgm:prSet presAssocID="{F74002A9-1276-4279-9C44-2D32B000FA11}" presName="root2" presStyleCnt="0"/>
      <dgm:spPr/>
    </dgm:pt>
    <dgm:pt modelId="{FC3821EE-FBAD-4961-84BF-20926CF18E08}" type="pres">
      <dgm:prSet presAssocID="{F74002A9-1276-4279-9C44-2D32B000FA11}" presName="LevelTwoTextNode" presStyleLbl="node3" presStyleIdx="2" presStyleCnt="3">
        <dgm:presLayoutVars>
          <dgm:chPref val="3"/>
        </dgm:presLayoutVars>
      </dgm:prSet>
      <dgm:spPr/>
    </dgm:pt>
    <dgm:pt modelId="{98680EEE-FD7B-4C3A-8C5D-C569CD480757}" type="pres">
      <dgm:prSet presAssocID="{F74002A9-1276-4279-9C44-2D32B000FA11}" presName="level3hierChild" presStyleCnt="0"/>
      <dgm:spPr/>
    </dgm:pt>
  </dgm:ptLst>
  <dgm:cxnLst>
    <dgm:cxn modelId="{E832AE02-0A84-4459-B71C-8018CFF9F2E9}" type="presOf" srcId="{066C6C65-7CC9-4627-AF54-12226148A391}" destId="{E4D39827-1868-4951-B7B7-47AC63416CFD}" srcOrd="0" destOrd="0" presId="urn:microsoft.com/office/officeart/2008/layout/HorizontalMultiLevelHierarchy"/>
    <dgm:cxn modelId="{7A720A0E-7379-4F62-8BB4-31B747956245}" type="presOf" srcId="{D1AC5905-79F0-469C-9836-CF293D488469}" destId="{3E34EBBB-FEEA-4223-B1C6-1B113AFD7A00}" srcOrd="1" destOrd="0" presId="urn:microsoft.com/office/officeart/2008/layout/HorizontalMultiLevelHierarchy"/>
    <dgm:cxn modelId="{9CCC4D0E-17E5-4A49-B404-F4FE96E313CC}" type="presOf" srcId="{80446683-1564-4DB4-BC08-2B9CF7757777}" destId="{6270D05A-5293-41E3-AD79-DBAF09C25BCB}" srcOrd="0" destOrd="0" presId="urn:microsoft.com/office/officeart/2008/layout/HorizontalMultiLevelHierarchy"/>
    <dgm:cxn modelId="{C9128C0E-AEE9-4C7A-A92D-21D92465F4F9}" srcId="{196E1872-884B-4E7B-90BC-15CEE459F23F}" destId="{CD034432-CE34-468C-B7C2-1BE39703E3BB}" srcOrd="0" destOrd="0" parTransId="{5E4A6B72-87C3-4907-B6A0-63591AE727AE}" sibTransId="{691D854E-E571-469A-89E2-480B4226673D}"/>
    <dgm:cxn modelId="{64C06819-D926-4531-B655-5D8C9D791149}" type="presOf" srcId="{5E4A6B72-87C3-4907-B6A0-63591AE727AE}" destId="{A4DF87FE-3E96-4F60-A6EC-D0012957E135}" srcOrd="0" destOrd="0" presId="urn:microsoft.com/office/officeart/2008/layout/HorizontalMultiLevelHierarchy"/>
    <dgm:cxn modelId="{881BD42F-DE9C-4111-B810-82434934E207}" srcId="{CD034432-CE34-468C-B7C2-1BE39703E3BB}" destId="{8F83D88A-31F1-4CEA-97D5-E13731C6E171}" srcOrd="0" destOrd="0" parTransId="{8B4E7AD7-77D0-49EE-88D9-3A3E33F7FA27}" sibTransId="{92751748-44DE-4FDD-95E6-AF96609D49FB}"/>
    <dgm:cxn modelId="{FDBE0533-57EA-49AE-B9C2-CDC43FB8A434}" type="presOf" srcId="{CD034432-CE34-468C-B7C2-1BE39703E3BB}" destId="{28D395E9-1DF6-462B-8E91-965524241360}" srcOrd="0" destOrd="0" presId="urn:microsoft.com/office/officeart/2008/layout/HorizontalMultiLevelHierarchy"/>
    <dgm:cxn modelId="{64B64937-42CE-4228-83A6-94015F421AAB}" type="presOf" srcId="{D1AC5905-79F0-469C-9836-CF293D488469}" destId="{0B1F6F6C-141F-4617-B8B2-AF9B25E56BCF}" srcOrd="0" destOrd="0" presId="urn:microsoft.com/office/officeart/2008/layout/HorizontalMultiLevelHierarchy"/>
    <dgm:cxn modelId="{85485861-6B46-40DE-9CC7-F4E6D717316F}" type="presOf" srcId="{5E4A6B72-87C3-4907-B6A0-63591AE727AE}" destId="{D876F544-1C60-4DDC-A075-58259BC23A34}" srcOrd="1" destOrd="0" presId="urn:microsoft.com/office/officeart/2008/layout/HorizontalMultiLevelHierarchy"/>
    <dgm:cxn modelId="{A57F7F41-3312-4C3C-8E3A-F0B861FB166B}" type="presOf" srcId="{8B4E7AD7-77D0-49EE-88D9-3A3E33F7FA27}" destId="{4F8D7024-A49A-4E72-B5D8-04924233D6EF}" srcOrd="0" destOrd="0" presId="urn:microsoft.com/office/officeart/2008/layout/HorizontalMultiLevelHierarchy"/>
    <dgm:cxn modelId="{C70D9763-3251-4EE8-84F9-A326D9A2A659}" type="presOf" srcId="{C2F5EC8C-F110-438A-BFCB-D59CA29416AD}" destId="{5648764B-9770-47CF-875A-6955081AFE01}" srcOrd="0" destOrd="0" presId="urn:microsoft.com/office/officeart/2008/layout/HorizontalMultiLevelHierarchy"/>
    <dgm:cxn modelId="{AA099666-9D6A-4122-9542-28A0583B8B45}" srcId="{CD034432-CE34-468C-B7C2-1BE39703E3BB}" destId="{F74002A9-1276-4279-9C44-2D32B000FA11}" srcOrd="2" destOrd="0" parTransId="{C2F5EC8C-F110-438A-BFCB-D59CA29416AD}" sibTransId="{75C024D4-8CD6-485E-B483-9F1F53771B68}"/>
    <dgm:cxn modelId="{239D414A-2AF1-43DB-808D-E4920422BA91}" type="presOf" srcId="{F974B8D9-CB9C-4AC7-ADBC-4B593B120166}" destId="{2B53A239-398B-4FA1-B0AC-7E2B3FEFE345}" srcOrd="0" destOrd="0" presId="urn:microsoft.com/office/officeart/2008/layout/HorizontalMultiLevelHierarchy"/>
    <dgm:cxn modelId="{FBD39F76-4D07-40FC-B81B-5A2C52989FC8}" type="presOf" srcId="{196E1872-884B-4E7B-90BC-15CEE459F23F}" destId="{257FBBA6-ECBC-4AE9-BCE5-E0641D8603A9}" srcOrd="0" destOrd="0" presId="urn:microsoft.com/office/officeart/2008/layout/HorizontalMultiLevelHierarchy"/>
    <dgm:cxn modelId="{FBF1C05A-7E8C-4905-9515-9B06DE296DD5}" srcId="{731B4F18-D084-4D65-B539-1B14827B5093}" destId="{ACC3C00A-BF72-41A0-91A0-538F2B426681}" srcOrd="0" destOrd="0" parTransId="{D1AC5905-79F0-469C-9836-CF293D488469}" sibTransId="{2EF87E75-E8B6-4138-A673-6E6B3EF3AED4}"/>
    <dgm:cxn modelId="{8C1E567C-F75E-421B-B27C-4A9CFE2C2738}" type="presOf" srcId="{DDA08F13-AA2B-4557-A30D-C568732CDF0A}" destId="{C38087D6-F02E-49D0-BE2B-742B398439F1}" srcOrd="0" destOrd="0" presId="urn:microsoft.com/office/officeart/2008/layout/HorizontalMultiLevelHierarchy"/>
    <dgm:cxn modelId="{83A7BA8F-925F-46B2-B012-B5453D7EE7FB}" srcId="{DDA08F13-AA2B-4557-A30D-C568732CDF0A}" destId="{196E1872-884B-4E7B-90BC-15CEE459F23F}" srcOrd="0" destOrd="0" parTransId="{E7337E48-EB54-48B7-9ADB-1CE9F9133EA9}" sibTransId="{C408A2B1-E564-42AE-88F0-7BEF894711B0}"/>
    <dgm:cxn modelId="{4CF65A93-A40D-434A-BB21-868829EC60F9}" type="presOf" srcId="{C2F5EC8C-F110-438A-BFCB-D59CA29416AD}" destId="{AED5415D-8601-442E-B502-EDBC1C968480}" srcOrd="1" destOrd="0" presId="urn:microsoft.com/office/officeart/2008/layout/HorizontalMultiLevelHierarchy"/>
    <dgm:cxn modelId="{B985C494-CFD4-44EA-9EFC-72095EC521E1}" type="presOf" srcId="{066C6C65-7CC9-4627-AF54-12226148A391}" destId="{723DAD2D-68DA-4C19-B40B-F89D1BE909E3}" srcOrd="1" destOrd="0" presId="urn:microsoft.com/office/officeart/2008/layout/HorizontalMultiLevelHierarchy"/>
    <dgm:cxn modelId="{0624519F-8C99-4D23-AE4E-590609C77D02}" srcId="{CD034432-CE34-468C-B7C2-1BE39703E3BB}" destId="{731B4F18-D084-4D65-B539-1B14827B5093}" srcOrd="1" destOrd="0" parTransId="{066C6C65-7CC9-4627-AF54-12226148A391}" sibTransId="{518F3255-1217-417D-9B2F-0D02AFF8AB7E}"/>
    <dgm:cxn modelId="{EC5828A3-3703-41AE-8419-7BAFADF0C967}" type="presOf" srcId="{8F83D88A-31F1-4CEA-97D5-E13731C6E171}" destId="{EE9A91ED-330E-4BCA-84D8-F120DDB7D313}" srcOrd="0" destOrd="0" presId="urn:microsoft.com/office/officeart/2008/layout/HorizontalMultiLevelHierarchy"/>
    <dgm:cxn modelId="{C06513A5-BD26-4960-A474-D224EFED334D}" type="presOf" srcId="{F974B8D9-CB9C-4AC7-ADBC-4B593B120166}" destId="{65264C35-10B1-4A3F-B3A1-4A0FA22B4F1B}" srcOrd="1" destOrd="0" presId="urn:microsoft.com/office/officeart/2008/layout/HorizontalMultiLevelHierarchy"/>
    <dgm:cxn modelId="{D28633B6-D16A-4816-A6C9-8CAD69722B2C}" srcId="{8F83D88A-31F1-4CEA-97D5-E13731C6E171}" destId="{80446683-1564-4DB4-BC08-2B9CF7757777}" srcOrd="0" destOrd="0" parTransId="{F974B8D9-CB9C-4AC7-ADBC-4B593B120166}" sibTransId="{ECB02F8D-7F25-456E-AE4B-F3B2EC1F5CCF}"/>
    <dgm:cxn modelId="{53E2ACBF-0958-4F4A-B74A-197B65A36B32}" type="presOf" srcId="{8B4E7AD7-77D0-49EE-88D9-3A3E33F7FA27}" destId="{DCC88938-32A1-4620-BEE4-622110BA463A}" srcOrd="1" destOrd="0" presId="urn:microsoft.com/office/officeart/2008/layout/HorizontalMultiLevelHierarchy"/>
    <dgm:cxn modelId="{7B3265C6-30A6-4CB6-9E3C-707AF570815A}" type="presOf" srcId="{ACC3C00A-BF72-41A0-91A0-538F2B426681}" destId="{6F931DDE-476E-43DC-955E-6F336B2649DC}" srcOrd="0" destOrd="0" presId="urn:microsoft.com/office/officeart/2008/layout/HorizontalMultiLevelHierarchy"/>
    <dgm:cxn modelId="{1EA3EFF4-2AC9-43B3-9050-E5187323277F}" type="presOf" srcId="{F74002A9-1276-4279-9C44-2D32B000FA11}" destId="{FC3821EE-FBAD-4961-84BF-20926CF18E08}" srcOrd="0" destOrd="0" presId="urn:microsoft.com/office/officeart/2008/layout/HorizontalMultiLevelHierarchy"/>
    <dgm:cxn modelId="{09EF9CFB-1E55-4778-B08E-267816CB2B41}" type="presOf" srcId="{731B4F18-D084-4D65-B539-1B14827B5093}" destId="{6B416FAC-A64B-4619-9453-ABFA273DE02C}" srcOrd="0" destOrd="0" presId="urn:microsoft.com/office/officeart/2008/layout/HorizontalMultiLevelHierarchy"/>
    <dgm:cxn modelId="{96D6EA2F-3D77-4C0C-9D17-E2255AAA435A}" type="presParOf" srcId="{C38087D6-F02E-49D0-BE2B-742B398439F1}" destId="{1D49E332-C721-447A-9339-359E4F299091}" srcOrd="0" destOrd="0" presId="urn:microsoft.com/office/officeart/2008/layout/HorizontalMultiLevelHierarchy"/>
    <dgm:cxn modelId="{F837D05F-4A9B-409D-827D-90A1D29CBE44}" type="presParOf" srcId="{1D49E332-C721-447A-9339-359E4F299091}" destId="{257FBBA6-ECBC-4AE9-BCE5-E0641D8603A9}" srcOrd="0" destOrd="0" presId="urn:microsoft.com/office/officeart/2008/layout/HorizontalMultiLevelHierarchy"/>
    <dgm:cxn modelId="{B8C3225C-2081-4929-964D-81799C87DBCA}" type="presParOf" srcId="{1D49E332-C721-447A-9339-359E4F299091}" destId="{C2BE05EF-5E9F-46EF-BE6E-EB38CD4157B0}" srcOrd="1" destOrd="0" presId="urn:microsoft.com/office/officeart/2008/layout/HorizontalMultiLevelHierarchy"/>
    <dgm:cxn modelId="{9006A159-2993-4F45-A1DA-6311547457AF}" type="presParOf" srcId="{C2BE05EF-5E9F-46EF-BE6E-EB38CD4157B0}" destId="{A4DF87FE-3E96-4F60-A6EC-D0012957E135}" srcOrd="0" destOrd="0" presId="urn:microsoft.com/office/officeart/2008/layout/HorizontalMultiLevelHierarchy"/>
    <dgm:cxn modelId="{A5C5C664-8425-4CA8-9BB3-7BF20C16698D}" type="presParOf" srcId="{A4DF87FE-3E96-4F60-A6EC-D0012957E135}" destId="{D876F544-1C60-4DDC-A075-58259BC23A34}" srcOrd="0" destOrd="0" presId="urn:microsoft.com/office/officeart/2008/layout/HorizontalMultiLevelHierarchy"/>
    <dgm:cxn modelId="{3E5A4A77-71A0-4752-8D11-608229829BFD}" type="presParOf" srcId="{C2BE05EF-5E9F-46EF-BE6E-EB38CD4157B0}" destId="{CAD4F291-4B32-4919-87EC-E8B68EF66129}" srcOrd="1" destOrd="0" presId="urn:microsoft.com/office/officeart/2008/layout/HorizontalMultiLevelHierarchy"/>
    <dgm:cxn modelId="{B5B76EF9-69E1-4B65-9F6E-6718DCD37520}" type="presParOf" srcId="{CAD4F291-4B32-4919-87EC-E8B68EF66129}" destId="{28D395E9-1DF6-462B-8E91-965524241360}" srcOrd="0" destOrd="0" presId="urn:microsoft.com/office/officeart/2008/layout/HorizontalMultiLevelHierarchy"/>
    <dgm:cxn modelId="{DCBB59DC-E83F-411A-AF6F-DA6ED3E8BD82}" type="presParOf" srcId="{CAD4F291-4B32-4919-87EC-E8B68EF66129}" destId="{63E03CFD-B4B1-4AA6-94ED-8B7E7033293C}" srcOrd="1" destOrd="0" presId="urn:microsoft.com/office/officeart/2008/layout/HorizontalMultiLevelHierarchy"/>
    <dgm:cxn modelId="{723C7E10-66E6-41A9-9615-96D1E497C0BB}" type="presParOf" srcId="{63E03CFD-B4B1-4AA6-94ED-8B7E7033293C}" destId="{4F8D7024-A49A-4E72-B5D8-04924233D6EF}" srcOrd="0" destOrd="0" presId="urn:microsoft.com/office/officeart/2008/layout/HorizontalMultiLevelHierarchy"/>
    <dgm:cxn modelId="{F47ABBF3-DAF1-472C-8F01-9FDCC0A78D77}" type="presParOf" srcId="{4F8D7024-A49A-4E72-B5D8-04924233D6EF}" destId="{DCC88938-32A1-4620-BEE4-622110BA463A}" srcOrd="0" destOrd="0" presId="urn:microsoft.com/office/officeart/2008/layout/HorizontalMultiLevelHierarchy"/>
    <dgm:cxn modelId="{B798BA76-A81A-4A02-B537-F7746716FDE5}" type="presParOf" srcId="{63E03CFD-B4B1-4AA6-94ED-8B7E7033293C}" destId="{67459B50-D8EB-4A44-8505-D9CB5B551785}" srcOrd="1" destOrd="0" presId="urn:microsoft.com/office/officeart/2008/layout/HorizontalMultiLevelHierarchy"/>
    <dgm:cxn modelId="{4A9838A4-61C6-4748-9D55-E285D20F2ADF}" type="presParOf" srcId="{67459B50-D8EB-4A44-8505-D9CB5B551785}" destId="{EE9A91ED-330E-4BCA-84D8-F120DDB7D313}" srcOrd="0" destOrd="0" presId="urn:microsoft.com/office/officeart/2008/layout/HorizontalMultiLevelHierarchy"/>
    <dgm:cxn modelId="{974FAF98-B8FA-43B3-A61F-E5C0F240542B}" type="presParOf" srcId="{67459B50-D8EB-4A44-8505-D9CB5B551785}" destId="{AA9ED640-34CE-4E86-9CB8-4A7FF3D504F9}" srcOrd="1" destOrd="0" presId="urn:microsoft.com/office/officeart/2008/layout/HorizontalMultiLevelHierarchy"/>
    <dgm:cxn modelId="{78AC4793-A390-4A7C-9D91-94BE0FD4DBBC}" type="presParOf" srcId="{AA9ED640-34CE-4E86-9CB8-4A7FF3D504F9}" destId="{2B53A239-398B-4FA1-B0AC-7E2B3FEFE345}" srcOrd="0" destOrd="0" presId="urn:microsoft.com/office/officeart/2008/layout/HorizontalMultiLevelHierarchy"/>
    <dgm:cxn modelId="{65F0BE32-7BA5-45A2-90D4-52C6035D2CBA}" type="presParOf" srcId="{2B53A239-398B-4FA1-B0AC-7E2B3FEFE345}" destId="{65264C35-10B1-4A3F-B3A1-4A0FA22B4F1B}" srcOrd="0" destOrd="0" presId="urn:microsoft.com/office/officeart/2008/layout/HorizontalMultiLevelHierarchy"/>
    <dgm:cxn modelId="{BC710635-4944-4815-8744-670EB202D4C0}" type="presParOf" srcId="{AA9ED640-34CE-4E86-9CB8-4A7FF3D504F9}" destId="{F3045353-6814-4954-9EA1-1D754F3AEE58}" srcOrd="1" destOrd="0" presId="urn:microsoft.com/office/officeart/2008/layout/HorizontalMultiLevelHierarchy"/>
    <dgm:cxn modelId="{ABFECDA6-4F7A-47D4-98CE-53DC39C161F3}" type="presParOf" srcId="{F3045353-6814-4954-9EA1-1D754F3AEE58}" destId="{6270D05A-5293-41E3-AD79-DBAF09C25BCB}" srcOrd="0" destOrd="0" presId="urn:microsoft.com/office/officeart/2008/layout/HorizontalMultiLevelHierarchy"/>
    <dgm:cxn modelId="{FDA7FE45-F9F2-4BAA-99F5-779B57E7749E}" type="presParOf" srcId="{F3045353-6814-4954-9EA1-1D754F3AEE58}" destId="{BA8247AF-0CC8-4404-9BE4-A1DEB252CBE0}" srcOrd="1" destOrd="0" presId="urn:microsoft.com/office/officeart/2008/layout/HorizontalMultiLevelHierarchy"/>
    <dgm:cxn modelId="{BE6EEAF6-A173-4A2B-8A36-8DDE0309A936}" type="presParOf" srcId="{63E03CFD-B4B1-4AA6-94ED-8B7E7033293C}" destId="{E4D39827-1868-4951-B7B7-47AC63416CFD}" srcOrd="2" destOrd="0" presId="urn:microsoft.com/office/officeart/2008/layout/HorizontalMultiLevelHierarchy"/>
    <dgm:cxn modelId="{20463556-AE34-49E9-93CD-A3CE48E7BD83}" type="presParOf" srcId="{E4D39827-1868-4951-B7B7-47AC63416CFD}" destId="{723DAD2D-68DA-4C19-B40B-F89D1BE909E3}" srcOrd="0" destOrd="0" presId="urn:microsoft.com/office/officeart/2008/layout/HorizontalMultiLevelHierarchy"/>
    <dgm:cxn modelId="{FEBBA99E-EFF0-403B-AD42-A8716044960E}" type="presParOf" srcId="{63E03CFD-B4B1-4AA6-94ED-8B7E7033293C}" destId="{024D1A87-CF98-4720-A3A8-CC621E3A64FE}" srcOrd="3" destOrd="0" presId="urn:microsoft.com/office/officeart/2008/layout/HorizontalMultiLevelHierarchy"/>
    <dgm:cxn modelId="{A8E8D98B-0F1E-4AA8-B283-CEA16067FBFC}" type="presParOf" srcId="{024D1A87-CF98-4720-A3A8-CC621E3A64FE}" destId="{6B416FAC-A64B-4619-9453-ABFA273DE02C}" srcOrd="0" destOrd="0" presId="urn:microsoft.com/office/officeart/2008/layout/HorizontalMultiLevelHierarchy"/>
    <dgm:cxn modelId="{9545322E-B1C4-42D7-BB76-847D1E195E4B}" type="presParOf" srcId="{024D1A87-CF98-4720-A3A8-CC621E3A64FE}" destId="{776B9D02-F327-4E0C-86F9-FB659A9FFFC1}" srcOrd="1" destOrd="0" presId="urn:microsoft.com/office/officeart/2008/layout/HorizontalMultiLevelHierarchy"/>
    <dgm:cxn modelId="{52874E71-BC11-494C-A63C-8BDF6EBC5BD2}" type="presParOf" srcId="{776B9D02-F327-4E0C-86F9-FB659A9FFFC1}" destId="{0B1F6F6C-141F-4617-B8B2-AF9B25E56BCF}" srcOrd="0" destOrd="0" presId="urn:microsoft.com/office/officeart/2008/layout/HorizontalMultiLevelHierarchy"/>
    <dgm:cxn modelId="{78024CB9-1B6B-4E7B-A799-EB4CED51D92E}" type="presParOf" srcId="{0B1F6F6C-141F-4617-B8B2-AF9B25E56BCF}" destId="{3E34EBBB-FEEA-4223-B1C6-1B113AFD7A00}" srcOrd="0" destOrd="0" presId="urn:microsoft.com/office/officeart/2008/layout/HorizontalMultiLevelHierarchy"/>
    <dgm:cxn modelId="{96898782-8E8A-4207-BE44-624D8F49F0EF}" type="presParOf" srcId="{776B9D02-F327-4E0C-86F9-FB659A9FFFC1}" destId="{F91B05E6-F0EC-4369-AFAF-C1649C6B553B}" srcOrd="1" destOrd="0" presId="urn:microsoft.com/office/officeart/2008/layout/HorizontalMultiLevelHierarchy"/>
    <dgm:cxn modelId="{C676E38D-A3A4-42F3-BF0C-7DC0AF14F7F5}" type="presParOf" srcId="{F91B05E6-F0EC-4369-AFAF-C1649C6B553B}" destId="{6F931DDE-476E-43DC-955E-6F336B2649DC}" srcOrd="0" destOrd="0" presId="urn:microsoft.com/office/officeart/2008/layout/HorizontalMultiLevelHierarchy"/>
    <dgm:cxn modelId="{11E570E0-85A3-4732-A3DD-5A79A4FC64E5}" type="presParOf" srcId="{F91B05E6-F0EC-4369-AFAF-C1649C6B553B}" destId="{FD8D0233-D931-4280-91CD-B7FA8D0E0519}" srcOrd="1" destOrd="0" presId="urn:microsoft.com/office/officeart/2008/layout/HorizontalMultiLevelHierarchy"/>
    <dgm:cxn modelId="{0A476A82-AB35-491C-B871-C32689751C3A}" type="presParOf" srcId="{63E03CFD-B4B1-4AA6-94ED-8B7E7033293C}" destId="{5648764B-9770-47CF-875A-6955081AFE01}" srcOrd="4" destOrd="0" presId="urn:microsoft.com/office/officeart/2008/layout/HorizontalMultiLevelHierarchy"/>
    <dgm:cxn modelId="{1981EF8F-E73A-45C1-BF83-BA519C8EE856}" type="presParOf" srcId="{5648764B-9770-47CF-875A-6955081AFE01}" destId="{AED5415D-8601-442E-B502-EDBC1C968480}" srcOrd="0" destOrd="0" presId="urn:microsoft.com/office/officeart/2008/layout/HorizontalMultiLevelHierarchy"/>
    <dgm:cxn modelId="{CB51BCF6-D3EA-4E87-9E85-91E0DF4CF2A2}" type="presParOf" srcId="{63E03CFD-B4B1-4AA6-94ED-8B7E7033293C}" destId="{9BB91193-8390-4C6B-A192-D5E2C6327FF5}" srcOrd="5" destOrd="0" presId="urn:microsoft.com/office/officeart/2008/layout/HorizontalMultiLevelHierarchy"/>
    <dgm:cxn modelId="{701B3132-38B3-44E7-8FE7-026307D33532}" type="presParOf" srcId="{9BB91193-8390-4C6B-A192-D5E2C6327FF5}" destId="{FC3821EE-FBAD-4961-84BF-20926CF18E08}" srcOrd="0" destOrd="0" presId="urn:microsoft.com/office/officeart/2008/layout/HorizontalMultiLevelHierarchy"/>
    <dgm:cxn modelId="{C4DB2E32-4BAE-4C13-874F-69A67D44A632}" type="presParOf" srcId="{9BB91193-8390-4C6B-A192-D5E2C6327FF5}" destId="{98680EEE-FD7B-4C3A-8C5D-C569CD48075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DA08F13-AA2B-4557-A30D-C568732CDF0A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6E1872-884B-4E7B-90BC-15CEE459F23F}">
      <dgm:prSet phldrT="[Text]"/>
      <dgm:spPr/>
      <dgm:t>
        <a:bodyPr/>
        <a:lstStyle/>
        <a:p>
          <a:r>
            <a:rPr lang="en-US" dirty="0" err="1"/>
            <a:t>src</a:t>
          </a:r>
          <a:endParaRPr lang="en-US" dirty="0"/>
        </a:p>
      </dgm:t>
    </dgm:pt>
    <dgm:pt modelId="{E7337E48-EB54-48B7-9ADB-1CE9F9133EA9}" type="parTrans" cxnId="{83A7BA8F-925F-46B2-B012-B5453D7EE7FB}">
      <dgm:prSet/>
      <dgm:spPr/>
      <dgm:t>
        <a:bodyPr/>
        <a:lstStyle/>
        <a:p>
          <a:endParaRPr lang="en-US"/>
        </a:p>
      </dgm:t>
    </dgm:pt>
    <dgm:pt modelId="{C408A2B1-E564-42AE-88F0-7BEF894711B0}" type="sibTrans" cxnId="{83A7BA8F-925F-46B2-B012-B5453D7EE7FB}">
      <dgm:prSet/>
      <dgm:spPr/>
      <dgm:t>
        <a:bodyPr/>
        <a:lstStyle/>
        <a:p>
          <a:endParaRPr lang="en-US"/>
        </a:p>
      </dgm:t>
    </dgm:pt>
    <dgm:pt modelId="{CD034432-CE34-468C-B7C2-1BE39703E3BB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err="1"/>
            <a:t>WebApplication</a:t>
          </a:r>
          <a:r>
            <a:rPr lang="ru-RU" dirty="0"/>
            <a:t> (</a:t>
          </a:r>
          <a:r>
            <a:rPr lang="en-US" dirty="0"/>
            <a:t>.)</a:t>
          </a:r>
        </a:p>
      </dgm:t>
    </dgm:pt>
    <dgm:pt modelId="{5E4A6B72-87C3-4907-B6A0-63591AE727AE}" type="parTrans" cxnId="{C9128C0E-AEE9-4C7A-A92D-21D92465F4F9}">
      <dgm:prSet/>
      <dgm:spPr/>
      <dgm:t>
        <a:bodyPr/>
        <a:lstStyle/>
        <a:p>
          <a:endParaRPr lang="en-US"/>
        </a:p>
      </dgm:t>
    </dgm:pt>
    <dgm:pt modelId="{691D854E-E571-469A-89E2-480B4226673D}" type="sibTrans" cxnId="{C9128C0E-AEE9-4C7A-A92D-21D92465F4F9}">
      <dgm:prSet/>
      <dgm:spPr/>
      <dgm:t>
        <a:bodyPr/>
        <a:lstStyle/>
        <a:p>
          <a:endParaRPr lang="en-US"/>
        </a:p>
      </dgm:t>
    </dgm:pt>
    <dgm:pt modelId="{8F83D88A-31F1-4CEA-97D5-E13731C6E171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err="1"/>
            <a:t>WebApplication</a:t>
          </a:r>
          <a:endParaRPr lang="en-US" dirty="0"/>
        </a:p>
      </dgm:t>
    </dgm:pt>
    <dgm:pt modelId="{8B4E7AD7-77D0-49EE-88D9-3A3E33F7FA27}" type="parTrans" cxnId="{881BD42F-DE9C-4111-B810-82434934E207}">
      <dgm:prSet/>
      <dgm:spPr/>
      <dgm:t>
        <a:bodyPr/>
        <a:lstStyle/>
        <a:p>
          <a:endParaRPr lang="en-US"/>
        </a:p>
      </dgm:t>
    </dgm:pt>
    <dgm:pt modelId="{92751748-44DE-4FDD-95E6-AF96609D49FB}" type="sibTrans" cxnId="{881BD42F-DE9C-4111-B810-82434934E207}">
      <dgm:prSet/>
      <dgm:spPr/>
      <dgm:t>
        <a:bodyPr/>
        <a:lstStyle/>
        <a:p>
          <a:endParaRPr lang="en-US"/>
        </a:p>
      </dgm:t>
    </dgm:pt>
    <dgm:pt modelId="{731B4F18-D084-4D65-B539-1B14827B5093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err="1"/>
            <a:t>InternalProject</a:t>
          </a:r>
          <a:endParaRPr lang="en-US" dirty="0"/>
        </a:p>
      </dgm:t>
    </dgm:pt>
    <dgm:pt modelId="{066C6C65-7CC9-4627-AF54-12226148A391}" type="parTrans" cxnId="{0624519F-8C99-4D23-AE4E-590609C77D02}">
      <dgm:prSet/>
      <dgm:spPr/>
      <dgm:t>
        <a:bodyPr/>
        <a:lstStyle/>
        <a:p>
          <a:endParaRPr lang="en-US"/>
        </a:p>
      </dgm:t>
    </dgm:pt>
    <dgm:pt modelId="{518F3255-1217-417D-9B2F-0D02AFF8AB7E}" type="sibTrans" cxnId="{0624519F-8C99-4D23-AE4E-590609C77D02}">
      <dgm:prSet/>
      <dgm:spPr/>
      <dgm:t>
        <a:bodyPr/>
        <a:lstStyle/>
        <a:p>
          <a:endParaRPr lang="en-US"/>
        </a:p>
      </dgm:t>
    </dgm:pt>
    <dgm:pt modelId="{80446683-1564-4DB4-BC08-2B9CF7757777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err="1"/>
            <a:t>WebApplication.csproj</a:t>
          </a:r>
          <a:endParaRPr lang="en-US" dirty="0"/>
        </a:p>
      </dgm:t>
    </dgm:pt>
    <dgm:pt modelId="{F974B8D9-CB9C-4AC7-ADBC-4B593B120166}" type="parTrans" cxnId="{D28633B6-D16A-4816-A6C9-8CAD69722B2C}">
      <dgm:prSet/>
      <dgm:spPr/>
      <dgm:t>
        <a:bodyPr/>
        <a:lstStyle/>
        <a:p>
          <a:endParaRPr lang="en-US"/>
        </a:p>
      </dgm:t>
    </dgm:pt>
    <dgm:pt modelId="{ECB02F8D-7F25-456E-AE4B-F3B2EC1F5CCF}" type="sibTrans" cxnId="{D28633B6-D16A-4816-A6C9-8CAD69722B2C}">
      <dgm:prSet/>
      <dgm:spPr/>
      <dgm:t>
        <a:bodyPr/>
        <a:lstStyle/>
        <a:p>
          <a:endParaRPr lang="en-US"/>
        </a:p>
      </dgm:t>
    </dgm:pt>
    <dgm:pt modelId="{ACC3C00A-BF72-41A0-91A0-538F2B426681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err="1"/>
            <a:t>InternalProject.csproj</a:t>
          </a:r>
          <a:endParaRPr lang="en-US" dirty="0"/>
        </a:p>
      </dgm:t>
    </dgm:pt>
    <dgm:pt modelId="{D1AC5905-79F0-469C-9836-CF293D488469}" type="parTrans" cxnId="{FBF1C05A-7E8C-4905-9515-9B06DE296DD5}">
      <dgm:prSet/>
      <dgm:spPr/>
      <dgm:t>
        <a:bodyPr/>
        <a:lstStyle/>
        <a:p>
          <a:endParaRPr lang="en-US"/>
        </a:p>
      </dgm:t>
    </dgm:pt>
    <dgm:pt modelId="{2EF87E75-E8B6-4138-A673-6E6B3EF3AED4}" type="sibTrans" cxnId="{FBF1C05A-7E8C-4905-9515-9B06DE296DD5}">
      <dgm:prSet/>
      <dgm:spPr/>
      <dgm:t>
        <a:bodyPr/>
        <a:lstStyle/>
        <a:p>
          <a:endParaRPr lang="en-US"/>
        </a:p>
      </dgm:t>
    </dgm:pt>
    <dgm:pt modelId="{F74002A9-1276-4279-9C44-2D32B000FA11}">
      <dgm:prSet phldrT="[Text]"/>
      <dgm:spPr>
        <a:solidFill>
          <a:srgbClr val="FFC000"/>
        </a:solidFill>
      </dgm:spPr>
      <dgm:t>
        <a:bodyPr/>
        <a:lstStyle/>
        <a:p>
          <a:r>
            <a:rPr lang="en-US"/>
            <a:t>WebApplication.sln</a:t>
          </a:r>
          <a:endParaRPr lang="en-US" dirty="0"/>
        </a:p>
      </dgm:t>
    </dgm:pt>
    <dgm:pt modelId="{C2F5EC8C-F110-438A-BFCB-D59CA29416AD}" type="parTrans" cxnId="{AA099666-9D6A-4122-9542-28A0583B8B45}">
      <dgm:prSet/>
      <dgm:spPr/>
      <dgm:t>
        <a:bodyPr/>
        <a:lstStyle/>
        <a:p>
          <a:endParaRPr lang="en-US"/>
        </a:p>
      </dgm:t>
    </dgm:pt>
    <dgm:pt modelId="{75C024D4-8CD6-485E-B483-9F1F53771B68}" type="sibTrans" cxnId="{AA099666-9D6A-4122-9542-28A0583B8B45}">
      <dgm:prSet/>
      <dgm:spPr/>
      <dgm:t>
        <a:bodyPr/>
        <a:lstStyle/>
        <a:p>
          <a:endParaRPr lang="en-US"/>
        </a:p>
      </dgm:t>
    </dgm:pt>
    <dgm:pt modelId="{C38087D6-F02E-49D0-BE2B-742B398439F1}" type="pres">
      <dgm:prSet presAssocID="{DDA08F13-AA2B-4557-A30D-C568732CDF0A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49E332-C721-447A-9339-359E4F299091}" type="pres">
      <dgm:prSet presAssocID="{196E1872-884B-4E7B-90BC-15CEE459F23F}" presName="root1" presStyleCnt="0"/>
      <dgm:spPr/>
    </dgm:pt>
    <dgm:pt modelId="{257FBBA6-ECBC-4AE9-BCE5-E0641D8603A9}" type="pres">
      <dgm:prSet presAssocID="{196E1872-884B-4E7B-90BC-15CEE459F23F}" presName="LevelOneTextNode" presStyleLbl="node0" presStyleIdx="0" presStyleCnt="1">
        <dgm:presLayoutVars>
          <dgm:chPref val="3"/>
        </dgm:presLayoutVars>
      </dgm:prSet>
      <dgm:spPr/>
    </dgm:pt>
    <dgm:pt modelId="{C2BE05EF-5E9F-46EF-BE6E-EB38CD4157B0}" type="pres">
      <dgm:prSet presAssocID="{196E1872-884B-4E7B-90BC-15CEE459F23F}" presName="level2hierChild" presStyleCnt="0"/>
      <dgm:spPr/>
    </dgm:pt>
    <dgm:pt modelId="{A4DF87FE-3E96-4F60-A6EC-D0012957E135}" type="pres">
      <dgm:prSet presAssocID="{5E4A6B72-87C3-4907-B6A0-63591AE727AE}" presName="conn2-1" presStyleLbl="parChTrans1D2" presStyleIdx="0" presStyleCnt="1"/>
      <dgm:spPr/>
    </dgm:pt>
    <dgm:pt modelId="{D876F544-1C60-4DDC-A075-58259BC23A34}" type="pres">
      <dgm:prSet presAssocID="{5E4A6B72-87C3-4907-B6A0-63591AE727AE}" presName="connTx" presStyleLbl="parChTrans1D2" presStyleIdx="0" presStyleCnt="1"/>
      <dgm:spPr/>
    </dgm:pt>
    <dgm:pt modelId="{CAD4F291-4B32-4919-87EC-E8B68EF66129}" type="pres">
      <dgm:prSet presAssocID="{CD034432-CE34-468C-B7C2-1BE39703E3BB}" presName="root2" presStyleCnt="0"/>
      <dgm:spPr/>
    </dgm:pt>
    <dgm:pt modelId="{28D395E9-1DF6-462B-8E91-965524241360}" type="pres">
      <dgm:prSet presAssocID="{CD034432-CE34-468C-B7C2-1BE39703E3BB}" presName="LevelTwoTextNode" presStyleLbl="node2" presStyleIdx="0" presStyleCnt="1">
        <dgm:presLayoutVars>
          <dgm:chPref val="3"/>
        </dgm:presLayoutVars>
      </dgm:prSet>
      <dgm:spPr/>
    </dgm:pt>
    <dgm:pt modelId="{63E03CFD-B4B1-4AA6-94ED-8B7E7033293C}" type="pres">
      <dgm:prSet presAssocID="{CD034432-CE34-468C-B7C2-1BE39703E3BB}" presName="level3hierChild" presStyleCnt="0"/>
      <dgm:spPr/>
    </dgm:pt>
    <dgm:pt modelId="{4F8D7024-A49A-4E72-B5D8-04924233D6EF}" type="pres">
      <dgm:prSet presAssocID="{8B4E7AD7-77D0-49EE-88D9-3A3E33F7FA27}" presName="conn2-1" presStyleLbl="parChTrans1D3" presStyleIdx="0" presStyleCnt="3"/>
      <dgm:spPr/>
    </dgm:pt>
    <dgm:pt modelId="{DCC88938-32A1-4620-BEE4-622110BA463A}" type="pres">
      <dgm:prSet presAssocID="{8B4E7AD7-77D0-49EE-88D9-3A3E33F7FA27}" presName="connTx" presStyleLbl="parChTrans1D3" presStyleIdx="0" presStyleCnt="3"/>
      <dgm:spPr/>
    </dgm:pt>
    <dgm:pt modelId="{67459B50-D8EB-4A44-8505-D9CB5B551785}" type="pres">
      <dgm:prSet presAssocID="{8F83D88A-31F1-4CEA-97D5-E13731C6E171}" presName="root2" presStyleCnt="0"/>
      <dgm:spPr/>
    </dgm:pt>
    <dgm:pt modelId="{EE9A91ED-330E-4BCA-84D8-F120DDB7D313}" type="pres">
      <dgm:prSet presAssocID="{8F83D88A-31F1-4CEA-97D5-E13731C6E171}" presName="LevelTwoTextNode" presStyleLbl="node3" presStyleIdx="0" presStyleCnt="3">
        <dgm:presLayoutVars>
          <dgm:chPref val="3"/>
        </dgm:presLayoutVars>
      </dgm:prSet>
      <dgm:spPr/>
    </dgm:pt>
    <dgm:pt modelId="{AA9ED640-34CE-4E86-9CB8-4A7FF3D504F9}" type="pres">
      <dgm:prSet presAssocID="{8F83D88A-31F1-4CEA-97D5-E13731C6E171}" presName="level3hierChild" presStyleCnt="0"/>
      <dgm:spPr/>
    </dgm:pt>
    <dgm:pt modelId="{2B53A239-398B-4FA1-B0AC-7E2B3FEFE345}" type="pres">
      <dgm:prSet presAssocID="{F974B8D9-CB9C-4AC7-ADBC-4B593B120166}" presName="conn2-1" presStyleLbl="parChTrans1D4" presStyleIdx="0" presStyleCnt="2"/>
      <dgm:spPr/>
    </dgm:pt>
    <dgm:pt modelId="{65264C35-10B1-4A3F-B3A1-4A0FA22B4F1B}" type="pres">
      <dgm:prSet presAssocID="{F974B8D9-CB9C-4AC7-ADBC-4B593B120166}" presName="connTx" presStyleLbl="parChTrans1D4" presStyleIdx="0" presStyleCnt="2"/>
      <dgm:spPr/>
    </dgm:pt>
    <dgm:pt modelId="{F3045353-6814-4954-9EA1-1D754F3AEE58}" type="pres">
      <dgm:prSet presAssocID="{80446683-1564-4DB4-BC08-2B9CF7757777}" presName="root2" presStyleCnt="0"/>
      <dgm:spPr/>
    </dgm:pt>
    <dgm:pt modelId="{6270D05A-5293-41E3-AD79-DBAF09C25BCB}" type="pres">
      <dgm:prSet presAssocID="{80446683-1564-4DB4-BC08-2B9CF7757777}" presName="LevelTwoTextNode" presStyleLbl="node4" presStyleIdx="0" presStyleCnt="2">
        <dgm:presLayoutVars>
          <dgm:chPref val="3"/>
        </dgm:presLayoutVars>
      </dgm:prSet>
      <dgm:spPr/>
    </dgm:pt>
    <dgm:pt modelId="{BA8247AF-0CC8-4404-9BE4-A1DEB252CBE0}" type="pres">
      <dgm:prSet presAssocID="{80446683-1564-4DB4-BC08-2B9CF7757777}" presName="level3hierChild" presStyleCnt="0"/>
      <dgm:spPr/>
    </dgm:pt>
    <dgm:pt modelId="{E4D39827-1868-4951-B7B7-47AC63416CFD}" type="pres">
      <dgm:prSet presAssocID="{066C6C65-7CC9-4627-AF54-12226148A391}" presName="conn2-1" presStyleLbl="parChTrans1D3" presStyleIdx="1" presStyleCnt="3"/>
      <dgm:spPr/>
    </dgm:pt>
    <dgm:pt modelId="{723DAD2D-68DA-4C19-B40B-F89D1BE909E3}" type="pres">
      <dgm:prSet presAssocID="{066C6C65-7CC9-4627-AF54-12226148A391}" presName="connTx" presStyleLbl="parChTrans1D3" presStyleIdx="1" presStyleCnt="3"/>
      <dgm:spPr/>
    </dgm:pt>
    <dgm:pt modelId="{024D1A87-CF98-4720-A3A8-CC621E3A64FE}" type="pres">
      <dgm:prSet presAssocID="{731B4F18-D084-4D65-B539-1B14827B5093}" presName="root2" presStyleCnt="0"/>
      <dgm:spPr/>
    </dgm:pt>
    <dgm:pt modelId="{6B416FAC-A64B-4619-9453-ABFA273DE02C}" type="pres">
      <dgm:prSet presAssocID="{731B4F18-D084-4D65-B539-1B14827B5093}" presName="LevelTwoTextNode" presStyleLbl="node3" presStyleIdx="1" presStyleCnt="3">
        <dgm:presLayoutVars>
          <dgm:chPref val="3"/>
        </dgm:presLayoutVars>
      </dgm:prSet>
      <dgm:spPr/>
    </dgm:pt>
    <dgm:pt modelId="{776B9D02-F327-4E0C-86F9-FB659A9FFFC1}" type="pres">
      <dgm:prSet presAssocID="{731B4F18-D084-4D65-B539-1B14827B5093}" presName="level3hierChild" presStyleCnt="0"/>
      <dgm:spPr/>
    </dgm:pt>
    <dgm:pt modelId="{0B1F6F6C-141F-4617-B8B2-AF9B25E56BCF}" type="pres">
      <dgm:prSet presAssocID="{D1AC5905-79F0-469C-9836-CF293D488469}" presName="conn2-1" presStyleLbl="parChTrans1D4" presStyleIdx="1" presStyleCnt="2"/>
      <dgm:spPr/>
    </dgm:pt>
    <dgm:pt modelId="{3E34EBBB-FEEA-4223-B1C6-1B113AFD7A00}" type="pres">
      <dgm:prSet presAssocID="{D1AC5905-79F0-469C-9836-CF293D488469}" presName="connTx" presStyleLbl="parChTrans1D4" presStyleIdx="1" presStyleCnt="2"/>
      <dgm:spPr/>
    </dgm:pt>
    <dgm:pt modelId="{F91B05E6-F0EC-4369-AFAF-C1649C6B553B}" type="pres">
      <dgm:prSet presAssocID="{ACC3C00A-BF72-41A0-91A0-538F2B426681}" presName="root2" presStyleCnt="0"/>
      <dgm:spPr/>
    </dgm:pt>
    <dgm:pt modelId="{6F931DDE-476E-43DC-955E-6F336B2649DC}" type="pres">
      <dgm:prSet presAssocID="{ACC3C00A-BF72-41A0-91A0-538F2B426681}" presName="LevelTwoTextNode" presStyleLbl="node4" presStyleIdx="1" presStyleCnt="2">
        <dgm:presLayoutVars>
          <dgm:chPref val="3"/>
        </dgm:presLayoutVars>
      </dgm:prSet>
      <dgm:spPr/>
    </dgm:pt>
    <dgm:pt modelId="{FD8D0233-D931-4280-91CD-B7FA8D0E0519}" type="pres">
      <dgm:prSet presAssocID="{ACC3C00A-BF72-41A0-91A0-538F2B426681}" presName="level3hierChild" presStyleCnt="0"/>
      <dgm:spPr/>
    </dgm:pt>
    <dgm:pt modelId="{5648764B-9770-47CF-875A-6955081AFE01}" type="pres">
      <dgm:prSet presAssocID="{C2F5EC8C-F110-438A-BFCB-D59CA29416AD}" presName="conn2-1" presStyleLbl="parChTrans1D3" presStyleIdx="2" presStyleCnt="3"/>
      <dgm:spPr/>
    </dgm:pt>
    <dgm:pt modelId="{AED5415D-8601-442E-B502-EDBC1C968480}" type="pres">
      <dgm:prSet presAssocID="{C2F5EC8C-F110-438A-BFCB-D59CA29416AD}" presName="connTx" presStyleLbl="parChTrans1D3" presStyleIdx="2" presStyleCnt="3"/>
      <dgm:spPr/>
    </dgm:pt>
    <dgm:pt modelId="{9BB91193-8390-4C6B-A192-D5E2C6327FF5}" type="pres">
      <dgm:prSet presAssocID="{F74002A9-1276-4279-9C44-2D32B000FA11}" presName="root2" presStyleCnt="0"/>
      <dgm:spPr/>
    </dgm:pt>
    <dgm:pt modelId="{FC3821EE-FBAD-4961-84BF-20926CF18E08}" type="pres">
      <dgm:prSet presAssocID="{F74002A9-1276-4279-9C44-2D32B000FA11}" presName="LevelTwoTextNode" presStyleLbl="node3" presStyleIdx="2" presStyleCnt="3">
        <dgm:presLayoutVars>
          <dgm:chPref val="3"/>
        </dgm:presLayoutVars>
      </dgm:prSet>
      <dgm:spPr/>
    </dgm:pt>
    <dgm:pt modelId="{98680EEE-FD7B-4C3A-8C5D-C569CD480757}" type="pres">
      <dgm:prSet presAssocID="{F74002A9-1276-4279-9C44-2D32B000FA11}" presName="level3hierChild" presStyleCnt="0"/>
      <dgm:spPr/>
    </dgm:pt>
  </dgm:ptLst>
  <dgm:cxnLst>
    <dgm:cxn modelId="{E832AE02-0A84-4459-B71C-8018CFF9F2E9}" type="presOf" srcId="{066C6C65-7CC9-4627-AF54-12226148A391}" destId="{E4D39827-1868-4951-B7B7-47AC63416CFD}" srcOrd="0" destOrd="0" presId="urn:microsoft.com/office/officeart/2008/layout/HorizontalMultiLevelHierarchy"/>
    <dgm:cxn modelId="{7A720A0E-7379-4F62-8BB4-31B747956245}" type="presOf" srcId="{D1AC5905-79F0-469C-9836-CF293D488469}" destId="{3E34EBBB-FEEA-4223-B1C6-1B113AFD7A00}" srcOrd="1" destOrd="0" presId="urn:microsoft.com/office/officeart/2008/layout/HorizontalMultiLevelHierarchy"/>
    <dgm:cxn modelId="{9CCC4D0E-17E5-4A49-B404-F4FE96E313CC}" type="presOf" srcId="{80446683-1564-4DB4-BC08-2B9CF7757777}" destId="{6270D05A-5293-41E3-AD79-DBAF09C25BCB}" srcOrd="0" destOrd="0" presId="urn:microsoft.com/office/officeart/2008/layout/HorizontalMultiLevelHierarchy"/>
    <dgm:cxn modelId="{C9128C0E-AEE9-4C7A-A92D-21D92465F4F9}" srcId="{196E1872-884B-4E7B-90BC-15CEE459F23F}" destId="{CD034432-CE34-468C-B7C2-1BE39703E3BB}" srcOrd="0" destOrd="0" parTransId="{5E4A6B72-87C3-4907-B6A0-63591AE727AE}" sibTransId="{691D854E-E571-469A-89E2-480B4226673D}"/>
    <dgm:cxn modelId="{64C06819-D926-4531-B655-5D8C9D791149}" type="presOf" srcId="{5E4A6B72-87C3-4907-B6A0-63591AE727AE}" destId="{A4DF87FE-3E96-4F60-A6EC-D0012957E135}" srcOrd="0" destOrd="0" presId="urn:microsoft.com/office/officeart/2008/layout/HorizontalMultiLevelHierarchy"/>
    <dgm:cxn modelId="{881BD42F-DE9C-4111-B810-82434934E207}" srcId="{CD034432-CE34-468C-B7C2-1BE39703E3BB}" destId="{8F83D88A-31F1-4CEA-97D5-E13731C6E171}" srcOrd="0" destOrd="0" parTransId="{8B4E7AD7-77D0-49EE-88D9-3A3E33F7FA27}" sibTransId="{92751748-44DE-4FDD-95E6-AF96609D49FB}"/>
    <dgm:cxn modelId="{FDBE0533-57EA-49AE-B9C2-CDC43FB8A434}" type="presOf" srcId="{CD034432-CE34-468C-B7C2-1BE39703E3BB}" destId="{28D395E9-1DF6-462B-8E91-965524241360}" srcOrd="0" destOrd="0" presId="urn:microsoft.com/office/officeart/2008/layout/HorizontalMultiLevelHierarchy"/>
    <dgm:cxn modelId="{64B64937-42CE-4228-83A6-94015F421AAB}" type="presOf" srcId="{D1AC5905-79F0-469C-9836-CF293D488469}" destId="{0B1F6F6C-141F-4617-B8B2-AF9B25E56BCF}" srcOrd="0" destOrd="0" presId="urn:microsoft.com/office/officeart/2008/layout/HorizontalMultiLevelHierarchy"/>
    <dgm:cxn modelId="{85485861-6B46-40DE-9CC7-F4E6D717316F}" type="presOf" srcId="{5E4A6B72-87C3-4907-B6A0-63591AE727AE}" destId="{D876F544-1C60-4DDC-A075-58259BC23A34}" srcOrd="1" destOrd="0" presId="urn:microsoft.com/office/officeart/2008/layout/HorizontalMultiLevelHierarchy"/>
    <dgm:cxn modelId="{A57F7F41-3312-4C3C-8E3A-F0B861FB166B}" type="presOf" srcId="{8B4E7AD7-77D0-49EE-88D9-3A3E33F7FA27}" destId="{4F8D7024-A49A-4E72-B5D8-04924233D6EF}" srcOrd="0" destOrd="0" presId="urn:microsoft.com/office/officeart/2008/layout/HorizontalMultiLevelHierarchy"/>
    <dgm:cxn modelId="{C70D9763-3251-4EE8-84F9-A326D9A2A659}" type="presOf" srcId="{C2F5EC8C-F110-438A-BFCB-D59CA29416AD}" destId="{5648764B-9770-47CF-875A-6955081AFE01}" srcOrd="0" destOrd="0" presId="urn:microsoft.com/office/officeart/2008/layout/HorizontalMultiLevelHierarchy"/>
    <dgm:cxn modelId="{AA099666-9D6A-4122-9542-28A0583B8B45}" srcId="{CD034432-CE34-468C-B7C2-1BE39703E3BB}" destId="{F74002A9-1276-4279-9C44-2D32B000FA11}" srcOrd="2" destOrd="0" parTransId="{C2F5EC8C-F110-438A-BFCB-D59CA29416AD}" sibTransId="{75C024D4-8CD6-485E-B483-9F1F53771B68}"/>
    <dgm:cxn modelId="{239D414A-2AF1-43DB-808D-E4920422BA91}" type="presOf" srcId="{F974B8D9-CB9C-4AC7-ADBC-4B593B120166}" destId="{2B53A239-398B-4FA1-B0AC-7E2B3FEFE345}" srcOrd="0" destOrd="0" presId="urn:microsoft.com/office/officeart/2008/layout/HorizontalMultiLevelHierarchy"/>
    <dgm:cxn modelId="{FBD39F76-4D07-40FC-B81B-5A2C52989FC8}" type="presOf" srcId="{196E1872-884B-4E7B-90BC-15CEE459F23F}" destId="{257FBBA6-ECBC-4AE9-BCE5-E0641D8603A9}" srcOrd="0" destOrd="0" presId="urn:microsoft.com/office/officeart/2008/layout/HorizontalMultiLevelHierarchy"/>
    <dgm:cxn modelId="{FBF1C05A-7E8C-4905-9515-9B06DE296DD5}" srcId="{731B4F18-D084-4D65-B539-1B14827B5093}" destId="{ACC3C00A-BF72-41A0-91A0-538F2B426681}" srcOrd="0" destOrd="0" parTransId="{D1AC5905-79F0-469C-9836-CF293D488469}" sibTransId="{2EF87E75-E8B6-4138-A673-6E6B3EF3AED4}"/>
    <dgm:cxn modelId="{8C1E567C-F75E-421B-B27C-4A9CFE2C2738}" type="presOf" srcId="{DDA08F13-AA2B-4557-A30D-C568732CDF0A}" destId="{C38087D6-F02E-49D0-BE2B-742B398439F1}" srcOrd="0" destOrd="0" presId="urn:microsoft.com/office/officeart/2008/layout/HorizontalMultiLevelHierarchy"/>
    <dgm:cxn modelId="{83A7BA8F-925F-46B2-B012-B5453D7EE7FB}" srcId="{DDA08F13-AA2B-4557-A30D-C568732CDF0A}" destId="{196E1872-884B-4E7B-90BC-15CEE459F23F}" srcOrd="0" destOrd="0" parTransId="{E7337E48-EB54-48B7-9ADB-1CE9F9133EA9}" sibTransId="{C408A2B1-E564-42AE-88F0-7BEF894711B0}"/>
    <dgm:cxn modelId="{4CF65A93-A40D-434A-BB21-868829EC60F9}" type="presOf" srcId="{C2F5EC8C-F110-438A-BFCB-D59CA29416AD}" destId="{AED5415D-8601-442E-B502-EDBC1C968480}" srcOrd="1" destOrd="0" presId="urn:microsoft.com/office/officeart/2008/layout/HorizontalMultiLevelHierarchy"/>
    <dgm:cxn modelId="{B985C494-CFD4-44EA-9EFC-72095EC521E1}" type="presOf" srcId="{066C6C65-7CC9-4627-AF54-12226148A391}" destId="{723DAD2D-68DA-4C19-B40B-F89D1BE909E3}" srcOrd="1" destOrd="0" presId="urn:microsoft.com/office/officeart/2008/layout/HorizontalMultiLevelHierarchy"/>
    <dgm:cxn modelId="{0624519F-8C99-4D23-AE4E-590609C77D02}" srcId="{CD034432-CE34-468C-B7C2-1BE39703E3BB}" destId="{731B4F18-D084-4D65-B539-1B14827B5093}" srcOrd="1" destOrd="0" parTransId="{066C6C65-7CC9-4627-AF54-12226148A391}" sibTransId="{518F3255-1217-417D-9B2F-0D02AFF8AB7E}"/>
    <dgm:cxn modelId="{EC5828A3-3703-41AE-8419-7BAFADF0C967}" type="presOf" srcId="{8F83D88A-31F1-4CEA-97D5-E13731C6E171}" destId="{EE9A91ED-330E-4BCA-84D8-F120DDB7D313}" srcOrd="0" destOrd="0" presId="urn:microsoft.com/office/officeart/2008/layout/HorizontalMultiLevelHierarchy"/>
    <dgm:cxn modelId="{C06513A5-BD26-4960-A474-D224EFED334D}" type="presOf" srcId="{F974B8D9-CB9C-4AC7-ADBC-4B593B120166}" destId="{65264C35-10B1-4A3F-B3A1-4A0FA22B4F1B}" srcOrd="1" destOrd="0" presId="urn:microsoft.com/office/officeart/2008/layout/HorizontalMultiLevelHierarchy"/>
    <dgm:cxn modelId="{D28633B6-D16A-4816-A6C9-8CAD69722B2C}" srcId="{8F83D88A-31F1-4CEA-97D5-E13731C6E171}" destId="{80446683-1564-4DB4-BC08-2B9CF7757777}" srcOrd="0" destOrd="0" parTransId="{F974B8D9-CB9C-4AC7-ADBC-4B593B120166}" sibTransId="{ECB02F8D-7F25-456E-AE4B-F3B2EC1F5CCF}"/>
    <dgm:cxn modelId="{53E2ACBF-0958-4F4A-B74A-197B65A36B32}" type="presOf" srcId="{8B4E7AD7-77D0-49EE-88D9-3A3E33F7FA27}" destId="{DCC88938-32A1-4620-BEE4-622110BA463A}" srcOrd="1" destOrd="0" presId="urn:microsoft.com/office/officeart/2008/layout/HorizontalMultiLevelHierarchy"/>
    <dgm:cxn modelId="{7B3265C6-30A6-4CB6-9E3C-707AF570815A}" type="presOf" srcId="{ACC3C00A-BF72-41A0-91A0-538F2B426681}" destId="{6F931DDE-476E-43DC-955E-6F336B2649DC}" srcOrd="0" destOrd="0" presId="urn:microsoft.com/office/officeart/2008/layout/HorizontalMultiLevelHierarchy"/>
    <dgm:cxn modelId="{1EA3EFF4-2AC9-43B3-9050-E5187323277F}" type="presOf" srcId="{F74002A9-1276-4279-9C44-2D32B000FA11}" destId="{FC3821EE-FBAD-4961-84BF-20926CF18E08}" srcOrd="0" destOrd="0" presId="urn:microsoft.com/office/officeart/2008/layout/HorizontalMultiLevelHierarchy"/>
    <dgm:cxn modelId="{09EF9CFB-1E55-4778-B08E-267816CB2B41}" type="presOf" srcId="{731B4F18-D084-4D65-B539-1B14827B5093}" destId="{6B416FAC-A64B-4619-9453-ABFA273DE02C}" srcOrd="0" destOrd="0" presId="urn:microsoft.com/office/officeart/2008/layout/HorizontalMultiLevelHierarchy"/>
    <dgm:cxn modelId="{96D6EA2F-3D77-4C0C-9D17-E2255AAA435A}" type="presParOf" srcId="{C38087D6-F02E-49D0-BE2B-742B398439F1}" destId="{1D49E332-C721-447A-9339-359E4F299091}" srcOrd="0" destOrd="0" presId="urn:microsoft.com/office/officeart/2008/layout/HorizontalMultiLevelHierarchy"/>
    <dgm:cxn modelId="{F837D05F-4A9B-409D-827D-90A1D29CBE44}" type="presParOf" srcId="{1D49E332-C721-447A-9339-359E4F299091}" destId="{257FBBA6-ECBC-4AE9-BCE5-E0641D8603A9}" srcOrd="0" destOrd="0" presId="urn:microsoft.com/office/officeart/2008/layout/HorizontalMultiLevelHierarchy"/>
    <dgm:cxn modelId="{B8C3225C-2081-4929-964D-81799C87DBCA}" type="presParOf" srcId="{1D49E332-C721-447A-9339-359E4F299091}" destId="{C2BE05EF-5E9F-46EF-BE6E-EB38CD4157B0}" srcOrd="1" destOrd="0" presId="urn:microsoft.com/office/officeart/2008/layout/HorizontalMultiLevelHierarchy"/>
    <dgm:cxn modelId="{9006A159-2993-4F45-A1DA-6311547457AF}" type="presParOf" srcId="{C2BE05EF-5E9F-46EF-BE6E-EB38CD4157B0}" destId="{A4DF87FE-3E96-4F60-A6EC-D0012957E135}" srcOrd="0" destOrd="0" presId="urn:microsoft.com/office/officeart/2008/layout/HorizontalMultiLevelHierarchy"/>
    <dgm:cxn modelId="{A5C5C664-8425-4CA8-9BB3-7BF20C16698D}" type="presParOf" srcId="{A4DF87FE-3E96-4F60-A6EC-D0012957E135}" destId="{D876F544-1C60-4DDC-A075-58259BC23A34}" srcOrd="0" destOrd="0" presId="urn:microsoft.com/office/officeart/2008/layout/HorizontalMultiLevelHierarchy"/>
    <dgm:cxn modelId="{3E5A4A77-71A0-4752-8D11-608229829BFD}" type="presParOf" srcId="{C2BE05EF-5E9F-46EF-BE6E-EB38CD4157B0}" destId="{CAD4F291-4B32-4919-87EC-E8B68EF66129}" srcOrd="1" destOrd="0" presId="urn:microsoft.com/office/officeart/2008/layout/HorizontalMultiLevelHierarchy"/>
    <dgm:cxn modelId="{B5B76EF9-69E1-4B65-9F6E-6718DCD37520}" type="presParOf" srcId="{CAD4F291-4B32-4919-87EC-E8B68EF66129}" destId="{28D395E9-1DF6-462B-8E91-965524241360}" srcOrd="0" destOrd="0" presId="urn:microsoft.com/office/officeart/2008/layout/HorizontalMultiLevelHierarchy"/>
    <dgm:cxn modelId="{DCBB59DC-E83F-411A-AF6F-DA6ED3E8BD82}" type="presParOf" srcId="{CAD4F291-4B32-4919-87EC-E8B68EF66129}" destId="{63E03CFD-B4B1-4AA6-94ED-8B7E7033293C}" srcOrd="1" destOrd="0" presId="urn:microsoft.com/office/officeart/2008/layout/HorizontalMultiLevelHierarchy"/>
    <dgm:cxn modelId="{723C7E10-66E6-41A9-9615-96D1E497C0BB}" type="presParOf" srcId="{63E03CFD-B4B1-4AA6-94ED-8B7E7033293C}" destId="{4F8D7024-A49A-4E72-B5D8-04924233D6EF}" srcOrd="0" destOrd="0" presId="urn:microsoft.com/office/officeart/2008/layout/HorizontalMultiLevelHierarchy"/>
    <dgm:cxn modelId="{F47ABBF3-DAF1-472C-8F01-9FDCC0A78D77}" type="presParOf" srcId="{4F8D7024-A49A-4E72-B5D8-04924233D6EF}" destId="{DCC88938-32A1-4620-BEE4-622110BA463A}" srcOrd="0" destOrd="0" presId="urn:microsoft.com/office/officeart/2008/layout/HorizontalMultiLevelHierarchy"/>
    <dgm:cxn modelId="{B798BA76-A81A-4A02-B537-F7746716FDE5}" type="presParOf" srcId="{63E03CFD-B4B1-4AA6-94ED-8B7E7033293C}" destId="{67459B50-D8EB-4A44-8505-D9CB5B551785}" srcOrd="1" destOrd="0" presId="urn:microsoft.com/office/officeart/2008/layout/HorizontalMultiLevelHierarchy"/>
    <dgm:cxn modelId="{4A9838A4-61C6-4748-9D55-E285D20F2ADF}" type="presParOf" srcId="{67459B50-D8EB-4A44-8505-D9CB5B551785}" destId="{EE9A91ED-330E-4BCA-84D8-F120DDB7D313}" srcOrd="0" destOrd="0" presId="urn:microsoft.com/office/officeart/2008/layout/HorizontalMultiLevelHierarchy"/>
    <dgm:cxn modelId="{974FAF98-B8FA-43B3-A61F-E5C0F240542B}" type="presParOf" srcId="{67459B50-D8EB-4A44-8505-D9CB5B551785}" destId="{AA9ED640-34CE-4E86-9CB8-4A7FF3D504F9}" srcOrd="1" destOrd="0" presId="urn:microsoft.com/office/officeart/2008/layout/HorizontalMultiLevelHierarchy"/>
    <dgm:cxn modelId="{78AC4793-A390-4A7C-9D91-94BE0FD4DBBC}" type="presParOf" srcId="{AA9ED640-34CE-4E86-9CB8-4A7FF3D504F9}" destId="{2B53A239-398B-4FA1-B0AC-7E2B3FEFE345}" srcOrd="0" destOrd="0" presId="urn:microsoft.com/office/officeart/2008/layout/HorizontalMultiLevelHierarchy"/>
    <dgm:cxn modelId="{65F0BE32-7BA5-45A2-90D4-52C6035D2CBA}" type="presParOf" srcId="{2B53A239-398B-4FA1-B0AC-7E2B3FEFE345}" destId="{65264C35-10B1-4A3F-B3A1-4A0FA22B4F1B}" srcOrd="0" destOrd="0" presId="urn:microsoft.com/office/officeart/2008/layout/HorizontalMultiLevelHierarchy"/>
    <dgm:cxn modelId="{BC710635-4944-4815-8744-670EB202D4C0}" type="presParOf" srcId="{AA9ED640-34CE-4E86-9CB8-4A7FF3D504F9}" destId="{F3045353-6814-4954-9EA1-1D754F3AEE58}" srcOrd="1" destOrd="0" presId="urn:microsoft.com/office/officeart/2008/layout/HorizontalMultiLevelHierarchy"/>
    <dgm:cxn modelId="{ABFECDA6-4F7A-47D4-98CE-53DC39C161F3}" type="presParOf" srcId="{F3045353-6814-4954-9EA1-1D754F3AEE58}" destId="{6270D05A-5293-41E3-AD79-DBAF09C25BCB}" srcOrd="0" destOrd="0" presId="urn:microsoft.com/office/officeart/2008/layout/HorizontalMultiLevelHierarchy"/>
    <dgm:cxn modelId="{FDA7FE45-F9F2-4BAA-99F5-779B57E7749E}" type="presParOf" srcId="{F3045353-6814-4954-9EA1-1D754F3AEE58}" destId="{BA8247AF-0CC8-4404-9BE4-A1DEB252CBE0}" srcOrd="1" destOrd="0" presId="urn:microsoft.com/office/officeart/2008/layout/HorizontalMultiLevelHierarchy"/>
    <dgm:cxn modelId="{BE6EEAF6-A173-4A2B-8A36-8DDE0309A936}" type="presParOf" srcId="{63E03CFD-B4B1-4AA6-94ED-8B7E7033293C}" destId="{E4D39827-1868-4951-B7B7-47AC63416CFD}" srcOrd="2" destOrd="0" presId="urn:microsoft.com/office/officeart/2008/layout/HorizontalMultiLevelHierarchy"/>
    <dgm:cxn modelId="{20463556-AE34-49E9-93CD-A3CE48E7BD83}" type="presParOf" srcId="{E4D39827-1868-4951-B7B7-47AC63416CFD}" destId="{723DAD2D-68DA-4C19-B40B-F89D1BE909E3}" srcOrd="0" destOrd="0" presId="urn:microsoft.com/office/officeart/2008/layout/HorizontalMultiLevelHierarchy"/>
    <dgm:cxn modelId="{FEBBA99E-EFF0-403B-AD42-A8716044960E}" type="presParOf" srcId="{63E03CFD-B4B1-4AA6-94ED-8B7E7033293C}" destId="{024D1A87-CF98-4720-A3A8-CC621E3A64FE}" srcOrd="3" destOrd="0" presId="urn:microsoft.com/office/officeart/2008/layout/HorizontalMultiLevelHierarchy"/>
    <dgm:cxn modelId="{A8E8D98B-0F1E-4AA8-B283-CEA16067FBFC}" type="presParOf" srcId="{024D1A87-CF98-4720-A3A8-CC621E3A64FE}" destId="{6B416FAC-A64B-4619-9453-ABFA273DE02C}" srcOrd="0" destOrd="0" presId="urn:microsoft.com/office/officeart/2008/layout/HorizontalMultiLevelHierarchy"/>
    <dgm:cxn modelId="{9545322E-B1C4-42D7-BB76-847D1E195E4B}" type="presParOf" srcId="{024D1A87-CF98-4720-A3A8-CC621E3A64FE}" destId="{776B9D02-F327-4E0C-86F9-FB659A9FFFC1}" srcOrd="1" destOrd="0" presId="urn:microsoft.com/office/officeart/2008/layout/HorizontalMultiLevelHierarchy"/>
    <dgm:cxn modelId="{52874E71-BC11-494C-A63C-8BDF6EBC5BD2}" type="presParOf" srcId="{776B9D02-F327-4E0C-86F9-FB659A9FFFC1}" destId="{0B1F6F6C-141F-4617-B8B2-AF9B25E56BCF}" srcOrd="0" destOrd="0" presId="urn:microsoft.com/office/officeart/2008/layout/HorizontalMultiLevelHierarchy"/>
    <dgm:cxn modelId="{78024CB9-1B6B-4E7B-A799-EB4CED51D92E}" type="presParOf" srcId="{0B1F6F6C-141F-4617-B8B2-AF9B25E56BCF}" destId="{3E34EBBB-FEEA-4223-B1C6-1B113AFD7A00}" srcOrd="0" destOrd="0" presId="urn:microsoft.com/office/officeart/2008/layout/HorizontalMultiLevelHierarchy"/>
    <dgm:cxn modelId="{96898782-8E8A-4207-BE44-624D8F49F0EF}" type="presParOf" srcId="{776B9D02-F327-4E0C-86F9-FB659A9FFFC1}" destId="{F91B05E6-F0EC-4369-AFAF-C1649C6B553B}" srcOrd="1" destOrd="0" presId="urn:microsoft.com/office/officeart/2008/layout/HorizontalMultiLevelHierarchy"/>
    <dgm:cxn modelId="{C676E38D-A3A4-42F3-BF0C-7DC0AF14F7F5}" type="presParOf" srcId="{F91B05E6-F0EC-4369-AFAF-C1649C6B553B}" destId="{6F931DDE-476E-43DC-955E-6F336B2649DC}" srcOrd="0" destOrd="0" presId="urn:microsoft.com/office/officeart/2008/layout/HorizontalMultiLevelHierarchy"/>
    <dgm:cxn modelId="{11E570E0-85A3-4732-A3DD-5A79A4FC64E5}" type="presParOf" srcId="{F91B05E6-F0EC-4369-AFAF-C1649C6B553B}" destId="{FD8D0233-D931-4280-91CD-B7FA8D0E0519}" srcOrd="1" destOrd="0" presId="urn:microsoft.com/office/officeart/2008/layout/HorizontalMultiLevelHierarchy"/>
    <dgm:cxn modelId="{0A476A82-AB35-491C-B871-C32689751C3A}" type="presParOf" srcId="{63E03CFD-B4B1-4AA6-94ED-8B7E7033293C}" destId="{5648764B-9770-47CF-875A-6955081AFE01}" srcOrd="4" destOrd="0" presId="urn:microsoft.com/office/officeart/2008/layout/HorizontalMultiLevelHierarchy"/>
    <dgm:cxn modelId="{1981EF8F-E73A-45C1-BF83-BA519C8EE856}" type="presParOf" srcId="{5648764B-9770-47CF-875A-6955081AFE01}" destId="{AED5415D-8601-442E-B502-EDBC1C968480}" srcOrd="0" destOrd="0" presId="urn:microsoft.com/office/officeart/2008/layout/HorizontalMultiLevelHierarchy"/>
    <dgm:cxn modelId="{CB51BCF6-D3EA-4E87-9E85-91E0DF4CF2A2}" type="presParOf" srcId="{63E03CFD-B4B1-4AA6-94ED-8B7E7033293C}" destId="{9BB91193-8390-4C6B-A192-D5E2C6327FF5}" srcOrd="5" destOrd="0" presId="urn:microsoft.com/office/officeart/2008/layout/HorizontalMultiLevelHierarchy"/>
    <dgm:cxn modelId="{701B3132-38B3-44E7-8FE7-026307D33532}" type="presParOf" srcId="{9BB91193-8390-4C6B-A192-D5E2C6327FF5}" destId="{FC3821EE-FBAD-4961-84BF-20926CF18E08}" srcOrd="0" destOrd="0" presId="urn:microsoft.com/office/officeart/2008/layout/HorizontalMultiLevelHierarchy"/>
    <dgm:cxn modelId="{C4DB2E32-4BAE-4C13-874F-69A67D44A632}" type="presParOf" srcId="{9BB91193-8390-4C6B-A192-D5E2C6327FF5}" destId="{98680EEE-FD7B-4C3A-8C5D-C569CD48075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327C19-6FDC-4D98-83F5-62DB90C46621}">
      <dsp:nvSpPr>
        <dsp:cNvPr id="0" name=""/>
        <dsp:cNvSpPr/>
      </dsp:nvSpPr>
      <dsp:spPr>
        <a:xfrm>
          <a:off x="585091" y="2175669"/>
          <a:ext cx="382929" cy="10945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1464" y="0"/>
              </a:lnTo>
              <a:lnTo>
                <a:pt x="191464" y="1094500"/>
              </a:lnTo>
              <a:lnTo>
                <a:pt x="382929" y="10945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47566" y="2693930"/>
        <a:ext cx="57977" cy="57977"/>
      </dsp:txXfrm>
    </dsp:sp>
    <dsp:sp modelId="{D10620DD-1F4F-4A3B-97CE-8C64DEB752E8}">
      <dsp:nvSpPr>
        <dsp:cNvPr id="0" name=""/>
        <dsp:cNvSpPr/>
      </dsp:nvSpPr>
      <dsp:spPr>
        <a:xfrm>
          <a:off x="585091" y="2175669"/>
          <a:ext cx="382929" cy="3648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1464" y="0"/>
              </a:lnTo>
              <a:lnTo>
                <a:pt x="191464" y="364833"/>
              </a:lnTo>
              <a:lnTo>
                <a:pt x="382929" y="3648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63333" y="2344863"/>
        <a:ext cx="26445" cy="26445"/>
      </dsp:txXfrm>
    </dsp:sp>
    <dsp:sp modelId="{3DD39BDC-AEDB-4FAA-BA8A-A5956017D194}">
      <dsp:nvSpPr>
        <dsp:cNvPr id="0" name=""/>
        <dsp:cNvSpPr/>
      </dsp:nvSpPr>
      <dsp:spPr>
        <a:xfrm>
          <a:off x="585091" y="1810835"/>
          <a:ext cx="382929" cy="364833"/>
        </a:xfrm>
        <a:custGeom>
          <a:avLst/>
          <a:gdLst/>
          <a:ahLst/>
          <a:cxnLst/>
          <a:rect l="0" t="0" r="0" b="0"/>
          <a:pathLst>
            <a:path>
              <a:moveTo>
                <a:pt x="0" y="364833"/>
              </a:moveTo>
              <a:lnTo>
                <a:pt x="191464" y="364833"/>
              </a:lnTo>
              <a:lnTo>
                <a:pt x="191464" y="0"/>
              </a:lnTo>
              <a:lnTo>
                <a:pt x="38292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63333" y="1980029"/>
        <a:ext cx="26445" cy="26445"/>
      </dsp:txXfrm>
    </dsp:sp>
    <dsp:sp modelId="{6C95FBAB-1CBC-4B27-9BE9-39296EBBD196}">
      <dsp:nvSpPr>
        <dsp:cNvPr id="0" name=""/>
        <dsp:cNvSpPr/>
      </dsp:nvSpPr>
      <dsp:spPr>
        <a:xfrm>
          <a:off x="2882666" y="1035448"/>
          <a:ext cx="3829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2929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64558" y="1071595"/>
        <a:ext cx="19146" cy="19146"/>
      </dsp:txXfrm>
    </dsp:sp>
    <dsp:sp modelId="{DE713A89-AE8F-4E09-94A5-574FB687D0D1}">
      <dsp:nvSpPr>
        <dsp:cNvPr id="0" name=""/>
        <dsp:cNvSpPr/>
      </dsp:nvSpPr>
      <dsp:spPr>
        <a:xfrm>
          <a:off x="585091" y="1081168"/>
          <a:ext cx="382929" cy="1094500"/>
        </a:xfrm>
        <a:custGeom>
          <a:avLst/>
          <a:gdLst/>
          <a:ahLst/>
          <a:cxnLst/>
          <a:rect l="0" t="0" r="0" b="0"/>
          <a:pathLst>
            <a:path>
              <a:moveTo>
                <a:pt x="0" y="1094500"/>
              </a:moveTo>
              <a:lnTo>
                <a:pt x="191464" y="1094500"/>
              </a:lnTo>
              <a:lnTo>
                <a:pt x="191464" y="0"/>
              </a:lnTo>
              <a:lnTo>
                <a:pt x="38292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47566" y="1599429"/>
        <a:ext cx="57977" cy="57977"/>
      </dsp:txXfrm>
    </dsp:sp>
    <dsp:sp modelId="{4073297C-A49C-4E89-8D77-E95449B65D65}">
      <dsp:nvSpPr>
        <dsp:cNvPr id="0" name=""/>
        <dsp:cNvSpPr/>
      </dsp:nvSpPr>
      <dsp:spPr>
        <a:xfrm rot="16200000">
          <a:off x="-1242917" y="1883802"/>
          <a:ext cx="3072282" cy="5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Project</a:t>
          </a:r>
        </a:p>
      </dsp:txBody>
      <dsp:txXfrm>
        <a:off x="-1242917" y="1883802"/>
        <a:ext cx="3072282" cy="583733"/>
      </dsp:txXfrm>
    </dsp:sp>
    <dsp:sp modelId="{6616EF54-23F7-4CB8-B1CE-B5846EABA5AD}">
      <dsp:nvSpPr>
        <dsp:cNvPr id="0" name=""/>
        <dsp:cNvSpPr/>
      </dsp:nvSpPr>
      <dsp:spPr>
        <a:xfrm>
          <a:off x="968020" y="789301"/>
          <a:ext cx="1914646" cy="5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Properties</a:t>
          </a:r>
        </a:p>
      </dsp:txBody>
      <dsp:txXfrm>
        <a:off x="968020" y="789301"/>
        <a:ext cx="1914646" cy="583733"/>
      </dsp:txXfrm>
    </dsp:sp>
    <dsp:sp modelId="{B2B22DF8-6A48-4458-9448-4CD78ACFE609}">
      <dsp:nvSpPr>
        <dsp:cNvPr id="0" name=""/>
        <dsp:cNvSpPr/>
      </dsp:nvSpPr>
      <dsp:spPr>
        <a:xfrm>
          <a:off x="3265596" y="789301"/>
          <a:ext cx="1914646" cy="5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launchSettings.json</a:t>
          </a:r>
          <a:endParaRPr lang="en-US" sz="1800" kern="1200" dirty="0"/>
        </a:p>
      </dsp:txBody>
      <dsp:txXfrm>
        <a:off x="3265596" y="789301"/>
        <a:ext cx="1914646" cy="583733"/>
      </dsp:txXfrm>
    </dsp:sp>
    <dsp:sp modelId="{0F774145-FA90-4B25-A3EE-A380C04F1E9A}">
      <dsp:nvSpPr>
        <dsp:cNvPr id="0" name=""/>
        <dsp:cNvSpPr/>
      </dsp:nvSpPr>
      <dsp:spPr>
        <a:xfrm>
          <a:off x="968020" y="1518968"/>
          <a:ext cx="1914646" cy="5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Dockerfile</a:t>
          </a:r>
          <a:endParaRPr lang="en-US" sz="1800" kern="1200" dirty="0"/>
        </a:p>
      </dsp:txBody>
      <dsp:txXfrm>
        <a:off x="968020" y="1518968"/>
        <a:ext cx="1914646" cy="583733"/>
      </dsp:txXfrm>
    </dsp:sp>
    <dsp:sp modelId="{3A8499F7-7B67-487B-8817-B6F78B2312C3}">
      <dsp:nvSpPr>
        <dsp:cNvPr id="0" name=""/>
        <dsp:cNvSpPr/>
      </dsp:nvSpPr>
      <dsp:spPr>
        <a:xfrm>
          <a:off x="968020" y="2248635"/>
          <a:ext cx="1914646" cy="5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[Name].</a:t>
          </a:r>
          <a:r>
            <a:rPr lang="en-US" sz="1800" kern="1200" dirty="0" err="1"/>
            <a:t>csproj</a:t>
          </a:r>
          <a:endParaRPr lang="en-US" sz="1800" kern="1200" dirty="0"/>
        </a:p>
      </dsp:txBody>
      <dsp:txXfrm>
        <a:off x="968020" y="2248635"/>
        <a:ext cx="1914646" cy="583733"/>
      </dsp:txXfrm>
    </dsp:sp>
    <dsp:sp modelId="{85F527CC-2DCD-4505-852F-F204C6019315}">
      <dsp:nvSpPr>
        <dsp:cNvPr id="0" name=""/>
        <dsp:cNvSpPr/>
      </dsp:nvSpPr>
      <dsp:spPr>
        <a:xfrm>
          <a:off x="968020" y="2978302"/>
          <a:ext cx="1914646" cy="5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…</a:t>
          </a:r>
        </a:p>
      </dsp:txBody>
      <dsp:txXfrm>
        <a:off x="968020" y="2978302"/>
        <a:ext cx="1914646" cy="5837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1F6F6C-141F-4617-B8B2-AF9B25E56BCF}">
      <dsp:nvSpPr>
        <dsp:cNvPr id="0" name=""/>
        <dsp:cNvSpPr/>
      </dsp:nvSpPr>
      <dsp:spPr>
        <a:xfrm>
          <a:off x="4053606" y="2898975"/>
          <a:ext cx="5381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811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09210" y="2931242"/>
        <a:ext cx="26905" cy="26905"/>
      </dsp:txXfrm>
    </dsp:sp>
    <dsp:sp modelId="{E4D39827-1868-4951-B7B7-47AC63416CFD}">
      <dsp:nvSpPr>
        <dsp:cNvPr id="0" name=""/>
        <dsp:cNvSpPr/>
      </dsp:nvSpPr>
      <dsp:spPr>
        <a:xfrm>
          <a:off x="824924" y="2175669"/>
          <a:ext cx="538113" cy="7690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9056" y="0"/>
              </a:lnTo>
              <a:lnTo>
                <a:pt x="269056" y="769026"/>
              </a:lnTo>
              <a:lnTo>
                <a:pt x="538113" y="76902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070516" y="2536717"/>
        <a:ext cx="46929" cy="46929"/>
      </dsp:txXfrm>
    </dsp:sp>
    <dsp:sp modelId="{24E0427A-77D0-4A81-BB06-F6F9F73A7652}">
      <dsp:nvSpPr>
        <dsp:cNvPr id="0" name=""/>
        <dsp:cNvSpPr/>
      </dsp:nvSpPr>
      <dsp:spPr>
        <a:xfrm>
          <a:off x="4053606" y="1406642"/>
          <a:ext cx="538113" cy="5126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9056" y="0"/>
              </a:lnTo>
              <a:lnTo>
                <a:pt x="269056" y="512684"/>
              </a:lnTo>
              <a:lnTo>
                <a:pt x="538113" y="5126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04082" y="1644403"/>
        <a:ext cx="37162" cy="37162"/>
      </dsp:txXfrm>
    </dsp:sp>
    <dsp:sp modelId="{2B53A239-398B-4FA1-B0AC-7E2B3FEFE345}">
      <dsp:nvSpPr>
        <dsp:cNvPr id="0" name=""/>
        <dsp:cNvSpPr/>
      </dsp:nvSpPr>
      <dsp:spPr>
        <a:xfrm>
          <a:off x="7282288" y="848237"/>
          <a:ext cx="5381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811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37892" y="880504"/>
        <a:ext cx="26905" cy="26905"/>
      </dsp:txXfrm>
    </dsp:sp>
    <dsp:sp modelId="{4F8D7024-A49A-4E72-B5D8-04924233D6EF}">
      <dsp:nvSpPr>
        <dsp:cNvPr id="0" name=""/>
        <dsp:cNvSpPr/>
      </dsp:nvSpPr>
      <dsp:spPr>
        <a:xfrm>
          <a:off x="4053606" y="893957"/>
          <a:ext cx="538113" cy="512684"/>
        </a:xfrm>
        <a:custGeom>
          <a:avLst/>
          <a:gdLst/>
          <a:ahLst/>
          <a:cxnLst/>
          <a:rect l="0" t="0" r="0" b="0"/>
          <a:pathLst>
            <a:path>
              <a:moveTo>
                <a:pt x="0" y="512684"/>
              </a:moveTo>
              <a:lnTo>
                <a:pt x="269056" y="512684"/>
              </a:lnTo>
              <a:lnTo>
                <a:pt x="269056" y="0"/>
              </a:lnTo>
              <a:lnTo>
                <a:pt x="538113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04082" y="1131718"/>
        <a:ext cx="37162" cy="37162"/>
      </dsp:txXfrm>
    </dsp:sp>
    <dsp:sp modelId="{A4DF87FE-3E96-4F60-A6EC-D0012957E135}">
      <dsp:nvSpPr>
        <dsp:cNvPr id="0" name=""/>
        <dsp:cNvSpPr/>
      </dsp:nvSpPr>
      <dsp:spPr>
        <a:xfrm>
          <a:off x="824924" y="1406642"/>
          <a:ext cx="538113" cy="769026"/>
        </a:xfrm>
        <a:custGeom>
          <a:avLst/>
          <a:gdLst/>
          <a:ahLst/>
          <a:cxnLst/>
          <a:rect l="0" t="0" r="0" b="0"/>
          <a:pathLst>
            <a:path>
              <a:moveTo>
                <a:pt x="0" y="769026"/>
              </a:moveTo>
              <a:lnTo>
                <a:pt x="269056" y="769026"/>
              </a:lnTo>
              <a:lnTo>
                <a:pt x="269056" y="0"/>
              </a:lnTo>
              <a:lnTo>
                <a:pt x="53811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070516" y="1767690"/>
        <a:ext cx="46929" cy="46929"/>
      </dsp:txXfrm>
    </dsp:sp>
    <dsp:sp modelId="{257FBBA6-ECBC-4AE9-BCE5-E0641D8603A9}">
      <dsp:nvSpPr>
        <dsp:cNvPr id="0" name=""/>
        <dsp:cNvSpPr/>
      </dsp:nvSpPr>
      <dsp:spPr>
        <a:xfrm rot="16200000">
          <a:off x="-1743894" y="1765521"/>
          <a:ext cx="4317343" cy="820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55" tIns="33655" rIns="33655" bIns="3365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 err="1"/>
            <a:t>src</a:t>
          </a:r>
          <a:endParaRPr lang="en-US" sz="5300" kern="1200" dirty="0"/>
        </a:p>
      </dsp:txBody>
      <dsp:txXfrm>
        <a:off x="-1743894" y="1765521"/>
        <a:ext cx="4317343" cy="820295"/>
      </dsp:txXfrm>
    </dsp:sp>
    <dsp:sp modelId="{28D395E9-1DF6-462B-8E91-965524241360}">
      <dsp:nvSpPr>
        <dsp:cNvPr id="0" name=""/>
        <dsp:cNvSpPr/>
      </dsp:nvSpPr>
      <dsp:spPr>
        <a:xfrm>
          <a:off x="1363038" y="996494"/>
          <a:ext cx="2690568" cy="820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WebApplication</a:t>
          </a:r>
          <a:endParaRPr lang="en-US" sz="2200" kern="1200" dirty="0"/>
        </a:p>
      </dsp:txBody>
      <dsp:txXfrm>
        <a:off x="1363038" y="996494"/>
        <a:ext cx="2690568" cy="820295"/>
      </dsp:txXfrm>
    </dsp:sp>
    <dsp:sp modelId="{EE9A91ED-330E-4BCA-84D8-F120DDB7D313}">
      <dsp:nvSpPr>
        <dsp:cNvPr id="0" name=""/>
        <dsp:cNvSpPr/>
      </dsp:nvSpPr>
      <dsp:spPr>
        <a:xfrm>
          <a:off x="4591720" y="483810"/>
          <a:ext cx="2690568" cy="820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WebApplication</a:t>
          </a:r>
          <a:endParaRPr lang="en-US" sz="2200" kern="1200" dirty="0"/>
        </a:p>
      </dsp:txBody>
      <dsp:txXfrm>
        <a:off x="4591720" y="483810"/>
        <a:ext cx="2690568" cy="820295"/>
      </dsp:txXfrm>
    </dsp:sp>
    <dsp:sp modelId="{6270D05A-5293-41E3-AD79-DBAF09C25BCB}">
      <dsp:nvSpPr>
        <dsp:cNvPr id="0" name=""/>
        <dsp:cNvSpPr/>
      </dsp:nvSpPr>
      <dsp:spPr>
        <a:xfrm>
          <a:off x="7820402" y="483810"/>
          <a:ext cx="2690568" cy="820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WebApplication.csproj</a:t>
          </a:r>
          <a:endParaRPr lang="en-US" sz="2200" kern="1200" dirty="0"/>
        </a:p>
      </dsp:txBody>
      <dsp:txXfrm>
        <a:off x="7820402" y="483810"/>
        <a:ext cx="2690568" cy="820295"/>
      </dsp:txXfrm>
    </dsp:sp>
    <dsp:sp modelId="{DA0B9A18-C37D-446C-8F76-95E83EA167CD}">
      <dsp:nvSpPr>
        <dsp:cNvPr id="0" name=""/>
        <dsp:cNvSpPr/>
      </dsp:nvSpPr>
      <dsp:spPr>
        <a:xfrm>
          <a:off x="4591720" y="1509179"/>
          <a:ext cx="2690568" cy="820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WebApplication.sln</a:t>
          </a:r>
        </a:p>
      </dsp:txBody>
      <dsp:txXfrm>
        <a:off x="4591720" y="1509179"/>
        <a:ext cx="2690568" cy="820295"/>
      </dsp:txXfrm>
    </dsp:sp>
    <dsp:sp modelId="{6B416FAC-A64B-4619-9453-ABFA273DE02C}">
      <dsp:nvSpPr>
        <dsp:cNvPr id="0" name=""/>
        <dsp:cNvSpPr/>
      </dsp:nvSpPr>
      <dsp:spPr>
        <a:xfrm>
          <a:off x="1363038" y="2534548"/>
          <a:ext cx="2690568" cy="820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ExternalProject</a:t>
          </a:r>
          <a:endParaRPr lang="en-US" sz="2200" kern="1200" dirty="0"/>
        </a:p>
      </dsp:txBody>
      <dsp:txXfrm>
        <a:off x="1363038" y="2534548"/>
        <a:ext cx="2690568" cy="820295"/>
      </dsp:txXfrm>
    </dsp:sp>
    <dsp:sp modelId="{6F931DDE-476E-43DC-955E-6F336B2649DC}">
      <dsp:nvSpPr>
        <dsp:cNvPr id="0" name=""/>
        <dsp:cNvSpPr/>
      </dsp:nvSpPr>
      <dsp:spPr>
        <a:xfrm>
          <a:off x="4591720" y="2534548"/>
          <a:ext cx="2690568" cy="820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ExternalProject.csproj</a:t>
          </a:r>
          <a:endParaRPr lang="en-US" sz="2200" kern="1200" dirty="0"/>
        </a:p>
      </dsp:txBody>
      <dsp:txXfrm>
        <a:off x="4591720" y="2534548"/>
        <a:ext cx="2690568" cy="8202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1F6F6C-141F-4617-B8B2-AF9B25E56BCF}">
      <dsp:nvSpPr>
        <dsp:cNvPr id="0" name=""/>
        <dsp:cNvSpPr/>
      </dsp:nvSpPr>
      <dsp:spPr>
        <a:xfrm>
          <a:off x="4053606" y="2898975"/>
          <a:ext cx="5381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811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09210" y="2931242"/>
        <a:ext cx="26905" cy="26905"/>
      </dsp:txXfrm>
    </dsp:sp>
    <dsp:sp modelId="{E4D39827-1868-4951-B7B7-47AC63416CFD}">
      <dsp:nvSpPr>
        <dsp:cNvPr id="0" name=""/>
        <dsp:cNvSpPr/>
      </dsp:nvSpPr>
      <dsp:spPr>
        <a:xfrm>
          <a:off x="824924" y="2175669"/>
          <a:ext cx="538113" cy="7690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9056" y="0"/>
              </a:lnTo>
              <a:lnTo>
                <a:pt x="269056" y="769026"/>
              </a:lnTo>
              <a:lnTo>
                <a:pt x="538113" y="76902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070516" y="2536717"/>
        <a:ext cx="46929" cy="46929"/>
      </dsp:txXfrm>
    </dsp:sp>
    <dsp:sp modelId="{24E0427A-77D0-4A81-BB06-F6F9F73A7652}">
      <dsp:nvSpPr>
        <dsp:cNvPr id="0" name=""/>
        <dsp:cNvSpPr/>
      </dsp:nvSpPr>
      <dsp:spPr>
        <a:xfrm>
          <a:off x="4053606" y="1406642"/>
          <a:ext cx="538113" cy="5126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9056" y="0"/>
              </a:lnTo>
              <a:lnTo>
                <a:pt x="269056" y="512684"/>
              </a:lnTo>
              <a:lnTo>
                <a:pt x="538113" y="5126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04082" y="1644403"/>
        <a:ext cx="37162" cy="37162"/>
      </dsp:txXfrm>
    </dsp:sp>
    <dsp:sp modelId="{2B53A239-398B-4FA1-B0AC-7E2B3FEFE345}">
      <dsp:nvSpPr>
        <dsp:cNvPr id="0" name=""/>
        <dsp:cNvSpPr/>
      </dsp:nvSpPr>
      <dsp:spPr>
        <a:xfrm>
          <a:off x="7282288" y="848237"/>
          <a:ext cx="5381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811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37892" y="880504"/>
        <a:ext cx="26905" cy="26905"/>
      </dsp:txXfrm>
    </dsp:sp>
    <dsp:sp modelId="{4F8D7024-A49A-4E72-B5D8-04924233D6EF}">
      <dsp:nvSpPr>
        <dsp:cNvPr id="0" name=""/>
        <dsp:cNvSpPr/>
      </dsp:nvSpPr>
      <dsp:spPr>
        <a:xfrm>
          <a:off x="4053606" y="893957"/>
          <a:ext cx="538113" cy="512684"/>
        </a:xfrm>
        <a:custGeom>
          <a:avLst/>
          <a:gdLst/>
          <a:ahLst/>
          <a:cxnLst/>
          <a:rect l="0" t="0" r="0" b="0"/>
          <a:pathLst>
            <a:path>
              <a:moveTo>
                <a:pt x="0" y="512684"/>
              </a:moveTo>
              <a:lnTo>
                <a:pt x="269056" y="512684"/>
              </a:lnTo>
              <a:lnTo>
                <a:pt x="269056" y="0"/>
              </a:lnTo>
              <a:lnTo>
                <a:pt x="538113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04082" y="1131718"/>
        <a:ext cx="37162" cy="37162"/>
      </dsp:txXfrm>
    </dsp:sp>
    <dsp:sp modelId="{A4DF87FE-3E96-4F60-A6EC-D0012957E135}">
      <dsp:nvSpPr>
        <dsp:cNvPr id="0" name=""/>
        <dsp:cNvSpPr/>
      </dsp:nvSpPr>
      <dsp:spPr>
        <a:xfrm>
          <a:off x="824924" y="1406642"/>
          <a:ext cx="538113" cy="769026"/>
        </a:xfrm>
        <a:custGeom>
          <a:avLst/>
          <a:gdLst/>
          <a:ahLst/>
          <a:cxnLst/>
          <a:rect l="0" t="0" r="0" b="0"/>
          <a:pathLst>
            <a:path>
              <a:moveTo>
                <a:pt x="0" y="769026"/>
              </a:moveTo>
              <a:lnTo>
                <a:pt x="269056" y="769026"/>
              </a:lnTo>
              <a:lnTo>
                <a:pt x="269056" y="0"/>
              </a:lnTo>
              <a:lnTo>
                <a:pt x="53811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070516" y="1767690"/>
        <a:ext cx="46929" cy="46929"/>
      </dsp:txXfrm>
    </dsp:sp>
    <dsp:sp modelId="{257FBBA6-ECBC-4AE9-BCE5-E0641D8603A9}">
      <dsp:nvSpPr>
        <dsp:cNvPr id="0" name=""/>
        <dsp:cNvSpPr/>
      </dsp:nvSpPr>
      <dsp:spPr>
        <a:xfrm rot="16200000">
          <a:off x="-1743894" y="1765521"/>
          <a:ext cx="4317343" cy="820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55" tIns="33655" rIns="33655" bIns="3365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 err="1"/>
            <a:t>src</a:t>
          </a:r>
          <a:endParaRPr lang="en-US" sz="5300" kern="1200" dirty="0"/>
        </a:p>
      </dsp:txBody>
      <dsp:txXfrm>
        <a:off x="-1743894" y="1765521"/>
        <a:ext cx="4317343" cy="820295"/>
      </dsp:txXfrm>
    </dsp:sp>
    <dsp:sp modelId="{28D395E9-1DF6-462B-8E91-965524241360}">
      <dsp:nvSpPr>
        <dsp:cNvPr id="0" name=""/>
        <dsp:cNvSpPr/>
      </dsp:nvSpPr>
      <dsp:spPr>
        <a:xfrm>
          <a:off x="1363038" y="996494"/>
          <a:ext cx="2690568" cy="820295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WebApplication</a:t>
          </a:r>
          <a:r>
            <a:rPr lang="ru-RU" sz="2200" kern="1200" dirty="0"/>
            <a:t> (</a:t>
          </a:r>
          <a:r>
            <a:rPr lang="en-US" sz="2200" kern="1200" dirty="0"/>
            <a:t>.)</a:t>
          </a:r>
        </a:p>
      </dsp:txBody>
      <dsp:txXfrm>
        <a:off x="1363038" y="996494"/>
        <a:ext cx="2690568" cy="820295"/>
      </dsp:txXfrm>
    </dsp:sp>
    <dsp:sp modelId="{EE9A91ED-330E-4BCA-84D8-F120DDB7D313}">
      <dsp:nvSpPr>
        <dsp:cNvPr id="0" name=""/>
        <dsp:cNvSpPr/>
      </dsp:nvSpPr>
      <dsp:spPr>
        <a:xfrm>
          <a:off x="4591720" y="483810"/>
          <a:ext cx="2690568" cy="820295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WebApplication</a:t>
          </a:r>
          <a:endParaRPr lang="en-US" sz="2200" kern="1200" dirty="0"/>
        </a:p>
      </dsp:txBody>
      <dsp:txXfrm>
        <a:off x="4591720" y="483810"/>
        <a:ext cx="2690568" cy="820295"/>
      </dsp:txXfrm>
    </dsp:sp>
    <dsp:sp modelId="{6270D05A-5293-41E3-AD79-DBAF09C25BCB}">
      <dsp:nvSpPr>
        <dsp:cNvPr id="0" name=""/>
        <dsp:cNvSpPr/>
      </dsp:nvSpPr>
      <dsp:spPr>
        <a:xfrm>
          <a:off x="7820402" y="483810"/>
          <a:ext cx="2690568" cy="820295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WebApplication.csproj</a:t>
          </a:r>
          <a:endParaRPr lang="en-US" sz="2200" kern="1200" dirty="0"/>
        </a:p>
      </dsp:txBody>
      <dsp:txXfrm>
        <a:off x="7820402" y="483810"/>
        <a:ext cx="2690568" cy="820295"/>
      </dsp:txXfrm>
    </dsp:sp>
    <dsp:sp modelId="{DA0B9A18-C37D-446C-8F76-95E83EA167CD}">
      <dsp:nvSpPr>
        <dsp:cNvPr id="0" name=""/>
        <dsp:cNvSpPr/>
      </dsp:nvSpPr>
      <dsp:spPr>
        <a:xfrm>
          <a:off x="4591720" y="1509179"/>
          <a:ext cx="2690568" cy="820295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WebApplication.sln</a:t>
          </a:r>
        </a:p>
      </dsp:txBody>
      <dsp:txXfrm>
        <a:off x="4591720" y="1509179"/>
        <a:ext cx="2690568" cy="820295"/>
      </dsp:txXfrm>
    </dsp:sp>
    <dsp:sp modelId="{6B416FAC-A64B-4619-9453-ABFA273DE02C}">
      <dsp:nvSpPr>
        <dsp:cNvPr id="0" name=""/>
        <dsp:cNvSpPr/>
      </dsp:nvSpPr>
      <dsp:spPr>
        <a:xfrm>
          <a:off x="1363038" y="2534548"/>
          <a:ext cx="2690568" cy="820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ExternalProject</a:t>
          </a:r>
          <a:endParaRPr lang="en-US" sz="2200" kern="1200" dirty="0"/>
        </a:p>
      </dsp:txBody>
      <dsp:txXfrm>
        <a:off x="1363038" y="2534548"/>
        <a:ext cx="2690568" cy="820295"/>
      </dsp:txXfrm>
    </dsp:sp>
    <dsp:sp modelId="{6F931DDE-476E-43DC-955E-6F336B2649DC}">
      <dsp:nvSpPr>
        <dsp:cNvPr id="0" name=""/>
        <dsp:cNvSpPr/>
      </dsp:nvSpPr>
      <dsp:spPr>
        <a:xfrm>
          <a:off x="4591720" y="2534548"/>
          <a:ext cx="2690568" cy="820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ExternalProject.csproj</a:t>
          </a:r>
          <a:endParaRPr lang="en-US" sz="2200" kern="1200" dirty="0"/>
        </a:p>
      </dsp:txBody>
      <dsp:txXfrm>
        <a:off x="4591720" y="2534548"/>
        <a:ext cx="2690568" cy="8202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48764B-9770-47CF-875A-6955081AFE01}">
      <dsp:nvSpPr>
        <dsp:cNvPr id="0" name=""/>
        <dsp:cNvSpPr/>
      </dsp:nvSpPr>
      <dsp:spPr>
        <a:xfrm>
          <a:off x="4053606" y="2175669"/>
          <a:ext cx="538113" cy="10253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9056" y="0"/>
              </a:lnTo>
              <a:lnTo>
                <a:pt x="269056" y="1025369"/>
              </a:lnTo>
              <a:lnTo>
                <a:pt x="538113" y="10253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93713" y="2659403"/>
        <a:ext cx="57899" cy="57899"/>
      </dsp:txXfrm>
    </dsp:sp>
    <dsp:sp modelId="{0B1F6F6C-141F-4617-B8B2-AF9B25E56BCF}">
      <dsp:nvSpPr>
        <dsp:cNvPr id="0" name=""/>
        <dsp:cNvSpPr/>
      </dsp:nvSpPr>
      <dsp:spPr>
        <a:xfrm>
          <a:off x="7282288" y="2129949"/>
          <a:ext cx="5381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811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37892" y="2162216"/>
        <a:ext cx="26905" cy="26905"/>
      </dsp:txXfrm>
    </dsp:sp>
    <dsp:sp modelId="{E4D39827-1868-4951-B7B7-47AC63416CFD}">
      <dsp:nvSpPr>
        <dsp:cNvPr id="0" name=""/>
        <dsp:cNvSpPr/>
      </dsp:nvSpPr>
      <dsp:spPr>
        <a:xfrm>
          <a:off x="4053606" y="2129948"/>
          <a:ext cx="5381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811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09210" y="2162216"/>
        <a:ext cx="26905" cy="26905"/>
      </dsp:txXfrm>
    </dsp:sp>
    <dsp:sp modelId="{2B53A239-398B-4FA1-B0AC-7E2B3FEFE345}">
      <dsp:nvSpPr>
        <dsp:cNvPr id="0" name=""/>
        <dsp:cNvSpPr/>
      </dsp:nvSpPr>
      <dsp:spPr>
        <a:xfrm>
          <a:off x="7282288" y="1104579"/>
          <a:ext cx="5381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811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37892" y="1136847"/>
        <a:ext cx="26905" cy="26905"/>
      </dsp:txXfrm>
    </dsp:sp>
    <dsp:sp modelId="{4F8D7024-A49A-4E72-B5D8-04924233D6EF}">
      <dsp:nvSpPr>
        <dsp:cNvPr id="0" name=""/>
        <dsp:cNvSpPr/>
      </dsp:nvSpPr>
      <dsp:spPr>
        <a:xfrm>
          <a:off x="4053606" y="1150299"/>
          <a:ext cx="538113" cy="1025369"/>
        </a:xfrm>
        <a:custGeom>
          <a:avLst/>
          <a:gdLst/>
          <a:ahLst/>
          <a:cxnLst/>
          <a:rect l="0" t="0" r="0" b="0"/>
          <a:pathLst>
            <a:path>
              <a:moveTo>
                <a:pt x="0" y="1025369"/>
              </a:moveTo>
              <a:lnTo>
                <a:pt x="269056" y="1025369"/>
              </a:lnTo>
              <a:lnTo>
                <a:pt x="269056" y="0"/>
              </a:lnTo>
              <a:lnTo>
                <a:pt x="538113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93713" y="1634034"/>
        <a:ext cx="57899" cy="57899"/>
      </dsp:txXfrm>
    </dsp:sp>
    <dsp:sp modelId="{A4DF87FE-3E96-4F60-A6EC-D0012957E135}">
      <dsp:nvSpPr>
        <dsp:cNvPr id="0" name=""/>
        <dsp:cNvSpPr/>
      </dsp:nvSpPr>
      <dsp:spPr>
        <a:xfrm>
          <a:off x="824924" y="2129948"/>
          <a:ext cx="5381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8113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080528" y="2162216"/>
        <a:ext cx="26905" cy="26905"/>
      </dsp:txXfrm>
    </dsp:sp>
    <dsp:sp modelId="{257FBBA6-ECBC-4AE9-BCE5-E0641D8603A9}">
      <dsp:nvSpPr>
        <dsp:cNvPr id="0" name=""/>
        <dsp:cNvSpPr/>
      </dsp:nvSpPr>
      <dsp:spPr>
        <a:xfrm rot="16200000">
          <a:off x="-1743894" y="1765521"/>
          <a:ext cx="4317343" cy="820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55" tIns="33655" rIns="33655" bIns="3365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 err="1"/>
            <a:t>src</a:t>
          </a:r>
          <a:endParaRPr lang="en-US" sz="5300" kern="1200" dirty="0"/>
        </a:p>
      </dsp:txBody>
      <dsp:txXfrm>
        <a:off x="-1743894" y="1765521"/>
        <a:ext cx="4317343" cy="820295"/>
      </dsp:txXfrm>
    </dsp:sp>
    <dsp:sp modelId="{28D395E9-1DF6-462B-8E91-965524241360}">
      <dsp:nvSpPr>
        <dsp:cNvPr id="0" name=""/>
        <dsp:cNvSpPr/>
      </dsp:nvSpPr>
      <dsp:spPr>
        <a:xfrm>
          <a:off x="1363038" y="1765521"/>
          <a:ext cx="2690568" cy="820295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WebApplication</a:t>
          </a:r>
          <a:r>
            <a:rPr lang="ru-RU" sz="2200" kern="1200" dirty="0"/>
            <a:t> (</a:t>
          </a:r>
          <a:r>
            <a:rPr lang="en-US" sz="2200" kern="1200" dirty="0"/>
            <a:t>.)</a:t>
          </a:r>
        </a:p>
      </dsp:txBody>
      <dsp:txXfrm>
        <a:off x="1363038" y="1765521"/>
        <a:ext cx="2690568" cy="820295"/>
      </dsp:txXfrm>
    </dsp:sp>
    <dsp:sp modelId="{EE9A91ED-330E-4BCA-84D8-F120DDB7D313}">
      <dsp:nvSpPr>
        <dsp:cNvPr id="0" name=""/>
        <dsp:cNvSpPr/>
      </dsp:nvSpPr>
      <dsp:spPr>
        <a:xfrm>
          <a:off x="4591720" y="740152"/>
          <a:ext cx="2690568" cy="820295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WebApplication</a:t>
          </a:r>
          <a:endParaRPr lang="en-US" sz="2200" kern="1200" dirty="0"/>
        </a:p>
      </dsp:txBody>
      <dsp:txXfrm>
        <a:off x="4591720" y="740152"/>
        <a:ext cx="2690568" cy="820295"/>
      </dsp:txXfrm>
    </dsp:sp>
    <dsp:sp modelId="{6270D05A-5293-41E3-AD79-DBAF09C25BCB}">
      <dsp:nvSpPr>
        <dsp:cNvPr id="0" name=""/>
        <dsp:cNvSpPr/>
      </dsp:nvSpPr>
      <dsp:spPr>
        <a:xfrm>
          <a:off x="7820402" y="740152"/>
          <a:ext cx="2690568" cy="820295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WebApplication.csproj</a:t>
          </a:r>
          <a:endParaRPr lang="en-US" sz="2200" kern="1200" dirty="0"/>
        </a:p>
      </dsp:txBody>
      <dsp:txXfrm>
        <a:off x="7820402" y="740152"/>
        <a:ext cx="2690568" cy="820295"/>
      </dsp:txXfrm>
    </dsp:sp>
    <dsp:sp modelId="{6B416FAC-A64B-4619-9453-ABFA273DE02C}">
      <dsp:nvSpPr>
        <dsp:cNvPr id="0" name=""/>
        <dsp:cNvSpPr/>
      </dsp:nvSpPr>
      <dsp:spPr>
        <a:xfrm>
          <a:off x="4591720" y="1765521"/>
          <a:ext cx="2690568" cy="820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ExternalProject</a:t>
          </a:r>
          <a:endParaRPr lang="en-US" sz="2200" kern="1200" dirty="0"/>
        </a:p>
      </dsp:txBody>
      <dsp:txXfrm>
        <a:off x="4591720" y="1765521"/>
        <a:ext cx="2690568" cy="820295"/>
      </dsp:txXfrm>
    </dsp:sp>
    <dsp:sp modelId="{6F931DDE-476E-43DC-955E-6F336B2649DC}">
      <dsp:nvSpPr>
        <dsp:cNvPr id="0" name=""/>
        <dsp:cNvSpPr/>
      </dsp:nvSpPr>
      <dsp:spPr>
        <a:xfrm>
          <a:off x="7820402" y="1765521"/>
          <a:ext cx="2690568" cy="820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ExternalProject.csproj</a:t>
          </a:r>
          <a:endParaRPr lang="en-US" sz="2200" kern="1200" dirty="0"/>
        </a:p>
      </dsp:txBody>
      <dsp:txXfrm>
        <a:off x="7820402" y="1765521"/>
        <a:ext cx="2690568" cy="820295"/>
      </dsp:txXfrm>
    </dsp:sp>
    <dsp:sp modelId="{FC3821EE-FBAD-4961-84BF-20926CF18E08}">
      <dsp:nvSpPr>
        <dsp:cNvPr id="0" name=""/>
        <dsp:cNvSpPr/>
      </dsp:nvSpPr>
      <dsp:spPr>
        <a:xfrm>
          <a:off x="4591720" y="2790890"/>
          <a:ext cx="2690568" cy="820295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WebApplication.sln</a:t>
          </a:r>
          <a:endParaRPr lang="en-US" sz="2200" kern="1200" dirty="0"/>
        </a:p>
      </dsp:txBody>
      <dsp:txXfrm>
        <a:off x="4591720" y="2790890"/>
        <a:ext cx="2690568" cy="82029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48764B-9770-47CF-875A-6955081AFE01}">
      <dsp:nvSpPr>
        <dsp:cNvPr id="0" name=""/>
        <dsp:cNvSpPr/>
      </dsp:nvSpPr>
      <dsp:spPr>
        <a:xfrm>
          <a:off x="4053606" y="2175669"/>
          <a:ext cx="538113" cy="10253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9056" y="0"/>
              </a:lnTo>
              <a:lnTo>
                <a:pt x="269056" y="1025369"/>
              </a:lnTo>
              <a:lnTo>
                <a:pt x="538113" y="10253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93713" y="2659403"/>
        <a:ext cx="57899" cy="57899"/>
      </dsp:txXfrm>
    </dsp:sp>
    <dsp:sp modelId="{0B1F6F6C-141F-4617-B8B2-AF9B25E56BCF}">
      <dsp:nvSpPr>
        <dsp:cNvPr id="0" name=""/>
        <dsp:cNvSpPr/>
      </dsp:nvSpPr>
      <dsp:spPr>
        <a:xfrm>
          <a:off x="7282288" y="2129949"/>
          <a:ext cx="5381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811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37892" y="2162216"/>
        <a:ext cx="26905" cy="26905"/>
      </dsp:txXfrm>
    </dsp:sp>
    <dsp:sp modelId="{E4D39827-1868-4951-B7B7-47AC63416CFD}">
      <dsp:nvSpPr>
        <dsp:cNvPr id="0" name=""/>
        <dsp:cNvSpPr/>
      </dsp:nvSpPr>
      <dsp:spPr>
        <a:xfrm>
          <a:off x="4053606" y="2129948"/>
          <a:ext cx="5381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811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09210" y="2162216"/>
        <a:ext cx="26905" cy="26905"/>
      </dsp:txXfrm>
    </dsp:sp>
    <dsp:sp modelId="{2B53A239-398B-4FA1-B0AC-7E2B3FEFE345}">
      <dsp:nvSpPr>
        <dsp:cNvPr id="0" name=""/>
        <dsp:cNvSpPr/>
      </dsp:nvSpPr>
      <dsp:spPr>
        <a:xfrm>
          <a:off x="7282288" y="1104579"/>
          <a:ext cx="5381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811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37892" y="1136847"/>
        <a:ext cx="26905" cy="26905"/>
      </dsp:txXfrm>
    </dsp:sp>
    <dsp:sp modelId="{4F8D7024-A49A-4E72-B5D8-04924233D6EF}">
      <dsp:nvSpPr>
        <dsp:cNvPr id="0" name=""/>
        <dsp:cNvSpPr/>
      </dsp:nvSpPr>
      <dsp:spPr>
        <a:xfrm>
          <a:off x="4053606" y="1150299"/>
          <a:ext cx="538113" cy="1025369"/>
        </a:xfrm>
        <a:custGeom>
          <a:avLst/>
          <a:gdLst/>
          <a:ahLst/>
          <a:cxnLst/>
          <a:rect l="0" t="0" r="0" b="0"/>
          <a:pathLst>
            <a:path>
              <a:moveTo>
                <a:pt x="0" y="1025369"/>
              </a:moveTo>
              <a:lnTo>
                <a:pt x="269056" y="1025369"/>
              </a:lnTo>
              <a:lnTo>
                <a:pt x="269056" y="0"/>
              </a:lnTo>
              <a:lnTo>
                <a:pt x="538113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93713" y="1634034"/>
        <a:ext cx="57899" cy="57899"/>
      </dsp:txXfrm>
    </dsp:sp>
    <dsp:sp modelId="{A4DF87FE-3E96-4F60-A6EC-D0012957E135}">
      <dsp:nvSpPr>
        <dsp:cNvPr id="0" name=""/>
        <dsp:cNvSpPr/>
      </dsp:nvSpPr>
      <dsp:spPr>
        <a:xfrm>
          <a:off x="824924" y="2129948"/>
          <a:ext cx="5381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8113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080528" y="2162216"/>
        <a:ext cx="26905" cy="26905"/>
      </dsp:txXfrm>
    </dsp:sp>
    <dsp:sp modelId="{257FBBA6-ECBC-4AE9-BCE5-E0641D8603A9}">
      <dsp:nvSpPr>
        <dsp:cNvPr id="0" name=""/>
        <dsp:cNvSpPr/>
      </dsp:nvSpPr>
      <dsp:spPr>
        <a:xfrm rot="16200000">
          <a:off x="-1743894" y="1765521"/>
          <a:ext cx="4317343" cy="820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55" tIns="33655" rIns="33655" bIns="3365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 err="1"/>
            <a:t>src</a:t>
          </a:r>
          <a:endParaRPr lang="en-US" sz="5300" kern="1200" dirty="0"/>
        </a:p>
      </dsp:txBody>
      <dsp:txXfrm>
        <a:off x="-1743894" y="1765521"/>
        <a:ext cx="4317343" cy="820295"/>
      </dsp:txXfrm>
    </dsp:sp>
    <dsp:sp modelId="{28D395E9-1DF6-462B-8E91-965524241360}">
      <dsp:nvSpPr>
        <dsp:cNvPr id="0" name=""/>
        <dsp:cNvSpPr/>
      </dsp:nvSpPr>
      <dsp:spPr>
        <a:xfrm>
          <a:off x="1363038" y="1765521"/>
          <a:ext cx="2690568" cy="820295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WebApplication</a:t>
          </a:r>
          <a:r>
            <a:rPr lang="ru-RU" sz="2200" kern="1200" dirty="0"/>
            <a:t> (</a:t>
          </a:r>
          <a:r>
            <a:rPr lang="en-US" sz="2200" kern="1200" dirty="0"/>
            <a:t>.)</a:t>
          </a:r>
        </a:p>
      </dsp:txBody>
      <dsp:txXfrm>
        <a:off x="1363038" y="1765521"/>
        <a:ext cx="2690568" cy="820295"/>
      </dsp:txXfrm>
    </dsp:sp>
    <dsp:sp modelId="{EE9A91ED-330E-4BCA-84D8-F120DDB7D313}">
      <dsp:nvSpPr>
        <dsp:cNvPr id="0" name=""/>
        <dsp:cNvSpPr/>
      </dsp:nvSpPr>
      <dsp:spPr>
        <a:xfrm>
          <a:off x="4591720" y="740152"/>
          <a:ext cx="2690568" cy="820295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WebApplication</a:t>
          </a:r>
          <a:endParaRPr lang="en-US" sz="2200" kern="1200" dirty="0"/>
        </a:p>
      </dsp:txBody>
      <dsp:txXfrm>
        <a:off x="4591720" y="740152"/>
        <a:ext cx="2690568" cy="820295"/>
      </dsp:txXfrm>
    </dsp:sp>
    <dsp:sp modelId="{6270D05A-5293-41E3-AD79-DBAF09C25BCB}">
      <dsp:nvSpPr>
        <dsp:cNvPr id="0" name=""/>
        <dsp:cNvSpPr/>
      </dsp:nvSpPr>
      <dsp:spPr>
        <a:xfrm>
          <a:off x="7820402" y="740152"/>
          <a:ext cx="2690568" cy="820295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WebApplication.csproj</a:t>
          </a:r>
          <a:endParaRPr lang="en-US" sz="2200" kern="1200" dirty="0"/>
        </a:p>
      </dsp:txBody>
      <dsp:txXfrm>
        <a:off x="7820402" y="740152"/>
        <a:ext cx="2690568" cy="820295"/>
      </dsp:txXfrm>
    </dsp:sp>
    <dsp:sp modelId="{6B416FAC-A64B-4619-9453-ABFA273DE02C}">
      <dsp:nvSpPr>
        <dsp:cNvPr id="0" name=""/>
        <dsp:cNvSpPr/>
      </dsp:nvSpPr>
      <dsp:spPr>
        <a:xfrm>
          <a:off x="4591720" y="1765521"/>
          <a:ext cx="2690568" cy="820295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InternalProject</a:t>
          </a:r>
          <a:endParaRPr lang="en-US" sz="2200" kern="1200" dirty="0"/>
        </a:p>
      </dsp:txBody>
      <dsp:txXfrm>
        <a:off x="4591720" y="1765521"/>
        <a:ext cx="2690568" cy="820295"/>
      </dsp:txXfrm>
    </dsp:sp>
    <dsp:sp modelId="{6F931DDE-476E-43DC-955E-6F336B2649DC}">
      <dsp:nvSpPr>
        <dsp:cNvPr id="0" name=""/>
        <dsp:cNvSpPr/>
      </dsp:nvSpPr>
      <dsp:spPr>
        <a:xfrm>
          <a:off x="7820402" y="1765521"/>
          <a:ext cx="2690568" cy="820295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InternalProject.csproj</a:t>
          </a:r>
          <a:endParaRPr lang="en-US" sz="2200" kern="1200" dirty="0"/>
        </a:p>
      </dsp:txBody>
      <dsp:txXfrm>
        <a:off x="7820402" y="1765521"/>
        <a:ext cx="2690568" cy="820295"/>
      </dsp:txXfrm>
    </dsp:sp>
    <dsp:sp modelId="{FC3821EE-FBAD-4961-84BF-20926CF18E08}">
      <dsp:nvSpPr>
        <dsp:cNvPr id="0" name=""/>
        <dsp:cNvSpPr/>
      </dsp:nvSpPr>
      <dsp:spPr>
        <a:xfrm>
          <a:off x="4591720" y="2790890"/>
          <a:ext cx="2690568" cy="820295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WebApplication.sln</a:t>
          </a:r>
          <a:endParaRPr lang="en-US" sz="2200" kern="1200" dirty="0"/>
        </a:p>
      </dsp:txBody>
      <dsp:txXfrm>
        <a:off x="4591720" y="2790890"/>
        <a:ext cx="2690568" cy="8202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2C2021-6E76-4960-8582-B0260C63743B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AD0A4-79A7-4887-B734-3ED182026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603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AD0A4-79A7-4887-B734-3ED182026DD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464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</a:t>
            </a:r>
            <a:r>
              <a:rPr lang="ru-RU" dirty="0"/>
              <a:t>в хардкорной версии запилить больше подробностей – порт меняется после перезагрузки + инкрементится если контейнер уже занят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AD0A4-79A7-4887-B734-3ED182026DD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48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AD0A4-79A7-4887-B734-3ED182026DD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577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Это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AD0A4-79A7-4887-B734-3ED182026DD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89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Это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AD0A4-79A7-4887-B734-3ED182026DD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30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Это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AD0A4-79A7-4887-B734-3ED182026DD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02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Target </a:t>
            </a:r>
            <a:r>
              <a:rPr lang="ru-RU" dirty="0"/>
              <a:t>не подменяется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AD0A4-79A7-4887-B734-3ED182026DD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99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108D7-C345-4C95-BD05-92416E378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0ED058-5581-4864-8968-65932AFC22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632D4-5D8B-4253-A909-4B8772329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4DEF-7190-4A79-9BA3-D881542BAA8A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3204A-7312-494F-B0CF-7DB1448F9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AE99B-E005-446E-A754-EDFCCD37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83C1-DCEC-4821-9534-8263FE086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67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6F625-09CF-431E-B5D6-299D28636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F0AC74-2E7B-4C7B-9942-AE43EEEA76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6BB30-A9B7-4C61-A518-B631962A7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4DEF-7190-4A79-9BA3-D881542BAA8A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67D88-92E6-43BC-B7D2-4892BAC74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90624-9F46-431A-932D-A6A8DDECC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83C1-DCEC-4821-9534-8263FE086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89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A5ECC-52DE-41C1-B016-1DCADC732C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C07E70-4601-4346-AF80-D4BD5FF07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4C3A-73DD-4598-91C5-F1D5F7882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4DEF-7190-4A79-9BA3-D881542BAA8A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684A9-6055-4475-836A-8D7CE6B93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BEDA8-E6A3-4D8F-A3ED-50BC8DF3D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83C1-DCEC-4821-9534-8263FE086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29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DFD80-5E92-4A64-A453-B82C39AFC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26671-5E10-4DBF-BA80-7B77B8391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998DD-4153-4264-A5F7-5D68E60DB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4DEF-7190-4A79-9BA3-D881542BAA8A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909AE-5B91-44CE-A51F-4F54620D4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3DB3B-940F-4DA4-8E0C-41AAD7F2B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83C1-DCEC-4821-9534-8263FE086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38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5A587-C210-43C9-BA5D-6D135E819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87496-CA4C-4A6B-9B02-7871A11FC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9F7D9-0A2C-4170-A227-2515B83E6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4DEF-7190-4A79-9BA3-D881542BAA8A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C6C6C-923F-42CC-8EE3-105811310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9355A-267B-4CAE-B684-1BC2488F1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83C1-DCEC-4821-9534-8263FE086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16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38612-AD58-4EC5-B988-AB07DD375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4444C-8154-4D51-AD64-71052C6F97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C9C4EB-0ECF-4AAB-B1E2-14C6330EB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B624E-2239-4C78-AD42-572928EC1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4DEF-7190-4A79-9BA3-D881542BAA8A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4ACA9-E8C4-4FAB-8C66-01FCE61F5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23B688-1F78-4701-AAC5-5903D4C98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83C1-DCEC-4821-9534-8263FE086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46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21BFE-7EE1-49E7-B78D-D8991F2C1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589E1-F168-42EB-A6ED-DF1072F30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426CD0-A9BB-45EE-BA3C-74D27D81B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08A41F-8ED2-4836-AF86-D41D6C20C5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9F1533-5C60-48EC-8A25-BD2A087CF2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BB0EE3-02E5-4E36-8F68-B06F96599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4DEF-7190-4A79-9BA3-D881542BAA8A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33B857-DB52-4603-8BC9-E65A1B622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40FBB9-DDD1-45C1-AEB6-5D008A50B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83C1-DCEC-4821-9534-8263FE086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73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7884C-8330-40DD-B199-078134464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8AF41E-6882-4C7F-B7D2-6CEDA2B18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4DEF-7190-4A79-9BA3-D881542BAA8A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61073F-7201-49C2-A1C0-5CC1BF4E8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9EE03C-0A46-4982-A15E-6F73A2C89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83C1-DCEC-4821-9534-8263FE086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91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F4AD97-BF73-4C87-9B9F-017C1296F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4DEF-7190-4A79-9BA3-D881542BAA8A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0C3C57-156C-4A75-9BF1-BE60E0FD1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00452F-D605-4FF4-8250-4DF2CA54B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83C1-DCEC-4821-9534-8263FE086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97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CF89A-AD7A-429C-BA76-65829BC55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8C5FD-5E11-43BD-8A79-C6562E692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471310-F586-417F-9262-296FF5900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D56618-03C2-4E74-B223-EF028576D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4DEF-7190-4A79-9BA3-D881542BAA8A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E2E6AF-AB30-4B4E-BB9D-8D1473301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51AD2-DC9D-4719-A7D4-381CAF384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83C1-DCEC-4821-9534-8263FE086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33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49DCA-AD84-4300-A092-265082580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F066D3-AF20-48AF-81C7-111F801F06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6AD3B-C923-42C0-973C-774F03464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87611-C0C1-449D-A4D8-FBAFC362F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4DEF-7190-4A79-9BA3-D881542BAA8A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E9519-E1DB-45A3-B3BE-03C2DFC68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46C03-017F-4E07-8D59-1E17FA173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83C1-DCEC-4821-9534-8263FE086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50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EB4F55-8A5D-4B50-8A0D-04222E641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47962-DB1F-45F6-BAB9-ED93D377E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DF56F-91EB-4E63-800D-FD03168958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A4DEF-7190-4A79-9BA3-D881542BAA8A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26391-BA59-4834-A111-7852068C72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ACAF5-B015-4544-8D46-2B57E98AF0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683C1-DCEC-4821-9534-8263FE086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90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aka.ms/getvsdbgsh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go.microsoft.com/fwlink/?LinkID=798306&amp;clcid=0x409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9246B-CE2F-43B5-A810-D90559AEC5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Visual Studio + Docker = </a:t>
            </a:r>
            <a:r>
              <a:rPr lang="en-US" strike="sngStrike" dirty="0" err="1"/>
              <a:t>Pain</a:t>
            </a:r>
            <a:r>
              <a:rPr lang="en-US" dirty="0" err="1"/>
              <a:t>Love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0A775B-E807-4F8F-9674-16668DDFB2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659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67E3B-E394-4917-A14C-99BCA28F6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9B04F-C90A-448F-962D-F458CB48CE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/dotnet:2.2-aspnetcore-runtime AS base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EXPOSE 80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/dotnet:2.2-sdk AS build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src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COPY ["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",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/"]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RUN dotnet restore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COPY . 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"/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RUN dotnet build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 -c Release -o /app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build AS publish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RUN dotnet publish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 -c Release -o /app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base AS final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COPY --from=publish /app 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ENTRYPOINT ["dotnet", "WebApplication.dll"]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46BFC-37E9-4587-B621-CA9B7B00A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2645984"/>
            <a:ext cx="11262017" cy="340488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/dotnet:2.2-sdk AS build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WORKDIR /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COPY 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RUN dotnet restore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900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67E3B-E394-4917-A14C-99BCA28F6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9B04F-C90A-448F-962D-F458CB48CE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/dotnet:2.2-aspnetcore-runtime AS base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EXPOSE 80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/dotnet:2.2-sdk AS build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src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COPY ["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",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/"]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RUN dotnet restore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COPY . 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"/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RUN dotnet build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 -c Release -o /app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build AS publish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RUN dotnet publish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 -c Release -o /app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base AS final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COPY --from=publish /app 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ENTRYPOINT ["dotnet", "WebApplication.dll"]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46BFC-37E9-4587-B621-CA9B7B00A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177946"/>
            <a:ext cx="10394716" cy="340488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COPY . 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WORKDIR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RUN dotnet build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-c Release -o /app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023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67E3B-E394-4917-A14C-99BCA28F6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9B04F-C90A-448F-962D-F458CB48CE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/dotnet:2.2-aspnetcore-runtime AS base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EXPOSE 80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/dotnet:2.2-sdk AS build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src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COPY ["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",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/"]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RUN dotnet restore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COPY . 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"/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RUN dotnet build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 -c Release -o /app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build AS publish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RUN dotnet publish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 -c Release -o /app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base AS final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COPY --from=publish /app 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ENTRYPOINT ["dotnet", "WebApplication.dll"]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46BFC-37E9-4587-B621-CA9B7B00A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840428"/>
            <a:ext cx="10818796" cy="340488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FROM build AS publish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RUN dotnet publish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-c Release -o /app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06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67E3B-E394-4917-A14C-99BCA28F6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9B04F-C90A-448F-962D-F458CB48CE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/dotnet:2.2-aspnetcore-runtime AS base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EXPOSE 80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/dotnet:2.2-sdk AS build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src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COPY ["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",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/"]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RUN dotnet restore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COPY . 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"/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RUN dotnet build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 -c Release -o /app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build AS publish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RUN dotnet publish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 -c Release -o /app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base AS final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COPY --from=publish /app 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ENTRYPOINT ["dotnet", "WebApplication.dll"]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46BFC-37E9-4587-B621-CA9B7B00A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4261241"/>
            <a:ext cx="10818796" cy="340488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FROM base AS final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COPY --from=publish /app 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ENTRYPOINT 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"dotnet"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"WebApplication.dll"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115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BD8E9-F840-4C19-A6A2-FFC3DEDC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Запустим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DDA24-0147-47CE-AFE0-9A3DEC0FA6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Hosting environment: Development</a:t>
            </a:r>
          </a:p>
          <a:p>
            <a:pPr marL="0" indent="0">
              <a:buNone/>
            </a:pPr>
            <a:r>
              <a:rPr lang="en-US" dirty="0"/>
              <a:t>Content root path: /app</a:t>
            </a:r>
          </a:p>
          <a:p>
            <a:pPr marL="0" indent="0">
              <a:buNone/>
            </a:pPr>
            <a:r>
              <a:rPr lang="en-US" dirty="0"/>
              <a:t>Now listening on: http://[::]:80</a:t>
            </a:r>
          </a:p>
          <a:p>
            <a:pPr marL="0" indent="0">
              <a:buNone/>
            </a:pPr>
            <a:r>
              <a:rPr lang="en-US" dirty="0"/>
              <a:t>Application started. Press </a:t>
            </a:r>
            <a:r>
              <a:rPr lang="en-US" dirty="0" err="1"/>
              <a:t>Ctrl+C</a:t>
            </a:r>
            <a:r>
              <a:rPr lang="en-US" dirty="0"/>
              <a:t> to shut down.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471E100D-F91A-4912-811F-9B329C8308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2" y="1825625"/>
            <a:ext cx="4311500" cy="467558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D3EA169-4D6B-438C-ADCA-55D3EB11EE0D}"/>
              </a:ext>
            </a:extLst>
          </p:cNvPr>
          <p:cNvSpPr txBox="1"/>
          <p:nvPr/>
        </p:nvSpPr>
        <p:spPr>
          <a:xfrm>
            <a:off x="4602541" y="1092200"/>
            <a:ext cx="3139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rgbClr val="FF0000"/>
                </a:solidFill>
              </a:rPr>
              <a:t>Откуда такой порт?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6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98FB1-7B18-438B-83FB-B3E719932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же у нас в консоли?</a:t>
            </a:r>
            <a:r>
              <a:rPr lang="en-US" dirty="0"/>
              <a:t> &gt; docker </a:t>
            </a:r>
            <a:r>
              <a:rPr lang="en-US" dirty="0" err="1"/>
              <a:t>ps</a:t>
            </a:r>
            <a:r>
              <a:rPr lang="en-US" dirty="0"/>
              <a:t> -a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9409ED2-D278-492A-8B40-143DF5B91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319461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8675CF6-70F1-49EA-A028-666DBEE152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592450"/>
              </p:ext>
            </p:extLst>
          </p:nvPr>
        </p:nvGraphicFramePr>
        <p:xfrm>
          <a:off x="838199" y="2777065"/>
          <a:ext cx="10515600" cy="1752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79299285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53983677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1286823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791155787"/>
                    </a:ext>
                  </a:extLst>
                </a:gridCol>
              </a:tblGrid>
              <a:tr h="876301">
                <a:tc>
                  <a:txBody>
                    <a:bodyPr/>
                    <a:lstStyle/>
                    <a:p>
                      <a:r>
                        <a:rPr lang="en-US" dirty="0"/>
                        <a:t>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543991"/>
                  </a:ext>
                </a:extLst>
              </a:tr>
              <a:tr h="876301">
                <a:tc>
                  <a:txBody>
                    <a:bodyPr/>
                    <a:lstStyle/>
                    <a:p>
                      <a:r>
                        <a:rPr lang="en-US" dirty="0" err="1"/>
                        <a:t>webapplication:dev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"tail -f /dev/null"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0.0.0.0:32779-&gt;80/</a:t>
                      </a:r>
                      <a:r>
                        <a:rPr lang="en-US" dirty="0" err="1"/>
                        <a:t>tcp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stupefied_goldwasser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885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6676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64FBF-94F6-46E8-85D2-B5276C5FB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Содержимое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F4512B8-D021-4E2F-A926-F9C5876559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5358" y="1969821"/>
            <a:ext cx="10518442" cy="4017093"/>
          </a:xfrm>
          <a:prstGeom prst="rect">
            <a:avLst/>
          </a:prstGeom>
        </p:spPr>
      </p:pic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875F0A5D-9183-40B5-A6A0-A46C49D90E63}"/>
              </a:ext>
            </a:extLst>
          </p:cNvPr>
          <p:cNvSpPr/>
          <p:nvPr/>
        </p:nvSpPr>
        <p:spPr>
          <a:xfrm>
            <a:off x="635000" y="2192867"/>
            <a:ext cx="1566333" cy="61806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C0F51E-2247-447F-A97A-B54BE08F4DFE}"/>
              </a:ext>
            </a:extLst>
          </p:cNvPr>
          <p:cNvSpPr txBox="1"/>
          <p:nvPr/>
        </p:nvSpPr>
        <p:spPr>
          <a:xfrm>
            <a:off x="4631267" y="1367522"/>
            <a:ext cx="1029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RUN</a:t>
            </a:r>
          </a:p>
        </p:txBody>
      </p:sp>
    </p:spTree>
    <p:extLst>
      <p:ext uri="{BB962C8B-B14F-4D97-AF65-F5344CB8AC3E}">
        <p14:creationId xmlns:p14="http://schemas.microsoft.com/office/powerpoint/2010/main" val="12480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7EBEEE-3E56-4120-997E-F447B1B84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Запускаем еще раз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EDA5C-E7ED-4A1D-ABE4-19DB23C18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9645" y="1825625"/>
            <a:ext cx="6694155" cy="435133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Pain #1: </a:t>
            </a:r>
            <a:r>
              <a:rPr lang="ru-RU" dirty="0">
                <a:solidFill>
                  <a:srgbClr val="FF0000"/>
                </a:solidFill>
              </a:rPr>
              <a:t>порт может меняться</a:t>
            </a:r>
          </a:p>
          <a:p>
            <a:r>
              <a:rPr lang="ru-RU" dirty="0"/>
              <a:t>В том числе и при </a:t>
            </a:r>
            <a:r>
              <a:rPr lang="en-US" dirty="0"/>
              <a:t>clean project</a:t>
            </a:r>
          </a:p>
          <a:p>
            <a:r>
              <a:rPr lang="ru-RU" dirty="0"/>
              <a:t>Счетчик сбрасывается при перезагрузке</a:t>
            </a:r>
          </a:p>
          <a:p>
            <a:r>
              <a:rPr lang="ru-RU" dirty="0"/>
              <a:t>При колизии происходит инкремент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56FC5C0-D6C4-49A3-819F-9E7F800B8BD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1825624"/>
            <a:ext cx="3821445" cy="378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137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5A3FA78-F12D-48F5-9808-B274DAC57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window: Build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4910EA-2D46-4BF2-A586-34AA33F57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467"/>
            <a:ext cx="10515600" cy="52324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docker build -f "C:\Projects\my\presentations\2019_VisualStudio-And-Docker\src\WebApplication\WebApplication\Dockerfile" -t </a:t>
            </a:r>
            <a:r>
              <a:rPr lang="en-US" dirty="0" err="1"/>
              <a:t>webapplication:dev</a:t>
            </a:r>
            <a:r>
              <a:rPr lang="en-US" dirty="0"/>
              <a:t> --target base  --label "</a:t>
            </a:r>
            <a:r>
              <a:rPr lang="en-US" dirty="0" err="1"/>
              <a:t>com.microsoft.created</a:t>
            </a:r>
            <a:r>
              <a:rPr lang="en-US" dirty="0"/>
              <a:t>-by=visual-studio" "C:\Projects\my\presentations\2019_VisualStudio-And-Docker\src\WebApplication"</a:t>
            </a:r>
          </a:p>
          <a:p>
            <a:pPr marL="0" indent="0">
              <a:buNone/>
            </a:pPr>
            <a:r>
              <a:rPr lang="en-US" dirty="0"/>
              <a:t>Sending build context to Docker daemon  15.87kB</a:t>
            </a:r>
          </a:p>
          <a:p>
            <a:pPr marL="0" indent="0">
              <a:buNone/>
            </a:pPr>
            <a:r>
              <a:rPr lang="en-US" dirty="0"/>
              <a:t>Step 1/4 : FROM </a:t>
            </a:r>
            <a:r>
              <a:rPr lang="en-US" dirty="0" err="1"/>
              <a:t>microsoft</a:t>
            </a:r>
            <a:r>
              <a:rPr lang="en-US" dirty="0"/>
              <a:t>/dotnet:2.2-aspnetcore-runtime AS base</a:t>
            </a:r>
          </a:p>
          <a:p>
            <a:pPr marL="0" indent="0">
              <a:buNone/>
            </a:pPr>
            <a:r>
              <a:rPr lang="en-US" dirty="0"/>
              <a:t>---&gt; 41db56126a6d</a:t>
            </a:r>
          </a:p>
          <a:p>
            <a:pPr marL="0" indent="0">
              <a:buNone/>
            </a:pPr>
            <a:r>
              <a:rPr lang="en-US" dirty="0"/>
              <a:t>Step 2/4 : WORKDIR /app</a:t>
            </a:r>
          </a:p>
          <a:p>
            <a:pPr marL="0" indent="0">
              <a:buNone/>
            </a:pPr>
            <a:r>
              <a:rPr lang="en-US" dirty="0"/>
              <a:t> ---&gt; Using cache</a:t>
            </a:r>
          </a:p>
          <a:p>
            <a:pPr marL="0" indent="0">
              <a:buNone/>
            </a:pPr>
            <a:r>
              <a:rPr lang="en-US" dirty="0"/>
              <a:t> ---&gt; 7e759ee3b751</a:t>
            </a:r>
          </a:p>
          <a:p>
            <a:pPr marL="0" indent="0">
              <a:buNone/>
            </a:pPr>
            <a:r>
              <a:rPr lang="en-US" dirty="0"/>
              <a:t>Step 3/4 : EXPOSE 80</a:t>
            </a:r>
          </a:p>
          <a:p>
            <a:pPr marL="0" indent="0">
              <a:buNone/>
            </a:pPr>
            <a:r>
              <a:rPr lang="en-US" dirty="0"/>
              <a:t> ---&gt; Using cache</a:t>
            </a:r>
          </a:p>
          <a:p>
            <a:pPr marL="0" indent="0">
              <a:buNone/>
            </a:pPr>
            <a:r>
              <a:rPr lang="en-US" dirty="0"/>
              <a:t> ---&gt; 7038720edcae</a:t>
            </a:r>
          </a:p>
          <a:p>
            <a:pPr marL="0" indent="0">
              <a:buNone/>
            </a:pPr>
            <a:r>
              <a:rPr lang="en-US" dirty="0"/>
              <a:t>Step 4/4 : LABEL </a:t>
            </a:r>
            <a:r>
              <a:rPr lang="en-US" dirty="0" err="1"/>
              <a:t>com.microsoft.created</a:t>
            </a:r>
            <a:r>
              <a:rPr lang="en-US" dirty="0"/>
              <a:t>-by=visual-studio</a:t>
            </a:r>
          </a:p>
          <a:p>
            <a:pPr marL="0" indent="0">
              <a:buNone/>
            </a:pPr>
            <a:r>
              <a:rPr lang="en-US" dirty="0"/>
              <a:t> ---&gt; Using cache</a:t>
            </a:r>
          </a:p>
          <a:p>
            <a:pPr marL="0" indent="0">
              <a:buNone/>
            </a:pPr>
            <a:r>
              <a:rPr lang="en-US" dirty="0"/>
              <a:t> ---&gt; e4a97a881e70</a:t>
            </a:r>
          </a:p>
          <a:p>
            <a:pPr marL="0" indent="0">
              <a:buNone/>
            </a:pPr>
            <a:r>
              <a:rPr lang="en-US" dirty="0"/>
              <a:t>Successfully built e4a97a881e70</a:t>
            </a:r>
          </a:p>
          <a:p>
            <a:pPr marL="0" indent="0">
              <a:buNone/>
            </a:pPr>
            <a:r>
              <a:rPr lang="en-US" dirty="0"/>
              <a:t>Successfully tagged </a:t>
            </a:r>
            <a:r>
              <a:rPr lang="en-US" dirty="0" err="1"/>
              <a:t>webapplication:dev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docker run -dt -v "C:\Users\Aleksandr_Kugushev\vsdbg\vs2017u5:/remote_debugger:rw" -v "C:\Projects\my\presentations\2019_VisualStudio-And-Docker\src\WebApplication\WebApplication:/app" -v "C:\Users\Aleksandr_Kugushev\.nuget\packages\:/root/.nuget/fallbackpackages2" -v "C:\Program Files\dotnet\</a:t>
            </a:r>
            <a:r>
              <a:rPr lang="en-US" dirty="0" err="1"/>
              <a:t>sdk</a:t>
            </a:r>
            <a:r>
              <a:rPr lang="en-US" dirty="0"/>
              <a:t>\</a:t>
            </a:r>
            <a:r>
              <a:rPr lang="en-US" dirty="0" err="1"/>
              <a:t>NuGetFallbackFolder</a:t>
            </a:r>
            <a:r>
              <a:rPr lang="en-US" dirty="0"/>
              <a:t>:/root/.</a:t>
            </a:r>
            <a:r>
              <a:rPr lang="en-US" dirty="0" err="1"/>
              <a:t>nuget</a:t>
            </a:r>
            <a:r>
              <a:rPr lang="en-US" dirty="0"/>
              <a:t>/</a:t>
            </a:r>
            <a:r>
              <a:rPr lang="en-US" dirty="0" err="1"/>
              <a:t>fallbackpackages</a:t>
            </a:r>
            <a:r>
              <a:rPr lang="en-US" dirty="0"/>
              <a:t>" -e "DOTNET_USE_POLLING_FILE_WATCHER=1" -e "ASPNETCORE_ENVIRONMENT=Development" -e "NUGET_PACKAGES=/root/.</a:t>
            </a:r>
            <a:r>
              <a:rPr lang="en-US" dirty="0" err="1"/>
              <a:t>nuget</a:t>
            </a:r>
            <a:r>
              <a:rPr lang="en-US" dirty="0"/>
              <a:t>/fallbackpackages2" -e "NUGET_FALLBACK_PACKAGES=/root/.</a:t>
            </a:r>
            <a:r>
              <a:rPr lang="en-US" dirty="0" err="1"/>
              <a:t>nuget</a:t>
            </a:r>
            <a:r>
              <a:rPr lang="en-US" dirty="0"/>
              <a:t>/</a:t>
            </a:r>
            <a:r>
              <a:rPr lang="en-US" dirty="0" err="1"/>
              <a:t>fallbackpackages</a:t>
            </a:r>
            <a:r>
              <a:rPr lang="en-US" dirty="0"/>
              <a:t>;/root/.</a:t>
            </a:r>
            <a:r>
              <a:rPr lang="en-US" dirty="0" err="1"/>
              <a:t>nuget</a:t>
            </a:r>
            <a:r>
              <a:rPr lang="en-US" dirty="0"/>
              <a:t>/fallbackpackages2" -P --</a:t>
            </a:r>
            <a:r>
              <a:rPr lang="en-US" dirty="0" err="1"/>
              <a:t>entrypoint</a:t>
            </a:r>
            <a:r>
              <a:rPr lang="en-US" dirty="0"/>
              <a:t> tail </a:t>
            </a:r>
            <a:r>
              <a:rPr lang="en-US" dirty="0" err="1"/>
              <a:t>webapplication:dev</a:t>
            </a:r>
            <a:r>
              <a:rPr lang="en-US" dirty="0"/>
              <a:t> -f /dev/null</a:t>
            </a:r>
          </a:p>
          <a:p>
            <a:pPr marL="0" indent="0">
              <a:buNone/>
            </a:pPr>
            <a:r>
              <a:rPr lang="en-US" dirty="0"/>
              <a:t>39f6ec93ea66536bdc4da5648c49a9acc408081cb1cd6a8cafdcced4ef5e4695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AB584EE-8838-4454-9719-6A9A3A11AEC2}"/>
              </a:ext>
            </a:extLst>
          </p:cNvPr>
          <p:cNvSpPr/>
          <p:nvPr/>
        </p:nvSpPr>
        <p:spPr>
          <a:xfrm>
            <a:off x="482600" y="2142067"/>
            <a:ext cx="5418667" cy="3014133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7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5A3FA78-F12D-48F5-9808-B274DAC57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window: Build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4910EA-2D46-4BF2-A586-34AA33F57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467"/>
            <a:ext cx="10515600" cy="52324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docker build -f "C:\Projects\my\presentations\2019_VisualStudio-And-Docker\src\WebApplication\WebApplication\Dockerfile" -t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webapplication:dev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--target base  --label "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com.microsoft.created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-by=visual-studio" "C:\Projects\my\presentations\2019_VisualStudio-And-Docker\src\WebApplication"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Sending build context to Docker daemon  15.87kB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1/4 : FROM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microsoft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/dotnet:2.2-aspnetcore-runtime AS base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---&gt; 41db56126a6d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2/4 : WORKDIR /app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Using cache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7e759ee3b751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3/4 : EXPOSE 80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Using cache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7038720edcae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4/4 : LABEL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com.microsoft.created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-by=visual-studio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Using cache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e4a97a881e70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Successfully built e4a97a881e70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Successfully tagged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webapplication:dev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docker run -dt -v "C:\Users\Aleksandr_Kugushev\vsdbg\vs2017u5:/remote_debugger:rw" -v "C:\Projects\my\presentations\2019_VisualStudio-And-Docker\src\WebApplication\WebApplication:/app" -v "C:\Users\Aleksandr_Kugushev\.nuget\packages\:/root/.nuget/fallbackpackages2" -v "C:\Program Files\dotnet\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sdk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\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NuGetFallbackFolder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:/root/.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nuget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fallbackpackages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" -e "DOTNET_USE_POLLING_FILE_WATCHER=1" -e "ASPNETCORE_ENVIRONMENT=Development" -e "NUGET_PACKAGES=/root/.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nuget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/fallbackpackages2" -e "NUGET_FALLBACK_PACKAGES=/root/.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nuget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fallbackpackages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;/root/.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nuget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/fallbackpackages2" -P --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entrypoint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tail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webapplication:dev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-f /dev/null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39f6ec93ea66536bdc4da5648c49a9acc408081cb1cd6a8cafdcced4ef5e4695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F310C1-F2C7-4237-A802-6B2951C5AD47}"/>
              </a:ext>
            </a:extLst>
          </p:cNvPr>
          <p:cNvSpPr/>
          <p:nvPr/>
        </p:nvSpPr>
        <p:spPr>
          <a:xfrm>
            <a:off x="838200" y="1422738"/>
            <a:ext cx="976206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docker build -f ".\WebApplication\WebApplication\Dockerfile" </a:t>
            </a:r>
          </a:p>
          <a:p>
            <a:r>
              <a:rPr lang="en-US" dirty="0"/>
              <a:t>        -t </a:t>
            </a:r>
            <a:r>
              <a:rPr lang="en-US" dirty="0" err="1"/>
              <a:t>webapplication:dev</a:t>
            </a:r>
            <a:r>
              <a:rPr lang="en-US" dirty="0"/>
              <a:t> </a:t>
            </a:r>
          </a:p>
          <a:p>
            <a:r>
              <a:rPr lang="en-US" dirty="0"/>
              <a:t>        --target base  </a:t>
            </a:r>
          </a:p>
          <a:p>
            <a:r>
              <a:rPr lang="en-US" dirty="0"/>
              <a:t>        --label "</a:t>
            </a:r>
            <a:r>
              <a:rPr lang="en-US" dirty="0" err="1"/>
              <a:t>com.microsoft.created</a:t>
            </a:r>
            <a:r>
              <a:rPr lang="en-US" dirty="0"/>
              <a:t>-by=visual-studio" </a:t>
            </a:r>
          </a:p>
          <a:p>
            <a:r>
              <a:rPr lang="en-US" dirty="0"/>
              <a:t>        “.\WebApplication"</a:t>
            </a:r>
          </a:p>
        </p:txBody>
      </p:sp>
    </p:spTree>
    <p:extLst>
      <p:ext uri="{BB962C8B-B14F-4D97-AF65-F5344CB8AC3E}">
        <p14:creationId xmlns:p14="http://schemas.microsoft.com/office/powerpoint/2010/main" val="1960462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A9C83-A119-4B21-92C0-50E9DCB55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Контейнерная революция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E23A0-7CD9-4232-B5A7-53852DB04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184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67E3B-E394-4917-A14C-99BCA28F6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9B04F-C90A-448F-962D-F458CB48C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/dotnet:2.2-aspnetcore-runtime AS base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EXPOSE 80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/dotnet:2.2-sdk AS build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WORKDIR /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COPY 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RUN dotnet restore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COPY . 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WORKDIR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RUN dotnet build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-c Release -o /app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FROM build AS publish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RUN dotnet publish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-c Release -o /app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FROM base AS final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COPY --from=publish /app 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ENTRYPOINT 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"dotnet"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"WebApplication.dll"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923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67E3B-E394-4917-A14C-99BCA28F6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9B04F-C90A-448F-962D-F458CB48C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/dotnet:2.2-aspnetcore-runtime AS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base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EXPOSE 80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/dotnet:2.2-sdk AS build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WORKDIR 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src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COPY ["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", "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/"]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RUN dotnet restore "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COPY . 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WORKDIR "/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RUN dotnet build "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 -c Release -o /app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FROM build AS publish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RUN dotnet publish "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 -c Release -o /app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FROM base AS final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COPY --from=publish /app 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ENTRYPOINT ["dotnet", "WebApplication.dll"]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250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5A3FA78-F12D-48F5-9808-B274DAC57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window: Build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4910EA-2D46-4BF2-A586-34AA33F57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467"/>
            <a:ext cx="10515600" cy="52324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docker build -f "C:\Projects\my\presentations\2019_VisualStudio-And-Docker\src\WebApplication\WebApplication\Dockerfile" -t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webapplication:dev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--target base  --label "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com.microsoft.created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-by=visual-studio" "C:\Projects\my\presentations\2019_VisualStudio-And-Docker\src\WebApplication"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Sending build context to Docker daemon  15.87kB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1/4 : FROM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microsoft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/dotnet:2.2-aspnetcore-runtime AS base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---&gt; 41db56126a6d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2/4 : WORKDIR /app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Using cache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7e759ee3b751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3/4 : EXPOSE 80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Using cache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7038720edcae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4/4 : LABEL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com.microsoft.created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-by=visual-studio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Using cache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e4a97a881e70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Successfully built e4a97a881e70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Successfully tagged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webapplication:dev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docker run -dt -v "C:\Users\Aleksandr_Kugushev\vsdbg\vs2017u5:/remote_debugger:rw" -v "C:\Projects\my\presentations\2019_VisualStudio-And-Docker\src\WebApplication\WebApplication:/app" -v "C:\Users\Aleksandr_Kugushev\.nuget\packages\:/root/.nuget/fallbackpackages2" -v "C:\Program Files\dotnet\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sdk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\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NuGetFallbackFolder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:/root/.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nuget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fallbackpackages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" -e "DOTNET_USE_POLLING_FILE_WATCHER=1" -e "ASPNETCORE_ENVIRONMENT=Development" -e "NUGET_PACKAGES=/root/.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nuget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/fallbackpackages2" -e "NUGET_FALLBACK_PACKAGES=/root/.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nuget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fallbackpackages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;/root/.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nuget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/fallbackpackages2" -P --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entrypoint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tail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webapplication:dev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-f /dev/null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39f6ec93ea66536bdc4da5648c49a9acc408081cb1cd6a8cafdcced4ef5e4695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1AD0BA-DC27-4D3A-A34A-7E6B53AD7DB5}"/>
              </a:ext>
            </a:extLst>
          </p:cNvPr>
          <p:cNvSpPr/>
          <p:nvPr/>
        </p:nvSpPr>
        <p:spPr>
          <a:xfrm>
            <a:off x="838200" y="1690688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Sending build context to Docker daemon  15.87kB</a:t>
            </a:r>
          </a:p>
          <a:p>
            <a:r>
              <a:rPr lang="en-US" dirty="0"/>
              <a:t>Step 1/4 : FROM </a:t>
            </a:r>
            <a:r>
              <a:rPr lang="en-US" dirty="0" err="1"/>
              <a:t>microsoft</a:t>
            </a:r>
            <a:r>
              <a:rPr lang="en-US" dirty="0"/>
              <a:t>/dotnet:2.2-aspnetcore-runtime AS base</a:t>
            </a:r>
          </a:p>
          <a:p>
            <a:r>
              <a:rPr lang="en-US" dirty="0"/>
              <a:t>---&gt; 41db56126a6d</a:t>
            </a:r>
          </a:p>
          <a:p>
            <a:r>
              <a:rPr lang="en-US" dirty="0"/>
              <a:t>Step 2/4 : WORKDIR /app</a:t>
            </a:r>
          </a:p>
          <a:p>
            <a:r>
              <a:rPr lang="en-US" dirty="0"/>
              <a:t> ---&gt; Using cache</a:t>
            </a:r>
          </a:p>
          <a:p>
            <a:r>
              <a:rPr lang="en-US" dirty="0"/>
              <a:t> ---&gt; 7e759ee3b751</a:t>
            </a:r>
          </a:p>
          <a:p>
            <a:r>
              <a:rPr lang="en-US" dirty="0"/>
              <a:t>Step 3/4 : EXPOSE 80</a:t>
            </a:r>
          </a:p>
          <a:p>
            <a:r>
              <a:rPr lang="en-US" dirty="0"/>
              <a:t> ---&gt; Using cache</a:t>
            </a:r>
          </a:p>
          <a:p>
            <a:r>
              <a:rPr lang="en-US" dirty="0"/>
              <a:t> ---&gt; 7038720edcae</a:t>
            </a:r>
          </a:p>
          <a:p>
            <a:r>
              <a:rPr lang="en-US" dirty="0"/>
              <a:t>Step 4/4 : LABEL </a:t>
            </a:r>
            <a:r>
              <a:rPr lang="en-US" dirty="0" err="1"/>
              <a:t>com.microsoft.created</a:t>
            </a:r>
            <a:r>
              <a:rPr lang="en-US" dirty="0"/>
              <a:t>-by=visual-studio</a:t>
            </a:r>
          </a:p>
          <a:p>
            <a:r>
              <a:rPr lang="en-US" dirty="0"/>
              <a:t> ---&gt; Using cache</a:t>
            </a:r>
          </a:p>
          <a:p>
            <a:r>
              <a:rPr lang="en-US" dirty="0"/>
              <a:t> ---&gt; e4a97a881e70</a:t>
            </a:r>
          </a:p>
          <a:p>
            <a:r>
              <a:rPr lang="en-US" dirty="0"/>
              <a:t>Successfully built e4a97a881e70</a:t>
            </a:r>
          </a:p>
          <a:p>
            <a:r>
              <a:rPr lang="en-US" dirty="0"/>
              <a:t>Successfully tagged </a:t>
            </a:r>
            <a:r>
              <a:rPr lang="en-US" dirty="0" err="1"/>
              <a:t>webapplication:dev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067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5A3FA78-F12D-48F5-9808-B274DAC57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window: Build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4910EA-2D46-4BF2-A586-34AA33F57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467"/>
            <a:ext cx="10515600" cy="52324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docker build -f "C:\Projects\my\presentations\2019_VisualStudio-And-Docker\src\WebApplication\WebApplication\Dockerfile" -t </a:t>
            </a:r>
            <a:r>
              <a:rPr lang="en-US" dirty="0" err="1"/>
              <a:t>webapplication:dev</a:t>
            </a:r>
            <a:r>
              <a:rPr lang="en-US" dirty="0"/>
              <a:t> --target base  --label "</a:t>
            </a:r>
            <a:r>
              <a:rPr lang="en-US" dirty="0" err="1"/>
              <a:t>com.microsoft.created</a:t>
            </a:r>
            <a:r>
              <a:rPr lang="en-US" dirty="0"/>
              <a:t>-by=visual-studio" "C:\Projects\my\presentations\2019_VisualStudio-And-Docker\src\WebApplication"</a:t>
            </a:r>
          </a:p>
          <a:p>
            <a:pPr marL="0" indent="0">
              <a:buNone/>
            </a:pPr>
            <a:r>
              <a:rPr lang="en-US" dirty="0"/>
              <a:t>Sending build context to Docker daemon  15.87kB</a:t>
            </a:r>
          </a:p>
          <a:p>
            <a:pPr marL="0" indent="0">
              <a:buNone/>
            </a:pPr>
            <a:r>
              <a:rPr lang="en-US" dirty="0"/>
              <a:t>Step 1/4 : FROM </a:t>
            </a:r>
            <a:r>
              <a:rPr lang="en-US" dirty="0" err="1"/>
              <a:t>microsoft</a:t>
            </a:r>
            <a:r>
              <a:rPr lang="en-US" dirty="0"/>
              <a:t>/dotnet:2.2-aspnetcore-runtime AS base</a:t>
            </a:r>
          </a:p>
          <a:p>
            <a:pPr marL="0" indent="0">
              <a:buNone/>
            </a:pPr>
            <a:r>
              <a:rPr lang="en-US" dirty="0"/>
              <a:t>---&gt; 41db56126a6d</a:t>
            </a:r>
          </a:p>
          <a:p>
            <a:pPr marL="0" indent="0">
              <a:buNone/>
            </a:pPr>
            <a:r>
              <a:rPr lang="en-US" dirty="0"/>
              <a:t>Step 2/4 : WORKDIR /app</a:t>
            </a:r>
          </a:p>
          <a:p>
            <a:pPr marL="0" indent="0">
              <a:buNone/>
            </a:pPr>
            <a:r>
              <a:rPr lang="en-US" dirty="0"/>
              <a:t> ---&gt; Using cache</a:t>
            </a:r>
          </a:p>
          <a:p>
            <a:pPr marL="0" indent="0">
              <a:buNone/>
            </a:pPr>
            <a:r>
              <a:rPr lang="en-US" dirty="0"/>
              <a:t> ---&gt; 7e759ee3b751</a:t>
            </a:r>
          </a:p>
          <a:p>
            <a:pPr marL="0" indent="0">
              <a:buNone/>
            </a:pPr>
            <a:r>
              <a:rPr lang="en-US" dirty="0"/>
              <a:t>Step 3/4 : EXPOSE 80</a:t>
            </a:r>
          </a:p>
          <a:p>
            <a:pPr marL="0" indent="0">
              <a:buNone/>
            </a:pPr>
            <a:r>
              <a:rPr lang="en-US" dirty="0"/>
              <a:t> ---&gt; Using cache</a:t>
            </a:r>
          </a:p>
          <a:p>
            <a:pPr marL="0" indent="0">
              <a:buNone/>
            </a:pPr>
            <a:r>
              <a:rPr lang="en-US" dirty="0"/>
              <a:t> ---&gt; 7038720edcae</a:t>
            </a:r>
          </a:p>
          <a:p>
            <a:pPr marL="0" indent="0">
              <a:buNone/>
            </a:pPr>
            <a:r>
              <a:rPr lang="en-US" dirty="0"/>
              <a:t>Step 4/4 : LABEL </a:t>
            </a:r>
            <a:r>
              <a:rPr lang="en-US" dirty="0" err="1"/>
              <a:t>com.microsoft.created</a:t>
            </a:r>
            <a:r>
              <a:rPr lang="en-US" dirty="0"/>
              <a:t>-by=visual-studio</a:t>
            </a:r>
          </a:p>
          <a:p>
            <a:pPr marL="0" indent="0">
              <a:buNone/>
            </a:pPr>
            <a:r>
              <a:rPr lang="en-US" dirty="0"/>
              <a:t> ---&gt; Using cache</a:t>
            </a:r>
          </a:p>
          <a:p>
            <a:pPr marL="0" indent="0">
              <a:buNone/>
            </a:pPr>
            <a:r>
              <a:rPr lang="en-US" dirty="0"/>
              <a:t> ---&gt; e4a97a881e70</a:t>
            </a:r>
          </a:p>
          <a:p>
            <a:pPr marL="0" indent="0">
              <a:buNone/>
            </a:pPr>
            <a:r>
              <a:rPr lang="en-US" dirty="0"/>
              <a:t>Successfully built e4a97a881e70</a:t>
            </a:r>
          </a:p>
          <a:p>
            <a:pPr marL="0" indent="0">
              <a:buNone/>
            </a:pPr>
            <a:r>
              <a:rPr lang="en-US" dirty="0"/>
              <a:t>Successfully tagged </a:t>
            </a:r>
            <a:r>
              <a:rPr lang="en-US" dirty="0" err="1"/>
              <a:t>webapplication:dev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docker run -dt -v "C:\Users\Aleksandr_Kugushev\vsdbg\vs2017u5:/remote_debugger:rw" -v "C:\Projects\my\presentations\2019_VisualStudio-And-Docker\src\WebApplication\WebApplication:/app" -v "C:\Users\Aleksandr_Kugushev\.nuget\packages\:/root/.nuget/fallbackpackages2" -v "C:\Program Files\dotnet\</a:t>
            </a:r>
            <a:r>
              <a:rPr lang="en-US" dirty="0" err="1"/>
              <a:t>sdk</a:t>
            </a:r>
            <a:r>
              <a:rPr lang="en-US" dirty="0"/>
              <a:t>\</a:t>
            </a:r>
            <a:r>
              <a:rPr lang="en-US" dirty="0" err="1"/>
              <a:t>NuGetFallbackFolder</a:t>
            </a:r>
            <a:r>
              <a:rPr lang="en-US" dirty="0"/>
              <a:t>:/root/.</a:t>
            </a:r>
            <a:r>
              <a:rPr lang="en-US" dirty="0" err="1"/>
              <a:t>nuget</a:t>
            </a:r>
            <a:r>
              <a:rPr lang="en-US" dirty="0"/>
              <a:t>/</a:t>
            </a:r>
            <a:r>
              <a:rPr lang="en-US" dirty="0" err="1"/>
              <a:t>fallbackpackages</a:t>
            </a:r>
            <a:r>
              <a:rPr lang="en-US" dirty="0"/>
              <a:t>" -e "DOTNET_USE_POLLING_FILE_WATCHER=1" -e "ASPNETCORE_ENVIRONMENT=Development" -e "NUGET_PACKAGES=/root/.</a:t>
            </a:r>
            <a:r>
              <a:rPr lang="en-US" dirty="0" err="1"/>
              <a:t>nuget</a:t>
            </a:r>
            <a:r>
              <a:rPr lang="en-US" dirty="0"/>
              <a:t>/fallbackpackages2" -e "NUGET_FALLBACK_PACKAGES=/root/.</a:t>
            </a:r>
            <a:r>
              <a:rPr lang="en-US" dirty="0" err="1"/>
              <a:t>nuget</a:t>
            </a:r>
            <a:r>
              <a:rPr lang="en-US" dirty="0"/>
              <a:t>/</a:t>
            </a:r>
            <a:r>
              <a:rPr lang="en-US" dirty="0" err="1"/>
              <a:t>fallbackpackages</a:t>
            </a:r>
            <a:r>
              <a:rPr lang="en-US" dirty="0"/>
              <a:t>;/root/.</a:t>
            </a:r>
            <a:r>
              <a:rPr lang="en-US" dirty="0" err="1"/>
              <a:t>nuget</a:t>
            </a:r>
            <a:r>
              <a:rPr lang="en-US" dirty="0"/>
              <a:t>/fallbackpackages2" -P --</a:t>
            </a:r>
            <a:r>
              <a:rPr lang="en-US" dirty="0" err="1"/>
              <a:t>entrypoint</a:t>
            </a:r>
            <a:r>
              <a:rPr lang="en-US" dirty="0"/>
              <a:t> tail </a:t>
            </a:r>
            <a:r>
              <a:rPr lang="en-US" dirty="0" err="1"/>
              <a:t>webapplication:dev</a:t>
            </a:r>
            <a:r>
              <a:rPr lang="en-US" dirty="0"/>
              <a:t> -f /dev/null</a:t>
            </a:r>
          </a:p>
          <a:p>
            <a:pPr marL="0" indent="0">
              <a:buNone/>
            </a:pPr>
            <a:r>
              <a:rPr lang="en-US" dirty="0"/>
              <a:t>39f6ec93ea66536bdc4da5648c49a9acc408081cb1cd6a8cafdcced4ef5e4695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AB584EE-8838-4454-9719-6A9A3A11AEC2}"/>
              </a:ext>
            </a:extLst>
          </p:cNvPr>
          <p:cNvSpPr/>
          <p:nvPr/>
        </p:nvSpPr>
        <p:spPr>
          <a:xfrm>
            <a:off x="677333" y="5579533"/>
            <a:ext cx="10676467" cy="125306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894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5A3FA78-F12D-48F5-9808-B274DAC57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window: Build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4910EA-2D46-4BF2-A586-34AA33F57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467"/>
            <a:ext cx="10515600" cy="52324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docker build -f "C:\Projects\my\presentations\2019_VisualStudio-And-Docker\src\WebApplication\WebApplication\Dockerfile" -t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webapplication:dev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--target base  --label "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com.microsoft.created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-by=visual-studio" "C:\Projects\my\presentations\2019_VisualStudio-And-Docker\src\WebApplication"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Sending build context to Docker daemon  15.87kB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1/4 : FROM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microsoft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/dotnet:2.2-aspnetcore-runtime AS base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---&gt; 41db56126a6d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2/4 : WORKDIR /app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Using cache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7e759ee3b751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3/4 : EXPOSE 80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Using cache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7038720edcae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4/4 : LABEL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com.microsoft.created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-by=visual-studio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Using cache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e4a97a881e70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Successfully built e4a97a881e70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Successfully tagged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webapplication:dev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docker run -dt -v "C:\Users\Aleksandr_Kugushev\vsdbg\vs2017u5:/remote_debugger:rw" -v "C:\Projects\my\presentations\2019_VisualStudio-And-Docker\src\WebApplication\WebApplication:/app" -v "C:\Users\Aleksandr_Kugushev\.nuget\packages\:/root/.nuget/fallbackpackages2" -v "C:\Program Files\dotnet\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sdk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\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NuGetFallbackFolder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:/root/.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nuget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fallbackpackages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" -e "DOTNET_USE_POLLING_FILE_WATCHER=1" -e "ASPNETCORE_ENVIRONMENT=Development" -e "NUGET_PACKAGES=/root/.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nuget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/fallbackpackages2" -e "NUGET_FALLBACK_PACKAGES=/root/.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nuget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fallbackpackages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;/root/.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nuget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/fallbackpackages2" -P --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entrypoint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tail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webapplication:dev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-f /dev/null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39f6ec93ea66536bdc4da5648c49a9acc408081cb1cd6a8cafdcced4ef5e4695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B365BC-468D-4DB2-A626-CBAC8E14EC53}"/>
              </a:ext>
            </a:extLst>
          </p:cNvPr>
          <p:cNvSpPr/>
          <p:nvPr/>
        </p:nvSpPr>
        <p:spPr>
          <a:xfrm>
            <a:off x="838200" y="3429000"/>
            <a:ext cx="10947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docker run -dt </a:t>
            </a:r>
          </a:p>
          <a:p>
            <a:r>
              <a:rPr lang="en-US" dirty="0"/>
              <a:t>        -v "C:\Users\...\vsdbg\vs2017u5:/remote_debugger:rw" </a:t>
            </a:r>
          </a:p>
          <a:p>
            <a:r>
              <a:rPr lang="en-US" dirty="0"/>
              <a:t>        -v “.\</a:t>
            </a:r>
            <a:r>
              <a:rPr lang="en-US" dirty="0" err="1"/>
              <a:t>WebApplication</a:t>
            </a:r>
            <a:r>
              <a:rPr lang="en-US" dirty="0"/>
              <a:t>\WebApplication:/app" </a:t>
            </a:r>
          </a:p>
          <a:p>
            <a:r>
              <a:rPr lang="en-US" dirty="0"/>
              <a:t>        -v "C:\Users\...\.nuget\packages\:/root/.nuget/fallbackpackages2" </a:t>
            </a:r>
          </a:p>
          <a:p>
            <a:r>
              <a:rPr lang="en-US" dirty="0"/>
              <a:t>        -v "C:\Program Files\dotnet\</a:t>
            </a:r>
            <a:r>
              <a:rPr lang="en-US" dirty="0" err="1"/>
              <a:t>sdk</a:t>
            </a:r>
            <a:r>
              <a:rPr lang="en-US" dirty="0"/>
              <a:t>\</a:t>
            </a:r>
            <a:r>
              <a:rPr lang="en-US" dirty="0" err="1"/>
              <a:t>NuGetFallbackFolder</a:t>
            </a:r>
            <a:r>
              <a:rPr lang="en-US" dirty="0"/>
              <a:t>:/root/.</a:t>
            </a:r>
            <a:r>
              <a:rPr lang="en-US" dirty="0" err="1"/>
              <a:t>nuget</a:t>
            </a:r>
            <a:r>
              <a:rPr lang="en-US" dirty="0"/>
              <a:t>/</a:t>
            </a:r>
            <a:r>
              <a:rPr lang="en-US" dirty="0" err="1"/>
              <a:t>fallbackpackages</a:t>
            </a:r>
            <a:r>
              <a:rPr lang="en-US" dirty="0"/>
              <a:t>" </a:t>
            </a:r>
          </a:p>
          <a:p>
            <a:r>
              <a:rPr lang="en-US" dirty="0"/>
              <a:t>        -e "DOTNET_USE_POLLING_FILE_WATCHER=1" -e "ASPNETCORE_ENVIRONMENT=Development" </a:t>
            </a:r>
          </a:p>
          <a:p>
            <a:r>
              <a:rPr lang="en-US" dirty="0"/>
              <a:t>        -e "NUGET_PACKAGES=/root/.</a:t>
            </a:r>
            <a:r>
              <a:rPr lang="en-US" dirty="0" err="1"/>
              <a:t>nuget</a:t>
            </a:r>
            <a:r>
              <a:rPr lang="en-US" dirty="0"/>
              <a:t>/fallbackpackages2" </a:t>
            </a:r>
          </a:p>
          <a:p>
            <a:r>
              <a:rPr lang="en-US" dirty="0"/>
              <a:t>        -e "NUGET_FALLBACK_PACKAGES=/root/.</a:t>
            </a:r>
            <a:r>
              <a:rPr lang="en-US" dirty="0" err="1"/>
              <a:t>nuget</a:t>
            </a:r>
            <a:r>
              <a:rPr lang="en-US" dirty="0"/>
              <a:t>/</a:t>
            </a:r>
            <a:r>
              <a:rPr lang="en-US" dirty="0" err="1"/>
              <a:t>fallbackpackages</a:t>
            </a:r>
            <a:r>
              <a:rPr lang="en-US" dirty="0"/>
              <a:t>;/root/.</a:t>
            </a:r>
            <a:r>
              <a:rPr lang="en-US" dirty="0" err="1"/>
              <a:t>nuget</a:t>
            </a:r>
            <a:r>
              <a:rPr lang="en-US" dirty="0"/>
              <a:t>/fallbackpackages2" </a:t>
            </a:r>
          </a:p>
          <a:p>
            <a:r>
              <a:rPr lang="en-US" dirty="0"/>
              <a:t>        -P --</a:t>
            </a:r>
            <a:r>
              <a:rPr lang="en-US" dirty="0" err="1"/>
              <a:t>entrypoint</a:t>
            </a:r>
            <a:r>
              <a:rPr lang="en-US" dirty="0"/>
              <a:t> tail </a:t>
            </a:r>
            <a:r>
              <a:rPr lang="en-US" dirty="0" err="1"/>
              <a:t>webapplication:dev</a:t>
            </a:r>
            <a:r>
              <a:rPr lang="en-US" dirty="0"/>
              <a:t> -f /dev/null</a:t>
            </a:r>
          </a:p>
        </p:txBody>
      </p:sp>
    </p:spTree>
    <p:extLst>
      <p:ext uri="{BB962C8B-B14F-4D97-AF65-F5344CB8AC3E}">
        <p14:creationId xmlns:p14="http://schemas.microsoft.com/office/powerpoint/2010/main" val="16857409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490DC-4B67-4281-80B0-DE39B371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Заглянем в контейнер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E85E7-3534-4BD4-94E5-BAAB17832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docker container top &lt;</a:t>
            </a:r>
            <a:r>
              <a:rPr lang="en-US" dirty="0" err="1"/>
              <a:t>container_id</a:t>
            </a:r>
            <a:r>
              <a:rPr lang="en-US" dirty="0"/>
              <a:t>&gt;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tail -f /dev/null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/</a:t>
            </a:r>
            <a:r>
              <a:rPr lang="en-US" dirty="0" err="1"/>
              <a:t>remote_debugger</a:t>
            </a:r>
            <a:r>
              <a:rPr lang="en-US" dirty="0"/>
              <a:t>/</a:t>
            </a:r>
            <a:r>
              <a:rPr lang="en-US" dirty="0" err="1"/>
              <a:t>vsdbg</a:t>
            </a:r>
            <a:r>
              <a:rPr lang="en-US" dirty="0"/>
              <a:t> --interpreter=</a:t>
            </a:r>
            <a:r>
              <a:rPr lang="en-US" dirty="0" err="1"/>
              <a:t>vscode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/</a:t>
            </a:r>
            <a:r>
              <a:rPr lang="en-US" dirty="0" err="1"/>
              <a:t>usr</a:t>
            </a:r>
            <a:r>
              <a:rPr lang="en-US" dirty="0"/>
              <a:t>/bin/dotnet --</a:t>
            </a:r>
            <a:r>
              <a:rPr lang="en-US" dirty="0" err="1"/>
              <a:t>additionalProbingPath</a:t>
            </a:r>
            <a:r>
              <a:rPr lang="en-US" dirty="0"/>
              <a:t> /root/.</a:t>
            </a:r>
            <a:r>
              <a:rPr lang="en-US" dirty="0" err="1"/>
              <a:t>nuget</a:t>
            </a:r>
            <a:r>
              <a:rPr lang="en-US" dirty="0"/>
              <a:t>/fallbackpackages2 --</a:t>
            </a:r>
            <a:r>
              <a:rPr lang="en-US" dirty="0" err="1"/>
              <a:t>additionalProbingPath</a:t>
            </a:r>
            <a:r>
              <a:rPr lang="en-US" dirty="0"/>
              <a:t> /root/.</a:t>
            </a:r>
            <a:r>
              <a:rPr lang="en-US" dirty="0" err="1"/>
              <a:t>nuget</a:t>
            </a:r>
            <a:r>
              <a:rPr lang="en-US" dirty="0"/>
              <a:t>/</a:t>
            </a:r>
            <a:r>
              <a:rPr lang="en-US" dirty="0" err="1"/>
              <a:t>fallbackpackages</a:t>
            </a:r>
            <a:r>
              <a:rPr lang="en-US" dirty="0"/>
              <a:t> bin/Debug/netcoreapp2.2/WebApplication.dll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7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483FC-5D6F-4FB5-BBC9-8FC44999A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Так как же оно работает?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3612E-A1F4-4248-A696-0FA1275B6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40533" cy="4351338"/>
          </a:xfrm>
        </p:spPr>
        <p:txBody>
          <a:bodyPr>
            <a:normAutofit/>
          </a:bodyPr>
          <a:lstStyle/>
          <a:p>
            <a:r>
              <a:rPr lang="en-US" dirty="0"/>
              <a:t>Visual Studio </a:t>
            </a:r>
            <a:r>
              <a:rPr lang="ru-RU" dirty="0"/>
              <a:t>собирает </a:t>
            </a:r>
            <a:r>
              <a:rPr lang="en-US" dirty="0" err="1"/>
              <a:t>dll</a:t>
            </a:r>
            <a:r>
              <a:rPr lang="en-US" dirty="0"/>
              <a:t> </a:t>
            </a:r>
            <a:r>
              <a:rPr lang="ru-RU" dirty="0"/>
              <a:t>локально</a:t>
            </a:r>
          </a:p>
          <a:p>
            <a:r>
              <a:rPr lang="ru-RU" dirty="0"/>
              <a:t>В </a:t>
            </a:r>
            <a:r>
              <a:rPr lang="en-US" dirty="0"/>
              <a:t>docker image</a:t>
            </a:r>
            <a:r>
              <a:rPr lang="ru-RU" dirty="0"/>
              <a:t> вырезается все, кроме базового образа</a:t>
            </a:r>
          </a:p>
          <a:p>
            <a:r>
              <a:rPr lang="ru-RU" dirty="0"/>
              <a:t>Контейнер запускается </a:t>
            </a:r>
          </a:p>
          <a:p>
            <a:pPr lvl="1"/>
            <a:r>
              <a:rPr lang="en-US" dirty="0"/>
              <a:t>C</a:t>
            </a:r>
            <a:r>
              <a:rPr lang="ru-RU" dirty="0"/>
              <a:t> подключением </a:t>
            </a:r>
            <a:r>
              <a:rPr lang="en-US" dirty="0"/>
              <a:t>volumes </a:t>
            </a:r>
            <a:r>
              <a:rPr lang="ru-RU" dirty="0"/>
              <a:t>с собранными</a:t>
            </a:r>
            <a:r>
              <a:rPr lang="en-US" dirty="0"/>
              <a:t> </a:t>
            </a:r>
            <a:r>
              <a:rPr lang="en-US" dirty="0" err="1"/>
              <a:t>dll</a:t>
            </a:r>
            <a:r>
              <a:rPr lang="en-US" dirty="0"/>
              <a:t> </a:t>
            </a:r>
            <a:r>
              <a:rPr lang="ru-RU" dirty="0"/>
              <a:t>и дополнительными библиотеками</a:t>
            </a:r>
          </a:p>
          <a:p>
            <a:pPr lvl="1"/>
            <a:r>
              <a:rPr lang="ru-RU" dirty="0"/>
              <a:t>Пустым </a:t>
            </a:r>
            <a:r>
              <a:rPr lang="en-US" dirty="0"/>
              <a:t>entry point</a:t>
            </a:r>
          </a:p>
          <a:p>
            <a:r>
              <a:rPr lang="ru-RU" dirty="0"/>
              <a:t>В запущенном контейнер с помощью </a:t>
            </a:r>
            <a:r>
              <a:rPr lang="en-US" dirty="0"/>
              <a:t>exec </a:t>
            </a:r>
            <a:r>
              <a:rPr lang="ru-RU" dirty="0"/>
              <a:t>запускается отладчик</a:t>
            </a:r>
            <a:r>
              <a:rPr lang="en-US" dirty="0"/>
              <a:t> </a:t>
            </a:r>
            <a:r>
              <a:rPr lang="en-US" dirty="0" err="1"/>
              <a:t>VsDbg</a:t>
            </a:r>
            <a:r>
              <a:rPr lang="en-US" dirty="0"/>
              <a:t>: </a:t>
            </a:r>
            <a:r>
              <a:rPr lang="en-US" dirty="0">
                <a:hlinkClick r:id="rId2" action="ppaction://hlinkfile"/>
              </a:rPr>
              <a:t>aka.ms/</a:t>
            </a:r>
            <a:r>
              <a:rPr lang="en-US" dirty="0" err="1">
                <a:hlinkClick r:id="rId2" action="ppaction://hlinkfile"/>
              </a:rPr>
              <a:t>getvsdbgsh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Pain #2: </a:t>
            </a:r>
            <a:r>
              <a:rPr lang="ru-RU" dirty="0">
                <a:solidFill>
                  <a:srgbClr val="FF0000"/>
                </a:solidFill>
              </a:rPr>
              <a:t>Ваши </a:t>
            </a:r>
            <a:r>
              <a:rPr lang="en-US" dirty="0" err="1">
                <a:solidFill>
                  <a:srgbClr val="FF0000"/>
                </a:solidFill>
              </a:rPr>
              <a:t>dockerized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ru-RU" dirty="0">
                <a:solidFill>
                  <a:srgbClr val="FF0000"/>
                </a:solidFill>
              </a:rPr>
              <a:t>приложения работают не идентично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41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DD998-556C-4811-9B76-2C06ABCDE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 с </a:t>
            </a:r>
            <a:r>
              <a:rPr lang="en-US" dirty="0"/>
              <a:t>Add Existing Project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44191E2B-29DE-4198-B53E-94A8651D8D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031811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8578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257FBBA6-ECBC-4AE9-BCE5-E0641D860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A4DF87FE-3E96-4F60-A6EC-D0012957E1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28D395E9-1DF6-462B-8E91-9655242413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4F8D7024-A49A-4E72-B5D8-04924233D6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EE9A91ED-330E-4BCA-84D8-F120DDB7D3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2B53A239-398B-4FA1-B0AC-7E2B3FEFE3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6270D05A-5293-41E3-AD79-DBAF09C25B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24E0427A-77D0-4A81-BB06-F6F9F73A76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DA0B9A18-C37D-446C-8F76-95E83EA167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E4D39827-1868-4951-B7B7-47AC63416C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6B416FAC-A64B-4619-9453-ABFA273DE0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0B1F6F6C-141F-4617-B8B2-AF9B25E56B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6F931DDE-476E-43DC-955E-6F336B2649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 uiExpand="1">
        <p:bldSub>
          <a:bldDgm/>
        </p:bldSub>
      </p:bldGraphic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DD998-556C-4811-9B76-2C06ABCDE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 с </a:t>
            </a:r>
            <a:r>
              <a:rPr lang="en-US" dirty="0"/>
              <a:t>Add Existing Project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79C29F-3D98-4164-ABC5-852B45C066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Добавим существующий проект в </a:t>
            </a:r>
            <a:r>
              <a:rPr lang="en-US" dirty="0"/>
              <a:t>Solution</a:t>
            </a:r>
            <a:endParaRPr lang="ru-RU" dirty="0"/>
          </a:p>
          <a:p>
            <a:r>
              <a:rPr lang="ru-RU" dirty="0"/>
              <a:t>Добавим ссылку на него</a:t>
            </a:r>
          </a:p>
          <a:p>
            <a:r>
              <a:rPr lang="ru-RU" dirty="0"/>
              <a:t>Запустим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5D855F8-05C1-457A-A68B-CA01D731A6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1690687"/>
            <a:ext cx="5181598" cy="470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118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DD998-556C-4811-9B76-2C06ABCDE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 с </a:t>
            </a:r>
            <a:r>
              <a:rPr lang="en-US" dirty="0"/>
              <a:t>Add Existing Project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79C29F-3D98-4164-ABC5-852B45C066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Добавим новый проект</a:t>
            </a:r>
          </a:p>
          <a:p>
            <a:r>
              <a:rPr lang="ru-RU" dirty="0"/>
              <a:t>Добавим ссылку на него</a:t>
            </a:r>
          </a:p>
          <a:p>
            <a:r>
              <a:rPr lang="ru-RU" dirty="0"/>
              <a:t>Запустим</a:t>
            </a:r>
            <a:endParaRPr lang="en-US" dirty="0"/>
          </a:p>
          <a:p>
            <a:r>
              <a:rPr lang="en-US" dirty="0"/>
              <a:t>Success</a:t>
            </a:r>
            <a:endParaRPr lang="ru-RU" dirty="0"/>
          </a:p>
        </p:txBody>
      </p:sp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0178B4E2-0A40-41F2-9C7C-A9C713ADD8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799" y="1690688"/>
            <a:ext cx="3827585" cy="379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38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6236C-B431-472A-80A7-D1EE1AA01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43D6A-6237-4CAC-A257-A09E63EC1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TODO: </a:t>
            </a:r>
            <a:r>
              <a:rPr lang="ru-RU" dirty="0"/>
              <a:t>Слайд про </a:t>
            </a:r>
            <a:r>
              <a:rPr lang="en-US" dirty="0"/>
              <a:t>docker for windows</a:t>
            </a:r>
          </a:p>
        </p:txBody>
      </p:sp>
    </p:spTree>
    <p:extLst>
      <p:ext uri="{BB962C8B-B14F-4D97-AF65-F5344CB8AC3E}">
        <p14:creationId xmlns:p14="http://schemas.microsoft.com/office/powerpoint/2010/main" val="42657254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7C6D2E7-07D1-465F-9705-48B606AE9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 с </a:t>
            </a:r>
            <a:r>
              <a:rPr lang="en-US" dirty="0"/>
              <a:t>Add Existing Project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838E0E-6815-4E16-9E9D-CD07FA7DF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8606"/>
            <a:ext cx="11280112" cy="4903595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docker build -f .\</a:t>
            </a:r>
            <a:r>
              <a:rPr lang="en-US" dirty="0" err="1"/>
              <a:t>WebApplication</a:t>
            </a:r>
            <a:r>
              <a:rPr lang="en-US" dirty="0"/>
              <a:t>\</a:t>
            </a:r>
            <a:r>
              <a:rPr lang="en-US" dirty="0" err="1"/>
              <a:t>Dockerfile</a:t>
            </a:r>
            <a:r>
              <a:rPr lang="ru-RU" dirty="0"/>
              <a:t> </a:t>
            </a:r>
            <a:r>
              <a:rPr lang="en-US" dirty="0"/>
              <a:t>.</a:t>
            </a:r>
            <a:endParaRPr lang="ru-RU" dirty="0"/>
          </a:p>
          <a:p>
            <a:pPr>
              <a:buFont typeface="Wingdings" panose="05000000000000000000" pitchFamily="2" charset="2"/>
              <a:buChar char="Ø"/>
            </a:pPr>
            <a:endParaRPr lang="ru-RU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Step 10/16 : RUN dotnet build "</a:t>
            </a:r>
            <a:r>
              <a:rPr lang="en-US" dirty="0" err="1"/>
              <a:t>WebApplication.csproj</a:t>
            </a:r>
            <a:r>
              <a:rPr lang="en-US" dirty="0"/>
              <a:t>" -c Release -o /app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Running in 136094fbaed6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Microsoft (R) Build Engine version 15.9.20+g88f5fadfbe for .NET Core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Copyright (C) Microsoft Corporation. All rights reserved.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Skipping project "/</a:t>
            </a:r>
            <a:r>
              <a:rPr lang="en-US" dirty="0" err="1"/>
              <a:t>ExternalProject</a:t>
            </a:r>
            <a:r>
              <a:rPr lang="en-US" dirty="0"/>
              <a:t>/</a:t>
            </a:r>
            <a:r>
              <a:rPr lang="en-US" dirty="0" err="1"/>
              <a:t>ExternalProject.csproj</a:t>
            </a:r>
            <a:r>
              <a:rPr lang="en-US" dirty="0"/>
              <a:t>" because </a:t>
            </a:r>
            <a:r>
              <a:rPr lang="en-US" dirty="0">
                <a:highlight>
                  <a:srgbClr val="FFFF00"/>
                </a:highlight>
              </a:rPr>
              <a:t>it was not found.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Restore completed in 56.78 </a:t>
            </a:r>
            <a:r>
              <a:rPr lang="en-US" dirty="0" err="1"/>
              <a:t>ms</a:t>
            </a:r>
            <a:r>
              <a:rPr lang="en-US" dirty="0"/>
              <a:t> for 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WebApplication</a:t>
            </a:r>
            <a:r>
              <a:rPr lang="en-US" dirty="0"/>
              <a:t>/</a:t>
            </a:r>
            <a:r>
              <a:rPr lang="en-US" dirty="0" err="1"/>
              <a:t>WebApplication.csproj</a:t>
            </a:r>
            <a:r>
              <a:rPr lang="en-US" dirty="0"/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/</a:t>
            </a:r>
            <a:r>
              <a:rPr lang="en-US" dirty="0" err="1"/>
              <a:t>usr</a:t>
            </a:r>
            <a:r>
              <a:rPr lang="en-US" dirty="0"/>
              <a:t>/share/dotnet/</a:t>
            </a:r>
            <a:r>
              <a:rPr lang="en-US" dirty="0" err="1"/>
              <a:t>sdk</a:t>
            </a:r>
            <a:r>
              <a:rPr lang="en-US" dirty="0"/>
              <a:t>/2.2.104/</a:t>
            </a:r>
            <a:r>
              <a:rPr lang="en-US" dirty="0" err="1"/>
              <a:t>Microsoft.Common.CurrentVersion.targets</a:t>
            </a:r>
            <a:r>
              <a:rPr lang="en-US" dirty="0"/>
              <a:t>(1879,5): warning : The referenced project </a:t>
            </a:r>
            <a:r>
              <a:rPr lang="en-US" dirty="0">
                <a:highlight>
                  <a:srgbClr val="FFFF00"/>
                </a:highlight>
              </a:rPr>
              <a:t>'../../</a:t>
            </a:r>
            <a:r>
              <a:rPr lang="en-US" dirty="0" err="1">
                <a:highlight>
                  <a:srgbClr val="FFFF00"/>
                </a:highlight>
              </a:rPr>
              <a:t>ExternalProject</a:t>
            </a:r>
            <a:r>
              <a:rPr lang="en-US" dirty="0">
                <a:highlight>
                  <a:srgbClr val="FFFF00"/>
                </a:highlight>
              </a:rPr>
              <a:t>/</a:t>
            </a:r>
            <a:r>
              <a:rPr lang="en-US" dirty="0" err="1">
                <a:highlight>
                  <a:srgbClr val="FFFF00"/>
                </a:highlight>
              </a:rPr>
              <a:t>ExternalProject.csproj</a:t>
            </a:r>
            <a:r>
              <a:rPr lang="en-US" dirty="0"/>
              <a:t>' does not exist. [/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WebApplication</a:t>
            </a:r>
            <a:r>
              <a:rPr lang="en-US" dirty="0"/>
              <a:t>/</a:t>
            </a:r>
            <a:r>
              <a:rPr lang="en-US" dirty="0" err="1"/>
              <a:t>WebApplication.csproj</a:t>
            </a:r>
            <a:r>
              <a:rPr lang="en-US" dirty="0"/>
              <a:t>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Startup.cs</a:t>
            </a:r>
            <a:r>
              <a:rPr lang="en-US" dirty="0"/>
              <a:t>(5,7): error CS0246: The type or namespace name '</a:t>
            </a:r>
            <a:r>
              <a:rPr lang="en-US" dirty="0" err="1"/>
              <a:t>ExternalProject</a:t>
            </a:r>
            <a:r>
              <a:rPr lang="en-US" dirty="0"/>
              <a:t>' could not be found (are you missing a using directive or an assembly reference?) [/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WebApplication</a:t>
            </a:r>
            <a:r>
              <a:rPr lang="en-US" dirty="0"/>
              <a:t>/</a:t>
            </a:r>
            <a:r>
              <a:rPr lang="en-US" dirty="0" err="1"/>
              <a:t>WebApplication.csproj</a:t>
            </a:r>
            <a:r>
              <a:rPr lang="en-US" dirty="0"/>
              <a:t>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Build FAILED.</a:t>
            </a:r>
          </a:p>
        </p:txBody>
      </p:sp>
    </p:spTree>
    <p:extLst>
      <p:ext uri="{BB962C8B-B14F-4D97-AF65-F5344CB8AC3E}">
        <p14:creationId xmlns:p14="http://schemas.microsoft.com/office/powerpoint/2010/main" val="389736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7592D-E6F2-4764-9327-67F8C2F34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Помните про контекст</a:t>
            </a:r>
            <a:endParaRPr lang="en-US" dirty="0"/>
          </a:p>
        </p:txBody>
      </p:sp>
      <p:graphicFrame>
        <p:nvGraphicFramePr>
          <p:cNvPr id="4" name="Content Placeholder 12">
            <a:extLst>
              <a:ext uri="{FF2B5EF4-FFF2-40B4-BE49-F238E27FC236}">
                <a16:creationId xmlns:a16="http://schemas.microsoft.com/office/drawing/2014/main" id="{63782C42-38B4-4607-87C1-B34FD2C7E4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020335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465153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4624-2059-4F06-89D5-6A5BBE560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Помните про контекст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BBB25-6861-43B0-98C0-30FB4A5B1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 projects</a:t>
            </a:r>
          </a:p>
          <a:p>
            <a:r>
              <a:rPr lang="en-US" dirty="0" err="1"/>
              <a:t>NuGet.config</a:t>
            </a:r>
            <a:endParaRPr lang="en-US" dirty="0"/>
          </a:p>
          <a:p>
            <a:r>
              <a:rPr lang="en-US" dirty="0"/>
              <a:t>Resources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716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7592D-E6F2-4764-9327-67F8C2F34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Помните про контекст</a:t>
            </a:r>
            <a:endParaRPr lang="en-US" dirty="0"/>
          </a:p>
        </p:txBody>
      </p:sp>
      <p:graphicFrame>
        <p:nvGraphicFramePr>
          <p:cNvPr id="4" name="Content Placeholder 12">
            <a:extLst>
              <a:ext uri="{FF2B5EF4-FFF2-40B4-BE49-F238E27FC236}">
                <a16:creationId xmlns:a16="http://schemas.microsoft.com/office/drawing/2014/main" id="{63782C42-38B4-4607-87C1-B34FD2C7E4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653143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982823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7592D-E6F2-4764-9327-67F8C2F34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Помните про контекст</a:t>
            </a:r>
            <a:endParaRPr lang="en-US" dirty="0"/>
          </a:p>
        </p:txBody>
      </p:sp>
      <p:graphicFrame>
        <p:nvGraphicFramePr>
          <p:cNvPr id="4" name="Content Placeholder 12">
            <a:extLst>
              <a:ext uri="{FF2B5EF4-FFF2-40B4-BE49-F238E27FC236}">
                <a16:creationId xmlns:a16="http://schemas.microsoft.com/office/drawing/2014/main" id="{63782C42-38B4-4607-87C1-B34FD2C7E4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692793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402414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A4E25-438A-4C6B-82DF-4B0FA3DDE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как же </a:t>
            </a:r>
            <a:r>
              <a:rPr lang="en-US" dirty="0"/>
              <a:t>Release?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4E0B4-8F1D-417D-99F4-06263A8A2C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05288"/>
            <a:ext cx="5181600" cy="4771675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docker build -f "C:\Projects\my\presentations\2019_VisualStudio-And-Docker\src\WebApplication\WebApplication\Dockerfile" -t </a:t>
            </a:r>
            <a:r>
              <a:rPr lang="en-US" dirty="0" err="1"/>
              <a:t>webapplication</a:t>
            </a:r>
            <a:r>
              <a:rPr lang="en-US" dirty="0"/>
              <a:t>  --label "</a:t>
            </a:r>
            <a:r>
              <a:rPr lang="en-US" dirty="0" err="1"/>
              <a:t>com.microsoft.created</a:t>
            </a:r>
            <a:r>
              <a:rPr lang="en-US" dirty="0"/>
              <a:t>-by=visual-studio" "C:\Projects\my\presentations\2019_VisualStudio-And-Docker\src\WebApplication"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Sending build context to Docker daemon  15.87kB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Step 1/17 : FROM </a:t>
            </a:r>
            <a:r>
              <a:rPr lang="en-US" dirty="0" err="1"/>
              <a:t>microsoft</a:t>
            </a:r>
            <a:r>
              <a:rPr lang="en-US" dirty="0"/>
              <a:t>/dotnet:2.2-aspnetcore-runtime AS base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Step 2/17 : WORKDIR /app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41db56126a6d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Using cache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7e759ee3b751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Step 3/17 : EXPOSE 80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Using cache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7038720edcae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Step 4/17 : FROM </a:t>
            </a:r>
            <a:r>
              <a:rPr lang="en-US" dirty="0" err="1"/>
              <a:t>microsoft</a:t>
            </a:r>
            <a:r>
              <a:rPr lang="en-US" dirty="0"/>
              <a:t>/dotnet:2.2-sdk AS build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Step 5/17 : WORKDIR /</a:t>
            </a:r>
            <a:r>
              <a:rPr lang="en-US" dirty="0" err="1"/>
              <a:t>src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d5dbee97f68e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850d5d91e4d2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Step 6/17 : COPY ["</a:t>
            </a:r>
            <a:r>
              <a:rPr lang="en-US" dirty="0" err="1"/>
              <a:t>WebApplication</a:t>
            </a:r>
            <a:r>
              <a:rPr lang="en-US" dirty="0"/>
              <a:t>/</a:t>
            </a:r>
            <a:r>
              <a:rPr lang="en-US" dirty="0" err="1"/>
              <a:t>WebApplication.csproj</a:t>
            </a:r>
            <a:r>
              <a:rPr lang="en-US" dirty="0"/>
              <a:t>", "</a:t>
            </a:r>
            <a:r>
              <a:rPr lang="en-US" dirty="0" err="1"/>
              <a:t>WebApplication</a:t>
            </a:r>
            <a:r>
              <a:rPr lang="en-US" dirty="0"/>
              <a:t>/"]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Using cache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c1ae3917c28c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Step 7/17 : RUN dotnet restore "</a:t>
            </a:r>
            <a:r>
              <a:rPr lang="en-US" dirty="0" err="1"/>
              <a:t>WebApplication</a:t>
            </a:r>
            <a:r>
              <a:rPr lang="en-US" dirty="0"/>
              <a:t>/</a:t>
            </a:r>
            <a:r>
              <a:rPr lang="en-US" dirty="0" err="1"/>
              <a:t>WebApplication.csproj</a:t>
            </a:r>
            <a:r>
              <a:rPr lang="en-US" dirty="0"/>
              <a:t>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Running in 613f8b34ceaa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Restoring packages for 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WebApplication</a:t>
            </a:r>
            <a:r>
              <a:rPr lang="en-US" dirty="0"/>
              <a:t>/</a:t>
            </a:r>
            <a:r>
              <a:rPr lang="en-US" dirty="0" err="1"/>
              <a:t>WebApplication.csproj</a:t>
            </a:r>
            <a:r>
              <a:rPr lang="en-US" dirty="0"/>
              <a:t>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Installing </a:t>
            </a:r>
            <a:r>
              <a:rPr lang="en-US" dirty="0" err="1"/>
              <a:t>Microsoft.VisualStudio.Azure.Containers.Tools.Targets</a:t>
            </a:r>
            <a:r>
              <a:rPr lang="en-US" dirty="0"/>
              <a:t> 1.0.2105168.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Generating </a:t>
            </a:r>
            <a:r>
              <a:rPr lang="en-US" dirty="0" err="1"/>
              <a:t>MSBuild</a:t>
            </a:r>
            <a:r>
              <a:rPr lang="en-US" dirty="0"/>
              <a:t> file 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WebApplication</a:t>
            </a:r>
            <a:r>
              <a:rPr lang="en-US" dirty="0"/>
              <a:t>/obj/</a:t>
            </a:r>
            <a:r>
              <a:rPr lang="en-US" dirty="0" err="1"/>
              <a:t>WebApplication.csproj.nuget.g.props</a:t>
            </a:r>
            <a:r>
              <a:rPr lang="en-US" dirty="0"/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Generating </a:t>
            </a:r>
            <a:r>
              <a:rPr lang="en-US" dirty="0" err="1"/>
              <a:t>MSBuild</a:t>
            </a:r>
            <a:r>
              <a:rPr lang="en-US" dirty="0"/>
              <a:t> file 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WebApplication</a:t>
            </a:r>
            <a:r>
              <a:rPr lang="en-US" dirty="0"/>
              <a:t>/obj/</a:t>
            </a:r>
            <a:r>
              <a:rPr lang="en-US" dirty="0" err="1"/>
              <a:t>WebApplication.csproj.nuget.g.targets</a:t>
            </a:r>
            <a:r>
              <a:rPr lang="en-US" dirty="0"/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Restore completed in 3.73 sec for 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WebApplication</a:t>
            </a:r>
            <a:r>
              <a:rPr lang="en-US" dirty="0"/>
              <a:t>/</a:t>
            </a:r>
            <a:r>
              <a:rPr lang="en-US" dirty="0" err="1"/>
              <a:t>WebApplication.csproj</a:t>
            </a:r>
            <a:r>
              <a:rPr lang="en-US" dirty="0"/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Removing intermediate container 613f8b34ceaa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f4daf8a2b7e3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Step 8/17 : COPY . 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ad5d885d623e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Step 9/17 : WORKDIR "/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WebApplication</a:t>
            </a:r>
            <a:r>
              <a:rPr lang="en-US" dirty="0"/>
              <a:t>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Running in a16ab71b95d6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Removing intermediate container a16ab71b95d6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Step 10/17 : RUN dotnet build "</a:t>
            </a:r>
            <a:r>
              <a:rPr lang="en-US" dirty="0" err="1"/>
              <a:t>WebApplication.csproj</a:t>
            </a:r>
            <a:r>
              <a:rPr lang="en-US" dirty="0"/>
              <a:t>" -c Release -o /app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cfc45b064f9c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Running in e3d5d9dcf82e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Microsoft (R) Build Engine version 15.9.20+g88f5fadfbe for .NET Core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Copyright (C) Microsoft Corporation. All rights reserved.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Restore completed in 44.79 </a:t>
            </a:r>
            <a:r>
              <a:rPr lang="en-US" dirty="0" err="1"/>
              <a:t>ms</a:t>
            </a:r>
            <a:r>
              <a:rPr lang="en-US" dirty="0"/>
              <a:t> for 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WebApplication</a:t>
            </a:r>
            <a:r>
              <a:rPr lang="en-US" dirty="0"/>
              <a:t>/</a:t>
            </a:r>
            <a:r>
              <a:rPr lang="en-US" dirty="0" err="1"/>
              <a:t>WebApplication.csproj</a:t>
            </a:r>
            <a:r>
              <a:rPr lang="en-US" dirty="0"/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/>
              <a:t>WebApplication</a:t>
            </a:r>
            <a:r>
              <a:rPr lang="en-US" dirty="0"/>
              <a:t> -&gt; /app/WebApplication.dll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Build succeeded.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0 Warning(s)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0 Error(s)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EA4F927-10BE-4905-84DB-F31074814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05288"/>
            <a:ext cx="5181600" cy="4771675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Time Elapsed 00:00:03.23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Removing intermediate container e3d5d9dcf82e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0a36051d4b1a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Step 11/17 : FROM build AS publish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0a36051d4b1a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Step 12/17 : RUN dotnet publish "</a:t>
            </a:r>
            <a:r>
              <a:rPr lang="en-US" dirty="0" err="1"/>
              <a:t>WebApplication.csproj</a:t>
            </a:r>
            <a:r>
              <a:rPr lang="en-US" dirty="0"/>
              <a:t>" -c Release -o /app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Running in 8cd7da93d9bd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Microsoft (R) Build Engine version 15.9.20+g88f5fadfbe for .NET Core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Copyright (C) Microsoft Corporation. All rights reserved.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Restore completed in 45.93 </a:t>
            </a:r>
            <a:r>
              <a:rPr lang="en-US" dirty="0" err="1"/>
              <a:t>ms</a:t>
            </a:r>
            <a:r>
              <a:rPr lang="en-US" dirty="0"/>
              <a:t> for 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WebApplication</a:t>
            </a:r>
            <a:r>
              <a:rPr lang="en-US" dirty="0"/>
              <a:t>/</a:t>
            </a:r>
            <a:r>
              <a:rPr lang="en-US" dirty="0" err="1"/>
              <a:t>WebApplication.csproj</a:t>
            </a:r>
            <a:r>
              <a:rPr lang="en-US" dirty="0"/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/>
              <a:t>WebApplication</a:t>
            </a:r>
            <a:r>
              <a:rPr lang="en-US" dirty="0"/>
              <a:t> -&gt; 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WebApplication</a:t>
            </a:r>
            <a:r>
              <a:rPr lang="en-US" dirty="0"/>
              <a:t>/bin/Release/netcoreapp2.2/WebApplication.dll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/>
              <a:t>WebApplication</a:t>
            </a:r>
            <a:r>
              <a:rPr lang="en-US" dirty="0"/>
              <a:t> -&gt; /app/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Removing intermediate container 8cd7da93d9bd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98522599fd9a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Step 13/17 : FROM base AS final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7038720edcae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Step 14/17 : WORKDIR /app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Running in bdcce4b3939c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Removing intermediate container bdcce4b3939c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602aa5e49c2d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Step 15/17 : COPY --from=publish /app 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2b6fcec6c77f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Step 16/17 : ENTRYPOINT ["dotnet", "WebApplication.dll"]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Running in c3090d23667f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Removing intermediate container c3090d23667f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cdde2be12ec1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Step 17/17 : LABEL </a:t>
            </a:r>
            <a:r>
              <a:rPr lang="en-US" dirty="0" err="1"/>
              <a:t>com.microsoft.created</a:t>
            </a:r>
            <a:r>
              <a:rPr lang="en-US" dirty="0"/>
              <a:t>-by=visual-studio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Running in de34daeb46f8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Removing intermediate container de34daeb46f8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08008fb9e5b6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Successfully built 08008fb9e5b6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Successfully tagged </a:t>
            </a:r>
            <a:r>
              <a:rPr lang="en-US" dirty="0" err="1"/>
              <a:t>webapplication:latest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SECURITY WARNING: You are building a Docker image from Windows against a non-Windows Docker host. All files and directories added to build context will have '-</a:t>
            </a:r>
            <a:r>
              <a:rPr lang="en-US" dirty="0" err="1"/>
              <a:t>rwxr</a:t>
            </a:r>
            <a:r>
              <a:rPr lang="en-US" dirty="0"/>
              <a:t>-</a:t>
            </a:r>
            <a:r>
              <a:rPr lang="en-US" dirty="0" err="1"/>
              <a:t>xr</a:t>
            </a:r>
            <a:r>
              <a:rPr lang="en-US" dirty="0"/>
              <a:t>-x' permissions. It is recommended to double check and reset permissions for sensitive files and directories.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docker run -dt -v "C:\Users\Aleksandr_Kugushev\vsdbg\vs2017u5:/remote_debugger:rw" -e "ASPNETCORE_ENVIRONMENT=Development" -P --</a:t>
            </a:r>
            <a:r>
              <a:rPr lang="en-US" dirty="0" err="1"/>
              <a:t>entrypoint</a:t>
            </a:r>
            <a:r>
              <a:rPr lang="en-US" dirty="0"/>
              <a:t> tail </a:t>
            </a:r>
            <a:r>
              <a:rPr lang="en-US" dirty="0" err="1"/>
              <a:t>webapplication</a:t>
            </a:r>
            <a:r>
              <a:rPr lang="en-US" dirty="0"/>
              <a:t> -f /dev/null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d16a24df8b4adebb9b388085c616b9a6ea73247746b4c71544174d52b2d1317e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3399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A4E25-438A-4C6B-82DF-4B0FA3DDE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как же </a:t>
            </a:r>
            <a:r>
              <a:rPr lang="en-US" dirty="0"/>
              <a:t>Release?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4E0B4-8F1D-417D-99F4-06263A8A2C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05288"/>
            <a:ext cx="5181600" cy="4771675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docker build -f "C:\Projects\my\presentations\2019_VisualStudio-And-Docker\src\WebApplication\WebApplication\Dockerfile" -t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--label "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com.microsoft.created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-by=visual-studio" "C:\Projects\my\presentations\2019_VisualStudio-And-Docker\src\WebApplication"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Sending build context to Docker daemon  15.87kB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1/17 : FROM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microsoft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/dotnet:2.2-aspnetcore-runtime AS base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2/17 : WORKDIR /app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41db56126a6d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Using cache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7e759ee3b751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3/17 : EXPOSE 80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Using cache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7038720edcae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4/17 : FROM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microsoft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/dotnet:2.2-sdk AS build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5/17 : WORKDIR 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src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d5dbee97f68e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850d5d91e4d2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6/17 : COPY ["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WebApplication.csproj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", "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/"]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Using cache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c1ae3917c28c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7/17 : RUN dotnet restore "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WebApplication.csproj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Running in 613f8b34ceaa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Restoring packages for 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src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WebApplication.csproj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Installing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Microsoft.VisualStudio.Azure.Containers.Tools.Targets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1.0.2105168.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Generating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MSBuild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file 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src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/obj/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WebApplication.csproj.nuget.g.props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Generating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MSBuild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file 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src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/obj/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WebApplication.csproj.nuget.g.targets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Restore completed in 3.73 sec for 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src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WebApplication.csproj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Removing intermediate container 613f8b34ceaa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f4daf8a2b7e3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8/17 : COPY . 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ad5d885d623e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9/17 : WORKDIR "/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src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Running in a16ab71b95d6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Removing intermediate container a16ab71b95d6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10/17 : RUN dotnet build "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WebApplication.csproj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" -c Release -o /app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cfc45b064f9c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Running in e3d5d9dcf82e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Microsoft (R) Build Engine version 15.9.20+g88f5fadfbe for .NET Core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Copyright (C) Microsoft Corporation. All rights reserved.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Restore completed in 44.79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for 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src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WebApplication.csproj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-&gt; /app/WebApplication.dll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Build succeeded.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  0 Warning(s)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  0 Error(s)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EA4F927-10BE-4905-84DB-F31074814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05288"/>
            <a:ext cx="5181600" cy="4771675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Time Elapsed 00:00:03.23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Removing intermediate container e3d5d9dcf82e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0a36051d4b1a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11/17 : FROM build AS publish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0a36051d4b1a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12/17 : RUN dotnet publish "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WebApplication.csproj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" -c Release -o /app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Running in 8cd7da93d9bd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Microsoft (R) Build Engine version 15.9.20+g88f5fadfbe for .NET Core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Copyright (C) Microsoft Corporation. All rights reserved.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Restore completed in 45.93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for 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src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WebApplication.csproj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-&gt; 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src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/bin/Release/netcoreapp2.2/WebApplication.dll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-&gt; /app/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Removing intermediate container 8cd7da93d9bd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98522599fd9a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13/17 : FROM base AS final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7038720edcae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14/17 : WORKDIR /app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Running in bdcce4b3939c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Removing intermediate container bdcce4b3939c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602aa5e49c2d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15/17 : COPY --from=publish /app 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2b6fcec6c77f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16/17 : ENTRYPOINT ["dotnet", "WebApplication.dll"]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Running in c3090d23667f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Removing intermediate container c3090d23667f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cdde2be12ec1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17/17 : LABEL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com.microsoft.created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-by=visual-studio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Running in de34daeb46f8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Removing intermediate container de34daeb46f8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08008fb9e5b6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Successfully built 08008fb9e5b6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Successfully tagged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webapplication:latest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SECURITY WARNING: You are building a Docker image from Windows against a non-Windows Docker host. All files and directories added to build context will have '-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rwxr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xr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-x' permissions. It is recommended to double check and reset permissions for sensitive files and directories.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docker run -dt -v "C:\Users\Aleksandr_Kugushev\vsdbg\vs2017u5:/remote_debugger:rw" -e "ASPNETCORE_ENVIRONMENT=Development" -P --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entrypoint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tail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-f /dev/null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d16a24df8b4adebb9b388085c616b9a6ea73247746b4c71544174d52b2d1317e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6D6627-E683-4E70-89AA-2F8B4AFAF6C0}"/>
              </a:ext>
            </a:extLst>
          </p:cNvPr>
          <p:cNvSpPr/>
          <p:nvPr/>
        </p:nvSpPr>
        <p:spPr>
          <a:xfrm>
            <a:off x="838199" y="1302336"/>
            <a:ext cx="98213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docker build -f “.\WebApplication\WebApplication\Dockerfile" </a:t>
            </a:r>
          </a:p>
          <a:p>
            <a:r>
              <a:rPr lang="en-US" dirty="0"/>
              <a:t>        -t </a:t>
            </a:r>
            <a:r>
              <a:rPr lang="en-US" dirty="0" err="1"/>
              <a:t>webapplication</a:t>
            </a:r>
            <a:r>
              <a:rPr lang="en-US" dirty="0"/>
              <a:t>  </a:t>
            </a:r>
            <a:endParaRPr lang="ru-RU" dirty="0"/>
          </a:p>
          <a:p>
            <a:r>
              <a:rPr lang="ru-RU" dirty="0"/>
              <a:t>        </a:t>
            </a:r>
            <a:r>
              <a:rPr lang="en-US" dirty="0"/>
              <a:t>--label "</a:t>
            </a:r>
            <a:r>
              <a:rPr lang="en-US" dirty="0" err="1"/>
              <a:t>com.microsoft.created</a:t>
            </a:r>
            <a:r>
              <a:rPr lang="en-US" dirty="0"/>
              <a:t>-by=visual-studio" </a:t>
            </a:r>
          </a:p>
          <a:p>
            <a:r>
              <a:rPr lang="en-US" dirty="0"/>
              <a:t>        “.\WebApplication"</a:t>
            </a:r>
          </a:p>
        </p:txBody>
      </p:sp>
    </p:spTree>
    <p:extLst>
      <p:ext uri="{BB962C8B-B14F-4D97-AF65-F5344CB8AC3E}">
        <p14:creationId xmlns:p14="http://schemas.microsoft.com/office/powerpoint/2010/main" val="27704099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A4E25-438A-4C6B-82DF-4B0FA3DDE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как же </a:t>
            </a:r>
            <a:r>
              <a:rPr lang="en-US" dirty="0"/>
              <a:t>Release?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4E0B4-8F1D-417D-99F4-06263A8A2C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05288"/>
            <a:ext cx="5181600" cy="4771675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docker build -f "C:\Projects\my\presentations\2019_VisualStudio-And-Docker\src\WebApplication\WebApplication\Dockerfile" -t </a:t>
            </a:r>
            <a:r>
              <a:rPr lang="en-US" dirty="0" err="1"/>
              <a:t>webapplication</a:t>
            </a:r>
            <a:r>
              <a:rPr lang="en-US" dirty="0"/>
              <a:t>  --label "</a:t>
            </a:r>
            <a:r>
              <a:rPr lang="en-US" dirty="0" err="1"/>
              <a:t>com.microsoft.created</a:t>
            </a:r>
            <a:r>
              <a:rPr lang="en-US" dirty="0"/>
              <a:t>-by=visual-studio" "C:\Projects\my\presentations\2019_VisualStudio-And-Docker\src\WebApplication"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Sending build context to Docker daemon  15.87kB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</a:rPr>
              <a:t>Step 1/17 </a:t>
            </a:r>
            <a:r>
              <a:rPr lang="en-US" dirty="0"/>
              <a:t>: FROM </a:t>
            </a:r>
            <a:r>
              <a:rPr lang="en-US" dirty="0" err="1"/>
              <a:t>microsoft</a:t>
            </a:r>
            <a:r>
              <a:rPr lang="en-US" dirty="0"/>
              <a:t>/dotnet:2.2-aspnetcore-runtime AS base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</a:rPr>
              <a:t>Step 2/17 </a:t>
            </a:r>
            <a:r>
              <a:rPr lang="en-US" dirty="0"/>
              <a:t>: WORKDIR /app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41db56126a6d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Using cache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7e759ee3b751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</a:rPr>
              <a:t>Step 3/17</a:t>
            </a:r>
            <a:r>
              <a:rPr lang="en-US" dirty="0"/>
              <a:t> : EXPOSE 80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Using cache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7038720edcae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</a:rPr>
              <a:t>Step 4/17 </a:t>
            </a:r>
            <a:r>
              <a:rPr lang="en-US" dirty="0"/>
              <a:t>: FROM </a:t>
            </a:r>
            <a:r>
              <a:rPr lang="en-US" dirty="0" err="1"/>
              <a:t>microsoft</a:t>
            </a:r>
            <a:r>
              <a:rPr lang="en-US" dirty="0"/>
              <a:t>/dotnet:2.2-sdk AS build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</a:rPr>
              <a:t>Step 5/17 </a:t>
            </a:r>
            <a:r>
              <a:rPr lang="en-US" dirty="0"/>
              <a:t>: WORKDIR /</a:t>
            </a:r>
            <a:r>
              <a:rPr lang="en-US" dirty="0" err="1"/>
              <a:t>src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d5dbee97f68e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850d5d91e4d2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</a:rPr>
              <a:t>Step 6/17 </a:t>
            </a:r>
            <a:r>
              <a:rPr lang="en-US" dirty="0"/>
              <a:t>: COPY ["</a:t>
            </a:r>
            <a:r>
              <a:rPr lang="en-US" dirty="0" err="1"/>
              <a:t>WebApplication</a:t>
            </a:r>
            <a:r>
              <a:rPr lang="en-US" dirty="0"/>
              <a:t>/</a:t>
            </a:r>
            <a:r>
              <a:rPr lang="en-US" dirty="0" err="1"/>
              <a:t>WebApplication.csproj</a:t>
            </a:r>
            <a:r>
              <a:rPr lang="en-US" dirty="0"/>
              <a:t>", "</a:t>
            </a:r>
            <a:r>
              <a:rPr lang="en-US" dirty="0" err="1"/>
              <a:t>WebApplication</a:t>
            </a:r>
            <a:r>
              <a:rPr lang="en-US" dirty="0"/>
              <a:t>/"]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Using cache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c1ae3917c28c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</a:rPr>
              <a:t>Step 7/17 </a:t>
            </a:r>
            <a:r>
              <a:rPr lang="en-US" dirty="0"/>
              <a:t>: RUN dotnet restore "</a:t>
            </a:r>
            <a:r>
              <a:rPr lang="en-US" dirty="0" err="1"/>
              <a:t>WebApplication</a:t>
            </a:r>
            <a:r>
              <a:rPr lang="en-US" dirty="0"/>
              <a:t>/</a:t>
            </a:r>
            <a:r>
              <a:rPr lang="en-US" dirty="0" err="1"/>
              <a:t>WebApplication.csproj</a:t>
            </a:r>
            <a:r>
              <a:rPr lang="en-US" dirty="0"/>
              <a:t>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Running in 613f8b34ceaa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Restoring packages for 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WebApplication</a:t>
            </a:r>
            <a:r>
              <a:rPr lang="en-US" dirty="0"/>
              <a:t>/</a:t>
            </a:r>
            <a:r>
              <a:rPr lang="en-US" dirty="0" err="1"/>
              <a:t>WebApplication.csproj</a:t>
            </a:r>
            <a:r>
              <a:rPr lang="en-US" dirty="0"/>
              <a:t>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Installing </a:t>
            </a:r>
            <a:r>
              <a:rPr lang="en-US" dirty="0" err="1"/>
              <a:t>Microsoft.VisualStudio.Azure.Containers.Tools.Targets</a:t>
            </a:r>
            <a:r>
              <a:rPr lang="en-US" dirty="0"/>
              <a:t> 1.0.2105168.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Generating </a:t>
            </a:r>
            <a:r>
              <a:rPr lang="en-US" dirty="0" err="1"/>
              <a:t>MSBuild</a:t>
            </a:r>
            <a:r>
              <a:rPr lang="en-US" dirty="0"/>
              <a:t> file 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WebApplication</a:t>
            </a:r>
            <a:r>
              <a:rPr lang="en-US" dirty="0"/>
              <a:t>/obj/</a:t>
            </a:r>
            <a:r>
              <a:rPr lang="en-US" dirty="0" err="1"/>
              <a:t>WebApplication.csproj.nuget.g.props</a:t>
            </a:r>
            <a:r>
              <a:rPr lang="en-US" dirty="0"/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Generating </a:t>
            </a:r>
            <a:r>
              <a:rPr lang="en-US" dirty="0" err="1"/>
              <a:t>MSBuild</a:t>
            </a:r>
            <a:r>
              <a:rPr lang="en-US" dirty="0"/>
              <a:t> file 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WebApplication</a:t>
            </a:r>
            <a:r>
              <a:rPr lang="en-US" dirty="0"/>
              <a:t>/obj/</a:t>
            </a:r>
            <a:r>
              <a:rPr lang="en-US" dirty="0" err="1"/>
              <a:t>WebApplication.csproj.nuget.g.targets</a:t>
            </a:r>
            <a:r>
              <a:rPr lang="en-US" dirty="0"/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Restore completed in 3.73 sec for 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WebApplication</a:t>
            </a:r>
            <a:r>
              <a:rPr lang="en-US" dirty="0"/>
              <a:t>/</a:t>
            </a:r>
            <a:r>
              <a:rPr lang="en-US" dirty="0" err="1"/>
              <a:t>WebApplication.csproj</a:t>
            </a:r>
            <a:r>
              <a:rPr lang="en-US" dirty="0"/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Removing intermediate container 613f8b34ceaa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f4daf8a2b7e3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</a:rPr>
              <a:t>Step 8/17 </a:t>
            </a:r>
            <a:r>
              <a:rPr lang="en-US" dirty="0"/>
              <a:t>: COPY . 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ad5d885d623e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</a:rPr>
              <a:t>Step 9/17 </a:t>
            </a:r>
            <a:r>
              <a:rPr lang="en-US" dirty="0"/>
              <a:t>: WORKDIR "/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WebApplication</a:t>
            </a:r>
            <a:r>
              <a:rPr lang="en-US" dirty="0"/>
              <a:t>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Running in a16ab71b95d6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Removing intermediate container a16ab71b95d6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</a:rPr>
              <a:t>Step 10/17 </a:t>
            </a:r>
            <a:r>
              <a:rPr lang="en-US" dirty="0"/>
              <a:t>: RUN dotnet build "</a:t>
            </a:r>
            <a:r>
              <a:rPr lang="en-US" dirty="0" err="1"/>
              <a:t>WebApplication.csproj</a:t>
            </a:r>
            <a:r>
              <a:rPr lang="en-US" dirty="0"/>
              <a:t>" -c Release -o /app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cfc45b064f9c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Running in e3d5d9dcf82e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Microsoft (R) Build Engine version 15.9.20+g88f5fadfbe for .NET Core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Copyright (C) Microsoft Corporation. All rights reserved.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Restore completed in 44.79 </a:t>
            </a:r>
            <a:r>
              <a:rPr lang="en-US" dirty="0" err="1"/>
              <a:t>ms</a:t>
            </a:r>
            <a:r>
              <a:rPr lang="en-US" dirty="0"/>
              <a:t> for 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WebApplication</a:t>
            </a:r>
            <a:r>
              <a:rPr lang="en-US" dirty="0"/>
              <a:t>/</a:t>
            </a:r>
            <a:r>
              <a:rPr lang="en-US" dirty="0" err="1"/>
              <a:t>WebApplication.csproj</a:t>
            </a:r>
            <a:r>
              <a:rPr lang="en-US" dirty="0"/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/>
              <a:t>WebApplication</a:t>
            </a:r>
            <a:r>
              <a:rPr lang="en-US" dirty="0"/>
              <a:t> -&gt; /app/WebApplication.dll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Build succeeded.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0 Warning(s)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0 Error(s)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EA4F927-10BE-4905-84DB-F31074814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05288"/>
            <a:ext cx="5181600" cy="4771675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Time Elapsed 00:00:03.23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Removing intermediate container e3d5d9dcf82e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0a36051d4b1a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</a:rPr>
              <a:t>Step 11/17 </a:t>
            </a:r>
            <a:r>
              <a:rPr lang="en-US" dirty="0"/>
              <a:t>: FROM build AS publish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0a36051d4b1a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</a:rPr>
              <a:t>Step 12/17 </a:t>
            </a:r>
            <a:r>
              <a:rPr lang="en-US" dirty="0"/>
              <a:t>: RUN dotnet publish "</a:t>
            </a:r>
            <a:r>
              <a:rPr lang="en-US" dirty="0" err="1"/>
              <a:t>WebApplication.csproj</a:t>
            </a:r>
            <a:r>
              <a:rPr lang="en-US" dirty="0"/>
              <a:t>" -c Release -o /app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Running in 8cd7da93d9bd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Microsoft (R) Build Engine version 15.9.20+g88f5fadfbe for .NET Core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Copyright (C) Microsoft Corporation. All rights reserved.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Restore completed in 45.93 </a:t>
            </a:r>
            <a:r>
              <a:rPr lang="en-US" dirty="0" err="1"/>
              <a:t>ms</a:t>
            </a:r>
            <a:r>
              <a:rPr lang="en-US" dirty="0"/>
              <a:t> for 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WebApplication</a:t>
            </a:r>
            <a:r>
              <a:rPr lang="en-US" dirty="0"/>
              <a:t>/</a:t>
            </a:r>
            <a:r>
              <a:rPr lang="en-US" dirty="0" err="1"/>
              <a:t>WebApplication.csproj</a:t>
            </a:r>
            <a:r>
              <a:rPr lang="en-US" dirty="0"/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/>
              <a:t>WebApplication</a:t>
            </a:r>
            <a:r>
              <a:rPr lang="en-US" dirty="0"/>
              <a:t> -&gt; 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WebApplication</a:t>
            </a:r>
            <a:r>
              <a:rPr lang="en-US" dirty="0"/>
              <a:t>/bin/Release/netcoreapp2.2/WebApplication.dll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/>
              <a:t>WebApplication</a:t>
            </a:r>
            <a:r>
              <a:rPr lang="en-US" dirty="0"/>
              <a:t> -&gt; /app/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Removing intermediate container 8cd7da93d9bd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98522599fd9a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</a:rPr>
              <a:t>Step 13/17 </a:t>
            </a:r>
            <a:r>
              <a:rPr lang="en-US" dirty="0"/>
              <a:t>: FROM base AS final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7038720edcae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</a:rPr>
              <a:t>Step 14/17 </a:t>
            </a:r>
            <a:r>
              <a:rPr lang="en-US" dirty="0"/>
              <a:t>: WORKDIR /app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Running in bdcce4b3939c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Removing intermediate container bdcce4b3939c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602aa5e49c2d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</a:rPr>
              <a:t>Step 15/17 </a:t>
            </a:r>
            <a:r>
              <a:rPr lang="en-US" dirty="0"/>
              <a:t>: COPY --from=publish /app 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2b6fcec6c77f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</a:rPr>
              <a:t>Step 16/17 </a:t>
            </a:r>
            <a:r>
              <a:rPr lang="en-US" dirty="0"/>
              <a:t>: ENTRYPOINT ["dotnet", "WebApplication.dll"]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Running in c3090d23667f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Removing intermediate container c3090d23667f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cdde2be12ec1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</a:rPr>
              <a:t>Step 17/17 </a:t>
            </a:r>
            <a:r>
              <a:rPr lang="en-US" dirty="0"/>
              <a:t>: LABEL </a:t>
            </a:r>
            <a:r>
              <a:rPr lang="en-US" dirty="0" err="1"/>
              <a:t>com.microsoft.created</a:t>
            </a:r>
            <a:r>
              <a:rPr lang="en-US" dirty="0"/>
              <a:t>-by=visual-studio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Running in de34daeb46f8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Removing intermediate container de34daeb46f8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08008fb9e5b6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Successfully built 08008fb9e5b6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Successfully tagged </a:t>
            </a:r>
            <a:r>
              <a:rPr lang="en-US" dirty="0" err="1"/>
              <a:t>webapplication:latest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SECURITY WARNING: You are building a Docker image from Windows against a non-Windows Docker host. All files and directories added to build context will have '-</a:t>
            </a:r>
            <a:r>
              <a:rPr lang="en-US" dirty="0" err="1"/>
              <a:t>rwxr</a:t>
            </a:r>
            <a:r>
              <a:rPr lang="en-US" dirty="0"/>
              <a:t>-</a:t>
            </a:r>
            <a:r>
              <a:rPr lang="en-US" dirty="0" err="1"/>
              <a:t>xr</a:t>
            </a:r>
            <a:r>
              <a:rPr lang="en-US" dirty="0"/>
              <a:t>-x' permissions. It is recommended to double check and reset permissions for sensitive files and directories.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docker run -dt -v "C:\Users\Aleksandr_Kugushev\vsdbg\vs2017u5:/remote_debugger:rw" -e "ASPNETCORE_ENVIRONMENT=Development" -P --</a:t>
            </a:r>
            <a:r>
              <a:rPr lang="en-US" dirty="0" err="1"/>
              <a:t>entrypoint</a:t>
            </a:r>
            <a:r>
              <a:rPr lang="en-US" dirty="0"/>
              <a:t> tail </a:t>
            </a:r>
            <a:r>
              <a:rPr lang="en-US" dirty="0" err="1"/>
              <a:t>webapplication</a:t>
            </a:r>
            <a:r>
              <a:rPr lang="en-US" dirty="0"/>
              <a:t> -f /dev/null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d16a24df8b4adebb9b388085c616b9a6ea73247746b4c71544174d52b2d1317e</a:t>
            </a:r>
          </a:p>
          <a:p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9C70C1E-6E40-414B-B2C0-E019F06512F4}"/>
              </a:ext>
            </a:extLst>
          </p:cNvPr>
          <p:cNvSpPr/>
          <p:nvPr/>
        </p:nvSpPr>
        <p:spPr>
          <a:xfrm>
            <a:off x="397934" y="1896533"/>
            <a:ext cx="4622800" cy="493606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70145F9-97AD-402D-A001-418D3D695D74}"/>
              </a:ext>
            </a:extLst>
          </p:cNvPr>
          <p:cNvSpPr/>
          <p:nvPr/>
        </p:nvSpPr>
        <p:spPr>
          <a:xfrm>
            <a:off x="5833533" y="1240897"/>
            <a:ext cx="5604933" cy="411003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444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A4E25-438A-4C6B-82DF-4B0FA3DDE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как же </a:t>
            </a:r>
            <a:r>
              <a:rPr lang="en-US" dirty="0"/>
              <a:t>Release?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4E0B4-8F1D-417D-99F4-06263A8A2C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05288"/>
            <a:ext cx="5181600" cy="4771675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docker build -f "C:\Projects\my\presentations\2019_VisualStudio-And-Docker\src\WebApplication\WebApplication\Dockerfile" -t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--label "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com.microsoft.created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-by=visual-studio" "C:\Projects\my\presentations\2019_VisualStudio-And-Docker\src\WebApplication"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Sending build context to Docker daemon  15.87kB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1/17 : FROM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microsoft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/dotnet:2.2-aspnetcore-runtime AS base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2/17 : WORKDIR /app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41db56126a6d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Using cache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7e759ee3b751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3/17 : EXPOSE 80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Using cache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7038720edcae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4/17 : FROM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microsoft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/dotnet:2.2-sdk AS build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5/17 : WORKDIR 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src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d5dbee97f68e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850d5d91e4d2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6/17 : COPY ["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WebApplication.csproj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", "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/"]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Using cache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c1ae3917c28c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7/17 : RUN dotnet restore "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WebApplication.csproj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Running in 613f8b34ceaa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Restoring packages for 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src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WebApplication.csproj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Installing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Microsoft.VisualStudio.Azure.Containers.Tools.Targets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1.0.2105168.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Generating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MSBuild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file 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src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/obj/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WebApplication.csproj.nuget.g.props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Generating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MSBuild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file 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src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/obj/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WebApplication.csproj.nuget.g.targets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Restore completed in 3.73 sec for 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src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WebApplication.csproj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Removing intermediate container 613f8b34ceaa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f4daf8a2b7e3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8/17 : COPY . 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ad5d885d623e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9/17 : WORKDIR "/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src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Running in a16ab71b95d6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Removing intermediate container a16ab71b95d6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10/17 : RUN dotnet build "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WebApplication.csproj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" -c Release -o /app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cfc45b064f9c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Running in e3d5d9dcf82e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Microsoft (R) Build Engine version 15.9.20+g88f5fadfbe for .NET Core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Copyright (C) Microsoft Corporation. All rights reserved.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Restore completed in 44.79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for 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src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WebApplication.csproj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-&gt; /app/WebApplication.dll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Build succeeded.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  0 Warning(s)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  0 Error(s)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EA4F927-10BE-4905-84DB-F31074814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05288"/>
            <a:ext cx="5181600" cy="4771675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Time Elapsed 00:00:03.23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Removing intermediate container e3d5d9dcf82e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0a36051d4b1a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11/17 : FROM build AS publish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0a36051d4b1a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12/17 : RUN dotnet publish "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WebApplication.csproj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" -c Release -o /app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Running in 8cd7da93d9bd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Microsoft (R) Build Engine version 15.9.20+g88f5fadfbe for .NET Core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Copyright (C) Microsoft Corporation. All rights reserved.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Restore completed in 45.93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for 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src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WebApplication.csproj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-&gt; 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src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/bin/Release/netcoreapp2.2/WebApplication.dll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-&gt; /app/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Removing intermediate container 8cd7da93d9bd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98522599fd9a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13/17 : FROM base AS final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7038720edcae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14/17 : WORKDIR /app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Running in bdcce4b3939c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Removing intermediate container bdcce4b3939c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602aa5e49c2d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15/17 : COPY --from=publish /app 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2b6fcec6c77f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16/17 : ENTRYPOINT ["dotnet", "WebApplication.dll"]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Running in c3090d23667f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Removing intermediate container c3090d23667f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cdde2be12ec1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17/17 : LABEL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com.microsoft.created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-by=visual-studio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Running in de34daeb46f8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Removing intermediate container de34daeb46f8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08008fb9e5b6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Successfully built 08008fb9e5b6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Successfully tagged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webapplication:latest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SECURITY WARNING: You are building a Docker image from Windows against a non-Windows Docker host. All files and directories added to build context will have '-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rwxr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xr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-x' permissions. It is recommended to double check and reset permissions for sensitive files and directories.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docker run -dt -v "C:\Users\Aleksandr_Kugushev\vsdbg\vs2017u5:/remote_debugger:rw" -e "ASPNETCORE_ENVIRONMENT=Development" -P --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entrypoint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tail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-f /dev/null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d16a24df8b4adebb9b388085c616b9a6ea73247746b4c71544174d52b2d1317e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8BAC3B-CC4B-4C13-B09A-E2DB98A43293}"/>
              </a:ext>
            </a:extLst>
          </p:cNvPr>
          <p:cNvSpPr/>
          <p:nvPr/>
        </p:nvSpPr>
        <p:spPr>
          <a:xfrm>
            <a:off x="3987799" y="3107264"/>
            <a:ext cx="7873275" cy="1399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docker run -dt </a:t>
            </a:r>
            <a:endParaRPr lang="ru-RU" dirty="0"/>
          </a:p>
          <a:p>
            <a:pPr>
              <a:lnSpc>
                <a:spcPct val="120000"/>
              </a:lnSpc>
            </a:pPr>
            <a:r>
              <a:rPr lang="ru-RU" dirty="0"/>
              <a:t>        </a:t>
            </a:r>
            <a:r>
              <a:rPr lang="en-US" dirty="0"/>
              <a:t>-v "C:\Users\Aleksandr_Kugushev\vsdbg\vs2017u5:/remote_debugger:rw" </a:t>
            </a:r>
            <a:endParaRPr lang="ru-RU" dirty="0"/>
          </a:p>
          <a:p>
            <a:pPr>
              <a:lnSpc>
                <a:spcPct val="120000"/>
              </a:lnSpc>
            </a:pPr>
            <a:r>
              <a:rPr lang="ru-RU" dirty="0"/>
              <a:t>        </a:t>
            </a:r>
            <a:r>
              <a:rPr lang="en-US" dirty="0"/>
              <a:t>-e "ASPNETCORE_ENVIRONMENT=Development" </a:t>
            </a:r>
            <a:endParaRPr lang="ru-RU" dirty="0"/>
          </a:p>
          <a:p>
            <a:pPr>
              <a:lnSpc>
                <a:spcPct val="120000"/>
              </a:lnSpc>
            </a:pPr>
            <a:r>
              <a:rPr lang="ru-RU" dirty="0"/>
              <a:t>        </a:t>
            </a:r>
            <a:r>
              <a:rPr lang="en-US" dirty="0"/>
              <a:t>-P --</a:t>
            </a:r>
            <a:r>
              <a:rPr lang="en-US" dirty="0" err="1"/>
              <a:t>entrypoint</a:t>
            </a:r>
            <a:r>
              <a:rPr lang="en-US" dirty="0"/>
              <a:t> tail </a:t>
            </a:r>
            <a:r>
              <a:rPr lang="en-US" dirty="0" err="1"/>
              <a:t>webapplication</a:t>
            </a:r>
            <a:r>
              <a:rPr lang="en-US" dirty="0"/>
              <a:t> -f /dev/null</a:t>
            </a:r>
          </a:p>
        </p:txBody>
      </p:sp>
    </p:spTree>
    <p:extLst>
      <p:ext uri="{BB962C8B-B14F-4D97-AF65-F5344CB8AC3E}">
        <p14:creationId xmlns:p14="http://schemas.microsoft.com/office/powerpoint/2010/main" val="16585288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3D9FF80-32BF-49F4-B9B0-1C89D6815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Изучим </a:t>
            </a:r>
            <a:r>
              <a:rPr lang="en-US" dirty="0"/>
              <a:t>.</a:t>
            </a:r>
            <a:r>
              <a:rPr lang="en-US" dirty="0" err="1"/>
              <a:t>csproj</a:t>
            </a:r>
            <a:r>
              <a:rPr lang="en-US" dirty="0"/>
              <a:t> </a:t>
            </a:r>
            <a:r>
              <a:rPr lang="ru-RU" dirty="0"/>
              <a:t>файл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73D4F9-318C-4659-AD22-586549E25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11422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&lt;Project </a:t>
            </a:r>
            <a:r>
              <a:rPr lang="en-US" dirty="0" err="1"/>
              <a:t>Sdk</a:t>
            </a:r>
            <a:r>
              <a:rPr lang="en-US" dirty="0"/>
              <a:t>="</a:t>
            </a:r>
            <a:r>
              <a:rPr lang="en-US" dirty="0" err="1"/>
              <a:t>Microsoft.NET.Sdk.Web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  &lt;</a:t>
            </a:r>
            <a:r>
              <a:rPr lang="en-US" dirty="0" err="1"/>
              <a:t>PropertyGroup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TargetFramework</a:t>
            </a:r>
            <a:r>
              <a:rPr lang="en-US" dirty="0"/>
              <a:t>&gt;netcoreapp2.2&lt;/</a:t>
            </a:r>
            <a:r>
              <a:rPr lang="en-US" dirty="0" err="1"/>
              <a:t>TargetFramework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AspNetCoreHostingModel</a:t>
            </a:r>
            <a:r>
              <a:rPr lang="en-US" dirty="0"/>
              <a:t>&gt;</a:t>
            </a:r>
            <a:r>
              <a:rPr lang="en-US" dirty="0" err="1"/>
              <a:t>InProcess</a:t>
            </a:r>
            <a:r>
              <a:rPr lang="en-US" dirty="0"/>
              <a:t>&lt;/</a:t>
            </a:r>
            <a:r>
              <a:rPr lang="en-US" dirty="0" err="1"/>
              <a:t>AspNetCoreHostingModel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DockerDefaultTargetOS</a:t>
            </a:r>
            <a:r>
              <a:rPr lang="en-US" dirty="0"/>
              <a:t>&gt;Linux&lt;/</a:t>
            </a:r>
            <a:r>
              <a:rPr lang="en-US" dirty="0" err="1"/>
              <a:t>DockerDefaultTargetOS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PropertyGroup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&lt;</a:t>
            </a:r>
            <a:r>
              <a:rPr lang="en-US" dirty="0" err="1"/>
              <a:t>ItemGroup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PackageReference</a:t>
            </a:r>
            <a:r>
              <a:rPr lang="en-US" dirty="0"/>
              <a:t> Include="</a:t>
            </a:r>
            <a:r>
              <a:rPr lang="en-US" dirty="0" err="1"/>
              <a:t>Microsoft.AspNetCore.App</a:t>
            </a:r>
            <a:r>
              <a:rPr lang="en-US" dirty="0"/>
              <a:t>" /&gt;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PackageReference</a:t>
            </a:r>
            <a:r>
              <a:rPr lang="en-US" dirty="0"/>
              <a:t> Include="</a:t>
            </a:r>
            <a:r>
              <a:rPr lang="en-US" dirty="0" err="1"/>
              <a:t>Microsoft.AspNetCore.Razor.Design</a:t>
            </a:r>
            <a:r>
              <a:rPr lang="en-US" dirty="0"/>
              <a:t>" Version="2.2.0" </a:t>
            </a:r>
            <a:r>
              <a:rPr lang="en-US" dirty="0" err="1"/>
              <a:t>PrivateAssets</a:t>
            </a:r>
            <a:r>
              <a:rPr lang="en-US" dirty="0"/>
              <a:t>="All" /&gt;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PackageReference</a:t>
            </a:r>
            <a:r>
              <a:rPr lang="en-US" dirty="0"/>
              <a:t> Include="</a:t>
            </a:r>
            <a:r>
              <a:rPr lang="en-US" dirty="0" err="1"/>
              <a:t>Microsoft.VisualStudio.Azure.Containers.Tools.Targets</a:t>
            </a:r>
            <a:r>
              <a:rPr lang="en-US" dirty="0"/>
              <a:t>" Version="1.0.2105168" /&gt;</a:t>
            </a:r>
          </a:p>
          <a:p>
            <a:pPr marL="0" indent="0">
              <a:buNone/>
            </a:pPr>
            <a:r>
              <a:rPr lang="en-US" dirty="0"/>
              <a:t>  &lt;/</a:t>
            </a:r>
            <a:r>
              <a:rPr lang="en-US" dirty="0" err="1"/>
              <a:t>ItemGroup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608531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35516DD-E590-4534-A135-598A09DD8D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6815" y="643466"/>
            <a:ext cx="791837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2928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3D9FF80-32BF-49F4-B9B0-1C89D6815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Изучим </a:t>
            </a:r>
            <a:r>
              <a:rPr lang="en-US" dirty="0"/>
              <a:t>.</a:t>
            </a:r>
            <a:r>
              <a:rPr lang="en-US" dirty="0" err="1"/>
              <a:t>csproj</a:t>
            </a:r>
            <a:r>
              <a:rPr lang="en-US" dirty="0"/>
              <a:t> </a:t>
            </a:r>
            <a:r>
              <a:rPr lang="ru-RU" dirty="0"/>
              <a:t>файл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73D4F9-318C-4659-AD22-586549E25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11422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&lt;Project </a:t>
            </a:r>
            <a:r>
              <a:rPr lang="en-US" dirty="0" err="1"/>
              <a:t>Sdk</a:t>
            </a:r>
            <a:r>
              <a:rPr lang="en-US" dirty="0"/>
              <a:t>="</a:t>
            </a:r>
            <a:r>
              <a:rPr lang="en-US" dirty="0" err="1"/>
              <a:t>Microsoft.NET.Sdk.Web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  &lt;</a:t>
            </a:r>
            <a:r>
              <a:rPr lang="en-US" dirty="0" err="1"/>
              <a:t>PropertyGroup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TargetFramework</a:t>
            </a:r>
            <a:r>
              <a:rPr lang="en-US" dirty="0"/>
              <a:t>&gt;netcoreapp2.2&lt;/</a:t>
            </a:r>
            <a:r>
              <a:rPr lang="en-US" dirty="0" err="1"/>
              <a:t>TargetFramework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AspNetCoreHostingModel</a:t>
            </a:r>
            <a:r>
              <a:rPr lang="en-US" dirty="0"/>
              <a:t>&gt;</a:t>
            </a:r>
            <a:r>
              <a:rPr lang="en-US" dirty="0" err="1"/>
              <a:t>InProcess</a:t>
            </a:r>
            <a:r>
              <a:rPr lang="en-US" dirty="0"/>
              <a:t>&lt;/</a:t>
            </a:r>
            <a:r>
              <a:rPr lang="en-US" dirty="0" err="1"/>
              <a:t>AspNetCoreHostingModel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DockerDefaultTargetOS</a:t>
            </a:r>
            <a:r>
              <a:rPr lang="en-US" dirty="0"/>
              <a:t>&gt;Linux&lt;/</a:t>
            </a:r>
            <a:r>
              <a:rPr lang="en-US" dirty="0" err="1"/>
              <a:t>DockerDefaultTargetOS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PropertyGroup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&lt;</a:t>
            </a:r>
            <a:r>
              <a:rPr lang="en-US" dirty="0" err="1"/>
              <a:t>ItemGroup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PackageReference</a:t>
            </a:r>
            <a:r>
              <a:rPr lang="en-US" dirty="0"/>
              <a:t> Include="</a:t>
            </a:r>
            <a:r>
              <a:rPr lang="en-US" dirty="0" err="1"/>
              <a:t>Microsoft.AspNetCore.App</a:t>
            </a:r>
            <a:r>
              <a:rPr lang="en-US" dirty="0"/>
              <a:t>" /&gt;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&lt;</a:t>
            </a:r>
            <a:r>
              <a:rPr lang="en-US" dirty="0" err="1">
                <a:highlight>
                  <a:srgbClr val="FFFF00"/>
                </a:highlight>
              </a:rPr>
              <a:t>PackageReference</a:t>
            </a:r>
            <a:r>
              <a:rPr lang="en-US" dirty="0">
                <a:highlight>
                  <a:srgbClr val="FFFF00"/>
                </a:highlight>
              </a:rPr>
              <a:t> Include="</a:t>
            </a:r>
            <a:r>
              <a:rPr lang="en-US" dirty="0" err="1">
                <a:highlight>
                  <a:srgbClr val="FFFF00"/>
                </a:highlight>
              </a:rPr>
              <a:t>Microsoft.AspNetCore.Razor.Design</a:t>
            </a:r>
            <a:r>
              <a:rPr lang="en-US" dirty="0">
                <a:highlight>
                  <a:srgbClr val="FFFF00"/>
                </a:highlight>
              </a:rPr>
              <a:t>" Version="2.2.0" </a:t>
            </a:r>
            <a:r>
              <a:rPr lang="en-US" dirty="0" err="1">
                <a:highlight>
                  <a:srgbClr val="FFFF00"/>
                </a:highlight>
              </a:rPr>
              <a:t>PrivateAssets</a:t>
            </a:r>
            <a:r>
              <a:rPr lang="en-US" dirty="0">
                <a:highlight>
                  <a:srgbClr val="FFFF00"/>
                </a:highlight>
              </a:rPr>
              <a:t>="All" /&gt;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&lt;</a:t>
            </a:r>
            <a:r>
              <a:rPr lang="en-US" dirty="0" err="1">
                <a:highlight>
                  <a:srgbClr val="FFFF00"/>
                </a:highlight>
              </a:rPr>
              <a:t>PackageReference</a:t>
            </a:r>
            <a:r>
              <a:rPr lang="en-US" dirty="0">
                <a:highlight>
                  <a:srgbClr val="FFFF00"/>
                </a:highlight>
              </a:rPr>
              <a:t> Include="</a:t>
            </a:r>
            <a:r>
              <a:rPr lang="en-US" dirty="0" err="1">
                <a:highlight>
                  <a:srgbClr val="FFFF00"/>
                </a:highlight>
              </a:rPr>
              <a:t>Microsoft.VisualStudio.Azure.Containers.Tools.Targets</a:t>
            </a:r>
            <a:r>
              <a:rPr lang="en-US" dirty="0">
                <a:highlight>
                  <a:srgbClr val="FFFF00"/>
                </a:highlight>
              </a:rPr>
              <a:t>" Version="1.0.2105168" /&gt;</a:t>
            </a:r>
          </a:p>
          <a:p>
            <a:pPr marL="0" indent="0">
              <a:buNone/>
            </a:pPr>
            <a:r>
              <a:rPr lang="en-US" dirty="0"/>
              <a:t>  &lt;/</a:t>
            </a:r>
            <a:r>
              <a:rPr lang="en-US" dirty="0" err="1"/>
              <a:t>ItemGroup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9117132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3D9FF80-32BF-49F4-B9B0-1C89D6815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Изучим </a:t>
            </a:r>
            <a:r>
              <a:rPr lang="en-US" dirty="0"/>
              <a:t>.</a:t>
            </a:r>
            <a:r>
              <a:rPr lang="en-US" dirty="0" err="1"/>
              <a:t>csproj</a:t>
            </a:r>
            <a:r>
              <a:rPr lang="en-US" dirty="0"/>
              <a:t> </a:t>
            </a:r>
            <a:r>
              <a:rPr lang="ru-RU" dirty="0"/>
              <a:t>файл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73D4F9-318C-4659-AD22-586549E25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11422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&lt;Project </a:t>
            </a:r>
            <a:r>
              <a:rPr lang="en-US" dirty="0" err="1"/>
              <a:t>Sdk</a:t>
            </a:r>
            <a:r>
              <a:rPr lang="en-US" dirty="0"/>
              <a:t>="</a:t>
            </a:r>
            <a:r>
              <a:rPr lang="en-US" dirty="0" err="1"/>
              <a:t>Microsoft.NET.Sdk.Web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  &lt;</a:t>
            </a:r>
            <a:r>
              <a:rPr lang="en-US" dirty="0" err="1"/>
              <a:t>PropertyGroup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TargetFramework</a:t>
            </a:r>
            <a:r>
              <a:rPr lang="en-US" dirty="0"/>
              <a:t>&gt;netcoreapp2.2&lt;/</a:t>
            </a:r>
            <a:r>
              <a:rPr lang="en-US" dirty="0" err="1"/>
              <a:t>TargetFramework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AspNetCoreHostingModel</a:t>
            </a:r>
            <a:r>
              <a:rPr lang="en-US" dirty="0"/>
              <a:t>&gt;</a:t>
            </a:r>
            <a:r>
              <a:rPr lang="en-US" dirty="0" err="1"/>
              <a:t>InProcess</a:t>
            </a:r>
            <a:r>
              <a:rPr lang="en-US" dirty="0"/>
              <a:t>&lt;/</a:t>
            </a:r>
            <a:r>
              <a:rPr lang="en-US" dirty="0" err="1"/>
              <a:t>AspNetCoreHostingModel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DockerDefaultTargetOS</a:t>
            </a:r>
            <a:r>
              <a:rPr lang="en-US" dirty="0"/>
              <a:t>&gt;Linux&lt;/</a:t>
            </a:r>
            <a:r>
              <a:rPr lang="en-US" dirty="0" err="1"/>
              <a:t>DockerDefaultTargetOS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ru-RU" dirty="0">
                <a:highlight>
                  <a:srgbClr val="FFFF00"/>
                </a:highlight>
              </a:rPr>
              <a:t>   </a:t>
            </a:r>
            <a:r>
              <a:rPr lang="en-US" dirty="0">
                <a:highlight>
                  <a:srgbClr val="FFFF00"/>
                </a:highlight>
              </a:rPr>
              <a:t>&lt;</a:t>
            </a:r>
            <a:r>
              <a:rPr lang="en-US" dirty="0" err="1">
                <a:highlight>
                  <a:srgbClr val="FFFF00"/>
                </a:highlight>
              </a:rPr>
              <a:t>AssemblyName</a:t>
            </a:r>
            <a:r>
              <a:rPr lang="en-US" dirty="0">
                <a:highlight>
                  <a:srgbClr val="FFFF00"/>
                </a:highlight>
              </a:rPr>
              <a:t>&gt;</a:t>
            </a:r>
            <a:r>
              <a:rPr lang="en-US" dirty="0" err="1">
                <a:highlight>
                  <a:srgbClr val="FFFF00"/>
                </a:highlight>
              </a:rPr>
              <a:t>RenamedWebApplication</a:t>
            </a:r>
            <a:r>
              <a:rPr lang="en-US" dirty="0">
                <a:highlight>
                  <a:srgbClr val="FFFF00"/>
                </a:highlight>
              </a:rPr>
              <a:t>&lt;/</a:t>
            </a:r>
            <a:r>
              <a:rPr lang="en-US" dirty="0" err="1">
                <a:highlight>
                  <a:srgbClr val="FFFF00"/>
                </a:highlight>
              </a:rPr>
              <a:t>AssemblyName</a:t>
            </a:r>
            <a:r>
              <a:rPr lang="en-US" dirty="0">
                <a:highlight>
                  <a:srgbClr val="FFFF00"/>
                </a:highlight>
              </a:rPr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PropertyGroup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&lt;</a:t>
            </a:r>
            <a:r>
              <a:rPr lang="en-US" dirty="0" err="1"/>
              <a:t>ItemGroup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PackageReference</a:t>
            </a:r>
            <a:r>
              <a:rPr lang="en-US" dirty="0"/>
              <a:t> Include="</a:t>
            </a:r>
            <a:r>
              <a:rPr lang="en-US" dirty="0" err="1"/>
              <a:t>Microsoft.AspNetCore.App</a:t>
            </a:r>
            <a:r>
              <a:rPr lang="en-US" dirty="0"/>
              <a:t>" /&gt;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PackageReference</a:t>
            </a:r>
            <a:r>
              <a:rPr lang="en-US" dirty="0"/>
              <a:t> Include="</a:t>
            </a:r>
            <a:r>
              <a:rPr lang="en-US" dirty="0" err="1"/>
              <a:t>Microsoft.AspNetCore.Razor.Design</a:t>
            </a:r>
            <a:r>
              <a:rPr lang="en-US" dirty="0"/>
              <a:t>" Version="2.2.0" </a:t>
            </a:r>
            <a:r>
              <a:rPr lang="en-US" dirty="0" err="1"/>
              <a:t>PrivateAssets</a:t>
            </a:r>
            <a:r>
              <a:rPr lang="en-US" dirty="0"/>
              <a:t>="All" /&gt;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PackageReference</a:t>
            </a:r>
            <a:r>
              <a:rPr lang="en-US" dirty="0"/>
              <a:t> Include="</a:t>
            </a:r>
            <a:r>
              <a:rPr lang="en-US" dirty="0" err="1"/>
              <a:t>Microsoft.VisualStudio.Azure.Containers.Tools.Targets</a:t>
            </a:r>
            <a:r>
              <a:rPr lang="en-US" dirty="0"/>
              <a:t>" Version="1.0.2105168" /&gt;</a:t>
            </a:r>
          </a:p>
          <a:p>
            <a:pPr marL="0" indent="0">
              <a:buNone/>
            </a:pPr>
            <a:r>
              <a:rPr lang="en-US" dirty="0"/>
              <a:t>  &lt;/</a:t>
            </a:r>
            <a:r>
              <a:rPr lang="en-US" dirty="0" err="1"/>
              <a:t>ItemGroup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238326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052FF-A74F-4655-AC18-6B037D18B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 </a:t>
            </a:r>
            <a:r>
              <a:rPr lang="en-US" dirty="0" err="1"/>
              <a:t>AssemblyName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9E708-E090-4F18-8097-8D4C6BD6D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docker build -f .\</a:t>
            </a:r>
            <a:r>
              <a:rPr lang="en-US" dirty="0" err="1"/>
              <a:t>WebApplication</a:t>
            </a:r>
            <a:r>
              <a:rPr lang="en-US" dirty="0"/>
              <a:t>\</a:t>
            </a:r>
            <a:r>
              <a:rPr lang="en-US" dirty="0" err="1"/>
              <a:t>Dockerfile</a:t>
            </a:r>
            <a:r>
              <a:rPr lang="en-US" dirty="0"/>
              <a:t> -t test .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Success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docker run -it -p 4242:80 test</a:t>
            </a:r>
          </a:p>
          <a:p>
            <a:pPr marL="0" indent="0">
              <a:buNone/>
            </a:pPr>
            <a:r>
              <a:rPr lang="en-US" dirty="0"/>
              <a:t>Did you mean to run dotnet SDK commands? Please install dotnet SDK from: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hlinkClick r:id="rId2"/>
              </a:rPr>
              <a:t>http://go.microsoft.com/fwlink/?LinkID=798306&amp;clcid=0x409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0311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052FF-A74F-4655-AC18-6B037D18B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 </a:t>
            </a:r>
            <a:r>
              <a:rPr lang="en-US" dirty="0" err="1"/>
              <a:t>AssemblyName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9E708-E090-4F18-8097-8D4C6BD6D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0929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docker </a:t>
            </a:r>
            <a:r>
              <a:rPr lang="en-US" dirty="0" err="1"/>
              <a:t>ps</a:t>
            </a:r>
            <a:r>
              <a:rPr lang="en-US" dirty="0"/>
              <a:t> -a</a:t>
            </a:r>
          </a:p>
          <a:p>
            <a:pPr marL="0" indent="0">
              <a:buNone/>
            </a:pPr>
            <a:r>
              <a:rPr lang="en-US" dirty="0"/>
              <a:t>IMAGE            COMMAND 			STATUS</a:t>
            </a:r>
          </a:p>
          <a:p>
            <a:pPr marL="0" indent="0">
              <a:buNone/>
            </a:pPr>
            <a:r>
              <a:rPr lang="en-US" dirty="0"/>
              <a:t>test                 "dotnet </a:t>
            </a:r>
            <a:r>
              <a:rPr lang="en-US" dirty="0" err="1"/>
              <a:t>WebApplicati</a:t>
            </a:r>
            <a:r>
              <a:rPr lang="en-US" dirty="0"/>
              <a:t>…“		Exited (145) 6 seconds ago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0756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052FF-A74F-4655-AC18-6B037D18B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 </a:t>
            </a:r>
            <a:r>
              <a:rPr lang="en-US" dirty="0" err="1"/>
              <a:t>AssemblyName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5DB804-D02A-458A-9592-9440C75B2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/>
          <a:lstStyle/>
          <a:p>
            <a:r>
              <a:rPr lang="en-US" dirty="0"/>
              <a:t>bin\Release\netcoreapp2.2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1AD92A1-91AC-48BD-83E3-F33DCA6A2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893925"/>
            <a:ext cx="5157787" cy="32957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RenamedWebApplication.dll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2D3FF8-3C75-446F-8DEC-4BC49CE8D8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7609" y="1681163"/>
            <a:ext cx="5617779" cy="823912"/>
          </a:xfrm>
        </p:spPr>
        <p:txBody>
          <a:bodyPr/>
          <a:lstStyle/>
          <a:p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F8BAF18-1621-4462-BCA1-E99532A1A0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7609" y="3006726"/>
            <a:ext cx="6454391" cy="3182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ENTRYPOINT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dotnet"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"WebApplication.dll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571851-3AE0-42CA-B856-6F74D004837B}"/>
              </a:ext>
            </a:extLst>
          </p:cNvPr>
          <p:cNvSpPr txBox="1"/>
          <p:nvPr/>
        </p:nvSpPr>
        <p:spPr>
          <a:xfrm>
            <a:off x="945903" y="4018574"/>
            <a:ext cx="1010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Pain #3:</a:t>
            </a:r>
            <a:r>
              <a:rPr lang="ru-RU" sz="2800" dirty="0">
                <a:solidFill>
                  <a:srgbClr val="FF0000"/>
                </a:solidFill>
              </a:rPr>
              <a:t> При переименовании необходимо исправлять </a:t>
            </a:r>
            <a:r>
              <a:rPr lang="en-US" sz="2800" dirty="0" err="1">
                <a:solidFill>
                  <a:srgbClr val="FF0000"/>
                </a:solidFill>
              </a:rPr>
              <a:t>Dockerfile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127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  <p:bldP spid="1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071445-1569-41B0-8630-EC772C657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TODO: </a:t>
            </a:r>
            <a:r>
              <a:rPr lang="ru-RU" dirty="0"/>
              <a:t>Использование </a:t>
            </a:r>
            <a:r>
              <a:rPr lang="en-US" dirty="0"/>
              <a:t>docker-compose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E8517E9-E1B7-483D-8E5E-A7FC738AD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0647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08653-004F-4121-81C8-5C616474B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#1: </a:t>
            </a:r>
            <a:r>
              <a:rPr lang="ru-RU" dirty="0"/>
              <a:t>Деплой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261C-A341-40D0-BEEF-8355B5234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676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1863B-89AD-4B2C-BAE5-083DEB664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#</a:t>
            </a:r>
            <a:r>
              <a:rPr lang="ru-RU" dirty="0"/>
              <a:t>2</a:t>
            </a:r>
            <a:r>
              <a:rPr lang="en-US" dirty="0"/>
              <a:t>:</a:t>
            </a:r>
            <a:r>
              <a:rPr lang="ru-RU"/>
              <a:t> Интеграционные тесты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CAA20-5497-492F-8610-4D344EDC7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71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73D08-2A0A-4C18-ACDE-7C55B3606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 </a:t>
            </a:r>
            <a:r>
              <a:rPr lang="en-US" dirty="0"/>
              <a:t>scaffolding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DFF8CF4-A605-42E7-8583-200A351FDEC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96100856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BE6A689-C9F4-438C-B91D-B71F88DCD2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6477759" y="2389504"/>
            <a:ext cx="4876041" cy="335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767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B90F8-80A0-4F5C-9B84-AAD430430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launchSettings.json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424290-B731-4A91-B5C9-7133BBB87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69533"/>
            <a:ext cx="11015133" cy="42756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 "profiles"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 marL="0" indent="0">
              <a:buNone/>
            </a:pPr>
            <a:r>
              <a:rPr lang="ru-RU" dirty="0">
                <a:solidFill>
                  <a:srgbClr val="2E75B6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"Docker"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E75B6"/>
                </a:solidFill>
                <a:latin typeface="Consolas" panose="020B0609020204030204" pitchFamily="49" charset="0"/>
              </a:rPr>
              <a:t>commandName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"Docker"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E75B6"/>
                </a:solidFill>
                <a:latin typeface="Consolas" panose="020B0609020204030204" pitchFamily="49" charset="0"/>
              </a:rPr>
              <a:t>launchBrowser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E75B6"/>
                </a:solidFill>
                <a:latin typeface="Consolas" panose="020B0609020204030204" pitchFamily="49" charset="0"/>
              </a:rPr>
              <a:t>launchUrl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"{Scheme}://{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ServiceHost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}:{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ServicePort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}"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292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67E3B-E394-4917-A14C-99BCA28F6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9B04F-C90A-448F-962D-F458CB48C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/dotnet:2.2-aspnetcore-runtime AS base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EXPOSE 80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/dotnet:2.2-sdk AS build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WORKDIR /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COPY 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RUN dotnet restore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COPY . 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WORKDIR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RUN dotnet build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-c Release -o /app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FROM build AS publish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RUN dotnet publish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-c Release -o /app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FROM base AS final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COPY --from=publish /app 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ENTRYPOINT 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"dotnet"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"WebApplication.dll"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021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67E3B-E394-4917-A14C-99BCA28F6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9B04F-C90A-448F-962D-F458CB48CE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/dotnet:2.2-aspnetcore-runtime AS base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EXPOSE 80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/dotnet:2.2-sdk AS build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src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COPY ["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",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/"]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RUN dotnet restore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COPY . 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"/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RUN dotnet build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 -c Release -o /app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build AS publish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RUN dotnet publish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 -c Release -o /app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base AS final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COPY --from=publish /app 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ENTRYPOINT ["dotnet", "WebApplication.dll"]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46BFC-37E9-4587-B621-CA9B7B00A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690688"/>
            <a:ext cx="10818796" cy="340488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/dotnet:2.2-aspnetcore-runtime AS base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EXPOSE 80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065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67E3B-E394-4917-A14C-99BCA28F6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9B04F-C90A-448F-962D-F458CB48CE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/dotnet:2.2-aspnetcore-runtime AS base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EXPOSE 80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/dotnet:2.2-sdk AS build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src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COPY ["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",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/"]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RUN dotnet restore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COPY . 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"/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RUN dotnet build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 -c Release -o /app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build AS publish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RUN dotnet publish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 -c Release -o /app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base AS final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COPY --from=publish /app 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ENTRYPOINT ["dotnet", "WebApplication.dll"]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46BFC-37E9-4587-B621-CA9B7B00A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2298850"/>
            <a:ext cx="10818796" cy="340488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/dotnet:2.2-aspnetcore-runtime AS base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EXPOSE 80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812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6769</Words>
  <Application>Microsoft Office PowerPoint</Application>
  <PresentationFormat>Широкоэкранный</PresentationFormat>
  <Paragraphs>836</Paragraphs>
  <Slides>47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47</vt:i4>
      </vt:variant>
    </vt:vector>
  </HeadingPairs>
  <TitlesOfParts>
    <vt:vector size="53" baseType="lpstr">
      <vt:lpstr>Arial</vt:lpstr>
      <vt:lpstr>Calibri</vt:lpstr>
      <vt:lpstr>Calibri Light</vt:lpstr>
      <vt:lpstr>Consolas</vt:lpstr>
      <vt:lpstr>Wingdings</vt:lpstr>
      <vt:lpstr>Office Theme</vt:lpstr>
      <vt:lpstr>Visual Studio + Docker = PainLove</vt:lpstr>
      <vt:lpstr>Контейнерная революция</vt:lpstr>
      <vt:lpstr>Презентация PowerPoint</vt:lpstr>
      <vt:lpstr>Презентация PowerPoint</vt:lpstr>
      <vt:lpstr>Результат scaffolding</vt:lpstr>
      <vt:lpstr>launchSettings.json</vt:lpstr>
      <vt:lpstr>Dockerfile</vt:lpstr>
      <vt:lpstr>Dockerfile</vt:lpstr>
      <vt:lpstr>Dockerfile</vt:lpstr>
      <vt:lpstr>Dockerfile</vt:lpstr>
      <vt:lpstr>Dockerfile</vt:lpstr>
      <vt:lpstr>Dockerfile</vt:lpstr>
      <vt:lpstr>Dockerfile</vt:lpstr>
      <vt:lpstr>Запустим</vt:lpstr>
      <vt:lpstr>Что же у нас в консоли? &gt; docker ps -a</vt:lpstr>
      <vt:lpstr>Содержимое</vt:lpstr>
      <vt:lpstr>Запускаем еще раз</vt:lpstr>
      <vt:lpstr>Output window: Build</vt:lpstr>
      <vt:lpstr>Output window: Build</vt:lpstr>
      <vt:lpstr>Dockerfile</vt:lpstr>
      <vt:lpstr>Dockerfile</vt:lpstr>
      <vt:lpstr>Output window: Build</vt:lpstr>
      <vt:lpstr>Output window: Build</vt:lpstr>
      <vt:lpstr>Output window: Build</vt:lpstr>
      <vt:lpstr>Заглянем в контейнер</vt:lpstr>
      <vt:lpstr>Так как же оно работает?</vt:lpstr>
      <vt:lpstr>Проблема с Add Existing Project</vt:lpstr>
      <vt:lpstr>Проблема с Add Existing Project</vt:lpstr>
      <vt:lpstr>Проблема с Add Existing Project</vt:lpstr>
      <vt:lpstr>Проблема с Add Existing Project</vt:lpstr>
      <vt:lpstr>Помните про контекст</vt:lpstr>
      <vt:lpstr>Помните про контекст</vt:lpstr>
      <vt:lpstr>Помните про контекст</vt:lpstr>
      <vt:lpstr>Помните про контекст</vt:lpstr>
      <vt:lpstr>А как же Release?</vt:lpstr>
      <vt:lpstr>А как же Release?</vt:lpstr>
      <vt:lpstr>А как же Release?</vt:lpstr>
      <vt:lpstr>А как же Release?</vt:lpstr>
      <vt:lpstr>Изучим .csproj файл</vt:lpstr>
      <vt:lpstr>Изучим .csproj файл</vt:lpstr>
      <vt:lpstr>Изучим .csproj файл</vt:lpstr>
      <vt:lpstr>Проблема AssemblyName</vt:lpstr>
      <vt:lpstr>Проблема AssemblyName</vt:lpstr>
      <vt:lpstr>Проблема AssemblyName</vt:lpstr>
      <vt:lpstr>TODO: Использование docker-compose</vt:lpstr>
      <vt:lpstr>Use Case #1: Деплой</vt:lpstr>
      <vt:lpstr>Use Case #2: Интеграционные тесты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Studio + Docker = PainLove</dc:title>
  <dc:creator>Aleksandr Kugushev</dc:creator>
  <cp:lastModifiedBy>Aleksandr Kugushev</cp:lastModifiedBy>
  <cp:revision>96</cp:revision>
  <dcterms:created xsi:type="dcterms:W3CDTF">2019-02-25T12:43:30Z</dcterms:created>
  <dcterms:modified xsi:type="dcterms:W3CDTF">2019-03-21T08:19:57Z</dcterms:modified>
</cp:coreProperties>
</file>