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94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9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using it and save your mind?</a:t>
            </a:r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Roslyn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1</cp:revision>
  <dcterms:created xsi:type="dcterms:W3CDTF">2017-05-28T09:53:34Z</dcterms:created>
  <dcterms:modified xsi:type="dcterms:W3CDTF">2017-05-28T10:15:41Z</dcterms:modified>
</cp:coreProperties>
</file>