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8" r:id="rId4"/>
    <p:sldId id="306" r:id="rId5"/>
    <p:sldId id="307" r:id="rId6"/>
    <p:sldId id="308" r:id="rId7"/>
    <p:sldId id="305" r:id="rId8"/>
    <p:sldId id="259" r:id="rId9"/>
    <p:sldId id="260" r:id="rId10"/>
    <p:sldId id="310" r:id="rId11"/>
    <p:sldId id="261" r:id="rId12"/>
    <p:sldId id="312" r:id="rId13"/>
    <p:sldId id="313" r:id="rId14"/>
    <p:sldId id="314" r:id="rId15"/>
    <p:sldId id="315" r:id="rId16"/>
    <p:sldId id="262" r:id="rId17"/>
    <p:sldId id="263" r:id="rId18"/>
    <p:sldId id="316" r:id="rId19"/>
    <p:sldId id="266" r:id="rId20"/>
    <p:sldId id="317" r:id="rId21"/>
    <p:sldId id="318" r:id="rId22"/>
    <p:sldId id="319" r:id="rId23"/>
    <p:sldId id="268" r:id="rId24"/>
    <p:sldId id="320" r:id="rId25"/>
    <p:sldId id="321" r:id="rId26"/>
    <p:sldId id="326" r:id="rId27"/>
    <p:sldId id="325" r:id="rId28"/>
    <p:sldId id="328" r:id="rId29"/>
    <p:sldId id="273" r:id="rId30"/>
    <p:sldId id="329" r:id="rId31"/>
    <p:sldId id="330" r:id="rId32"/>
    <p:sldId id="331" r:id="rId33"/>
    <p:sldId id="332" r:id="rId34"/>
    <p:sldId id="333" r:id="rId35"/>
    <p:sldId id="278" r:id="rId36"/>
    <p:sldId id="280" r:id="rId37"/>
    <p:sldId id="281" r:id="rId38"/>
    <p:sldId id="274" r:id="rId39"/>
    <p:sldId id="282" r:id="rId40"/>
    <p:sldId id="283" r:id="rId41"/>
    <p:sldId id="272" r:id="rId42"/>
    <p:sldId id="284" r:id="rId43"/>
    <p:sldId id="271" r:id="rId44"/>
    <p:sldId id="295" r:id="rId45"/>
    <p:sldId id="297" r:id="rId46"/>
    <p:sldId id="288" r:id="rId47"/>
    <p:sldId id="291" r:id="rId48"/>
    <p:sldId id="298" r:id="rId49"/>
    <p:sldId id="299" r:id="rId50"/>
    <p:sldId id="300" r:id="rId51"/>
    <p:sldId id="296" r:id="rId52"/>
    <p:sldId id="301" r:id="rId53"/>
    <p:sldId id="289" r:id="rId54"/>
    <p:sldId id="303" r:id="rId55"/>
    <p:sldId id="304" r:id="rId56"/>
    <p:sldId id="293" r:id="rId57"/>
    <p:sldId id="285" r:id="rId58"/>
    <p:sldId id="290" r:id="rId59"/>
    <p:sldId id="294" r:id="rId60"/>
    <p:sldId id="323" r:id="rId61"/>
    <p:sldId id="32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8A0854-4E4B-4C8B-812B-439AD62EB946}">
          <p14:sldIdLst>
            <p14:sldId id="256"/>
          </p14:sldIdLst>
        </p14:section>
        <p14:section name="Введение" id="{A1ECAFEE-2996-42E5-95C0-FA9D999B7985}">
          <p14:sldIdLst>
            <p14:sldId id="257"/>
            <p14:sldId id="258"/>
            <p14:sldId id="306"/>
            <p14:sldId id="307"/>
            <p14:sldId id="308"/>
            <p14:sldId id="305"/>
            <p14:sldId id="259"/>
            <p14:sldId id="260"/>
            <p14:sldId id="310"/>
            <p14:sldId id="261"/>
            <p14:sldId id="312"/>
            <p14:sldId id="313"/>
            <p14:sldId id="314"/>
            <p14:sldId id="315"/>
            <p14:sldId id="262"/>
            <p14:sldId id="263"/>
            <p14:sldId id="316"/>
            <p14:sldId id="266"/>
            <p14:sldId id="317"/>
            <p14:sldId id="318"/>
            <p14:sldId id="319"/>
            <p14:sldId id="268"/>
            <p14:sldId id="320"/>
            <p14:sldId id="321"/>
            <p14:sldId id="326"/>
          </p14:sldIdLst>
        </p14:section>
        <p14:section name="Как организовать свое хобби" id="{5A5F877F-8973-49DD-B089-DE6FF1E5BB43}">
          <p14:sldIdLst>
            <p14:sldId id="325"/>
            <p14:sldId id="328"/>
            <p14:sldId id="273"/>
            <p14:sldId id="329"/>
            <p14:sldId id="330"/>
            <p14:sldId id="331"/>
            <p14:sldId id="332"/>
            <p14:sldId id="333"/>
          </p14:sldIdLst>
        </p14:section>
        <p14:section name="5 принципов" id="{0B26F2E1-CA21-4A39-B035-AE08637FCAC8}">
          <p14:sldIdLst>
            <p14:sldId id="278"/>
            <p14:sldId id="280"/>
            <p14:sldId id="281"/>
            <p14:sldId id="274"/>
            <p14:sldId id="282"/>
            <p14:sldId id="283"/>
            <p14:sldId id="272"/>
            <p14:sldId id="284"/>
            <p14:sldId id="271"/>
          </p14:sldIdLst>
        </p14:section>
        <p14:section name="Unity глазами BE разработчика" id="{5A998663-BD0D-4DDA-88DD-75AC67510AE8}">
          <p14:sldIdLst>
            <p14:sldId id="295"/>
            <p14:sldId id="297"/>
            <p14:sldId id="288"/>
            <p14:sldId id="291"/>
            <p14:sldId id="298"/>
            <p14:sldId id="299"/>
            <p14:sldId id="300"/>
            <p14:sldId id="296"/>
            <p14:sldId id="301"/>
            <p14:sldId id="289"/>
            <p14:sldId id="303"/>
            <p14:sldId id="304"/>
            <p14:sldId id="293"/>
            <p14:sldId id="285"/>
            <p14:sldId id="290"/>
            <p14:sldId id="294"/>
          </p14:sldIdLst>
        </p14:section>
        <p14:section name="Заключение" id="{85A4ED09-B7FC-49F9-844B-99AF7C611BA5}">
          <p14:sldIdLst>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9894" autoAdjust="0"/>
  </p:normalViewPr>
  <p:slideViewPr>
    <p:cSldViewPr snapToGrid="0">
      <p:cViewPr varScale="1">
        <p:scale>
          <a:sx n="102" d="100"/>
          <a:sy n="102"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ru-RU"/>
        </a:p>
      </c:txPr>
    </c:title>
    <c:autoTitleDeleted val="0"/>
    <c:plotArea>
      <c:layout/>
      <c:pieChart>
        <c:varyColors val="1"/>
        <c:ser>
          <c:idx val="0"/>
          <c:order val="0"/>
          <c:tx>
            <c:strRef>
              <c:f>Лист1!$B$1</c:f>
              <c:strCache>
                <c:ptCount val="1"/>
                <c:pt idx="0">
                  <c:v>Разработка</c:v>
                </c:pt>
              </c:strCache>
            </c:strRef>
          </c:tx>
          <c:spPr>
            <a:solidFill>
              <a:schemeClr val="lt1"/>
            </a:solidFill>
            <a:ln w="19050">
              <a:solidFill>
                <a:schemeClr val="accent6"/>
              </a:solidFill>
            </a:ln>
            <a:effectLst/>
          </c:spPr>
          <c:dPt>
            <c:idx val="0"/>
            <c:bubble3D val="0"/>
            <c:spPr>
              <a:solidFill>
                <a:schemeClr val="lt1"/>
              </a:solidFill>
              <a:ln w="19050">
                <a:solidFill>
                  <a:schemeClr val="accent6"/>
                </a:solidFill>
              </a:ln>
              <a:effectLst/>
            </c:spPr>
          </c:dPt>
          <c:dPt>
            <c:idx val="1"/>
            <c:bubble3D val="0"/>
            <c:spPr>
              <a:solidFill>
                <a:schemeClr val="lt1"/>
              </a:solidFill>
              <a:ln w="19050">
                <a:solidFill>
                  <a:schemeClr val="accent6"/>
                </a:solidFill>
              </a:ln>
              <a:effectLst/>
            </c:spPr>
          </c:dPt>
          <c:dPt>
            <c:idx val="2"/>
            <c:bubble3D val="0"/>
            <c:spPr>
              <a:solidFill>
                <a:schemeClr val="lt1"/>
              </a:solidFill>
              <a:ln w="19050">
                <a:solidFill>
                  <a:schemeClr val="accent6"/>
                </a:solidFill>
              </a:ln>
              <a:effectLst/>
            </c:spPr>
          </c:dPt>
          <c:dPt>
            <c:idx val="3"/>
            <c:bubble3D val="0"/>
            <c:spPr>
              <a:solidFill>
                <a:schemeClr val="lt1"/>
              </a:solidFill>
              <a:ln w="19050">
                <a:solidFill>
                  <a:schemeClr val="accent6"/>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6"/>
                    </a:solidFill>
                    <a:latin typeface="+mn-lt"/>
                    <a:ea typeface="+mn-ea"/>
                    <a:cs typeface="+mn-cs"/>
                  </a:defRPr>
                </a:pPr>
                <a:endParaRPr lang="ru-RU"/>
              </a:p>
            </c:txPr>
            <c:dLblPos val="inEnd"/>
            <c:showLegendKey val="0"/>
            <c:showVal val="0"/>
            <c:showCatName val="1"/>
            <c:showSerName val="0"/>
            <c:showPercent val="1"/>
            <c:showBubbleSize val="0"/>
            <c:showLeaderLines val="1"/>
            <c:leaderLines>
              <c:spPr>
                <a:ln w="9525">
                  <a:solidFill>
                    <a:schemeClr val="accent6">
                      <a:lumMod val="60000"/>
                      <a:lumOff val="40000"/>
                    </a:schemeClr>
                  </a:solidFill>
                </a:ln>
                <a:effectLst/>
              </c:spPr>
            </c:leaderLines>
            <c:extLst>
              <c:ext xmlns:c15="http://schemas.microsoft.com/office/drawing/2012/chart" uri="{CE6537A1-D6FC-4f65-9D91-7224C49458BB}"/>
            </c:extLst>
          </c:dLbls>
          <c:cat>
            <c:strRef>
              <c:f>Лист1!$A$2:$A$5</c:f>
              <c:strCache>
                <c:ptCount val="4"/>
                <c:pt idx="0">
                  <c:v>Планируем</c:v>
                </c:pt>
                <c:pt idx="1">
                  <c:v>Тестируем</c:v>
                </c:pt>
                <c:pt idx="2">
                  <c:v>Учимся</c:v>
                </c:pt>
                <c:pt idx="3">
                  <c:v>Кодим</c:v>
                </c:pt>
              </c:strCache>
            </c:strRef>
          </c:cat>
          <c:val>
            <c:numRef>
              <c:f>Лист1!$B$2:$B$5</c:f>
              <c:numCache>
                <c:formatCode>General</c:formatCode>
                <c:ptCount val="4"/>
                <c:pt idx="0">
                  <c:v>10</c:v>
                </c:pt>
                <c:pt idx="1">
                  <c:v>2</c:v>
                </c:pt>
                <c:pt idx="2">
                  <c:v>5</c:v>
                </c:pt>
                <c:pt idx="3">
                  <c:v>3</c:v>
                </c:pt>
              </c:numCache>
            </c:numRef>
          </c:val>
          <c:extLst>
            <c:ext xmlns:c16="http://schemas.microsoft.com/office/drawing/2014/chart" uri="{C3380CC4-5D6E-409C-BE32-E72D297353CC}">
              <c16:uniqueId val="{00000000-18C5-4576-80BA-99AC01F1063A}"/>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w="9525" cap="flat" cmpd="sng" algn="ctr">
      <a:solidFill>
        <a:schemeClr val="accent6"/>
      </a:solidFill>
      <a:round/>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_rels/data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_rels/data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image" Target="../media/image15.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_rels/drawing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5F67E1-B65F-4EB1-87F6-5C9CF101F776}"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ru-RU"/>
        </a:p>
      </dgm:t>
    </dgm:pt>
    <dgm:pt modelId="{DE5323DE-74DF-4B29-95E0-7E807345C1AF}">
      <dgm:prSet phldrT="[Текст]"/>
      <dgm:spPr/>
      <dgm:t>
        <a:bodyPr/>
        <a:lstStyle/>
        <a:p>
          <a:r>
            <a:rPr lang="en-US" dirty="0"/>
            <a:t>Enterprise</a:t>
          </a:r>
          <a:endParaRPr lang="ru-RU" dirty="0"/>
        </a:p>
      </dgm:t>
    </dgm:pt>
    <dgm:pt modelId="{6320C89A-299B-4F53-B399-6999111B47C2}" type="parTrans" cxnId="{610F6D1F-AEB4-4815-8EFD-073E59AF2F26}">
      <dgm:prSet/>
      <dgm:spPr/>
      <dgm:t>
        <a:bodyPr/>
        <a:lstStyle/>
        <a:p>
          <a:endParaRPr lang="ru-RU"/>
        </a:p>
      </dgm:t>
    </dgm:pt>
    <dgm:pt modelId="{D201D314-A398-48A0-B7D9-932C652069BA}" type="sibTrans" cxnId="{610F6D1F-AEB4-4815-8EFD-073E59AF2F26}">
      <dgm:prSet/>
      <dgm:spPr/>
      <dgm:t>
        <a:bodyPr/>
        <a:lstStyle/>
        <a:p>
          <a:endParaRPr lang="ru-RU"/>
        </a:p>
      </dgm:t>
    </dgm:pt>
    <dgm:pt modelId="{04817D21-3BD8-45BF-ADE2-9ACFDA4679A4}">
      <dgm:prSet phldrT="[Текст]"/>
      <dgm:spPr/>
      <dgm:t>
        <a:bodyPr/>
        <a:lstStyle/>
        <a:p>
          <a:r>
            <a:rPr lang="ru-RU" dirty="0"/>
            <a:t>Делать игры</a:t>
          </a:r>
        </a:p>
      </dgm:t>
    </dgm:pt>
    <dgm:pt modelId="{DC40EB9A-606E-4318-AB9B-AE00D5A5CF7A}" type="parTrans" cxnId="{0BC58253-F55C-4780-96A6-1FFA93EE10BE}">
      <dgm:prSet/>
      <dgm:spPr/>
      <dgm:t>
        <a:bodyPr/>
        <a:lstStyle/>
        <a:p>
          <a:endParaRPr lang="ru-RU"/>
        </a:p>
      </dgm:t>
    </dgm:pt>
    <dgm:pt modelId="{92141B5E-38DD-4791-86A9-50D97067C8B2}" type="sibTrans" cxnId="{0BC58253-F55C-4780-96A6-1FFA93EE10BE}">
      <dgm:prSet/>
      <dgm:spPr/>
      <dgm:t>
        <a:bodyPr/>
        <a:lstStyle/>
        <a:p>
          <a:endParaRPr lang="ru-RU"/>
        </a:p>
      </dgm:t>
    </dgm:pt>
    <dgm:pt modelId="{129B2FD9-5AB8-4A98-9627-D2CCE8DC6775}">
      <dgm:prSet phldrT="[Текст]"/>
      <dgm:spPr/>
      <dgm:t>
        <a:bodyPr/>
        <a:lstStyle/>
        <a:p>
          <a:r>
            <a:rPr lang="en-US" dirty="0"/>
            <a:t>Game Dev</a:t>
          </a:r>
          <a:endParaRPr lang="ru-RU" dirty="0"/>
        </a:p>
      </dgm:t>
    </dgm:pt>
    <dgm:pt modelId="{D369EB73-A629-4C0D-A0CD-3AA167FADE5B}" type="sibTrans" cxnId="{9E7E9226-A4CD-4B5E-B11B-4D3998A2FB48}">
      <dgm:prSet/>
      <dgm:spPr/>
      <dgm:t>
        <a:bodyPr/>
        <a:lstStyle/>
        <a:p>
          <a:endParaRPr lang="ru-RU"/>
        </a:p>
      </dgm:t>
    </dgm:pt>
    <dgm:pt modelId="{15D61256-27CD-4475-A112-6BE04D25410C}" type="parTrans" cxnId="{9E7E9226-A4CD-4B5E-B11B-4D3998A2FB48}">
      <dgm:prSet/>
      <dgm:spPr/>
      <dgm:t>
        <a:bodyPr/>
        <a:lstStyle/>
        <a:p>
          <a:endParaRPr lang="ru-RU"/>
        </a:p>
      </dgm:t>
    </dgm:pt>
    <dgm:pt modelId="{078C4061-22FE-4092-A9E1-3C3DC348103A}" type="pres">
      <dgm:prSet presAssocID="{815F67E1-B65F-4EB1-87F6-5C9CF101F776}" presName="outerComposite" presStyleCnt="0">
        <dgm:presLayoutVars>
          <dgm:chMax val="2"/>
          <dgm:animLvl val="lvl"/>
          <dgm:resizeHandles val="exact"/>
        </dgm:presLayoutVars>
      </dgm:prSet>
      <dgm:spPr/>
    </dgm:pt>
    <dgm:pt modelId="{EC90AC53-A843-4684-A1F6-C6A1C93B14CE}" type="pres">
      <dgm:prSet presAssocID="{815F67E1-B65F-4EB1-87F6-5C9CF101F776}" presName="dummyMaxCanvas" presStyleCnt="0"/>
      <dgm:spPr/>
    </dgm:pt>
    <dgm:pt modelId="{2C9F18CA-A536-4611-991C-EA0DC4E7D5F5}" type="pres">
      <dgm:prSet presAssocID="{815F67E1-B65F-4EB1-87F6-5C9CF101F776}" presName="parentComposite" presStyleCnt="0"/>
      <dgm:spPr/>
    </dgm:pt>
    <dgm:pt modelId="{38F4D878-D47A-44B0-90B7-7FB619442150}" type="pres">
      <dgm:prSet presAssocID="{815F67E1-B65F-4EB1-87F6-5C9CF101F776}" presName="parent1" presStyleLbl="alignAccFollowNode1" presStyleIdx="0" presStyleCnt="4">
        <dgm:presLayoutVars>
          <dgm:chMax val="4"/>
        </dgm:presLayoutVars>
      </dgm:prSet>
      <dgm:spPr/>
    </dgm:pt>
    <dgm:pt modelId="{AC3E25C3-637B-4F96-A0C3-F6B59A494223}" type="pres">
      <dgm:prSet presAssocID="{815F67E1-B65F-4EB1-87F6-5C9CF101F776}" presName="parent2" presStyleLbl="alignAccFollowNode1" presStyleIdx="1" presStyleCnt="4">
        <dgm:presLayoutVars>
          <dgm:chMax val="4"/>
        </dgm:presLayoutVars>
      </dgm:prSet>
      <dgm:spPr/>
    </dgm:pt>
    <dgm:pt modelId="{8D9C5956-F0AB-42D6-B809-845F037E03D3}" type="pres">
      <dgm:prSet presAssocID="{815F67E1-B65F-4EB1-87F6-5C9CF101F776}" presName="childrenComposite" presStyleCnt="0"/>
      <dgm:spPr/>
    </dgm:pt>
    <dgm:pt modelId="{FBBB9C8E-8BC4-4DED-9E61-61148AE64F8C}" type="pres">
      <dgm:prSet presAssocID="{815F67E1-B65F-4EB1-87F6-5C9CF101F776}" presName="dummyMaxCanvas_ChildArea" presStyleCnt="0"/>
      <dgm:spPr/>
    </dgm:pt>
    <dgm:pt modelId="{85B3F776-8C6E-44AA-924F-9FA69D97BFC5}" type="pres">
      <dgm:prSet presAssocID="{815F67E1-B65F-4EB1-87F6-5C9CF101F776}" presName="fulcrum" presStyleLbl="alignAccFollowNode1" presStyleIdx="2" presStyleCnt="4"/>
      <dgm:spPr/>
    </dgm:pt>
    <dgm:pt modelId="{3310CB4D-6AD8-4B0E-A1A7-84E357B0C719}" type="pres">
      <dgm:prSet presAssocID="{815F67E1-B65F-4EB1-87F6-5C9CF101F776}" presName="balance_01" presStyleLbl="alignAccFollowNode1" presStyleIdx="3" presStyleCnt="4">
        <dgm:presLayoutVars>
          <dgm:bulletEnabled val="1"/>
        </dgm:presLayoutVars>
      </dgm:prSet>
      <dgm:spPr/>
    </dgm:pt>
    <dgm:pt modelId="{B52A6F8E-9B13-4BF9-A456-DFFABC482474}" type="pres">
      <dgm:prSet presAssocID="{815F67E1-B65F-4EB1-87F6-5C9CF101F776}" presName="right_01_1" presStyleLbl="node1" presStyleIdx="0" presStyleCnt="1">
        <dgm:presLayoutVars>
          <dgm:bulletEnabled val="1"/>
        </dgm:presLayoutVars>
      </dgm:prSet>
      <dgm:spPr/>
    </dgm:pt>
  </dgm:ptLst>
  <dgm:cxnLst>
    <dgm:cxn modelId="{610F6D1F-AEB4-4815-8EFD-073E59AF2F26}" srcId="{815F67E1-B65F-4EB1-87F6-5C9CF101F776}" destId="{DE5323DE-74DF-4B29-95E0-7E807345C1AF}" srcOrd="0" destOrd="0" parTransId="{6320C89A-299B-4F53-B399-6999111B47C2}" sibTransId="{D201D314-A398-48A0-B7D9-932C652069BA}"/>
    <dgm:cxn modelId="{9E7E9226-A4CD-4B5E-B11B-4D3998A2FB48}" srcId="{815F67E1-B65F-4EB1-87F6-5C9CF101F776}" destId="{129B2FD9-5AB8-4A98-9627-D2CCE8DC6775}" srcOrd="1" destOrd="0" parTransId="{15D61256-27CD-4475-A112-6BE04D25410C}" sibTransId="{D369EB73-A629-4C0D-A0CD-3AA167FADE5B}"/>
    <dgm:cxn modelId="{77BC2835-7225-4F4F-90C8-9FDB1C408F85}" type="presOf" srcId="{04817D21-3BD8-45BF-ADE2-9ACFDA4679A4}" destId="{B52A6F8E-9B13-4BF9-A456-DFFABC482474}" srcOrd="0" destOrd="0" presId="urn:microsoft.com/office/officeart/2005/8/layout/balance1"/>
    <dgm:cxn modelId="{0BC58253-F55C-4780-96A6-1FFA93EE10BE}" srcId="{129B2FD9-5AB8-4A98-9627-D2CCE8DC6775}" destId="{04817D21-3BD8-45BF-ADE2-9ACFDA4679A4}" srcOrd="0" destOrd="0" parTransId="{DC40EB9A-606E-4318-AB9B-AE00D5A5CF7A}" sibTransId="{92141B5E-38DD-4791-86A9-50D97067C8B2}"/>
    <dgm:cxn modelId="{5FAF5099-51BD-4F57-A4CE-E7BE3881D348}" type="presOf" srcId="{DE5323DE-74DF-4B29-95E0-7E807345C1AF}" destId="{38F4D878-D47A-44B0-90B7-7FB619442150}" srcOrd="0" destOrd="0" presId="urn:microsoft.com/office/officeart/2005/8/layout/balance1"/>
    <dgm:cxn modelId="{0FAB33CA-77D7-4D63-B606-EF651ED2AC93}" type="presOf" srcId="{815F67E1-B65F-4EB1-87F6-5C9CF101F776}" destId="{078C4061-22FE-4092-A9E1-3C3DC348103A}" srcOrd="0" destOrd="0" presId="urn:microsoft.com/office/officeart/2005/8/layout/balance1"/>
    <dgm:cxn modelId="{3044F4D4-F222-44F5-B4D2-6979A825B3ED}" type="presOf" srcId="{129B2FD9-5AB8-4A98-9627-D2CCE8DC6775}" destId="{AC3E25C3-637B-4F96-A0C3-F6B59A494223}" srcOrd="0" destOrd="0" presId="urn:microsoft.com/office/officeart/2005/8/layout/balance1"/>
    <dgm:cxn modelId="{84A686BA-8B0E-4915-910A-D2CCDCA4832B}" type="presParOf" srcId="{078C4061-22FE-4092-A9E1-3C3DC348103A}" destId="{EC90AC53-A843-4684-A1F6-C6A1C93B14CE}" srcOrd="0" destOrd="0" presId="urn:microsoft.com/office/officeart/2005/8/layout/balance1"/>
    <dgm:cxn modelId="{B8B68C34-23AD-4720-8563-34353F53466A}" type="presParOf" srcId="{078C4061-22FE-4092-A9E1-3C3DC348103A}" destId="{2C9F18CA-A536-4611-991C-EA0DC4E7D5F5}" srcOrd="1" destOrd="0" presId="urn:microsoft.com/office/officeart/2005/8/layout/balance1"/>
    <dgm:cxn modelId="{39760449-581D-4AEA-B45C-C4A7A35E9B66}" type="presParOf" srcId="{2C9F18CA-A536-4611-991C-EA0DC4E7D5F5}" destId="{38F4D878-D47A-44B0-90B7-7FB619442150}" srcOrd="0" destOrd="0" presId="urn:microsoft.com/office/officeart/2005/8/layout/balance1"/>
    <dgm:cxn modelId="{DDD2A77E-79FA-433C-BD75-A02B412CB466}" type="presParOf" srcId="{2C9F18CA-A536-4611-991C-EA0DC4E7D5F5}" destId="{AC3E25C3-637B-4F96-A0C3-F6B59A494223}" srcOrd="1" destOrd="0" presId="urn:microsoft.com/office/officeart/2005/8/layout/balance1"/>
    <dgm:cxn modelId="{F7FBEFB8-9075-46DF-8429-DA95AD8FB060}" type="presParOf" srcId="{078C4061-22FE-4092-A9E1-3C3DC348103A}" destId="{8D9C5956-F0AB-42D6-B809-845F037E03D3}" srcOrd="2" destOrd="0" presId="urn:microsoft.com/office/officeart/2005/8/layout/balance1"/>
    <dgm:cxn modelId="{29E01D89-661F-47B5-953E-492A9A7DDE02}" type="presParOf" srcId="{8D9C5956-F0AB-42D6-B809-845F037E03D3}" destId="{FBBB9C8E-8BC4-4DED-9E61-61148AE64F8C}" srcOrd="0" destOrd="0" presId="urn:microsoft.com/office/officeart/2005/8/layout/balance1"/>
    <dgm:cxn modelId="{D8503928-FA04-438B-A558-96969FD94B3F}" type="presParOf" srcId="{8D9C5956-F0AB-42D6-B809-845F037E03D3}" destId="{85B3F776-8C6E-44AA-924F-9FA69D97BFC5}" srcOrd="1" destOrd="0" presId="urn:microsoft.com/office/officeart/2005/8/layout/balance1"/>
    <dgm:cxn modelId="{30950024-B8B0-4A2B-B2FB-1DE9F8EAD011}" type="presParOf" srcId="{8D9C5956-F0AB-42D6-B809-845F037E03D3}" destId="{3310CB4D-6AD8-4B0E-A1A7-84E357B0C719}" srcOrd="2" destOrd="0" presId="urn:microsoft.com/office/officeart/2005/8/layout/balance1"/>
    <dgm:cxn modelId="{88556631-39F8-4F0F-A4A9-1A3C217D7AA6}" type="presParOf" srcId="{8D9C5956-F0AB-42D6-B809-845F037E03D3}" destId="{B52A6F8E-9B13-4BF9-A456-DFFABC482474}" srcOrd="3"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2A227D-6021-4A81-9E40-029460D6F2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ru-RU"/>
        </a:p>
      </dgm:t>
    </dgm:pt>
    <dgm:pt modelId="{5B4E7879-7C60-42CF-BD27-6A3CF0734973}">
      <dgm:prSet phldrT="[Текст]"/>
      <dgm:spPr/>
      <dgm:t>
        <a:bodyPr/>
        <a:lstStyle/>
        <a:p>
          <a:r>
            <a:rPr lang="en-US" dirty="0"/>
            <a:t>Service</a:t>
          </a:r>
          <a:endParaRPr lang="ru-RU" dirty="0"/>
        </a:p>
      </dgm:t>
    </dgm:pt>
    <dgm:pt modelId="{242F49D0-A9F9-4BD8-840C-E0880341AF25}" type="parTrans" cxnId="{D2F8A9BB-0B4E-4F02-890A-2A8D4D6FCDBB}">
      <dgm:prSet/>
      <dgm:spPr/>
      <dgm:t>
        <a:bodyPr/>
        <a:lstStyle/>
        <a:p>
          <a:endParaRPr lang="ru-RU"/>
        </a:p>
      </dgm:t>
    </dgm:pt>
    <dgm:pt modelId="{11CB4232-22CA-4A2E-BB16-473C8FE344DA}" type="sibTrans" cxnId="{D2F8A9BB-0B4E-4F02-890A-2A8D4D6FCDBB}">
      <dgm:prSet/>
      <dgm:spPr/>
      <dgm:t>
        <a:bodyPr/>
        <a:lstStyle/>
        <a:p>
          <a:endParaRPr lang="ru-RU"/>
        </a:p>
      </dgm:t>
    </dgm:pt>
    <dgm:pt modelId="{08FBB52E-C776-4A07-A9B2-3CC246AA8C57}" type="asst">
      <dgm:prSet phldrT="[Текст]"/>
      <dgm:spPr/>
      <dgm:t>
        <a:bodyPr/>
        <a:lstStyle/>
        <a:p>
          <a:r>
            <a:rPr lang="en-US" dirty="0"/>
            <a:t>Factory</a:t>
          </a:r>
          <a:endParaRPr lang="ru-RU" dirty="0"/>
        </a:p>
      </dgm:t>
    </dgm:pt>
    <dgm:pt modelId="{E0AADBEA-594C-41F5-941F-830A348D1354}" type="parTrans" cxnId="{8B3924BA-8B1C-4E4F-B85E-10F1395D2A27}">
      <dgm:prSet/>
      <dgm:spPr/>
      <dgm:t>
        <a:bodyPr/>
        <a:lstStyle/>
        <a:p>
          <a:endParaRPr lang="ru-RU"/>
        </a:p>
      </dgm:t>
    </dgm:pt>
    <dgm:pt modelId="{F6214C91-0F0E-409D-8706-3E12545DA672}" type="sibTrans" cxnId="{8B3924BA-8B1C-4E4F-B85E-10F1395D2A27}">
      <dgm:prSet/>
      <dgm:spPr/>
      <dgm:t>
        <a:bodyPr/>
        <a:lstStyle/>
        <a:p>
          <a:endParaRPr lang="ru-RU"/>
        </a:p>
      </dgm:t>
    </dgm:pt>
    <dgm:pt modelId="{DF6D887F-5C44-470A-8F4C-AE2B56ADB1D6}">
      <dgm:prSet phldrT="[Текст]"/>
      <dgm:spPr/>
      <dgm:t>
        <a:bodyPr/>
        <a:lstStyle/>
        <a:p>
          <a:r>
            <a:rPr lang="en-US" dirty="0"/>
            <a:t>Repository</a:t>
          </a:r>
          <a:endParaRPr lang="ru-RU" dirty="0"/>
        </a:p>
      </dgm:t>
    </dgm:pt>
    <dgm:pt modelId="{D498168C-7C7F-4A2B-A8E5-68C5DF92DC4E}" type="parTrans" cxnId="{5B46A7AB-10E3-46F5-85B5-BEBD34B740C5}">
      <dgm:prSet/>
      <dgm:spPr/>
      <dgm:t>
        <a:bodyPr/>
        <a:lstStyle/>
        <a:p>
          <a:endParaRPr lang="ru-RU"/>
        </a:p>
      </dgm:t>
    </dgm:pt>
    <dgm:pt modelId="{443AC262-B147-42D7-9240-04A9427E4C01}" type="sibTrans" cxnId="{5B46A7AB-10E3-46F5-85B5-BEBD34B740C5}">
      <dgm:prSet/>
      <dgm:spPr/>
      <dgm:t>
        <a:bodyPr/>
        <a:lstStyle/>
        <a:p>
          <a:endParaRPr lang="ru-RU"/>
        </a:p>
      </dgm:t>
    </dgm:pt>
    <dgm:pt modelId="{39762C03-6B07-4F23-899F-EDE78A82B44E}">
      <dgm:prSet phldrT="[Текст]"/>
      <dgm:spPr/>
      <dgm:t>
        <a:bodyPr/>
        <a:lstStyle/>
        <a:p>
          <a:r>
            <a:rPr lang="en-US" dirty="0"/>
            <a:t>Repository</a:t>
          </a:r>
          <a:endParaRPr lang="ru-RU" dirty="0"/>
        </a:p>
      </dgm:t>
    </dgm:pt>
    <dgm:pt modelId="{E9EAB792-D01B-4565-9527-A8BEA2C63932}" type="parTrans" cxnId="{F37B8E43-9E02-4874-AD84-F35CDD3B58CA}">
      <dgm:prSet/>
      <dgm:spPr/>
      <dgm:t>
        <a:bodyPr/>
        <a:lstStyle/>
        <a:p>
          <a:endParaRPr lang="ru-RU"/>
        </a:p>
      </dgm:t>
    </dgm:pt>
    <dgm:pt modelId="{4A0FBCA1-1EFE-40A5-8C13-6CFB6FC27557}" type="sibTrans" cxnId="{F37B8E43-9E02-4874-AD84-F35CDD3B58CA}">
      <dgm:prSet/>
      <dgm:spPr/>
      <dgm:t>
        <a:bodyPr/>
        <a:lstStyle/>
        <a:p>
          <a:endParaRPr lang="ru-RU"/>
        </a:p>
      </dgm:t>
    </dgm:pt>
    <dgm:pt modelId="{00CC83B9-95E3-4630-A7AE-0639EFE2A1C9}" type="pres">
      <dgm:prSet presAssocID="{7B2A227D-6021-4A81-9E40-029460D6F2D1}" presName="hierChild1" presStyleCnt="0">
        <dgm:presLayoutVars>
          <dgm:orgChart val="1"/>
          <dgm:chPref val="1"/>
          <dgm:dir/>
          <dgm:animOne val="branch"/>
          <dgm:animLvl val="lvl"/>
          <dgm:resizeHandles/>
        </dgm:presLayoutVars>
      </dgm:prSet>
      <dgm:spPr/>
    </dgm:pt>
    <dgm:pt modelId="{48601454-5905-4624-ADA6-17167D130E0D}" type="pres">
      <dgm:prSet presAssocID="{5B4E7879-7C60-42CF-BD27-6A3CF0734973}" presName="hierRoot1" presStyleCnt="0">
        <dgm:presLayoutVars>
          <dgm:hierBranch val="init"/>
        </dgm:presLayoutVars>
      </dgm:prSet>
      <dgm:spPr/>
    </dgm:pt>
    <dgm:pt modelId="{BB66CA8D-D14C-4EF6-BA13-8ED50568AF39}" type="pres">
      <dgm:prSet presAssocID="{5B4E7879-7C60-42CF-BD27-6A3CF0734973}" presName="rootComposite1" presStyleCnt="0"/>
      <dgm:spPr/>
    </dgm:pt>
    <dgm:pt modelId="{18C16447-ABCF-4110-AAE3-D7FDB25FC13C}" type="pres">
      <dgm:prSet presAssocID="{5B4E7879-7C60-42CF-BD27-6A3CF0734973}" presName="rootText1" presStyleLbl="node0" presStyleIdx="0" presStyleCnt="1">
        <dgm:presLayoutVars>
          <dgm:chPref val="3"/>
        </dgm:presLayoutVars>
      </dgm:prSet>
      <dgm:spPr/>
    </dgm:pt>
    <dgm:pt modelId="{F742DB08-853E-40AF-B237-BF86AEE6FD82}" type="pres">
      <dgm:prSet presAssocID="{5B4E7879-7C60-42CF-BD27-6A3CF0734973}" presName="rootConnector1" presStyleLbl="node1" presStyleIdx="0" presStyleCnt="0"/>
      <dgm:spPr/>
    </dgm:pt>
    <dgm:pt modelId="{F5F00C07-8C8F-4B10-8896-B618C30BD491}" type="pres">
      <dgm:prSet presAssocID="{5B4E7879-7C60-42CF-BD27-6A3CF0734973}" presName="hierChild2" presStyleCnt="0"/>
      <dgm:spPr/>
    </dgm:pt>
    <dgm:pt modelId="{0D812ECB-BF36-4375-8C56-7575ACCCBE1B}" type="pres">
      <dgm:prSet presAssocID="{D498168C-7C7F-4A2B-A8E5-68C5DF92DC4E}" presName="Name37" presStyleLbl="parChTrans1D2" presStyleIdx="0" presStyleCnt="3"/>
      <dgm:spPr/>
    </dgm:pt>
    <dgm:pt modelId="{5E5B3452-2EA0-493E-A41E-72AC284C9BD6}" type="pres">
      <dgm:prSet presAssocID="{DF6D887F-5C44-470A-8F4C-AE2B56ADB1D6}" presName="hierRoot2" presStyleCnt="0">
        <dgm:presLayoutVars>
          <dgm:hierBranch val="init"/>
        </dgm:presLayoutVars>
      </dgm:prSet>
      <dgm:spPr/>
    </dgm:pt>
    <dgm:pt modelId="{053061FF-B6BE-4596-9049-3B4E5543E4EE}" type="pres">
      <dgm:prSet presAssocID="{DF6D887F-5C44-470A-8F4C-AE2B56ADB1D6}" presName="rootComposite" presStyleCnt="0"/>
      <dgm:spPr/>
    </dgm:pt>
    <dgm:pt modelId="{531E6DE8-6D5D-4095-820C-FBF72B08331C}" type="pres">
      <dgm:prSet presAssocID="{DF6D887F-5C44-470A-8F4C-AE2B56ADB1D6}" presName="rootText" presStyleLbl="node2" presStyleIdx="0" presStyleCnt="2">
        <dgm:presLayoutVars>
          <dgm:chPref val="3"/>
        </dgm:presLayoutVars>
      </dgm:prSet>
      <dgm:spPr/>
    </dgm:pt>
    <dgm:pt modelId="{87A07FA4-2EB5-4EB7-B125-A44C2F059A2F}" type="pres">
      <dgm:prSet presAssocID="{DF6D887F-5C44-470A-8F4C-AE2B56ADB1D6}" presName="rootConnector" presStyleLbl="node2" presStyleIdx="0" presStyleCnt="2"/>
      <dgm:spPr/>
    </dgm:pt>
    <dgm:pt modelId="{E4874031-59D1-41D8-910C-816711FEB6FE}" type="pres">
      <dgm:prSet presAssocID="{DF6D887F-5C44-470A-8F4C-AE2B56ADB1D6}" presName="hierChild4" presStyleCnt="0"/>
      <dgm:spPr/>
    </dgm:pt>
    <dgm:pt modelId="{C7BF41FC-B703-4527-8BDA-D44F7ABF077C}" type="pres">
      <dgm:prSet presAssocID="{DF6D887F-5C44-470A-8F4C-AE2B56ADB1D6}" presName="hierChild5" presStyleCnt="0"/>
      <dgm:spPr/>
    </dgm:pt>
    <dgm:pt modelId="{0B531F47-17D9-4598-B1F2-901E2F1CCB80}" type="pres">
      <dgm:prSet presAssocID="{E9EAB792-D01B-4565-9527-A8BEA2C63932}" presName="Name37" presStyleLbl="parChTrans1D2" presStyleIdx="1" presStyleCnt="3"/>
      <dgm:spPr/>
    </dgm:pt>
    <dgm:pt modelId="{E21CA190-4531-4036-B5CA-5294F775FE6D}" type="pres">
      <dgm:prSet presAssocID="{39762C03-6B07-4F23-899F-EDE78A82B44E}" presName="hierRoot2" presStyleCnt="0">
        <dgm:presLayoutVars>
          <dgm:hierBranch val="init"/>
        </dgm:presLayoutVars>
      </dgm:prSet>
      <dgm:spPr/>
    </dgm:pt>
    <dgm:pt modelId="{DCD0CF98-A76C-499B-912F-F1F9BBBDC773}" type="pres">
      <dgm:prSet presAssocID="{39762C03-6B07-4F23-899F-EDE78A82B44E}" presName="rootComposite" presStyleCnt="0"/>
      <dgm:spPr/>
    </dgm:pt>
    <dgm:pt modelId="{8DC1844F-36C3-4D23-BA69-4AEA9B6D4B6E}" type="pres">
      <dgm:prSet presAssocID="{39762C03-6B07-4F23-899F-EDE78A82B44E}" presName="rootText" presStyleLbl="node2" presStyleIdx="1" presStyleCnt="2">
        <dgm:presLayoutVars>
          <dgm:chPref val="3"/>
        </dgm:presLayoutVars>
      </dgm:prSet>
      <dgm:spPr/>
    </dgm:pt>
    <dgm:pt modelId="{E0BD466E-F791-4C16-B5AA-CF961FD0EF99}" type="pres">
      <dgm:prSet presAssocID="{39762C03-6B07-4F23-899F-EDE78A82B44E}" presName="rootConnector" presStyleLbl="node2" presStyleIdx="1" presStyleCnt="2"/>
      <dgm:spPr/>
    </dgm:pt>
    <dgm:pt modelId="{2C8B2F02-E535-4FEC-BE48-1D26518FC7FE}" type="pres">
      <dgm:prSet presAssocID="{39762C03-6B07-4F23-899F-EDE78A82B44E}" presName="hierChild4" presStyleCnt="0"/>
      <dgm:spPr/>
    </dgm:pt>
    <dgm:pt modelId="{754A8EDE-65ED-414B-ACEC-A915A4D1E332}" type="pres">
      <dgm:prSet presAssocID="{39762C03-6B07-4F23-899F-EDE78A82B44E}" presName="hierChild5" presStyleCnt="0"/>
      <dgm:spPr/>
    </dgm:pt>
    <dgm:pt modelId="{94BF64C8-66D4-4989-9472-F5C13DCDA77A}" type="pres">
      <dgm:prSet presAssocID="{5B4E7879-7C60-42CF-BD27-6A3CF0734973}" presName="hierChild3" presStyleCnt="0"/>
      <dgm:spPr/>
    </dgm:pt>
    <dgm:pt modelId="{3C75BF63-A787-4512-87CC-7BA021D5B419}" type="pres">
      <dgm:prSet presAssocID="{E0AADBEA-594C-41F5-941F-830A348D1354}" presName="Name111" presStyleLbl="parChTrans1D2" presStyleIdx="2" presStyleCnt="3"/>
      <dgm:spPr/>
    </dgm:pt>
    <dgm:pt modelId="{949D6576-208C-4DDD-8DE5-7D321D9261F5}" type="pres">
      <dgm:prSet presAssocID="{08FBB52E-C776-4A07-A9B2-3CC246AA8C57}" presName="hierRoot3" presStyleCnt="0">
        <dgm:presLayoutVars>
          <dgm:hierBranch val="init"/>
        </dgm:presLayoutVars>
      </dgm:prSet>
      <dgm:spPr/>
    </dgm:pt>
    <dgm:pt modelId="{7A6ECE98-8B30-4E8E-AD8A-5B93E012FA9F}" type="pres">
      <dgm:prSet presAssocID="{08FBB52E-C776-4A07-A9B2-3CC246AA8C57}" presName="rootComposite3" presStyleCnt="0"/>
      <dgm:spPr/>
    </dgm:pt>
    <dgm:pt modelId="{2EED08CD-3692-48BB-A99B-F3C4D6FCFDC8}" type="pres">
      <dgm:prSet presAssocID="{08FBB52E-C776-4A07-A9B2-3CC246AA8C57}" presName="rootText3" presStyleLbl="asst1" presStyleIdx="0" presStyleCnt="1">
        <dgm:presLayoutVars>
          <dgm:chPref val="3"/>
        </dgm:presLayoutVars>
      </dgm:prSet>
      <dgm:spPr/>
    </dgm:pt>
    <dgm:pt modelId="{1F8329FB-5742-42D8-B3C9-7C2B2880EC87}" type="pres">
      <dgm:prSet presAssocID="{08FBB52E-C776-4A07-A9B2-3CC246AA8C57}" presName="rootConnector3" presStyleLbl="asst1" presStyleIdx="0" presStyleCnt="1"/>
      <dgm:spPr/>
    </dgm:pt>
    <dgm:pt modelId="{8F082A76-83FB-443A-B31D-9ECAB7671DE6}" type="pres">
      <dgm:prSet presAssocID="{08FBB52E-C776-4A07-A9B2-3CC246AA8C57}" presName="hierChild6" presStyleCnt="0"/>
      <dgm:spPr/>
    </dgm:pt>
    <dgm:pt modelId="{4FBC92F3-F60C-430E-9DD6-87BC9A10B74A}" type="pres">
      <dgm:prSet presAssocID="{08FBB52E-C776-4A07-A9B2-3CC246AA8C57}" presName="hierChild7" presStyleCnt="0"/>
      <dgm:spPr/>
    </dgm:pt>
  </dgm:ptLst>
  <dgm:cxnLst>
    <dgm:cxn modelId="{74552415-DE01-4122-9172-4F20F1BA1CA5}" type="presOf" srcId="{5B4E7879-7C60-42CF-BD27-6A3CF0734973}" destId="{18C16447-ABCF-4110-AAE3-D7FDB25FC13C}" srcOrd="0" destOrd="0" presId="urn:microsoft.com/office/officeart/2005/8/layout/orgChart1"/>
    <dgm:cxn modelId="{97069228-923B-4FAC-9544-A770AC6BDCDF}" type="presOf" srcId="{08FBB52E-C776-4A07-A9B2-3CC246AA8C57}" destId="{2EED08CD-3692-48BB-A99B-F3C4D6FCFDC8}" srcOrd="0" destOrd="0" presId="urn:microsoft.com/office/officeart/2005/8/layout/orgChart1"/>
    <dgm:cxn modelId="{AE9A2A32-6DF8-440A-8DCB-17C211474020}" type="presOf" srcId="{08FBB52E-C776-4A07-A9B2-3CC246AA8C57}" destId="{1F8329FB-5742-42D8-B3C9-7C2B2880EC87}" srcOrd="1" destOrd="0" presId="urn:microsoft.com/office/officeart/2005/8/layout/orgChart1"/>
    <dgm:cxn modelId="{70133E38-6FFE-41F3-BA94-57FE2C64CE2A}" type="presOf" srcId="{DF6D887F-5C44-470A-8F4C-AE2B56ADB1D6}" destId="{531E6DE8-6D5D-4095-820C-FBF72B08331C}" srcOrd="0" destOrd="0" presId="urn:microsoft.com/office/officeart/2005/8/layout/orgChart1"/>
    <dgm:cxn modelId="{61FB7B40-3A86-4D44-BB96-286BDCB8FCAF}" type="presOf" srcId="{E0AADBEA-594C-41F5-941F-830A348D1354}" destId="{3C75BF63-A787-4512-87CC-7BA021D5B419}" srcOrd="0" destOrd="0" presId="urn:microsoft.com/office/officeart/2005/8/layout/orgChart1"/>
    <dgm:cxn modelId="{F37B8E43-9E02-4874-AD84-F35CDD3B58CA}" srcId="{5B4E7879-7C60-42CF-BD27-6A3CF0734973}" destId="{39762C03-6B07-4F23-899F-EDE78A82B44E}" srcOrd="2" destOrd="0" parTransId="{E9EAB792-D01B-4565-9527-A8BEA2C63932}" sibTransId="{4A0FBCA1-1EFE-40A5-8C13-6CFB6FC27557}"/>
    <dgm:cxn modelId="{0CE30E80-CBC4-4895-B703-F37783E84BD4}" type="presOf" srcId="{DF6D887F-5C44-470A-8F4C-AE2B56ADB1D6}" destId="{87A07FA4-2EB5-4EB7-B125-A44C2F059A2F}" srcOrd="1" destOrd="0" presId="urn:microsoft.com/office/officeart/2005/8/layout/orgChart1"/>
    <dgm:cxn modelId="{C504859E-8D8C-46B6-9517-1571E360CE7F}" type="presOf" srcId="{5B4E7879-7C60-42CF-BD27-6A3CF0734973}" destId="{F742DB08-853E-40AF-B237-BF86AEE6FD82}" srcOrd="1" destOrd="0" presId="urn:microsoft.com/office/officeart/2005/8/layout/orgChart1"/>
    <dgm:cxn modelId="{5B46A7AB-10E3-46F5-85B5-BEBD34B740C5}" srcId="{5B4E7879-7C60-42CF-BD27-6A3CF0734973}" destId="{DF6D887F-5C44-470A-8F4C-AE2B56ADB1D6}" srcOrd="1" destOrd="0" parTransId="{D498168C-7C7F-4A2B-A8E5-68C5DF92DC4E}" sibTransId="{443AC262-B147-42D7-9240-04A9427E4C01}"/>
    <dgm:cxn modelId="{7B0CF6B4-4FC9-41CB-A1EF-612D1DFCCD32}" type="presOf" srcId="{D498168C-7C7F-4A2B-A8E5-68C5DF92DC4E}" destId="{0D812ECB-BF36-4375-8C56-7575ACCCBE1B}" srcOrd="0" destOrd="0" presId="urn:microsoft.com/office/officeart/2005/8/layout/orgChart1"/>
    <dgm:cxn modelId="{C86DE9B5-8B29-4AC3-AC9E-621340E83CA2}" type="presOf" srcId="{39762C03-6B07-4F23-899F-EDE78A82B44E}" destId="{E0BD466E-F791-4C16-B5AA-CF961FD0EF99}" srcOrd="1" destOrd="0" presId="urn:microsoft.com/office/officeart/2005/8/layout/orgChart1"/>
    <dgm:cxn modelId="{8B3924BA-8B1C-4E4F-B85E-10F1395D2A27}" srcId="{5B4E7879-7C60-42CF-BD27-6A3CF0734973}" destId="{08FBB52E-C776-4A07-A9B2-3CC246AA8C57}" srcOrd="0" destOrd="0" parTransId="{E0AADBEA-594C-41F5-941F-830A348D1354}" sibTransId="{F6214C91-0F0E-409D-8706-3E12545DA672}"/>
    <dgm:cxn modelId="{D2F8A9BB-0B4E-4F02-890A-2A8D4D6FCDBB}" srcId="{7B2A227D-6021-4A81-9E40-029460D6F2D1}" destId="{5B4E7879-7C60-42CF-BD27-6A3CF0734973}" srcOrd="0" destOrd="0" parTransId="{242F49D0-A9F9-4BD8-840C-E0880341AF25}" sibTransId="{11CB4232-22CA-4A2E-BB16-473C8FE344DA}"/>
    <dgm:cxn modelId="{BD29E4E1-22A5-440A-808F-962D303213D8}" type="presOf" srcId="{7B2A227D-6021-4A81-9E40-029460D6F2D1}" destId="{00CC83B9-95E3-4630-A7AE-0639EFE2A1C9}" srcOrd="0" destOrd="0" presId="urn:microsoft.com/office/officeart/2005/8/layout/orgChart1"/>
    <dgm:cxn modelId="{7FAE8EEC-3583-47A2-8C36-9A99A8D1CAE1}" type="presOf" srcId="{39762C03-6B07-4F23-899F-EDE78A82B44E}" destId="{8DC1844F-36C3-4D23-BA69-4AEA9B6D4B6E}" srcOrd="0" destOrd="0" presId="urn:microsoft.com/office/officeart/2005/8/layout/orgChart1"/>
    <dgm:cxn modelId="{3F1816FE-21C4-4CA5-83CD-F34E0F3B7832}" type="presOf" srcId="{E9EAB792-D01B-4565-9527-A8BEA2C63932}" destId="{0B531F47-17D9-4598-B1F2-901E2F1CCB80}" srcOrd="0" destOrd="0" presId="urn:microsoft.com/office/officeart/2005/8/layout/orgChart1"/>
    <dgm:cxn modelId="{6F71E24E-D5DA-4D3E-B5CB-23B1805CA0AC}" type="presParOf" srcId="{00CC83B9-95E3-4630-A7AE-0639EFE2A1C9}" destId="{48601454-5905-4624-ADA6-17167D130E0D}" srcOrd="0" destOrd="0" presId="urn:microsoft.com/office/officeart/2005/8/layout/orgChart1"/>
    <dgm:cxn modelId="{9BB13D6E-EECF-44C6-84B1-05C4EF738BB8}" type="presParOf" srcId="{48601454-5905-4624-ADA6-17167D130E0D}" destId="{BB66CA8D-D14C-4EF6-BA13-8ED50568AF39}" srcOrd="0" destOrd="0" presId="urn:microsoft.com/office/officeart/2005/8/layout/orgChart1"/>
    <dgm:cxn modelId="{4419E58A-9F03-423D-BD51-01850A54EDDB}" type="presParOf" srcId="{BB66CA8D-D14C-4EF6-BA13-8ED50568AF39}" destId="{18C16447-ABCF-4110-AAE3-D7FDB25FC13C}" srcOrd="0" destOrd="0" presId="urn:microsoft.com/office/officeart/2005/8/layout/orgChart1"/>
    <dgm:cxn modelId="{FA65F224-517B-4962-9121-119B05C984D3}" type="presParOf" srcId="{BB66CA8D-D14C-4EF6-BA13-8ED50568AF39}" destId="{F742DB08-853E-40AF-B237-BF86AEE6FD82}" srcOrd="1" destOrd="0" presId="urn:microsoft.com/office/officeart/2005/8/layout/orgChart1"/>
    <dgm:cxn modelId="{67DC0824-3DB0-4BA0-9272-620EE84EC421}" type="presParOf" srcId="{48601454-5905-4624-ADA6-17167D130E0D}" destId="{F5F00C07-8C8F-4B10-8896-B618C30BD491}" srcOrd="1" destOrd="0" presId="urn:microsoft.com/office/officeart/2005/8/layout/orgChart1"/>
    <dgm:cxn modelId="{B11FF518-429F-4C7C-B127-318E13D6DA89}" type="presParOf" srcId="{F5F00C07-8C8F-4B10-8896-B618C30BD491}" destId="{0D812ECB-BF36-4375-8C56-7575ACCCBE1B}" srcOrd="0" destOrd="0" presId="urn:microsoft.com/office/officeart/2005/8/layout/orgChart1"/>
    <dgm:cxn modelId="{7FA0242A-1016-4A14-93E1-E2AD207AC68E}" type="presParOf" srcId="{F5F00C07-8C8F-4B10-8896-B618C30BD491}" destId="{5E5B3452-2EA0-493E-A41E-72AC284C9BD6}" srcOrd="1" destOrd="0" presId="urn:microsoft.com/office/officeart/2005/8/layout/orgChart1"/>
    <dgm:cxn modelId="{81C4664B-484B-456D-8B1F-D66722CF9170}" type="presParOf" srcId="{5E5B3452-2EA0-493E-A41E-72AC284C9BD6}" destId="{053061FF-B6BE-4596-9049-3B4E5543E4EE}" srcOrd="0" destOrd="0" presId="urn:microsoft.com/office/officeart/2005/8/layout/orgChart1"/>
    <dgm:cxn modelId="{6AAA9951-D853-4E63-B24A-EB5BFE09F206}" type="presParOf" srcId="{053061FF-B6BE-4596-9049-3B4E5543E4EE}" destId="{531E6DE8-6D5D-4095-820C-FBF72B08331C}" srcOrd="0" destOrd="0" presId="urn:microsoft.com/office/officeart/2005/8/layout/orgChart1"/>
    <dgm:cxn modelId="{180E7206-6E88-4B98-ADDF-1D45CF56CB34}" type="presParOf" srcId="{053061FF-B6BE-4596-9049-3B4E5543E4EE}" destId="{87A07FA4-2EB5-4EB7-B125-A44C2F059A2F}" srcOrd="1" destOrd="0" presId="urn:microsoft.com/office/officeart/2005/8/layout/orgChart1"/>
    <dgm:cxn modelId="{E0A32A98-F283-456A-80CD-875CA5CEE32A}" type="presParOf" srcId="{5E5B3452-2EA0-493E-A41E-72AC284C9BD6}" destId="{E4874031-59D1-41D8-910C-816711FEB6FE}" srcOrd="1" destOrd="0" presId="urn:microsoft.com/office/officeart/2005/8/layout/orgChart1"/>
    <dgm:cxn modelId="{0B5F67F3-D789-415E-A7B1-E3E5EC71A08A}" type="presParOf" srcId="{5E5B3452-2EA0-493E-A41E-72AC284C9BD6}" destId="{C7BF41FC-B703-4527-8BDA-D44F7ABF077C}" srcOrd="2" destOrd="0" presId="urn:microsoft.com/office/officeart/2005/8/layout/orgChart1"/>
    <dgm:cxn modelId="{4CAF1F3D-BC0E-49ED-9063-829E6F0E7270}" type="presParOf" srcId="{F5F00C07-8C8F-4B10-8896-B618C30BD491}" destId="{0B531F47-17D9-4598-B1F2-901E2F1CCB80}" srcOrd="2" destOrd="0" presId="urn:microsoft.com/office/officeart/2005/8/layout/orgChart1"/>
    <dgm:cxn modelId="{BA38FB7C-F738-45D9-890A-71A63F99B142}" type="presParOf" srcId="{F5F00C07-8C8F-4B10-8896-B618C30BD491}" destId="{E21CA190-4531-4036-B5CA-5294F775FE6D}" srcOrd="3" destOrd="0" presId="urn:microsoft.com/office/officeart/2005/8/layout/orgChart1"/>
    <dgm:cxn modelId="{9AA96274-8D6B-453F-A574-E584B7736961}" type="presParOf" srcId="{E21CA190-4531-4036-B5CA-5294F775FE6D}" destId="{DCD0CF98-A76C-499B-912F-F1F9BBBDC773}" srcOrd="0" destOrd="0" presId="urn:microsoft.com/office/officeart/2005/8/layout/orgChart1"/>
    <dgm:cxn modelId="{3D94B8A9-C2B0-4081-94F6-A37E12594DA6}" type="presParOf" srcId="{DCD0CF98-A76C-499B-912F-F1F9BBBDC773}" destId="{8DC1844F-36C3-4D23-BA69-4AEA9B6D4B6E}" srcOrd="0" destOrd="0" presId="urn:microsoft.com/office/officeart/2005/8/layout/orgChart1"/>
    <dgm:cxn modelId="{9F647903-E60E-4EB0-B993-3FE138C9A000}" type="presParOf" srcId="{DCD0CF98-A76C-499B-912F-F1F9BBBDC773}" destId="{E0BD466E-F791-4C16-B5AA-CF961FD0EF99}" srcOrd="1" destOrd="0" presId="urn:microsoft.com/office/officeart/2005/8/layout/orgChart1"/>
    <dgm:cxn modelId="{5EF3F11F-1535-4466-8824-9DDF71461FDC}" type="presParOf" srcId="{E21CA190-4531-4036-B5CA-5294F775FE6D}" destId="{2C8B2F02-E535-4FEC-BE48-1D26518FC7FE}" srcOrd="1" destOrd="0" presId="urn:microsoft.com/office/officeart/2005/8/layout/orgChart1"/>
    <dgm:cxn modelId="{93EEDE32-0C25-4A7E-A94B-4717CCA39D1E}" type="presParOf" srcId="{E21CA190-4531-4036-B5CA-5294F775FE6D}" destId="{754A8EDE-65ED-414B-ACEC-A915A4D1E332}" srcOrd="2" destOrd="0" presId="urn:microsoft.com/office/officeart/2005/8/layout/orgChart1"/>
    <dgm:cxn modelId="{D08CDE41-8884-4BAB-9374-51560A6EEC08}" type="presParOf" srcId="{48601454-5905-4624-ADA6-17167D130E0D}" destId="{94BF64C8-66D4-4989-9472-F5C13DCDA77A}" srcOrd="2" destOrd="0" presId="urn:microsoft.com/office/officeart/2005/8/layout/orgChart1"/>
    <dgm:cxn modelId="{B2FE98A1-153A-4B0A-901B-807354E27930}" type="presParOf" srcId="{94BF64C8-66D4-4989-9472-F5C13DCDA77A}" destId="{3C75BF63-A787-4512-87CC-7BA021D5B419}" srcOrd="0" destOrd="0" presId="urn:microsoft.com/office/officeart/2005/8/layout/orgChart1"/>
    <dgm:cxn modelId="{8470F767-DC50-4061-A120-BFA8FBD62B28}" type="presParOf" srcId="{94BF64C8-66D4-4989-9472-F5C13DCDA77A}" destId="{949D6576-208C-4DDD-8DE5-7D321D9261F5}" srcOrd="1" destOrd="0" presId="urn:microsoft.com/office/officeart/2005/8/layout/orgChart1"/>
    <dgm:cxn modelId="{0AB3D3F0-7678-4EAC-BFF0-77EB6F6AA6BF}" type="presParOf" srcId="{949D6576-208C-4DDD-8DE5-7D321D9261F5}" destId="{7A6ECE98-8B30-4E8E-AD8A-5B93E012FA9F}" srcOrd="0" destOrd="0" presId="urn:microsoft.com/office/officeart/2005/8/layout/orgChart1"/>
    <dgm:cxn modelId="{7378AA4F-4D8F-4A3B-A206-CB87A629C1E8}" type="presParOf" srcId="{7A6ECE98-8B30-4E8E-AD8A-5B93E012FA9F}" destId="{2EED08CD-3692-48BB-A99B-F3C4D6FCFDC8}" srcOrd="0" destOrd="0" presId="urn:microsoft.com/office/officeart/2005/8/layout/orgChart1"/>
    <dgm:cxn modelId="{0E55FB73-AF06-46F9-8B69-EF553CFFAD30}" type="presParOf" srcId="{7A6ECE98-8B30-4E8E-AD8A-5B93E012FA9F}" destId="{1F8329FB-5742-42D8-B3C9-7C2B2880EC87}" srcOrd="1" destOrd="0" presId="urn:microsoft.com/office/officeart/2005/8/layout/orgChart1"/>
    <dgm:cxn modelId="{D0C4E21D-22C4-401D-BED5-65EDD6FC3CCA}" type="presParOf" srcId="{949D6576-208C-4DDD-8DE5-7D321D9261F5}" destId="{8F082A76-83FB-443A-B31D-9ECAB7671DE6}" srcOrd="1" destOrd="0" presId="urn:microsoft.com/office/officeart/2005/8/layout/orgChart1"/>
    <dgm:cxn modelId="{80D39AF8-55DC-43A2-B0C4-555E335BE70F}" type="presParOf" srcId="{949D6576-208C-4DDD-8DE5-7D321D9261F5}" destId="{4FBC92F3-F60C-430E-9DD6-87BC9A10B74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E2857A-CEB4-469F-8FD8-7DCB91A19554}"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D30615A2-EB34-4457-B846-0D260E8E15B4}">
      <dgm:prSet phldrT="[Text]"/>
      <dgm:spPr/>
      <dgm:t>
        <a:bodyPr/>
        <a:lstStyle/>
        <a:p>
          <a:r>
            <a:rPr lang="ru-RU" dirty="0"/>
            <a:t>Солдат</a:t>
          </a:r>
          <a:endParaRPr lang="en-US" dirty="0"/>
        </a:p>
      </dgm:t>
    </dgm:pt>
    <dgm:pt modelId="{91A2CD59-175A-4E05-A024-E0FAEAD7D559}" type="parTrans" cxnId="{88DC5525-55AB-48E4-9645-4E88F85648B9}">
      <dgm:prSet/>
      <dgm:spPr/>
      <dgm:t>
        <a:bodyPr/>
        <a:lstStyle/>
        <a:p>
          <a:endParaRPr lang="en-US"/>
        </a:p>
      </dgm:t>
    </dgm:pt>
    <dgm:pt modelId="{A792CA03-1E7C-4053-B22C-DD105407E8BB}" type="sibTrans" cxnId="{88DC5525-55AB-48E4-9645-4E88F85648B9}">
      <dgm:prSet/>
      <dgm:spPr/>
      <dgm:t>
        <a:bodyPr/>
        <a:lstStyle/>
        <a:p>
          <a:endParaRPr lang="en-US"/>
        </a:p>
      </dgm:t>
    </dgm:pt>
    <dgm:pt modelId="{627B27D3-C0A8-4108-AF78-FED5676B745B}">
      <dgm:prSet phldrT="[Text]"/>
      <dgm:spPr/>
      <dgm:t>
        <a:bodyPr/>
        <a:lstStyle/>
        <a:p>
          <a:r>
            <a:rPr lang="ru-RU" dirty="0"/>
            <a:t>Зомби</a:t>
          </a:r>
          <a:endParaRPr lang="en-US" dirty="0"/>
        </a:p>
      </dgm:t>
    </dgm:pt>
    <dgm:pt modelId="{9B1B6DB6-FAB5-4689-9781-A0A822F9B339}" type="parTrans" cxnId="{91E9C64B-0DB6-4590-82D0-5C5A2DC56875}">
      <dgm:prSet/>
      <dgm:spPr/>
      <dgm:t>
        <a:bodyPr/>
        <a:lstStyle/>
        <a:p>
          <a:endParaRPr lang="en-US"/>
        </a:p>
      </dgm:t>
    </dgm:pt>
    <dgm:pt modelId="{104A6EC3-AA38-4EB7-8E47-B7847CAC3F28}" type="sibTrans" cxnId="{91E9C64B-0DB6-4590-82D0-5C5A2DC56875}">
      <dgm:prSet/>
      <dgm:spPr/>
      <dgm:t>
        <a:bodyPr/>
        <a:lstStyle/>
        <a:p>
          <a:endParaRPr lang="en-US"/>
        </a:p>
      </dgm:t>
    </dgm:pt>
    <dgm:pt modelId="{26A087EB-E01A-49BC-96F7-563C30CF6C0B}">
      <dgm:prSet phldrT="[Text]"/>
      <dgm:spPr/>
      <dgm:t>
        <a:bodyPr/>
        <a:lstStyle/>
        <a:p>
          <a:r>
            <a:rPr lang="ru-RU" dirty="0"/>
            <a:t>Перемещаться по клику игрока</a:t>
          </a:r>
          <a:endParaRPr lang="en-US" dirty="0"/>
        </a:p>
      </dgm:t>
    </dgm:pt>
    <dgm:pt modelId="{02EF9E89-1650-4D4D-9703-D810DD58C8CB}" type="parTrans" cxnId="{26192C79-C154-4E89-849C-DB90C4C5BA9F}">
      <dgm:prSet/>
      <dgm:spPr/>
      <dgm:t>
        <a:bodyPr/>
        <a:lstStyle/>
        <a:p>
          <a:endParaRPr lang="en-US"/>
        </a:p>
      </dgm:t>
    </dgm:pt>
    <dgm:pt modelId="{05CB7300-A1E4-41D1-9E5D-BB056CEDB02C}" type="sibTrans" cxnId="{26192C79-C154-4E89-849C-DB90C4C5BA9F}">
      <dgm:prSet/>
      <dgm:spPr/>
      <dgm:t>
        <a:bodyPr/>
        <a:lstStyle/>
        <a:p>
          <a:endParaRPr lang="en-US"/>
        </a:p>
      </dgm:t>
    </dgm:pt>
    <dgm:pt modelId="{5F908E5C-4392-409C-B967-DF7D68495336}">
      <dgm:prSet phldrT="[Text]"/>
      <dgm:spPr/>
      <dgm:t>
        <a:bodyPr/>
        <a:lstStyle/>
        <a:p>
          <a:r>
            <a:rPr lang="ru-RU" dirty="0"/>
            <a:t>Умереть от пули</a:t>
          </a:r>
          <a:endParaRPr lang="en-US" dirty="0"/>
        </a:p>
      </dgm:t>
    </dgm:pt>
    <dgm:pt modelId="{B7466E61-5DF5-4240-B876-E7AEC6F7F222}" type="parTrans" cxnId="{4A1A3310-B77E-4B56-B66F-F10FB2E56DF9}">
      <dgm:prSet/>
      <dgm:spPr/>
      <dgm:t>
        <a:bodyPr/>
        <a:lstStyle/>
        <a:p>
          <a:endParaRPr lang="en-US"/>
        </a:p>
      </dgm:t>
    </dgm:pt>
    <dgm:pt modelId="{AA91C1C3-A2ED-4980-9B60-6447D2328A1C}" type="sibTrans" cxnId="{4A1A3310-B77E-4B56-B66F-F10FB2E56DF9}">
      <dgm:prSet/>
      <dgm:spPr/>
      <dgm:t>
        <a:bodyPr/>
        <a:lstStyle/>
        <a:p>
          <a:endParaRPr lang="en-US"/>
        </a:p>
      </dgm:t>
    </dgm:pt>
    <dgm:pt modelId="{ACA1A738-1EBA-44A6-B70A-2B6AB130FCAF}">
      <dgm:prSet phldrT="[Text]"/>
      <dgm:spPr/>
      <dgm:t>
        <a:bodyPr/>
        <a:lstStyle/>
        <a:p>
          <a:r>
            <a:rPr lang="ru-RU" dirty="0"/>
            <a:t>Пуля</a:t>
          </a:r>
          <a:endParaRPr lang="en-US" dirty="0"/>
        </a:p>
      </dgm:t>
    </dgm:pt>
    <dgm:pt modelId="{3A6845F3-4C9A-4B0C-A016-4BE31696FB3C}" type="parTrans" cxnId="{1867D1CA-5999-4BB0-AA93-F3AF518DF03A}">
      <dgm:prSet/>
      <dgm:spPr/>
      <dgm:t>
        <a:bodyPr/>
        <a:lstStyle/>
        <a:p>
          <a:endParaRPr lang="en-US"/>
        </a:p>
      </dgm:t>
    </dgm:pt>
    <dgm:pt modelId="{1D3D5B9F-201B-46CE-8EDF-B8C9025DFB84}" type="sibTrans" cxnId="{1867D1CA-5999-4BB0-AA93-F3AF518DF03A}">
      <dgm:prSet/>
      <dgm:spPr/>
      <dgm:t>
        <a:bodyPr/>
        <a:lstStyle/>
        <a:p>
          <a:endParaRPr lang="en-US"/>
        </a:p>
      </dgm:t>
    </dgm:pt>
    <dgm:pt modelId="{ECB093C1-6A9C-4249-84B4-2B781D98A79A}">
      <dgm:prSet phldrT="[Text]"/>
      <dgm:spPr/>
      <dgm:t>
        <a:bodyPr/>
        <a:lstStyle/>
        <a:p>
          <a:r>
            <a:rPr lang="ru-RU" dirty="0"/>
            <a:t>Застрять в дереве</a:t>
          </a:r>
          <a:endParaRPr lang="en-US" dirty="0"/>
        </a:p>
      </dgm:t>
    </dgm:pt>
    <dgm:pt modelId="{49239A72-BD6C-4FCA-9E51-95907B5AF69E}" type="parTrans" cxnId="{BF3A3626-6F5A-4A19-911C-D6B19CE5462D}">
      <dgm:prSet/>
      <dgm:spPr/>
      <dgm:t>
        <a:bodyPr/>
        <a:lstStyle/>
        <a:p>
          <a:endParaRPr lang="en-US"/>
        </a:p>
      </dgm:t>
    </dgm:pt>
    <dgm:pt modelId="{16D6E47F-C070-41A2-8696-B9832BC26571}" type="sibTrans" cxnId="{BF3A3626-6F5A-4A19-911C-D6B19CE5462D}">
      <dgm:prSet/>
      <dgm:spPr/>
      <dgm:t>
        <a:bodyPr/>
        <a:lstStyle/>
        <a:p>
          <a:endParaRPr lang="en-US"/>
        </a:p>
      </dgm:t>
    </dgm:pt>
    <dgm:pt modelId="{B738A0E3-E3D8-4D11-83A3-620752A480A5}">
      <dgm:prSet phldrT="[Text]"/>
      <dgm:spPr/>
      <dgm:t>
        <a:bodyPr/>
        <a:lstStyle/>
        <a:p>
          <a:r>
            <a:rPr lang="ru-RU" dirty="0"/>
            <a:t>Целиться и стрелять</a:t>
          </a:r>
          <a:endParaRPr lang="en-US" dirty="0"/>
        </a:p>
      </dgm:t>
    </dgm:pt>
    <dgm:pt modelId="{ADC04F8B-C20B-4EE9-BF0D-F953DCBAFC8E}" type="parTrans" cxnId="{083CA6A7-AC74-4F7E-A0F0-47CD5A2F31C4}">
      <dgm:prSet/>
      <dgm:spPr/>
      <dgm:t>
        <a:bodyPr/>
        <a:lstStyle/>
        <a:p>
          <a:endParaRPr lang="en-US"/>
        </a:p>
      </dgm:t>
    </dgm:pt>
    <dgm:pt modelId="{08CEDFFA-8AB6-47AC-9EDC-571BC3BA4306}" type="sibTrans" cxnId="{083CA6A7-AC74-4F7E-A0F0-47CD5A2F31C4}">
      <dgm:prSet/>
      <dgm:spPr/>
      <dgm:t>
        <a:bodyPr/>
        <a:lstStyle/>
        <a:p>
          <a:endParaRPr lang="en-US"/>
        </a:p>
      </dgm:t>
    </dgm:pt>
    <dgm:pt modelId="{8C9424BD-A224-4120-9A6F-B7B3D3D22204}">
      <dgm:prSet phldrT="[Text]"/>
      <dgm:spPr/>
      <dgm:t>
        <a:bodyPr/>
        <a:lstStyle/>
        <a:p>
          <a:r>
            <a:rPr lang="ru-RU" dirty="0"/>
            <a:t>Умереть если зомби рядом</a:t>
          </a:r>
          <a:endParaRPr lang="en-US" dirty="0"/>
        </a:p>
      </dgm:t>
    </dgm:pt>
    <dgm:pt modelId="{D77947CF-7A62-4AD6-9EEB-CDEB997F1E7E}" type="parTrans" cxnId="{6668D639-656A-4397-9288-D5816F9AB305}">
      <dgm:prSet/>
      <dgm:spPr/>
      <dgm:t>
        <a:bodyPr/>
        <a:lstStyle/>
        <a:p>
          <a:endParaRPr lang="en-US"/>
        </a:p>
      </dgm:t>
    </dgm:pt>
    <dgm:pt modelId="{B16E2112-980B-4F3F-807A-1060767EF2AE}" type="sibTrans" cxnId="{6668D639-656A-4397-9288-D5816F9AB305}">
      <dgm:prSet/>
      <dgm:spPr/>
      <dgm:t>
        <a:bodyPr/>
        <a:lstStyle/>
        <a:p>
          <a:endParaRPr lang="en-US"/>
        </a:p>
      </dgm:t>
    </dgm:pt>
    <dgm:pt modelId="{2FBEC49C-2251-4B4F-8ECC-F960448B804A}">
      <dgm:prSet phldrT="[Text]"/>
      <dgm:spPr/>
      <dgm:t>
        <a:bodyPr/>
        <a:lstStyle/>
        <a:p>
          <a:r>
            <a:rPr lang="ru-RU" dirty="0"/>
            <a:t>Лететь вперед</a:t>
          </a:r>
          <a:endParaRPr lang="en-US" dirty="0"/>
        </a:p>
      </dgm:t>
    </dgm:pt>
    <dgm:pt modelId="{704A4E08-C2C9-4118-A2ED-73C7A725C540}" type="parTrans" cxnId="{C2BC0578-A3D7-4DED-ABA5-F887DE8FD1D8}">
      <dgm:prSet/>
      <dgm:spPr/>
      <dgm:t>
        <a:bodyPr/>
        <a:lstStyle/>
        <a:p>
          <a:endParaRPr lang="en-US"/>
        </a:p>
      </dgm:t>
    </dgm:pt>
    <dgm:pt modelId="{D2DD6129-CB55-4762-B68C-C829B164639B}" type="sibTrans" cxnId="{C2BC0578-A3D7-4DED-ABA5-F887DE8FD1D8}">
      <dgm:prSet/>
      <dgm:spPr/>
      <dgm:t>
        <a:bodyPr/>
        <a:lstStyle/>
        <a:p>
          <a:endParaRPr lang="en-US"/>
        </a:p>
      </dgm:t>
    </dgm:pt>
    <dgm:pt modelId="{DC9C59A4-10BF-4293-BB2A-BB6E15CBFE7D}" type="pres">
      <dgm:prSet presAssocID="{A3E2857A-CEB4-469F-8FD8-7DCB91A19554}" presName="linear" presStyleCnt="0">
        <dgm:presLayoutVars>
          <dgm:dir/>
          <dgm:resizeHandles val="exact"/>
        </dgm:presLayoutVars>
      </dgm:prSet>
      <dgm:spPr/>
    </dgm:pt>
    <dgm:pt modelId="{A7666DF8-A7A7-4FE0-B9BB-A9F8438AA4D2}" type="pres">
      <dgm:prSet presAssocID="{D30615A2-EB34-4457-B846-0D260E8E15B4}" presName="comp" presStyleCnt="0"/>
      <dgm:spPr/>
    </dgm:pt>
    <dgm:pt modelId="{9E0DB1B9-E5D8-476E-9BB8-26414CF57CC7}" type="pres">
      <dgm:prSet presAssocID="{D30615A2-EB34-4457-B846-0D260E8E15B4}" presName="box" presStyleLbl="node1" presStyleIdx="0" presStyleCnt="3"/>
      <dgm:spPr/>
    </dgm:pt>
    <dgm:pt modelId="{8BCE5372-E5EB-4EC9-BC40-FA62366403A3}" type="pres">
      <dgm:prSet presAssocID="{D30615A2-EB34-4457-B846-0D260E8E15B4}" presName="img"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9437" t="8643" r="17697" b="6775"/>
          </a:stretch>
        </a:blipFill>
      </dgm:spPr>
    </dgm:pt>
    <dgm:pt modelId="{35742080-5F31-4F04-B210-3E282970CC5A}" type="pres">
      <dgm:prSet presAssocID="{D30615A2-EB34-4457-B846-0D260E8E15B4}" presName="text" presStyleLbl="node1" presStyleIdx="0" presStyleCnt="3">
        <dgm:presLayoutVars>
          <dgm:bulletEnabled val="1"/>
        </dgm:presLayoutVars>
      </dgm:prSet>
      <dgm:spPr/>
    </dgm:pt>
    <dgm:pt modelId="{A60AD4A8-B029-41C7-9A78-BC7D310B9616}" type="pres">
      <dgm:prSet presAssocID="{A792CA03-1E7C-4053-B22C-DD105407E8BB}" presName="spacer" presStyleCnt="0"/>
      <dgm:spPr/>
    </dgm:pt>
    <dgm:pt modelId="{555237BF-7691-4878-8E9B-A16D303310F4}" type="pres">
      <dgm:prSet presAssocID="{627B27D3-C0A8-4108-AF78-FED5676B745B}" presName="comp" presStyleCnt="0"/>
      <dgm:spPr/>
    </dgm:pt>
    <dgm:pt modelId="{AA4514C4-1B53-4D96-84AA-306EF1DC40D2}" type="pres">
      <dgm:prSet presAssocID="{627B27D3-C0A8-4108-AF78-FED5676B745B}" presName="box" presStyleLbl="node1" presStyleIdx="1" presStyleCnt="3"/>
      <dgm:spPr/>
    </dgm:pt>
    <dgm:pt modelId="{702BCF40-A455-4D66-9E7D-5201E3B0E28E}" type="pres">
      <dgm:prSet presAssocID="{627B27D3-C0A8-4108-AF78-FED5676B745B}" presName="img" presStyleLbl="fgImgPlace1" presStyleIdx="1" presStyleCnt="3"/>
      <dgm:spPr>
        <a:blipFill dpi="0" rotWithShape="1">
          <a:blip xmlns:r="http://schemas.openxmlformats.org/officeDocument/2006/relationships" r:embed="rId2"/>
          <a:srcRect/>
          <a:stretch>
            <a:fillRect l="28533" t="4395" r="31737" b="1048"/>
          </a:stretch>
        </a:blipFill>
      </dgm:spPr>
    </dgm:pt>
    <dgm:pt modelId="{C9245A59-C58C-4990-BFEE-BE4BE4BA3E7A}" type="pres">
      <dgm:prSet presAssocID="{627B27D3-C0A8-4108-AF78-FED5676B745B}" presName="text" presStyleLbl="node1" presStyleIdx="1" presStyleCnt="3">
        <dgm:presLayoutVars>
          <dgm:bulletEnabled val="1"/>
        </dgm:presLayoutVars>
      </dgm:prSet>
      <dgm:spPr/>
    </dgm:pt>
    <dgm:pt modelId="{6E1A9141-2D21-4130-970A-596B2F237707}" type="pres">
      <dgm:prSet presAssocID="{104A6EC3-AA38-4EB7-8E47-B7847CAC3F28}" presName="spacer" presStyleCnt="0"/>
      <dgm:spPr/>
    </dgm:pt>
    <dgm:pt modelId="{EF676E2D-8242-4C06-AC9F-A874E20C1F58}" type="pres">
      <dgm:prSet presAssocID="{ACA1A738-1EBA-44A6-B70A-2B6AB130FCAF}" presName="comp" presStyleCnt="0"/>
      <dgm:spPr/>
    </dgm:pt>
    <dgm:pt modelId="{14B827CA-248F-492C-BDF5-9B5ABAE2086B}" type="pres">
      <dgm:prSet presAssocID="{ACA1A738-1EBA-44A6-B70A-2B6AB130FCAF}" presName="box" presStyleLbl="node1" presStyleIdx="2" presStyleCnt="3"/>
      <dgm:spPr/>
    </dgm:pt>
    <dgm:pt modelId="{C1BEFB22-B309-4508-B55B-76361E694A3D}" type="pres">
      <dgm:prSet presAssocID="{ACA1A738-1EBA-44A6-B70A-2B6AB130FCAF}" presName="img" presStyleLbl="fgImgPlace1" presStyleIdx="2" presStyleCnt="3"/>
      <dgm:spPr>
        <a:blipFill dpi="0" rotWithShape="1">
          <a:blip xmlns:r="http://schemas.openxmlformats.org/officeDocument/2006/relationships" r:embed="rId3"/>
          <a:srcRect/>
          <a:stretch>
            <a:fillRect l="31704" t="17248" r="29020" b="19908"/>
          </a:stretch>
        </a:blipFill>
      </dgm:spPr>
    </dgm:pt>
    <dgm:pt modelId="{99E51F93-4AE2-486F-970B-2A975C3FC867}" type="pres">
      <dgm:prSet presAssocID="{ACA1A738-1EBA-44A6-B70A-2B6AB130FCAF}" presName="text" presStyleLbl="node1" presStyleIdx="2" presStyleCnt="3">
        <dgm:presLayoutVars>
          <dgm:bulletEnabled val="1"/>
        </dgm:presLayoutVars>
      </dgm:prSet>
      <dgm:spPr/>
    </dgm:pt>
  </dgm:ptLst>
  <dgm:cxnLst>
    <dgm:cxn modelId="{27262C07-40B3-4FD1-A8B9-A14FFF5D1359}" type="presOf" srcId="{8C9424BD-A224-4120-9A6F-B7B3D3D22204}" destId="{9E0DB1B9-E5D8-476E-9BB8-26414CF57CC7}" srcOrd="0" destOrd="2" presId="urn:microsoft.com/office/officeart/2005/8/layout/vList4"/>
    <dgm:cxn modelId="{4A1A3310-B77E-4B56-B66F-F10FB2E56DF9}" srcId="{627B27D3-C0A8-4108-AF78-FED5676B745B}" destId="{5F908E5C-4392-409C-B967-DF7D68495336}" srcOrd="1" destOrd="0" parTransId="{B7466E61-5DF5-4240-B876-E7AEC6F7F222}" sibTransId="{AA91C1C3-A2ED-4980-9B60-6447D2328A1C}"/>
    <dgm:cxn modelId="{BD7AA510-6B34-47BE-951F-C53AD9F8408C}" type="presOf" srcId="{2FBEC49C-2251-4B4F-8ECC-F960448B804A}" destId="{99E51F93-4AE2-486F-970B-2A975C3FC867}" srcOrd="1" destOrd="1" presId="urn:microsoft.com/office/officeart/2005/8/layout/vList4"/>
    <dgm:cxn modelId="{02098E15-2265-4F72-8B3E-005E7FABB6D3}" type="presOf" srcId="{ACA1A738-1EBA-44A6-B70A-2B6AB130FCAF}" destId="{99E51F93-4AE2-486F-970B-2A975C3FC867}" srcOrd="1" destOrd="0" presId="urn:microsoft.com/office/officeart/2005/8/layout/vList4"/>
    <dgm:cxn modelId="{31C0AA1F-A9FC-45B4-81CD-43B52A45F53A}" type="presOf" srcId="{26A087EB-E01A-49BC-96F7-563C30CF6C0B}" destId="{C9245A59-C58C-4990-BFEE-BE4BE4BA3E7A}" srcOrd="1" destOrd="1" presId="urn:microsoft.com/office/officeart/2005/8/layout/vList4"/>
    <dgm:cxn modelId="{88DC5525-55AB-48E4-9645-4E88F85648B9}" srcId="{A3E2857A-CEB4-469F-8FD8-7DCB91A19554}" destId="{D30615A2-EB34-4457-B846-0D260E8E15B4}" srcOrd="0" destOrd="0" parTransId="{91A2CD59-175A-4E05-A024-E0FAEAD7D559}" sibTransId="{A792CA03-1E7C-4053-B22C-DD105407E8BB}"/>
    <dgm:cxn modelId="{BF3A3626-6F5A-4A19-911C-D6B19CE5462D}" srcId="{ACA1A738-1EBA-44A6-B70A-2B6AB130FCAF}" destId="{ECB093C1-6A9C-4249-84B4-2B781D98A79A}" srcOrd="1" destOrd="0" parTransId="{49239A72-BD6C-4FCA-9E51-95907B5AF69E}" sibTransId="{16D6E47F-C070-41A2-8696-B9832BC26571}"/>
    <dgm:cxn modelId="{405BCF29-8CDB-4B2E-8FFC-454760C59A9C}" type="presOf" srcId="{2FBEC49C-2251-4B4F-8ECC-F960448B804A}" destId="{14B827CA-248F-492C-BDF5-9B5ABAE2086B}" srcOrd="0" destOrd="1" presId="urn:microsoft.com/office/officeart/2005/8/layout/vList4"/>
    <dgm:cxn modelId="{78D51933-5937-49B8-84C8-CABB3D05C0FD}" type="presOf" srcId="{ACA1A738-1EBA-44A6-B70A-2B6AB130FCAF}" destId="{14B827CA-248F-492C-BDF5-9B5ABAE2086B}" srcOrd="0" destOrd="0" presId="urn:microsoft.com/office/officeart/2005/8/layout/vList4"/>
    <dgm:cxn modelId="{6668D639-656A-4397-9288-D5816F9AB305}" srcId="{D30615A2-EB34-4457-B846-0D260E8E15B4}" destId="{8C9424BD-A224-4120-9A6F-B7B3D3D22204}" srcOrd="1" destOrd="0" parTransId="{D77947CF-7A62-4AD6-9EEB-CDEB997F1E7E}" sibTransId="{B16E2112-980B-4F3F-807A-1060767EF2AE}"/>
    <dgm:cxn modelId="{5807705D-FF96-48EC-9ADF-98488783D7EE}" type="presOf" srcId="{627B27D3-C0A8-4108-AF78-FED5676B745B}" destId="{C9245A59-C58C-4990-BFEE-BE4BE4BA3E7A}" srcOrd="1" destOrd="0" presId="urn:microsoft.com/office/officeart/2005/8/layout/vList4"/>
    <dgm:cxn modelId="{91E9C64B-0DB6-4590-82D0-5C5A2DC56875}" srcId="{A3E2857A-CEB4-469F-8FD8-7DCB91A19554}" destId="{627B27D3-C0A8-4108-AF78-FED5676B745B}" srcOrd="1" destOrd="0" parTransId="{9B1B6DB6-FAB5-4689-9781-A0A822F9B339}" sibTransId="{104A6EC3-AA38-4EB7-8E47-B7847CAC3F28}"/>
    <dgm:cxn modelId="{23E9244D-89AE-4FD5-822A-297C60FA2D5A}" type="presOf" srcId="{D30615A2-EB34-4457-B846-0D260E8E15B4}" destId="{9E0DB1B9-E5D8-476E-9BB8-26414CF57CC7}" srcOrd="0" destOrd="0" presId="urn:microsoft.com/office/officeart/2005/8/layout/vList4"/>
    <dgm:cxn modelId="{C54E8370-1201-45D4-B23C-A46A7EF434D4}" type="presOf" srcId="{B738A0E3-E3D8-4D11-83A3-620752A480A5}" destId="{35742080-5F31-4F04-B210-3E282970CC5A}" srcOrd="1" destOrd="1" presId="urn:microsoft.com/office/officeart/2005/8/layout/vList4"/>
    <dgm:cxn modelId="{C2BC0578-A3D7-4DED-ABA5-F887DE8FD1D8}" srcId="{ACA1A738-1EBA-44A6-B70A-2B6AB130FCAF}" destId="{2FBEC49C-2251-4B4F-8ECC-F960448B804A}" srcOrd="0" destOrd="0" parTransId="{704A4E08-C2C9-4118-A2ED-73C7A725C540}" sibTransId="{D2DD6129-CB55-4762-B68C-C829B164639B}"/>
    <dgm:cxn modelId="{3167E758-01F8-4826-9C49-B50050A6C274}" type="presOf" srcId="{D30615A2-EB34-4457-B846-0D260E8E15B4}" destId="{35742080-5F31-4F04-B210-3E282970CC5A}" srcOrd="1" destOrd="0" presId="urn:microsoft.com/office/officeart/2005/8/layout/vList4"/>
    <dgm:cxn modelId="{26192C79-C154-4E89-849C-DB90C4C5BA9F}" srcId="{627B27D3-C0A8-4108-AF78-FED5676B745B}" destId="{26A087EB-E01A-49BC-96F7-563C30CF6C0B}" srcOrd="0" destOrd="0" parTransId="{02EF9E89-1650-4D4D-9703-D810DD58C8CB}" sibTransId="{05CB7300-A1E4-41D1-9E5D-BB056CEDB02C}"/>
    <dgm:cxn modelId="{25B9E68D-DB1B-4E5A-B5BA-00C93687B453}" type="presOf" srcId="{B738A0E3-E3D8-4D11-83A3-620752A480A5}" destId="{9E0DB1B9-E5D8-476E-9BB8-26414CF57CC7}" srcOrd="0" destOrd="1" presId="urn:microsoft.com/office/officeart/2005/8/layout/vList4"/>
    <dgm:cxn modelId="{FEAF9A98-8EE7-4249-B6A4-8C06F6F83C0B}" type="presOf" srcId="{A3E2857A-CEB4-469F-8FD8-7DCB91A19554}" destId="{DC9C59A4-10BF-4293-BB2A-BB6E15CBFE7D}" srcOrd="0" destOrd="0" presId="urn:microsoft.com/office/officeart/2005/8/layout/vList4"/>
    <dgm:cxn modelId="{0936C59E-363A-48B2-B49C-6D18EC5DA349}" type="presOf" srcId="{ECB093C1-6A9C-4249-84B4-2B781D98A79A}" destId="{99E51F93-4AE2-486F-970B-2A975C3FC867}" srcOrd="1" destOrd="2" presId="urn:microsoft.com/office/officeart/2005/8/layout/vList4"/>
    <dgm:cxn modelId="{083CA6A7-AC74-4F7E-A0F0-47CD5A2F31C4}" srcId="{D30615A2-EB34-4457-B846-0D260E8E15B4}" destId="{B738A0E3-E3D8-4D11-83A3-620752A480A5}" srcOrd="0" destOrd="0" parTransId="{ADC04F8B-C20B-4EE9-BF0D-F953DCBAFC8E}" sibTransId="{08CEDFFA-8AB6-47AC-9EDC-571BC3BA4306}"/>
    <dgm:cxn modelId="{CFE6D1B1-1ED5-4D39-9D2A-FC423A0D1679}" type="presOf" srcId="{627B27D3-C0A8-4108-AF78-FED5676B745B}" destId="{AA4514C4-1B53-4D96-84AA-306EF1DC40D2}" srcOrd="0" destOrd="0" presId="urn:microsoft.com/office/officeart/2005/8/layout/vList4"/>
    <dgm:cxn modelId="{E5EDB8C1-675D-44C2-B0FE-9B39B89680FB}" type="presOf" srcId="{ECB093C1-6A9C-4249-84B4-2B781D98A79A}" destId="{14B827CA-248F-492C-BDF5-9B5ABAE2086B}" srcOrd="0" destOrd="2" presId="urn:microsoft.com/office/officeart/2005/8/layout/vList4"/>
    <dgm:cxn modelId="{1867D1CA-5999-4BB0-AA93-F3AF518DF03A}" srcId="{A3E2857A-CEB4-469F-8FD8-7DCB91A19554}" destId="{ACA1A738-1EBA-44A6-B70A-2B6AB130FCAF}" srcOrd="2" destOrd="0" parTransId="{3A6845F3-4C9A-4B0C-A016-4BE31696FB3C}" sibTransId="{1D3D5B9F-201B-46CE-8EDF-B8C9025DFB84}"/>
    <dgm:cxn modelId="{39EAB7D3-60D9-47F5-91E4-80C04636D521}" type="presOf" srcId="{5F908E5C-4392-409C-B967-DF7D68495336}" destId="{AA4514C4-1B53-4D96-84AA-306EF1DC40D2}" srcOrd="0" destOrd="2" presId="urn:microsoft.com/office/officeart/2005/8/layout/vList4"/>
    <dgm:cxn modelId="{D12C65DD-F262-4033-8BA9-BB2E029EE1E8}" type="presOf" srcId="{8C9424BD-A224-4120-9A6F-B7B3D3D22204}" destId="{35742080-5F31-4F04-B210-3E282970CC5A}" srcOrd="1" destOrd="2" presId="urn:microsoft.com/office/officeart/2005/8/layout/vList4"/>
    <dgm:cxn modelId="{C41A9BDE-B458-42B2-90AE-BC93B5652596}" type="presOf" srcId="{5F908E5C-4392-409C-B967-DF7D68495336}" destId="{C9245A59-C58C-4990-BFEE-BE4BE4BA3E7A}" srcOrd="1" destOrd="2" presId="urn:microsoft.com/office/officeart/2005/8/layout/vList4"/>
    <dgm:cxn modelId="{86E57AEE-8BF3-4F80-B4CA-429B1DE1871F}" type="presOf" srcId="{26A087EB-E01A-49BC-96F7-563C30CF6C0B}" destId="{AA4514C4-1B53-4D96-84AA-306EF1DC40D2}" srcOrd="0" destOrd="1" presId="urn:microsoft.com/office/officeart/2005/8/layout/vList4"/>
    <dgm:cxn modelId="{3A8CCCBB-24FC-4ECD-A3D0-CE885A6CB71A}" type="presParOf" srcId="{DC9C59A4-10BF-4293-BB2A-BB6E15CBFE7D}" destId="{A7666DF8-A7A7-4FE0-B9BB-A9F8438AA4D2}" srcOrd="0" destOrd="0" presId="urn:microsoft.com/office/officeart/2005/8/layout/vList4"/>
    <dgm:cxn modelId="{B76A1286-CBA4-4EF9-9C37-DE445C2B52F2}" type="presParOf" srcId="{A7666DF8-A7A7-4FE0-B9BB-A9F8438AA4D2}" destId="{9E0DB1B9-E5D8-476E-9BB8-26414CF57CC7}" srcOrd="0" destOrd="0" presId="urn:microsoft.com/office/officeart/2005/8/layout/vList4"/>
    <dgm:cxn modelId="{D4EC2FEC-9F63-4858-921C-6C9FED76A25C}" type="presParOf" srcId="{A7666DF8-A7A7-4FE0-B9BB-A9F8438AA4D2}" destId="{8BCE5372-E5EB-4EC9-BC40-FA62366403A3}" srcOrd="1" destOrd="0" presId="urn:microsoft.com/office/officeart/2005/8/layout/vList4"/>
    <dgm:cxn modelId="{D7FBAFF3-F4B2-484A-95D3-89A1E923C5B6}" type="presParOf" srcId="{A7666DF8-A7A7-4FE0-B9BB-A9F8438AA4D2}" destId="{35742080-5F31-4F04-B210-3E282970CC5A}" srcOrd="2" destOrd="0" presId="urn:microsoft.com/office/officeart/2005/8/layout/vList4"/>
    <dgm:cxn modelId="{A2352705-5D1E-4066-AC6C-DB9486F8A531}" type="presParOf" srcId="{DC9C59A4-10BF-4293-BB2A-BB6E15CBFE7D}" destId="{A60AD4A8-B029-41C7-9A78-BC7D310B9616}" srcOrd="1" destOrd="0" presId="urn:microsoft.com/office/officeart/2005/8/layout/vList4"/>
    <dgm:cxn modelId="{F7C9DBC1-99B1-408D-8D9F-3C8ADB5E80AD}" type="presParOf" srcId="{DC9C59A4-10BF-4293-BB2A-BB6E15CBFE7D}" destId="{555237BF-7691-4878-8E9B-A16D303310F4}" srcOrd="2" destOrd="0" presId="urn:microsoft.com/office/officeart/2005/8/layout/vList4"/>
    <dgm:cxn modelId="{D5F21D7C-8807-4819-90ED-3BF5DAFFCB43}" type="presParOf" srcId="{555237BF-7691-4878-8E9B-A16D303310F4}" destId="{AA4514C4-1B53-4D96-84AA-306EF1DC40D2}" srcOrd="0" destOrd="0" presId="urn:microsoft.com/office/officeart/2005/8/layout/vList4"/>
    <dgm:cxn modelId="{093B1F77-9842-47EC-9A0B-3BC4C11CB301}" type="presParOf" srcId="{555237BF-7691-4878-8E9B-A16D303310F4}" destId="{702BCF40-A455-4D66-9E7D-5201E3B0E28E}" srcOrd="1" destOrd="0" presId="urn:microsoft.com/office/officeart/2005/8/layout/vList4"/>
    <dgm:cxn modelId="{D25559E4-3F4A-47E3-82F1-FD78A9D0AF10}" type="presParOf" srcId="{555237BF-7691-4878-8E9B-A16D303310F4}" destId="{C9245A59-C58C-4990-BFEE-BE4BE4BA3E7A}" srcOrd="2" destOrd="0" presId="urn:microsoft.com/office/officeart/2005/8/layout/vList4"/>
    <dgm:cxn modelId="{3ACCDAC3-D04A-4ED6-B9B6-FDD3D6E368D1}" type="presParOf" srcId="{DC9C59A4-10BF-4293-BB2A-BB6E15CBFE7D}" destId="{6E1A9141-2D21-4130-970A-596B2F237707}" srcOrd="3" destOrd="0" presId="urn:microsoft.com/office/officeart/2005/8/layout/vList4"/>
    <dgm:cxn modelId="{80D74DC9-DDBE-44F2-83BE-8AEE30E0ACB6}" type="presParOf" srcId="{DC9C59A4-10BF-4293-BB2A-BB6E15CBFE7D}" destId="{EF676E2D-8242-4C06-AC9F-A874E20C1F58}" srcOrd="4" destOrd="0" presId="urn:microsoft.com/office/officeart/2005/8/layout/vList4"/>
    <dgm:cxn modelId="{F9A80F0D-25F1-418D-ACD4-5C9846FF07D3}" type="presParOf" srcId="{EF676E2D-8242-4C06-AC9F-A874E20C1F58}" destId="{14B827CA-248F-492C-BDF5-9B5ABAE2086B}" srcOrd="0" destOrd="0" presId="urn:microsoft.com/office/officeart/2005/8/layout/vList4"/>
    <dgm:cxn modelId="{D34CBE0F-3715-463B-8EA5-03D99039C7AD}" type="presParOf" srcId="{EF676E2D-8242-4C06-AC9F-A874E20C1F58}" destId="{C1BEFB22-B309-4508-B55B-76361E694A3D}" srcOrd="1" destOrd="0" presId="urn:microsoft.com/office/officeart/2005/8/layout/vList4"/>
    <dgm:cxn modelId="{56476B9A-B933-4C3F-96AD-FFFD1A8DD596}" type="presParOf" srcId="{EF676E2D-8242-4C06-AC9F-A874E20C1F58}" destId="{99E51F93-4AE2-486F-970B-2A975C3FC86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4BA4C26-16F7-4ED4-871E-B370F10FA63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EEA2F00-7493-4F43-A916-1DBC0EAB5C8E}">
      <dgm:prSet phldrT="[Text]"/>
      <dgm:spPr/>
      <dgm:t>
        <a:bodyPr/>
        <a:lstStyle/>
        <a:p>
          <a:r>
            <a:rPr lang="en-US" dirty="0"/>
            <a:t>Presentation Layer</a:t>
          </a:r>
        </a:p>
      </dgm:t>
    </dgm:pt>
    <dgm:pt modelId="{16CBDEF2-72FB-47D0-BFAF-9119069ABC7F}" type="parTrans" cxnId="{1CE2C985-E62F-4E89-8794-72941A22FD39}">
      <dgm:prSet/>
      <dgm:spPr/>
      <dgm:t>
        <a:bodyPr/>
        <a:lstStyle/>
        <a:p>
          <a:endParaRPr lang="en-US"/>
        </a:p>
      </dgm:t>
    </dgm:pt>
    <dgm:pt modelId="{E6AF7C4D-8C21-40A5-8006-38BE6A82504D}" type="sibTrans" cxnId="{1CE2C985-E62F-4E89-8794-72941A22FD39}">
      <dgm:prSet/>
      <dgm:spPr/>
      <dgm:t>
        <a:bodyPr/>
        <a:lstStyle/>
        <a:p>
          <a:endParaRPr lang="en-US"/>
        </a:p>
      </dgm:t>
    </dgm:pt>
    <dgm:pt modelId="{678F3FD8-40E3-4F35-8B68-DB69BC1CB105}">
      <dgm:prSet phldrT="[Text]"/>
      <dgm:spPr/>
      <dgm:t>
        <a:bodyPr/>
        <a:lstStyle/>
        <a:p>
          <a:r>
            <a:rPr lang="en-US" dirty="0"/>
            <a:t>Business Logic Layer</a:t>
          </a:r>
        </a:p>
      </dgm:t>
    </dgm:pt>
    <dgm:pt modelId="{409BE7AC-9726-4844-922F-CAC02E77B839}" type="parTrans" cxnId="{A8D3CB42-320A-4F1F-8D6F-60CA65D00349}">
      <dgm:prSet/>
      <dgm:spPr/>
      <dgm:t>
        <a:bodyPr/>
        <a:lstStyle/>
        <a:p>
          <a:endParaRPr lang="en-US"/>
        </a:p>
      </dgm:t>
    </dgm:pt>
    <dgm:pt modelId="{D4FA9CF5-FE62-40BB-A38C-A6EBA7AF4A75}" type="sibTrans" cxnId="{A8D3CB42-320A-4F1F-8D6F-60CA65D00349}">
      <dgm:prSet/>
      <dgm:spPr/>
      <dgm:t>
        <a:bodyPr/>
        <a:lstStyle/>
        <a:p>
          <a:endParaRPr lang="en-US"/>
        </a:p>
      </dgm:t>
    </dgm:pt>
    <dgm:pt modelId="{46892468-9BA8-4D81-9F59-5531AD51D071}">
      <dgm:prSet phldrT="[Text]"/>
      <dgm:spPr/>
      <dgm:t>
        <a:bodyPr/>
        <a:lstStyle/>
        <a:p>
          <a:r>
            <a:rPr lang="en-US" dirty="0"/>
            <a:t>Data Access Layer</a:t>
          </a:r>
        </a:p>
      </dgm:t>
    </dgm:pt>
    <dgm:pt modelId="{1EAE029D-FE68-4ADD-A087-69975E7AFA85}" type="parTrans" cxnId="{D072B1E8-1AFB-4113-86AA-1A0F9F66BFA5}">
      <dgm:prSet/>
      <dgm:spPr/>
      <dgm:t>
        <a:bodyPr/>
        <a:lstStyle/>
        <a:p>
          <a:endParaRPr lang="en-US"/>
        </a:p>
      </dgm:t>
    </dgm:pt>
    <dgm:pt modelId="{32B6AE8C-3FDB-4809-A59B-4469BA917337}" type="sibTrans" cxnId="{D072B1E8-1AFB-4113-86AA-1A0F9F66BFA5}">
      <dgm:prSet/>
      <dgm:spPr/>
      <dgm:t>
        <a:bodyPr/>
        <a:lstStyle/>
        <a:p>
          <a:endParaRPr lang="en-US"/>
        </a:p>
      </dgm:t>
    </dgm:pt>
    <dgm:pt modelId="{35F0AFAB-C592-4E7E-86DF-F07F619B6EF7}">
      <dgm:prSet phldrT="[Text]"/>
      <dgm:spPr/>
      <dgm:t>
        <a:bodyPr/>
        <a:lstStyle/>
        <a:p>
          <a:r>
            <a:rPr lang="en-US" dirty="0"/>
            <a:t>Repositories</a:t>
          </a:r>
        </a:p>
      </dgm:t>
    </dgm:pt>
    <dgm:pt modelId="{6564DE25-CB33-4434-AE0B-CFBBB79BCEAE}" type="sibTrans" cxnId="{9B0E7530-1DC4-4B56-AF85-1C2F273D5D18}">
      <dgm:prSet/>
      <dgm:spPr/>
      <dgm:t>
        <a:bodyPr/>
        <a:lstStyle/>
        <a:p>
          <a:endParaRPr lang="en-US"/>
        </a:p>
      </dgm:t>
    </dgm:pt>
    <dgm:pt modelId="{4B1302B5-1611-42FE-BF15-6CF2AA2046F5}" type="parTrans" cxnId="{9B0E7530-1DC4-4B56-AF85-1C2F273D5D18}">
      <dgm:prSet/>
      <dgm:spPr/>
      <dgm:t>
        <a:bodyPr/>
        <a:lstStyle/>
        <a:p>
          <a:endParaRPr lang="en-US"/>
        </a:p>
      </dgm:t>
    </dgm:pt>
    <dgm:pt modelId="{F3E8841E-3D50-49F6-BBB8-D068EBEC9184}">
      <dgm:prSet phldrT="[Text]"/>
      <dgm:spPr/>
      <dgm:t>
        <a:bodyPr/>
        <a:lstStyle/>
        <a:p>
          <a:r>
            <a:rPr lang="en-US" dirty="0"/>
            <a:t>Services</a:t>
          </a:r>
        </a:p>
      </dgm:t>
    </dgm:pt>
    <dgm:pt modelId="{235CC4A9-A94D-4D88-9BC8-839B6DB31141}" type="sibTrans" cxnId="{137E5B10-4A29-419D-A5B3-6672A8AA9B49}">
      <dgm:prSet/>
      <dgm:spPr/>
      <dgm:t>
        <a:bodyPr/>
        <a:lstStyle/>
        <a:p>
          <a:endParaRPr lang="en-US"/>
        </a:p>
      </dgm:t>
    </dgm:pt>
    <dgm:pt modelId="{55EC444A-7B1D-4469-9A89-6B2D83A9DF3B}" type="parTrans" cxnId="{137E5B10-4A29-419D-A5B3-6672A8AA9B49}">
      <dgm:prSet/>
      <dgm:spPr/>
      <dgm:t>
        <a:bodyPr/>
        <a:lstStyle/>
        <a:p>
          <a:endParaRPr lang="en-US"/>
        </a:p>
      </dgm:t>
    </dgm:pt>
    <dgm:pt modelId="{F1CB7A56-D272-454B-A4C0-9D5FF8930B5C}">
      <dgm:prSet phldrT="[Text]"/>
      <dgm:spPr/>
      <dgm:t>
        <a:bodyPr/>
        <a:lstStyle/>
        <a:p>
          <a:r>
            <a:rPr lang="en-US" dirty="0"/>
            <a:t>Controllers</a:t>
          </a:r>
        </a:p>
      </dgm:t>
    </dgm:pt>
    <dgm:pt modelId="{3074B9E3-FD12-4CD4-A97B-B12B61240FA9}" type="parTrans" cxnId="{C2810CE2-88C5-45EB-AA5E-2373431AD4FC}">
      <dgm:prSet/>
      <dgm:spPr/>
      <dgm:t>
        <a:bodyPr/>
        <a:lstStyle/>
        <a:p>
          <a:endParaRPr lang="en-US"/>
        </a:p>
      </dgm:t>
    </dgm:pt>
    <dgm:pt modelId="{E3FA4033-0575-4742-AEFB-BF0D99577ED3}" type="sibTrans" cxnId="{C2810CE2-88C5-45EB-AA5E-2373431AD4FC}">
      <dgm:prSet/>
      <dgm:spPr/>
      <dgm:t>
        <a:bodyPr/>
        <a:lstStyle/>
        <a:p>
          <a:endParaRPr lang="en-US"/>
        </a:p>
      </dgm:t>
    </dgm:pt>
    <dgm:pt modelId="{50FA18AD-172D-444A-8E50-E1389E3467F8}" type="pres">
      <dgm:prSet presAssocID="{F4BA4C26-16F7-4ED4-871E-B370F10FA632}" presName="Name0" presStyleCnt="0">
        <dgm:presLayoutVars>
          <dgm:dir/>
          <dgm:animLvl val="lvl"/>
          <dgm:resizeHandles val="exact"/>
        </dgm:presLayoutVars>
      </dgm:prSet>
      <dgm:spPr/>
    </dgm:pt>
    <dgm:pt modelId="{394F9628-8505-43A0-8896-4F9ECCA988A4}" type="pres">
      <dgm:prSet presAssocID="{46892468-9BA8-4D81-9F59-5531AD51D071}" presName="boxAndChildren" presStyleCnt="0"/>
      <dgm:spPr/>
    </dgm:pt>
    <dgm:pt modelId="{1223C35B-9E1F-446A-B47D-BF1406CE9C45}" type="pres">
      <dgm:prSet presAssocID="{46892468-9BA8-4D81-9F59-5531AD51D071}" presName="parentTextBox" presStyleLbl="node1" presStyleIdx="0" presStyleCnt="3"/>
      <dgm:spPr/>
    </dgm:pt>
    <dgm:pt modelId="{82617E50-516D-4CE4-9925-61E289B0CFE7}" type="pres">
      <dgm:prSet presAssocID="{46892468-9BA8-4D81-9F59-5531AD51D071}" presName="entireBox" presStyleLbl="node1" presStyleIdx="0" presStyleCnt="3"/>
      <dgm:spPr/>
    </dgm:pt>
    <dgm:pt modelId="{C0193B2E-6FD1-4F7F-81DD-2A2DA7A52DEF}" type="pres">
      <dgm:prSet presAssocID="{46892468-9BA8-4D81-9F59-5531AD51D071}" presName="descendantBox" presStyleCnt="0"/>
      <dgm:spPr/>
    </dgm:pt>
    <dgm:pt modelId="{1450BC91-7D1F-4A30-9621-3479E14AF945}" type="pres">
      <dgm:prSet presAssocID="{35F0AFAB-C592-4E7E-86DF-F07F619B6EF7}" presName="childTextBox" presStyleLbl="fgAccFollowNode1" presStyleIdx="0" presStyleCnt="3">
        <dgm:presLayoutVars>
          <dgm:bulletEnabled val="1"/>
        </dgm:presLayoutVars>
      </dgm:prSet>
      <dgm:spPr/>
    </dgm:pt>
    <dgm:pt modelId="{FEBC4AFF-577D-49A4-A185-BF105B7E3CDC}" type="pres">
      <dgm:prSet presAssocID="{D4FA9CF5-FE62-40BB-A38C-A6EBA7AF4A75}" presName="sp" presStyleCnt="0"/>
      <dgm:spPr/>
    </dgm:pt>
    <dgm:pt modelId="{DFF9ECE7-1A01-4E51-920A-AC7B5380069B}" type="pres">
      <dgm:prSet presAssocID="{678F3FD8-40E3-4F35-8B68-DB69BC1CB105}" presName="arrowAndChildren" presStyleCnt="0"/>
      <dgm:spPr/>
    </dgm:pt>
    <dgm:pt modelId="{4894CB1E-21DC-474D-8E4C-3777B0C4D12E}" type="pres">
      <dgm:prSet presAssocID="{678F3FD8-40E3-4F35-8B68-DB69BC1CB105}" presName="parentTextArrow" presStyleLbl="node1" presStyleIdx="0" presStyleCnt="3"/>
      <dgm:spPr/>
    </dgm:pt>
    <dgm:pt modelId="{7D78D020-04BC-4273-AD5D-8E3BFF54E772}" type="pres">
      <dgm:prSet presAssocID="{678F3FD8-40E3-4F35-8B68-DB69BC1CB105}" presName="arrow" presStyleLbl="node1" presStyleIdx="1" presStyleCnt="3"/>
      <dgm:spPr/>
    </dgm:pt>
    <dgm:pt modelId="{91E4F068-C7DD-4C37-B7B0-7D83D059F071}" type="pres">
      <dgm:prSet presAssocID="{678F3FD8-40E3-4F35-8B68-DB69BC1CB105}" presName="descendantArrow" presStyleCnt="0"/>
      <dgm:spPr/>
    </dgm:pt>
    <dgm:pt modelId="{B9D6DE02-642F-4D9D-B47C-F8018A80C172}" type="pres">
      <dgm:prSet presAssocID="{F3E8841E-3D50-49F6-BBB8-D068EBEC9184}" presName="childTextArrow" presStyleLbl="fgAccFollowNode1" presStyleIdx="1" presStyleCnt="3">
        <dgm:presLayoutVars>
          <dgm:bulletEnabled val="1"/>
        </dgm:presLayoutVars>
      </dgm:prSet>
      <dgm:spPr/>
    </dgm:pt>
    <dgm:pt modelId="{8C86BC38-FC67-463D-8559-3BE4FABC427F}" type="pres">
      <dgm:prSet presAssocID="{E6AF7C4D-8C21-40A5-8006-38BE6A82504D}" presName="sp" presStyleCnt="0"/>
      <dgm:spPr/>
    </dgm:pt>
    <dgm:pt modelId="{49211F82-4E68-45BE-8DF5-1B1168BC2BE8}" type="pres">
      <dgm:prSet presAssocID="{BEEA2F00-7493-4F43-A916-1DBC0EAB5C8E}" presName="arrowAndChildren" presStyleCnt="0"/>
      <dgm:spPr/>
    </dgm:pt>
    <dgm:pt modelId="{E1810B7E-BECE-4C01-AB13-5B956C232A2F}" type="pres">
      <dgm:prSet presAssocID="{BEEA2F00-7493-4F43-A916-1DBC0EAB5C8E}" presName="parentTextArrow" presStyleLbl="node1" presStyleIdx="1" presStyleCnt="3"/>
      <dgm:spPr/>
    </dgm:pt>
    <dgm:pt modelId="{C84EE597-B980-42B5-BD24-EFA3272FD499}" type="pres">
      <dgm:prSet presAssocID="{BEEA2F00-7493-4F43-A916-1DBC0EAB5C8E}" presName="arrow" presStyleLbl="node1" presStyleIdx="2" presStyleCnt="3"/>
      <dgm:spPr/>
    </dgm:pt>
    <dgm:pt modelId="{83EBEC2C-F074-491D-A76B-93A67430C901}" type="pres">
      <dgm:prSet presAssocID="{BEEA2F00-7493-4F43-A916-1DBC0EAB5C8E}" presName="descendantArrow" presStyleCnt="0"/>
      <dgm:spPr/>
    </dgm:pt>
    <dgm:pt modelId="{CB502BE0-C15B-4556-B7B5-20A933C30699}" type="pres">
      <dgm:prSet presAssocID="{F1CB7A56-D272-454B-A4C0-9D5FF8930B5C}" presName="childTextArrow" presStyleLbl="fgAccFollowNode1" presStyleIdx="2" presStyleCnt="3">
        <dgm:presLayoutVars>
          <dgm:bulletEnabled val="1"/>
        </dgm:presLayoutVars>
      </dgm:prSet>
      <dgm:spPr/>
    </dgm:pt>
  </dgm:ptLst>
  <dgm:cxnLst>
    <dgm:cxn modelId="{3B81D90A-0952-4966-AAFD-8BB38971AE8F}" type="presOf" srcId="{F4BA4C26-16F7-4ED4-871E-B370F10FA632}" destId="{50FA18AD-172D-444A-8E50-E1389E3467F8}" srcOrd="0" destOrd="0" presId="urn:microsoft.com/office/officeart/2005/8/layout/process4"/>
    <dgm:cxn modelId="{137E5B10-4A29-419D-A5B3-6672A8AA9B49}" srcId="{678F3FD8-40E3-4F35-8B68-DB69BC1CB105}" destId="{F3E8841E-3D50-49F6-BBB8-D068EBEC9184}" srcOrd="0" destOrd="0" parTransId="{55EC444A-7B1D-4469-9A89-6B2D83A9DF3B}" sibTransId="{235CC4A9-A94D-4D88-9BC8-839B6DB31141}"/>
    <dgm:cxn modelId="{68FC8025-C900-4DE4-8EF4-0852630C513C}" type="presOf" srcId="{678F3FD8-40E3-4F35-8B68-DB69BC1CB105}" destId="{7D78D020-04BC-4273-AD5D-8E3BFF54E772}" srcOrd="1" destOrd="0" presId="urn:microsoft.com/office/officeart/2005/8/layout/process4"/>
    <dgm:cxn modelId="{9B0E7530-1DC4-4B56-AF85-1C2F273D5D18}" srcId="{46892468-9BA8-4D81-9F59-5531AD51D071}" destId="{35F0AFAB-C592-4E7E-86DF-F07F619B6EF7}" srcOrd="0" destOrd="0" parTransId="{4B1302B5-1611-42FE-BF15-6CF2AA2046F5}" sibTransId="{6564DE25-CB33-4434-AE0B-CFBBB79BCEAE}"/>
    <dgm:cxn modelId="{3FAF5A36-A7A5-4627-AD88-5A8D93BE6629}" type="presOf" srcId="{46892468-9BA8-4D81-9F59-5531AD51D071}" destId="{1223C35B-9E1F-446A-B47D-BF1406CE9C45}" srcOrd="0" destOrd="0" presId="urn:microsoft.com/office/officeart/2005/8/layout/process4"/>
    <dgm:cxn modelId="{A8D3CB42-320A-4F1F-8D6F-60CA65D00349}" srcId="{F4BA4C26-16F7-4ED4-871E-B370F10FA632}" destId="{678F3FD8-40E3-4F35-8B68-DB69BC1CB105}" srcOrd="1" destOrd="0" parTransId="{409BE7AC-9726-4844-922F-CAC02E77B839}" sibTransId="{D4FA9CF5-FE62-40BB-A38C-A6EBA7AF4A75}"/>
    <dgm:cxn modelId="{024C8F4C-634E-47EF-822A-5D6CD2A6AC89}" type="presOf" srcId="{BEEA2F00-7493-4F43-A916-1DBC0EAB5C8E}" destId="{C84EE597-B980-42B5-BD24-EFA3272FD499}" srcOrd="1" destOrd="0" presId="urn:microsoft.com/office/officeart/2005/8/layout/process4"/>
    <dgm:cxn modelId="{1CE2C985-E62F-4E89-8794-72941A22FD39}" srcId="{F4BA4C26-16F7-4ED4-871E-B370F10FA632}" destId="{BEEA2F00-7493-4F43-A916-1DBC0EAB5C8E}" srcOrd="0" destOrd="0" parTransId="{16CBDEF2-72FB-47D0-BFAF-9119069ABC7F}" sibTransId="{E6AF7C4D-8C21-40A5-8006-38BE6A82504D}"/>
    <dgm:cxn modelId="{667FF886-6D8B-4A34-B8E5-39D28A0FD8DB}" type="presOf" srcId="{35F0AFAB-C592-4E7E-86DF-F07F619B6EF7}" destId="{1450BC91-7D1F-4A30-9621-3479E14AF945}" srcOrd="0" destOrd="0" presId="urn:microsoft.com/office/officeart/2005/8/layout/process4"/>
    <dgm:cxn modelId="{ADDDD4C9-CD02-45C9-A337-7EAF133DCAFF}" type="presOf" srcId="{46892468-9BA8-4D81-9F59-5531AD51D071}" destId="{82617E50-516D-4CE4-9925-61E289B0CFE7}" srcOrd="1" destOrd="0" presId="urn:microsoft.com/office/officeart/2005/8/layout/process4"/>
    <dgm:cxn modelId="{10DDB3CA-136D-4FFF-9339-AA33EB54F236}" type="presOf" srcId="{F1CB7A56-D272-454B-A4C0-9D5FF8930B5C}" destId="{CB502BE0-C15B-4556-B7B5-20A933C30699}" srcOrd="0" destOrd="0" presId="urn:microsoft.com/office/officeart/2005/8/layout/process4"/>
    <dgm:cxn modelId="{07DF9ACD-4DC2-4B96-B965-05FDC3FDC418}" type="presOf" srcId="{678F3FD8-40E3-4F35-8B68-DB69BC1CB105}" destId="{4894CB1E-21DC-474D-8E4C-3777B0C4D12E}" srcOrd="0" destOrd="0" presId="urn:microsoft.com/office/officeart/2005/8/layout/process4"/>
    <dgm:cxn modelId="{8295ACD0-0AD8-4368-8672-27296ECC9B16}" type="presOf" srcId="{BEEA2F00-7493-4F43-A916-1DBC0EAB5C8E}" destId="{E1810B7E-BECE-4C01-AB13-5B956C232A2F}" srcOrd="0" destOrd="0" presId="urn:microsoft.com/office/officeart/2005/8/layout/process4"/>
    <dgm:cxn modelId="{CF373DDC-2DC2-4D24-8564-C04A54FEAE59}" type="presOf" srcId="{F3E8841E-3D50-49F6-BBB8-D068EBEC9184}" destId="{B9D6DE02-642F-4D9D-B47C-F8018A80C172}" srcOrd="0" destOrd="0" presId="urn:microsoft.com/office/officeart/2005/8/layout/process4"/>
    <dgm:cxn modelId="{C2810CE2-88C5-45EB-AA5E-2373431AD4FC}" srcId="{BEEA2F00-7493-4F43-A916-1DBC0EAB5C8E}" destId="{F1CB7A56-D272-454B-A4C0-9D5FF8930B5C}" srcOrd="0" destOrd="0" parTransId="{3074B9E3-FD12-4CD4-A97B-B12B61240FA9}" sibTransId="{E3FA4033-0575-4742-AEFB-BF0D99577ED3}"/>
    <dgm:cxn modelId="{D072B1E8-1AFB-4113-86AA-1A0F9F66BFA5}" srcId="{F4BA4C26-16F7-4ED4-871E-B370F10FA632}" destId="{46892468-9BA8-4D81-9F59-5531AD51D071}" srcOrd="2" destOrd="0" parTransId="{1EAE029D-FE68-4ADD-A087-69975E7AFA85}" sibTransId="{32B6AE8C-3FDB-4809-A59B-4469BA917337}"/>
    <dgm:cxn modelId="{97EE920D-D1C1-44E0-9744-E7E1995D31F4}" type="presParOf" srcId="{50FA18AD-172D-444A-8E50-E1389E3467F8}" destId="{394F9628-8505-43A0-8896-4F9ECCA988A4}" srcOrd="0" destOrd="0" presId="urn:microsoft.com/office/officeart/2005/8/layout/process4"/>
    <dgm:cxn modelId="{F65AB9D4-83EE-4E5F-A0FC-8FDD768D3DC5}" type="presParOf" srcId="{394F9628-8505-43A0-8896-4F9ECCA988A4}" destId="{1223C35B-9E1F-446A-B47D-BF1406CE9C45}" srcOrd="0" destOrd="0" presId="urn:microsoft.com/office/officeart/2005/8/layout/process4"/>
    <dgm:cxn modelId="{FE58FB8D-B0C5-450F-A428-F6EAEB7FEB8E}" type="presParOf" srcId="{394F9628-8505-43A0-8896-4F9ECCA988A4}" destId="{82617E50-516D-4CE4-9925-61E289B0CFE7}" srcOrd="1" destOrd="0" presId="urn:microsoft.com/office/officeart/2005/8/layout/process4"/>
    <dgm:cxn modelId="{AF0D4CEC-9417-468E-AF35-E7023F585816}" type="presParOf" srcId="{394F9628-8505-43A0-8896-4F9ECCA988A4}" destId="{C0193B2E-6FD1-4F7F-81DD-2A2DA7A52DEF}" srcOrd="2" destOrd="0" presId="urn:microsoft.com/office/officeart/2005/8/layout/process4"/>
    <dgm:cxn modelId="{AA70CE8C-F8AF-45B0-93CB-9AB9CD5CD26F}" type="presParOf" srcId="{C0193B2E-6FD1-4F7F-81DD-2A2DA7A52DEF}" destId="{1450BC91-7D1F-4A30-9621-3479E14AF945}" srcOrd="0" destOrd="0" presId="urn:microsoft.com/office/officeart/2005/8/layout/process4"/>
    <dgm:cxn modelId="{2AA48C3A-450A-4788-841A-2EAF58DD5B64}" type="presParOf" srcId="{50FA18AD-172D-444A-8E50-E1389E3467F8}" destId="{FEBC4AFF-577D-49A4-A185-BF105B7E3CDC}" srcOrd="1" destOrd="0" presId="urn:microsoft.com/office/officeart/2005/8/layout/process4"/>
    <dgm:cxn modelId="{8E3BC4CC-9958-402F-AEAB-5B5C16FCB3F9}" type="presParOf" srcId="{50FA18AD-172D-444A-8E50-E1389E3467F8}" destId="{DFF9ECE7-1A01-4E51-920A-AC7B5380069B}" srcOrd="2" destOrd="0" presId="urn:microsoft.com/office/officeart/2005/8/layout/process4"/>
    <dgm:cxn modelId="{50D5779D-4A2D-4490-83B3-714CE1D5AFC3}" type="presParOf" srcId="{DFF9ECE7-1A01-4E51-920A-AC7B5380069B}" destId="{4894CB1E-21DC-474D-8E4C-3777B0C4D12E}" srcOrd="0" destOrd="0" presId="urn:microsoft.com/office/officeart/2005/8/layout/process4"/>
    <dgm:cxn modelId="{616E5EE3-79F5-45C9-9EEC-0C78D19CEB9D}" type="presParOf" srcId="{DFF9ECE7-1A01-4E51-920A-AC7B5380069B}" destId="{7D78D020-04BC-4273-AD5D-8E3BFF54E772}" srcOrd="1" destOrd="0" presId="urn:microsoft.com/office/officeart/2005/8/layout/process4"/>
    <dgm:cxn modelId="{12247A76-789F-47D2-A94D-1A405AC1DA18}" type="presParOf" srcId="{DFF9ECE7-1A01-4E51-920A-AC7B5380069B}" destId="{91E4F068-C7DD-4C37-B7B0-7D83D059F071}" srcOrd="2" destOrd="0" presId="urn:microsoft.com/office/officeart/2005/8/layout/process4"/>
    <dgm:cxn modelId="{4B4805CB-4499-498D-ADA9-6E60212929F7}" type="presParOf" srcId="{91E4F068-C7DD-4C37-B7B0-7D83D059F071}" destId="{B9D6DE02-642F-4D9D-B47C-F8018A80C172}" srcOrd="0" destOrd="0" presId="urn:microsoft.com/office/officeart/2005/8/layout/process4"/>
    <dgm:cxn modelId="{5BA0BB6C-11B1-4166-B28E-BB5B1B01836A}" type="presParOf" srcId="{50FA18AD-172D-444A-8E50-E1389E3467F8}" destId="{8C86BC38-FC67-463D-8559-3BE4FABC427F}" srcOrd="3" destOrd="0" presId="urn:microsoft.com/office/officeart/2005/8/layout/process4"/>
    <dgm:cxn modelId="{A6803A5B-9D0D-4D9F-9782-FA9454BEF807}" type="presParOf" srcId="{50FA18AD-172D-444A-8E50-E1389E3467F8}" destId="{49211F82-4E68-45BE-8DF5-1B1168BC2BE8}" srcOrd="4" destOrd="0" presId="urn:microsoft.com/office/officeart/2005/8/layout/process4"/>
    <dgm:cxn modelId="{B3908A61-979B-4A85-BCB2-46D5E688A24A}" type="presParOf" srcId="{49211F82-4E68-45BE-8DF5-1B1168BC2BE8}" destId="{E1810B7E-BECE-4C01-AB13-5B956C232A2F}" srcOrd="0" destOrd="0" presId="urn:microsoft.com/office/officeart/2005/8/layout/process4"/>
    <dgm:cxn modelId="{1C6B62BA-2CC3-4608-B32E-19E1DAA5C4CC}" type="presParOf" srcId="{49211F82-4E68-45BE-8DF5-1B1168BC2BE8}" destId="{C84EE597-B980-42B5-BD24-EFA3272FD499}" srcOrd="1" destOrd="0" presId="urn:microsoft.com/office/officeart/2005/8/layout/process4"/>
    <dgm:cxn modelId="{DA1142D9-1F95-4EB1-BDB2-F47E630EFDAB}" type="presParOf" srcId="{49211F82-4E68-45BE-8DF5-1B1168BC2BE8}" destId="{83EBEC2C-F074-491D-A76B-93A67430C901}" srcOrd="2" destOrd="0" presId="urn:microsoft.com/office/officeart/2005/8/layout/process4"/>
    <dgm:cxn modelId="{2BB82248-44D4-42A5-88A4-649C24192549}" type="presParOf" srcId="{83EBEC2C-F074-491D-A76B-93A67430C901}" destId="{CB502BE0-C15B-4556-B7B5-20A933C3069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399B60-6E92-415E-8E55-F90BCE5CC16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ru-RU"/>
        </a:p>
      </dgm:t>
    </dgm:pt>
    <dgm:pt modelId="{79842147-BDF5-4774-8F04-84FD90F15A31}">
      <dgm:prSet phldrT="[Текст]"/>
      <dgm:spPr/>
      <dgm:t>
        <a:bodyPr/>
        <a:lstStyle/>
        <a:p>
          <a:r>
            <a:rPr lang="en-US" dirty="0"/>
            <a:t>Game Object</a:t>
          </a:r>
          <a:endParaRPr lang="ru-RU" dirty="0"/>
        </a:p>
      </dgm:t>
    </dgm:pt>
    <dgm:pt modelId="{ECA528D6-FD76-4401-96DA-A1A531B683E1}" type="parTrans" cxnId="{2487EAEE-D855-44A3-8F45-77F7C148715F}">
      <dgm:prSet/>
      <dgm:spPr/>
      <dgm:t>
        <a:bodyPr/>
        <a:lstStyle/>
        <a:p>
          <a:endParaRPr lang="ru-RU"/>
        </a:p>
      </dgm:t>
    </dgm:pt>
    <dgm:pt modelId="{F3A72B20-345C-4D71-9F0E-98F1BB33C966}" type="sibTrans" cxnId="{2487EAEE-D855-44A3-8F45-77F7C148715F}">
      <dgm:prSet/>
      <dgm:spPr/>
      <dgm:t>
        <a:bodyPr/>
        <a:lstStyle/>
        <a:p>
          <a:endParaRPr lang="ru-RU"/>
        </a:p>
      </dgm:t>
    </dgm:pt>
    <dgm:pt modelId="{DA429EB2-EDD0-4111-B50B-32B2DD58E0EE}">
      <dgm:prSet phldrT="[Текст]"/>
      <dgm:spPr/>
      <dgm:t>
        <a:bodyPr/>
        <a:lstStyle/>
        <a:p>
          <a:r>
            <a:rPr lang="en-US" dirty="0"/>
            <a:t>Position</a:t>
          </a:r>
          <a:endParaRPr lang="ru-RU" dirty="0"/>
        </a:p>
      </dgm:t>
    </dgm:pt>
    <dgm:pt modelId="{028982C1-25D0-47D0-B345-07868F51E19D}" type="parTrans" cxnId="{A6AEC79A-A70A-4533-BF87-16DEF37200F0}">
      <dgm:prSet/>
      <dgm:spPr/>
      <dgm:t>
        <a:bodyPr/>
        <a:lstStyle/>
        <a:p>
          <a:endParaRPr lang="ru-RU"/>
        </a:p>
      </dgm:t>
    </dgm:pt>
    <dgm:pt modelId="{0D07507C-56FF-4BD1-9E86-5EB9E6F1752A}" type="sibTrans" cxnId="{A6AEC79A-A70A-4533-BF87-16DEF37200F0}">
      <dgm:prSet/>
      <dgm:spPr/>
      <dgm:t>
        <a:bodyPr/>
        <a:lstStyle/>
        <a:p>
          <a:endParaRPr lang="ru-RU"/>
        </a:p>
      </dgm:t>
    </dgm:pt>
    <dgm:pt modelId="{9DF577AE-D2D5-404C-93B5-FAA91017C4C9}">
      <dgm:prSet phldrT="[Текст]"/>
      <dgm:spPr/>
      <dgm:t>
        <a:bodyPr/>
        <a:lstStyle/>
        <a:p>
          <a:r>
            <a:rPr lang="en-US" dirty="0"/>
            <a:t>Rendering</a:t>
          </a:r>
          <a:endParaRPr lang="ru-RU" dirty="0"/>
        </a:p>
      </dgm:t>
    </dgm:pt>
    <dgm:pt modelId="{7E668839-74FA-4BD5-AD4C-219DF6989A03}" type="parTrans" cxnId="{04184DE6-0A63-487D-8F66-BCDA3410EF8D}">
      <dgm:prSet/>
      <dgm:spPr/>
      <dgm:t>
        <a:bodyPr/>
        <a:lstStyle/>
        <a:p>
          <a:endParaRPr lang="ru-RU"/>
        </a:p>
      </dgm:t>
    </dgm:pt>
    <dgm:pt modelId="{13DD7237-C528-42F7-80F6-A16FFD9C6A6F}" type="sibTrans" cxnId="{04184DE6-0A63-487D-8F66-BCDA3410EF8D}">
      <dgm:prSet/>
      <dgm:spPr/>
      <dgm:t>
        <a:bodyPr/>
        <a:lstStyle/>
        <a:p>
          <a:endParaRPr lang="ru-RU"/>
        </a:p>
      </dgm:t>
    </dgm:pt>
    <dgm:pt modelId="{F5A75587-3F26-46B3-BD76-3E3F538534C2}">
      <dgm:prSet phldrT="[Текст]"/>
      <dgm:spPr/>
      <dgm:t>
        <a:bodyPr/>
        <a:lstStyle/>
        <a:p>
          <a:r>
            <a:rPr lang="ru-RU" dirty="0"/>
            <a:t>…</a:t>
          </a:r>
        </a:p>
      </dgm:t>
    </dgm:pt>
    <dgm:pt modelId="{631A9B37-CBBA-418B-8971-F93374AE41D2}" type="parTrans" cxnId="{31B8B962-A80F-46B5-BB3D-1DB07DC57B13}">
      <dgm:prSet/>
      <dgm:spPr/>
      <dgm:t>
        <a:bodyPr/>
        <a:lstStyle/>
        <a:p>
          <a:endParaRPr lang="ru-RU"/>
        </a:p>
      </dgm:t>
    </dgm:pt>
    <dgm:pt modelId="{5C3B936A-3948-4558-B667-DA746477E548}" type="sibTrans" cxnId="{31B8B962-A80F-46B5-BB3D-1DB07DC57B13}">
      <dgm:prSet/>
      <dgm:spPr/>
      <dgm:t>
        <a:bodyPr/>
        <a:lstStyle/>
        <a:p>
          <a:endParaRPr lang="ru-RU"/>
        </a:p>
      </dgm:t>
    </dgm:pt>
    <dgm:pt modelId="{C8F76EF4-73A8-4ABB-A21F-9B9E37372202}">
      <dgm:prSet phldrT="[Текст]"/>
      <dgm:spPr/>
      <dgm:t>
        <a:bodyPr/>
        <a:lstStyle/>
        <a:p>
          <a:r>
            <a:rPr lang="en-US" dirty="0"/>
            <a:t>Physics</a:t>
          </a:r>
          <a:endParaRPr lang="ru-RU" dirty="0"/>
        </a:p>
      </dgm:t>
    </dgm:pt>
    <dgm:pt modelId="{0786232A-22A2-431E-A0E3-9E9064C4C788}" type="parTrans" cxnId="{A7CAB692-6665-4C4F-AC97-41E292B82ACC}">
      <dgm:prSet/>
      <dgm:spPr/>
      <dgm:t>
        <a:bodyPr/>
        <a:lstStyle/>
        <a:p>
          <a:endParaRPr lang="en-US"/>
        </a:p>
      </dgm:t>
    </dgm:pt>
    <dgm:pt modelId="{2CE89F50-AD8B-487F-AFCA-37CE1DDFC87C}" type="sibTrans" cxnId="{A7CAB692-6665-4C4F-AC97-41E292B82ACC}">
      <dgm:prSet/>
      <dgm:spPr/>
      <dgm:t>
        <a:bodyPr/>
        <a:lstStyle/>
        <a:p>
          <a:endParaRPr lang="en-US"/>
        </a:p>
      </dgm:t>
    </dgm:pt>
    <dgm:pt modelId="{C45E249A-29EC-401A-8C44-B67BACA76EB9}">
      <dgm:prSet phldrT="[Текст]"/>
      <dgm:spPr/>
      <dgm:t>
        <a:bodyPr/>
        <a:lstStyle/>
        <a:p>
          <a:r>
            <a:rPr lang="en-US" dirty="0"/>
            <a:t>Game Logic</a:t>
          </a:r>
          <a:endParaRPr lang="ru-RU" dirty="0"/>
        </a:p>
      </dgm:t>
    </dgm:pt>
    <dgm:pt modelId="{250510AB-598C-4C8F-929A-1091A4EFF2ED}" type="parTrans" cxnId="{8220B3E5-4A5F-4239-9357-38DEA35193B3}">
      <dgm:prSet/>
      <dgm:spPr/>
      <dgm:t>
        <a:bodyPr/>
        <a:lstStyle/>
        <a:p>
          <a:endParaRPr lang="en-US"/>
        </a:p>
      </dgm:t>
    </dgm:pt>
    <dgm:pt modelId="{02D50D64-DD0E-4F5A-8053-B05C480B6FD2}" type="sibTrans" cxnId="{8220B3E5-4A5F-4239-9357-38DEA35193B3}">
      <dgm:prSet/>
      <dgm:spPr/>
      <dgm:t>
        <a:bodyPr/>
        <a:lstStyle/>
        <a:p>
          <a:endParaRPr lang="en-US"/>
        </a:p>
      </dgm:t>
    </dgm:pt>
    <dgm:pt modelId="{ADF12539-444A-4130-A7AB-3577F5645EC9}">
      <dgm:prSet phldrT="[Текст]"/>
      <dgm:spPr/>
      <dgm:t>
        <a:bodyPr/>
        <a:lstStyle/>
        <a:p>
          <a:r>
            <a:rPr lang="en-US" dirty="0"/>
            <a:t>Collisions</a:t>
          </a:r>
          <a:endParaRPr lang="ru-RU" dirty="0"/>
        </a:p>
      </dgm:t>
    </dgm:pt>
    <dgm:pt modelId="{23165DB1-F0B7-427B-AACA-1053F94453BE}" type="parTrans" cxnId="{5F6FD79B-BDD8-40DD-8FE7-CA0BA58AB5EB}">
      <dgm:prSet/>
      <dgm:spPr/>
      <dgm:t>
        <a:bodyPr/>
        <a:lstStyle/>
        <a:p>
          <a:endParaRPr lang="en-US"/>
        </a:p>
      </dgm:t>
    </dgm:pt>
    <dgm:pt modelId="{E9C3EEF9-149F-4FD2-8A4D-80451F1BCC04}" type="sibTrans" cxnId="{5F6FD79B-BDD8-40DD-8FE7-CA0BA58AB5EB}">
      <dgm:prSet/>
      <dgm:spPr/>
      <dgm:t>
        <a:bodyPr/>
        <a:lstStyle/>
        <a:p>
          <a:endParaRPr lang="en-US"/>
        </a:p>
      </dgm:t>
    </dgm:pt>
    <dgm:pt modelId="{ADE8B39A-2763-47E2-92E8-5EF2EE3357CF}">
      <dgm:prSet phldrT="[Текст]"/>
      <dgm:spPr/>
      <dgm:t>
        <a:bodyPr/>
        <a:lstStyle/>
        <a:p>
          <a:r>
            <a:rPr lang="en-US" dirty="0"/>
            <a:t>…</a:t>
          </a:r>
          <a:endParaRPr lang="ru-RU" dirty="0"/>
        </a:p>
      </dgm:t>
    </dgm:pt>
    <dgm:pt modelId="{7FB6286A-74A8-4BE6-AEE9-F5AEF6DDA02C}" type="parTrans" cxnId="{E9EFC33E-DC75-48C9-BFDA-F945F58AD7E9}">
      <dgm:prSet/>
      <dgm:spPr/>
      <dgm:t>
        <a:bodyPr/>
        <a:lstStyle/>
        <a:p>
          <a:endParaRPr lang="en-US"/>
        </a:p>
      </dgm:t>
    </dgm:pt>
    <dgm:pt modelId="{CF8F7A37-41F7-448C-81E8-7DA5B12B9D7C}" type="sibTrans" cxnId="{E9EFC33E-DC75-48C9-BFDA-F945F58AD7E9}">
      <dgm:prSet/>
      <dgm:spPr/>
      <dgm:t>
        <a:bodyPr/>
        <a:lstStyle/>
        <a:p>
          <a:endParaRPr lang="en-US"/>
        </a:p>
      </dgm:t>
    </dgm:pt>
    <dgm:pt modelId="{181D3E73-1A7D-4DFB-99A7-3A39A5E5E239}" type="pres">
      <dgm:prSet presAssocID="{34399B60-6E92-415E-8E55-F90BCE5CC161}" presName="Name0" presStyleCnt="0">
        <dgm:presLayoutVars>
          <dgm:chPref val="1"/>
          <dgm:dir/>
          <dgm:animOne val="branch"/>
          <dgm:animLvl val="lvl"/>
          <dgm:resizeHandles val="exact"/>
        </dgm:presLayoutVars>
      </dgm:prSet>
      <dgm:spPr/>
    </dgm:pt>
    <dgm:pt modelId="{21099A54-C697-4EAC-8192-0ED436181A9E}" type="pres">
      <dgm:prSet presAssocID="{79842147-BDF5-4774-8F04-84FD90F15A31}" presName="root1" presStyleCnt="0"/>
      <dgm:spPr/>
    </dgm:pt>
    <dgm:pt modelId="{96544987-11B7-42E7-97E7-70B9B0E09739}" type="pres">
      <dgm:prSet presAssocID="{79842147-BDF5-4774-8F04-84FD90F15A31}" presName="LevelOneTextNode" presStyleLbl="node0" presStyleIdx="0" presStyleCnt="1">
        <dgm:presLayoutVars>
          <dgm:chPref val="3"/>
        </dgm:presLayoutVars>
      </dgm:prSet>
      <dgm:spPr/>
    </dgm:pt>
    <dgm:pt modelId="{98129DF4-C2B2-4F05-B1AD-8932AC89BA9E}" type="pres">
      <dgm:prSet presAssocID="{79842147-BDF5-4774-8F04-84FD90F15A31}" presName="level2hierChild" presStyleCnt="0"/>
      <dgm:spPr/>
    </dgm:pt>
    <dgm:pt modelId="{107BA332-1919-4DF0-9528-6DC8406E8B76}" type="pres">
      <dgm:prSet presAssocID="{028982C1-25D0-47D0-B345-07868F51E19D}" presName="conn2-1" presStyleLbl="parChTrans1D2" presStyleIdx="0" presStyleCnt="4"/>
      <dgm:spPr/>
    </dgm:pt>
    <dgm:pt modelId="{A8FB62CA-F596-43BF-A853-D0A5D616F076}" type="pres">
      <dgm:prSet presAssocID="{028982C1-25D0-47D0-B345-07868F51E19D}" presName="connTx" presStyleLbl="parChTrans1D2" presStyleIdx="0" presStyleCnt="4"/>
      <dgm:spPr/>
    </dgm:pt>
    <dgm:pt modelId="{493C3263-D9C4-4EBD-A5CB-A51DB7FC815F}" type="pres">
      <dgm:prSet presAssocID="{DA429EB2-EDD0-4111-B50B-32B2DD58E0EE}" presName="root2" presStyleCnt="0"/>
      <dgm:spPr/>
    </dgm:pt>
    <dgm:pt modelId="{2924E395-8A69-42CE-9D57-8861DEFA2E29}" type="pres">
      <dgm:prSet presAssocID="{DA429EB2-EDD0-4111-B50B-32B2DD58E0EE}" presName="LevelTwoTextNode" presStyleLbl="node2" presStyleIdx="0" presStyleCnt="4">
        <dgm:presLayoutVars>
          <dgm:chPref val="3"/>
        </dgm:presLayoutVars>
      </dgm:prSet>
      <dgm:spPr/>
    </dgm:pt>
    <dgm:pt modelId="{415EAE4B-A298-4F9F-96BD-DB984E460B76}" type="pres">
      <dgm:prSet presAssocID="{DA429EB2-EDD0-4111-B50B-32B2DD58E0EE}" presName="level3hierChild" presStyleCnt="0"/>
      <dgm:spPr/>
    </dgm:pt>
    <dgm:pt modelId="{10A80516-AD8C-4916-8240-A24FB7D2F751}" type="pres">
      <dgm:prSet presAssocID="{250510AB-598C-4C8F-929A-1091A4EFF2ED}" presName="conn2-1" presStyleLbl="parChTrans1D2" presStyleIdx="1" presStyleCnt="4"/>
      <dgm:spPr/>
    </dgm:pt>
    <dgm:pt modelId="{D87BA01E-6271-4351-9D6D-10D10D7C700A}" type="pres">
      <dgm:prSet presAssocID="{250510AB-598C-4C8F-929A-1091A4EFF2ED}" presName="connTx" presStyleLbl="parChTrans1D2" presStyleIdx="1" presStyleCnt="4"/>
      <dgm:spPr/>
    </dgm:pt>
    <dgm:pt modelId="{6F5F7045-6B8D-43E6-A134-7657C145B749}" type="pres">
      <dgm:prSet presAssocID="{C45E249A-29EC-401A-8C44-B67BACA76EB9}" presName="root2" presStyleCnt="0"/>
      <dgm:spPr/>
    </dgm:pt>
    <dgm:pt modelId="{E772803B-7E16-499C-8744-AA3D98357FCF}" type="pres">
      <dgm:prSet presAssocID="{C45E249A-29EC-401A-8C44-B67BACA76EB9}" presName="LevelTwoTextNode" presStyleLbl="node2" presStyleIdx="1" presStyleCnt="4">
        <dgm:presLayoutVars>
          <dgm:chPref val="3"/>
        </dgm:presLayoutVars>
      </dgm:prSet>
      <dgm:spPr/>
    </dgm:pt>
    <dgm:pt modelId="{DAF090BE-F8A9-475A-B778-91E1416710B0}" type="pres">
      <dgm:prSet presAssocID="{C45E249A-29EC-401A-8C44-B67BACA76EB9}" presName="level3hierChild" presStyleCnt="0"/>
      <dgm:spPr/>
    </dgm:pt>
    <dgm:pt modelId="{8F17F749-B80A-4695-BA14-37BE43EF1D5C}" type="pres">
      <dgm:prSet presAssocID="{0786232A-22A2-431E-A0E3-9E9064C4C788}" presName="conn2-1" presStyleLbl="parChTrans1D3" presStyleIdx="0" presStyleCnt="3"/>
      <dgm:spPr/>
    </dgm:pt>
    <dgm:pt modelId="{1018E249-9876-4FBB-91CB-2FD729E92271}" type="pres">
      <dgm:prSet presAssocID="{0786232A-22A2-431E-A0E3-9E9064C4C788}" presName="connTx" presStyleLbl="parChTrans1D3" presStyleIdx="0" presStyleCnt="3"/>
      <dgm:spPr/>
    </dgm:pt>
    <dgm:pt modelId="{D7F3F456-2F36-449E-9D8F-2DD352679FE6}" type="pres">
      <dgm:prSet presAssocID="{C8F76EF4-73A8-4ABB-A21F-9B9E37372202}" presName="root2" presStyleCnt="0"/>
      <dgm:spPr/>
    </dgm:pt>
    <dgm:pt modelId="{3317BEF8-A28C-4520-9E33-1B9BA93A8A47}" type="pres">
      <dgm:prSet presAssocID="{C8F76EF4-73A8-4ABB-A21F-9B9E37372202}" presName="LevelTwoTextNode" presStyleLbl="node3" presStyleIdx="0" presStyleCnt="3">
        <dgm:presLayoutVars>
          <dgm:chPref val="3"/>
        </dgm:presLayoutVars>
      </dgm:prSet>
      <dgm:spPr/>
    </dgm:pt>
    <dgm:pt modelId="{61F8EC3C-BE24-40E5-B535-0600DF60D72F}" type="pres">
      <dgm:prSet presAssocID="{C8F76EF4-73A8-4ABB-A21F-9B9E37372202}" presName="level3hierChild" presStyleCnt="0"/>
      <dgm:spPr/>
    </dgm:pt>
    <dgm:pt modelId="{EBFBEFE8-6D70-4B0A-91D4-651886021F6D}" type="pres">
      <dgm:prSet presAssocID="{23165DB1-F0B7-427B-AACA-1053F94453BE}" presName="conn2-1" presStyleLbl="parChTrans1D3" presStyleIdx="1" presStyleCnt="3"/>
      <dgm:spPr/>
    </dgm:pt>
    <dgm:pt modelId="{C02AA0FD-9614-4B8F-9F3A-8CBFF988EC4E}" type="pres">
      <dgm:prSet presAssocID="{23165DB1-F0B7-427B-AACA-1053F94453BE}" presName="connTx" presStyleLbl="parChTrans1D3" presStyleIdx="1" presStyleCnt="3"/>
      <dgm:spPr/>
    </dgm:pt>
    <dgm:pt modelId="{7FDD38E8-3F4F-403E-8BA2-73D271BE119A}" type="pres">
      <dgm:prSet presAssocID="{ADF12539-444A-4130-A7AB-3577F5645EC9}" presName="root2" presStyleCnt="0"/>
      <dgm:spPr/>
    </dgm:pt>
    <dgm:pt modelId="{46F800D4-086B-4DE5-8817-C1F833842562}" type="pres">
      <dgm:prSet presAssocID="{ADF12539-444A-4130-A7AB-3577F5645EC9}" presName="LevelTwoTextNode" presStyleLbl="node3" presStyleIdx="1" presStyleCnt="3">
        <dgm:presLayoutVars>
          <dgm:chPref val="3"/>
        </dgm:presLayoutVars>
      </dgm:prSet>
      <dgm:spPr/>
    </dgm:pt>
    <dgm:pt modelId="{5F921D3B-7506-4520-848C-AC4E870CE7E1}" type="pres">
      <dgm:prSet presAssocID="{ADF12539-444A-4130-A7AB-3577F5645EC9}" presName="level3hierChild" presStyleCnt="0"/>
      <dgm:spPr/>
    </dgm:pt>
    <dgm:pt modelId="{88795A84-AD3F-4AAA-8916-3C25EFD70B4E}" type="pres">
      <dgm:prSet presAssocID="{7FB6286A-74A8-4BE6-AEE9-F5AEF6DDA02C}" presName="conn2-1" presStyleLbl="parChTrans1D3" presStyleIdx="2" presStyleCnt="3"/>
      <dgm:spPr/>
    </dgm:pt>
    <dgm:pt modelId="{200099B5-5E92-4062-B315-6215FCFCAF87}" type="pres">
      <dgm:prSet presAssocID="{7FB6286A-74A8-4BE6-AEE9-F5AEF6DDA02C}" presName="connTx" presStyleLbl="parChTrans1D3" presStyleIdx="2" presStyleCnt="3"/>
      <dgm:spPr/>
    </dgm:pt>
    <dgm:pt modelId="{67E6E03E-4D48-4A85-99CB-BC3B4E600A89}" type="pres">
      <dgm:prSet presAssocID="{ADE8B39A-2763-47E2-92E8-5EF2EE3357CF}" presName="root2" presStyleCnt="0"/>
      <dgm:spPr/>
    </dgm:pt>
    <dgm:pt modelId="{816D8298-1071-43ED-9AA4-54A1CAB70BCB}" type="pres">
      <dgm:prSet presAssocID="{ADE8B39A-2763-47E2-92E8-5EF2EE3357CF}" presName="LevelTwoTextNode" presStyleLbl="node3" presStyleIdx="2" presStyleCnt="3">
        <dgm:presLayoutVars>
          <dgm:chPref val="3"/>
        </dgm:presLayoutVars>
      </dgm:prSet>
      <dgm:spPr/>
    </dgm:pt>
    <dgm:pt modelId="{E0CAB7B9-5A1F-45A8-9B96-66893461EC85}" type="pres">
      <dgm:prSet presAssocID="{ADE8B39A-2763-47E2-92E8-5EF2EE3357CF}" presName="level3hierChild" presStyleCnt="0"/>
      <dgm:spPr/>
    </dgm:pt>
    <dgm:pt modelId="{0F902558-7348-400B-A73A-B43D3789E93A}" type="pres">
      <dgm:prSet presAssocID="{7E668839-74FA-4BD5-AD4C-219DF6989A03}" presName="conn2-1" presStyleLbl="parChTrans1D2" presStyleIdx="2" presStyleCnt="4"/>
      <dgm:spPr/>
    </dgm:pt>
    <dgm:pt modelId="{F4F55C93-7F25-4FBE-A060-8101544E0832}" type="pres">
      <dgm:prSet presAssocID="{7E668839-74FA-4BD5-AD4C-219DF6989A03}" presName="connTx" presStyleLbl="parChTrans1D2" presStyleIdx="2" presStyleCnt="4"/>
      <dgm:spPr/>
    </dgm:pt>
    <dgm:pt modelId="{A0636AF5-DE41-4B4D-9A29-70197C4FB7C8}" type="pres">
      <dgm:prSet presAssocID="{9DF577AE-D2D5-404C-93B5-FAA91017C4C9}" presName="root2" presStyleCnt="0"/>
      <dgm:spPr/>
    </dgm:pt>
    <dgm:pt modelId="{E1ACE376-2362-4D8B-9EAA-1B1B6AE6092D}" type="pres">
      <dgm:prSet presAssocID="{9DF577AE-D2D5-404C-93B5-FAA91017C4C9}" presName="LevelTwoTextNode" presStyleLbl="node2" presStyleIdx="2" presStyleCnt="4">
        <dgm:presLayoutVars>
          <dgm:chPref val="3"/>
        </dgm:presLayoutVars>
      </dgm:prSet>
      <dgm:spPr/>
    </dgm:pt>
    <dgm:pt modelId="{76463805-6B3C-4F82-A231-6CB94954B53E}" type="pres">
      <dgm:prSet presAssocID="{9DF577AE-D2D5-404C-93B5-FAA91017C4C9}" presName="level3hierChild" presStyleCnt="0"/>
      <dgm:spPr/>
    </dgm:pt>
    <dgm:pt modelId="{5E5E06CD-FDB6-4991-BF56-78636DAFA299}" type="pres">
      <dgm:prSet presAssocID="{631A9B37-CBBA-418B-8971-F93374AE41D2}" presName="conn2-1" presStyleLbl="parChTrans1D2" presStyleIdx="3" presStyleCnt="4"/>
      <dgm:spPr/>
    </dgm:pt>
    <dgm:pt modelId="{C3A556D1-7CD1-4628-9330-A0DFEF5FD14A}" type="pres">
      <dgm:prSet presAssocID="{631A9B37-CBBA-418B-8971-F93374AE41D2}" presName="connTx" presStyleLbl="parChTrans1D2" presStyleIdx="3" presStyleCnt="4"/>
      <dgm:spPr/>
    </dgm:pt>
    <dgm:pt modelId="{51DFC437-D7EB-4708-B47D-3482CAF17DEE}" type="pres">
      <dgm:prSet presAssocID="{F5A75587-3F26-46B3-BD76-3E3F538534C2}" presName="root2" presStyleCnt="0"/>
      <dgm:spPr/>
    </dgm:pt>
    <dgm:pt modelId="{8BFA4CF0-AA58-45CD-96A2-EC035D6A665F}" type="pres">
      <dgm:prSet presAssocID="{F5A75587-3F26-46B3-BD76-3E3F538534C2}" presName="LevelTwoTextNode" presStyleLbl="node2" presStyleIdx="3" presStyleCnt="4">
        <dgm:presLayoutVars>
          <dgm:chPref val="3"/>
        </dgm:presLayoutVars>
      </dgm:prSet>
      <dgm:spPr/>
    </dgm:pt>
    <dgm:pt modelId="{330D32EF-961D-436E-8942-9BB81E90C06B}" type="pres">
      <dgm:prSet presAssocID="{F5A75587-3F26-46B3-BD76-3E3F538534C2}" presName="level3hierChild" presStyleCnt="0"/>
      <dgm:spPr/>
    </dgm:pt>
  </dgm:ptLst>
  <dgm:cxnLst>
    <dgm:cxn modelId="{41ACA80A-B57E-48B8-A3AA-43168B694928}" type="presOf" srcId="{34399B60-6E92-415E-8E55-F90BCE5CC161}" destId="{181D3E73-1A7D-4DFB-99A7-3A39A5E5E239}" srcOrd="0" destOrd="0" presId="urn:microsoft.com/office/officeart/2008/layout/HorizontalMultiLevelHierarchy"/>
    <dgm:cxn modelId="{BACDA30F-C11F-4FEA-9548-64F8F7A5F5FE}" type="presOf" srcId="{79842147-BDF5-4774-8F04-84FD90F15A31}" destId="{96544987-11B7-42E7-97E7-70B9B0E09739}" srcOrd="0" destOrd="0" presId="urn:microsoft.com/office/officeart/2008/layout/HorizontalMultiLevelHierarchy"/>
    <dgm:cxn modelId="{08F00212-B1DC-4421-B7A9-6987380A22A4}" type="presOf" srcId="{ADE8B39A-2763-47E2-92E8-5EF2EE3357CF}" destId="{816D8298-1071-43ED-9AA4-54A1CAB70BCB}" srcOrd="0" destOrd="0" presId="urn:microsoft.com/office/officeart/2008/layout/HorizontalMultiLevelHierarchy"/>
    <dgm:cxn modelId="{5C8B961A-C15C-4307-BD23-31A2E68632D5}" type="presOf" srcId="{7FB6286A-74A8-4BE6-AEE9-F5AEF6DDA02C}" destId="{88795A84-AD3F-4AAA-8916-3C25EFD70B4E}" srcOrd="0" destOrd="0" presId="urn:microsoft.com/office/officeart/2008/layout/HorizontalMultiLevelHierarchy"/>
    <dgm:cxn modelId="{3E0ADD30-DFC8-4185-8447-2BDEB231AC5A}" type="presOf" srcId="{C45E249A-29EC-401A-8C44-B67BACA76EB9}" destId="{E772803B-7E16-499C-8744-AA3D98357FCF}" srcOrd="0" destOrd="0" presId="urn:microsoft.com/office/officeart/2008/layout/HorizontalMultiLevelHierarchy"/>
    <dgm:cxn modelId="{7DDAC833-B429-4E74-A4A1-3E2D5E4304E0}" type="presOf" srcId="{F5A75587-3F26-46B3-BD76-3E3F538534C2}" destId="{8BFA4CF0-AA58-45CD-96A2-EC035D6A665F}" srcOrd="0" destOrd="0" presId="urn:microsoft.com/office/officeart/2008/layout/HorizontalMultiLevelHierarchy"/>
    <dgm:cxn modelId="{E9EFC33E-DC75-48C9-BFDA-F945F58AD7E9}" srcId="{C45E249A-29EC-401A-8C44-B67BACA76EB9}" destId="{ADE8B39A-2763-47E2-92E8-5EF2EE3357CF}" srcOrd="2" destOrd="0" parTransId="{7FB6286A-74A8-4BE6-AEE9-F5AEF6DDA02C}" sibTransId="{CF8F7A37-41F7-448C-81E8-7DA5B12B9D7C}"/>
    <dgm:cxn modelId="{60912A42-598A-41BE-B026-D5B0D6CE2D61}" type="presOf" srcId="{C8F76EF4-73A8-4ABB-A21F-9B9E37372202}" destId="{3317BEF8-A28C-4520-9E33-1B9BA93A8A47}" srcOrd="0" destOrd="0" presId="urn:microsoft.com/office/officeart/2008/layout/HorizontalMultiLevelHierarchy"/>
    <dgm:cxn modelId="{31B8B962-A80F-46B5-BB3D-1DB07DC57B13}" srcId="{79842147-BDF5-4774-8F04-84FD90F15A31}" destId="{F5A75587-3F26-46B3-BD76-3E3F538534C2}" srcOrd="3" destOrd="0" parTransId="{631A9B37-CBBA-418B-8971-F93374AE41D2}" sibTransId="{5C3B936A-3948-4558-B667-DA746477E548}"/>
    <dgm:cxn modelId="{9FF6DE45-17FB-4D32-AA61-FCF3E667D991}" type="presOf" srcId="{0786232A-22A2-431E-A0E3-9E9064C4C788}" destId="{1018E249-9876-4FBB-91CB-2FD729E92271}" srcOrd="1" destOrd="0" presId="urn:microsoft.com/office/officeart/2008/layout/HorizontalMultiLevelHierarchy"/>
    <dgm:cxn modelId="{3FB26467-F50C-409F-8305-5E40AF68F5A3}" type="presOf" srcId="{028982C1-25D0-47D0-B345-07868F51E19D}" destId="{107BA332-1919-4DF0-9528-6DC8406E8B76}" srcOrd="0" destOrd="0" presId="urn:microsoft.com/office/officeart/2008/layout/HorizontalMultiLevelHierarchy"/>
    <dgm:cxn modelId="{F93B374C-30E9-4743-A430-4DE98131A44B}" type="presOf" srcId="{9DF577AE-D2D5-404C-93B5-FAA91017C4C9}" destId="{E1ACE376-2362-4D8B-9EAA-1B1B6AE6092D}" srcOrd="0" destOrd="0" presId="urn:microsoft.com/office/officeart/2008/layout/HorizontalMultiLevelHierarchy"/>
    <dgm:cxn modelId="{8CA8026F-7C5F-4FC4-8262-968A087C4A56}" type="presOf" srcId="{DA429EB2-EDD0-4111-B50B-32B2DD58E0EE}" destId="{2924E395-8A69-42CE-9D57-8861DEFA2E29}" srcOrd="0" destOrd="0" presId="urn:microsoft.com/office/officeart/2008/layout/HorizontalMultiLevelHierarchy"/>
    <dgm:cxn modelId="{986E3153-961F-4455-94C3-78FCDF9C81D7}" type="presOf" srcId="{028982C1-25D0-47D0-B345-07868F51E19D}" destId="{A8FB62CA-F596-43BF-A853-D0A5D616F076}" srcOrd="1" destOrd="0" presId="urn:microsoft.com/office/officeart/2008/layout/HorizontalMultiLevelHierarchy"/>
    <dgm:cxn modelId="{FA7DB555-19FC-4973-A573-A2053C21617F}" type="presOf" srcId="{7E668839-74FA-4BD5-AD4C-219DF6989A03}" destId="{0F902558-7348-400B-A73A-B43D3789E93A}" srcOrd="0" destOrd="0" presId="urn:microsoft.com/office/officeart/2008/layout/HorizontalMultiLevelHierarchy"/>
    <dgm:cxn modelId="{BFE3B176-02F9-423C-A046-B1C576C68AC3}" type="presOf" srcId="{7E668839-74FA-4BD5-AD4C-219DF6989A03}" destId="{F4F55C93-7F25-4FBE-A060-8101544E0832}" srcOrd="1" destOrd="0" presId="urn:microsoft.com/office/officeart/2008/layout/HorizontalMultiLevelHierarchy"/>
    <dgm:cxn modelId="{D5CC1F80-0380-4C39-BF6E-16940A5E2D18}" type="presOf" srcId="{631A9B37-CBBA-418B-8971-F93374AE41D2}" destId="{C3A556D1-7CD1-4628-9330-A0DFEF5FD14A}" srcOrd="1" destOrd="0" presId="urn:microsoft.com/office/officeart/2008/layout/HorizontalMultiLevelHierarchy"/>
    <dgm:cxn modelId="{FFABE584-B6B1-4F57-A561-06D4779567B1}" type="presOf" srcId="{ADF12539-444A-4130-A7AB-3577F5645EC9}" destId="{46F800D4-086B-4DE5-8817-C1F833842562}" srcOrd="0" destOrd="0" presId="urn:microsoft.com/office/officeart/2008/layout/HorizontalMultiLevelHierarchy"/>
    <dgm:cxn modelId="{A7CAB692-6665-4C4F-AC97-41E292B82ACC}" srcId="{C45E249A-29EC-401A-8C44-B67BACA76EB9}" destId="{C8F76EF4-73A8-4ABB-A21F-9B9E37372202}" srcOrd="0" destOrd="0" parTransId="{0786232A-22A2-431E-A0E3-9E9064C4C788}" sibTransId="{2CE89F50-AD8B-487F-AFCA-37CE1DDFC87C}"/>
    <dgm:cxn modelId="{A6AEC79A-A70A-4533-BF87-16DEF37200F0}" srcId="{79842147-BDF5-4774-8F04-84FD90F15A31}" destId="{DA429EB2-EDD0-4111-B50B-32B2DD58E0EE}" srcOrd="0" destOrd="0" parTransId="{028982C1-25D0-47D0-B345-07868F51E19D}" sibTransId="{0D07507C-56FF-4BD1-9E86-5EB9E6F1752A}"/>
    <dgm:cxn modelId="{5F6FD79B-BDD8-40DD-8FE7-CA0BA58AB5EB}" srcId="{C45E249A-29EC-401A-8C44-B67BACA76EB9}" destId="{ADF12539-444A-4130-A7AB-3577F5645EC9}" srcOrd="1" destOrd="0" parTransId="{23165DB1-F0B7-427B-AACA-1053F94453BE}" sibTransId="{E9C3EEF9-149F-4FD2-8A4D-80451F1BCC04}"/>
    <dgm:cxn modelId="{6E71E4B2-B3BE-4BE1-B895-3B5F13ECA513}" type="presOf" srcId="{250510AB-598C-4C8F-929A-1091A4EFF2ED}" destId="{D87BA01E-6271-4351-9D6D-10D10D7C700A}" srcOrd="1" destOrd="0" presId="urn:microsoft.com/office/officeart/2008/layout/HorizontalMultiLevelHierarchy"/>
    <dgm:cxn modelId="{83C542B5-33F2-462B-8CB7-1A93C85B2E30}" type="presOf" srcId="{7FB6286A-74A8-4BE6-AEE9-F5AEF6DDA02C}" destId="{200099B5-5E92-4062-B315-6215FCFCAF87}" srcOrd="1" destOrd="0" presId="urn:microsoft.com/office/officeart/2008/layout/HorizontalMultiLevelHierarchy"/>
    <dgm:cxn modelId="{836378BD-3875-4156-9591-B70295B1B4A0}" type="presOf" srcId="{23165DB1-F0B7-427B-AACA-1053F94453BE}" destId="{EBFBEFE8-6D70-4B0A-91D4-651886021F6D}" srcOrd="0" destOrd="0" presId="urn:microsoft.com/office/officeart/2008/layout/HorizontalMultiLevelHierarchy"/>
    <dgm:cxn modelId="{69FB83D2-BA34-496A-AA0A-FCD9C62A6FD8}" type="presOf" srcId="{0786232A-22A2-431E-A0E3-9E9064C4C788}" destId="{8F17F749-B80A-4695-BA14-37BE43EF1D5C}" srcOrd="0" destOrd="0" presId="urn:microsoft.com/office/officeart/2008/layout/HorizontalMultiLevelHierarchy"/>
    <dgm:cxn modelId="{1AFF92D8-29DD-419F-B58E-2CAED7101C2B}" type="presOf" srcId="{631A9B37-CBBA-418B-8971-F93374AE41D2}" destId="{5E5E06CD-FDB6-4991-BF56-78636DAFA299}" srcOrd="0" destOrd="0" presId="urn:microsoft.com/office/officeart/2008/layout/HorizontalMultiLevelHierarchy"/>
    <dgm:cxn modelId="{CA5153E5-6016-485F-B66E-171981DFB682}" type="presOf" srcId="{23165DB1-F0B7-427B-AACA-1053F94453BE}" destId="{C02AA0FD-9614-4B8F-9F3A-8CBFF988EC4E}" srcOrd="1" destOrd="0" presId="urn:microsoft.com/office/officeart/2008/layout/HorizontalMultiLevelHierarchy"/>
    <dgm:cxn modelId="{8220B3E5-4A5F-4239-9357-38DEA35193B3}" srcId="{79842147-BDF5-4774-8F04-84FD90F15A31}" destId="{C45E249A-29EC-401A-8C44-B67BACA76EB9}" srcOrd="1" destOrd="0" parTransId="{250510AB-598C-4C8F-929A-1091A4EFF2ED}" sibTransId="{02D50D64-DD0E-4F5A-8053-B05C480B6FD2}"/>
    <dgm:cxn modelId="{04184DE6-0A63-487D-8F66-BCDA3410EF8D}" srcId="{79842147-BDF5-4774-8F04-84FD90F15A31}" destId="{9DF577AE-D2D5-404C-93B5-FAA91017C4C9}" srcOrd="2" destOrd="0" parTransId="{7E668839-74FA-4BD5-AD4C-219DF6989A03}" sibTransId="{13DD7237-C528-42F7-80F6-A16FFD9C6A6F}"/>
    <dgm:cxn modelId="{2487EAEE-D855-44A3-8F45-77F7C148715F}" srcId="{34399B60-6E92-415E-8E55-F90BCE5CC161}" destId="{79842147-BDF5-4774-8F04-84FD90F15A31}" srcOrd="0" destOrd="0" parTransId="{ECA528D6-FD76-4401-96DA-A1A531B683E1}" sibTransId="{F3A72B20-345C-4D71-9F0E-98F1BB33C966}"/>
    <dgm:cxn modelId="{67A492F1-D4CF-4C16-8D09-A68D6337A170}" type="presOf" srcId="{250510AB-598C-4C8F-929A-1091A4EFF2ED}" destId="{10A80516-AD8C-4916-8240-A24FB7D2F751}" srcOrd="0" destOrd="0" presId="urn:microsoft.com/office/officeart/2008/layout/HorizontalMultiLevelHierarchy"/>
    <dgm:cxn modelId="{37FC271B-CC59-416D-B431-723EDC326B20}" type="presParOf" srcId="{181D3E73-1A7D-4DFB-99A7-3A39A5E5E239}" destId="{21099A54-C697-4EAC-8192-0ED436181A9E}" srcOrd="0" destOrd="0" presId="urn:microsoft.com/office/officeart/2008/layout/HorizontalMultiLevelHierarchy"/>
    <dgm:cxn modelId="{2DA3926A-099F-40D3-8E0B-C13095AAE153}" type="presParOf" srcId="{21099A54-C697-4EAC-8192-0ED436181A9E}" destId="{96544987-11B7-42E7-97E7-70B9B0E09739}" srcOrd="0" destOrd="0" presId="urn:microsoft.com/office/officeart/2008/layout/HorizontalMultiLevelHierarchy"/>
    <dgm:cxn modelId="{3F3F2B9B-C964-49F7-9A99-D97305036AAE}" type="presParOf" srcId="{21099A54-C697-4EAC-8192-0ED436181A9E}" destId="{98129DF4-C2B2-4F05-B1AD-8932AC89BA9E}" srcOrd="1" destOrd="0" presId="urn:microsoft.com/office/officeart/2008/layout/HorizontalMultiLevelHierarchy"/>
    <dgm:cxn modelId="{36C76211-8F1F-474C-A51F-92EAFDC49D13}" type="presParOf" srcId="{98129DF4-C2B2-4F05-B1AD-8932AC89BA9E}" destId="{107BA332-1919-4DF0-9528-6DC8406E8B76}" srcOrd="0" destOrd="0" presId="urn:microsoft.com/office/officeart/2008/layout/HorizontalMultiLevelHierarchy"/>
    <dgm:cxn modelId="{9AAF87D7-473F-4A1E-A094-6B5FA54D11BF}" type="presParOf" srcId="{107BA332-1919-4DF0-9528-6DC8406E8B76}" destId="{A8FB62CA-F596-43BF-A853-D0A5D616F076}" srcOrd="0" destOrd="0" presId="urn:microsoft.com/office/officeart/2008/layout/HorizontalMultiLevelHierarchy"/>
    <dgm:cxn modelId="{DD0D1E99-2F47-42FF-8A25-E6A21B26880D}" type="presParOf" srcId="{98129DF4-C2B2-4F05-B1AD-8932AC89BA9E}" destId="{493C3263-D9C4-4EBD-A5CB-A51DB7FC815F}" srcOrd="1" destOrd="0" presId="urn:microsoft.com/office/officeart/2008/layout/HorizontalMultiLevelHierarchy"/>
    <dgm:cxn modelId="{86331601-F1C0-4728-AEF5-DE3843ED20AD}" type="presParOf" srcId="{493C3263-D9C4-4EBD-A5CB-A51DB7FC815F}" destId="{2924E395-8A69-42CE-9D57-8861DEFA2E29}" srcOrd="0" destOrd="0" presId="urn:microsoft.com/office/officeart/2008/layout/HorizontalMultiLevelHierarchy"/>
    <dgm:cxn modelId="{35C0B392-79D7-4BD7-99B5-36C9ABB62BBF}" type="presParOf" srcId="{493C3263-D9C4-4EBD-A5CB-A51DB7FC815F}" destId="{415EAE4B-A298-4F9F-96BD-DB984E460B76}" srcOrd="1" destOrd="0" presId="urn:microsoft.com/office/officeart/2008/layout/HorizontalMultiLevelHierarchy"/>
    <dgm:cxn modelId="{4057DCD0-869C-497C-9648-FFB57E664290}" type="presParOf" srcId="{98129DF4-C2B2-4F05-B1AD-8932AC89BA9E}" destId="{10A80516-AD8C-4916-8240-A24FB7D2F751}" srcOrd="2" destOrd="0" presId="urn:microsoft.com/office/officeart/2008/layout/HorizontalMultiLevelHierarchy"/>
    <dgm:cxn modelId="{EF266222-660F-4461-96C0-63968F1E742C}" type="presParOf" srcId="{10A80516-AD8C-4916-8240-A24FB7D2F751}" destId="{D87BA01E-6271-4351-9D6D-10D10D7C700A}" srcOrd="0" destOrd="0" presId="urn:microsoft.com/office/officeart/2008/layout/HorizontalMultiLevelHierarchy"/>
    <dgm:cxn modelId="{A71AF567-370E-4A08-94EB-9EB25ABB482E}" type="presParOf" srcId="{98129DF4-C2B2-4F05-B1AD-8932AC89BA9E}" destId="{6F5F7045-6B8D-43E6-A134-7657C145B749}" srcOrd="3" destOrd="0" presId="urn:microsoft.com/office/officeart/2008/layout/HorizontalMultiLevelHierarchy"/>
    <dgm:cxn modelId="{7E2BDB68-1AAB-483E-838B-537FE5D9B304}" type="presParOf" srcId="{6F5F7045-6B8D-43E6-A134-7657C145B749}" destId="{E772803B-7E16-499C-8744-AA3D98357FCF}" srcOrd="0" destOrd="0" presId="urn:microsoft.com/office/officeart/2008/layout/HorizontalMultiLevelHierarchy"/>
    <dgm:cxn modelId="{C25B5C9E-A31A-4A4D-A6C8-12F18DB4D1F0}" type="presParOf" srcId="{6F5F7045-6B8D-43E6-A134-7657C145B749}" destId="{DAF090BE-F8A9-475A-B778-91E1416710B0}" srcOrd="1" destOrd="0" presId="urn:microsoft.com/office/officeart/2008/layout/HorizontalMultiLevelHierarchy"/>
    <dgm:cxn modelId="{FE7FE042-CBCF-4B26-99BC-020FD66C9046}" type="presParOf" srcId="{DAF090BE-F8A9-475A-B778-91E1416710B0}" destId="{8F17F749-B80A-4695-BA14-37BE43EF1D5C}" srcOrd="0" destOrd="0" presId="urn:microsoft.com/office/officeart/2008/layout/HorizontalMultiLevelHierarchy"/>
    <dgm:cxn modelId="{A1C369B5-BCEF-47C1-8CBB-7C2A271F3A72}" type="presParOf" srcId="{8F17F749-B80A-4695-BA14-37BE43EF1D5C}" destId="{1018E249-9876-4FBB-91CB-2FD729E92271}" srcOrd="0" destOrd="0" presId="urn:microsoft.com/office/officeart/2008/layout/HorizontalMultiLevelHierarchy"/>
    <dgm:cxn modelId="{43BCA58C-51CD-4977-8588-D94DF4798CBF}" type="presParOf" srcId="{DAF090BE-F8A9-475A-B778-91E1416710B0}" destId="{D7F3F456-2F36-449E-9D8F-2DD352679FE6}" srcOrd="1" destOrd="0" presId="urn:microsoft.com/office/officeart/2008/layout/HorizontalMultiLevelHierarchy"/>
    <dgm:cxn modelId="{A0AF425B-BE7F-461A-94AD-71583DD2165A}" type="presParOf" srcId="{D7F3F456-2F36-449E-9D8F-2DD352679FE6}" destId="{3317BEF8-A28C-4520-9E33-1B9BA93A8A47}" srcOrd="0" destOrd="0" presId="urn:microsoft.com/office/officeart/2008/layout/HorizontalMultiLevelHierarchy"/>
    <dgm:cxn modelId="{0151AE6A-919D-4E26-ACB4-F74A57FABB1E}" type="presParOf" srcId="{D7F3F456-2F36-449E-9D8F-2DD352679FE6}" destId="{61F8EC3C-BE24-40E5-B535-0600DF60D72F}" srcOrd="1" destOrd="0" presId="urn:microsoft.com/office/officeart/2008/layout/HorizontalMultiLevelHierarchy"/>
    <dgm:cxn modelId="{EC5E4B1E-2E52-4E1E-B24F-D05AF80B4A96}" type="presParOf" srcId="{DAF090BE-F8A9-475A-B778-91E1416710B0}" destId="{EBFBEFE8-6D70-4B0A-91D4-651886021F6D}" srcOrd="2" destOrd="0" presId="urn:microsoft.com/office/officeart/2008/layout/HorizontalMultiLevelHierarchy"/>
    <dgm:cxn modelId="{6287EEE9-86D8-4ED3-B8D7-E3047C98C657}" type="presParOf" srcId="{EBFBEFE8-6D70-4B0A-91D4-651886021F6D}" destId="{C02AA0FD-9614-4B8F-9F3A-8CBFF988EC4E}" srcOrd="0" destOrd="0" presId="urn:microsoft.com/office/officeart/2008/layout/HorizontalMultiLevelHierarchy"/>
    <dgm:cxn modelId="{702EAA48-30FB-416C-88A4-F5358184936E}" type="presParOf" srcId="{DAF090BE-F8A9-475A-B778-91E1416710B0}" destId="{7FDD38E8-3F4F-403E-8BA2-73D271BE119A}" srcOrd="3" destOrd="0" presId="urn:microsoft.com/office/officeart/2008/layout/HorizontalMultiLevelHierarchy"/>
    <dgm:cxn modelId="{A781D0E4-DEA9-4529-99FB-1B4BE494E40A}" type="presParOf" srcId="{7FDD38E8-3F4F-403E-8BA2-73D271BE119A}" destId="{46F800D4-086B-4DE5-8817-C1F833842562}" srcOrd="0" destOrd="0" presId="urn:microsoft.com/office/officeart/2008/layout/HorizontalMultiLevelHierarchy"/>
    <dgm:cxn modelId="{742078FA-029E-490E-BC0D-42A0E5A04A7A}" type="presParOf" srcId="{7FDD38E8-3F4F-403E-8BA2-73D271BE119A}" destId="{5F921D3B-7506-4520-848C-AC4E870CE7E1}" srcOrd="1" destOrd="0" presId="urn:microsoft.com/office/officeart/2008/layout/HorizontalMultiLevelHierarchy"/>
    <dgm:cxn modelId="{DD1FDB8F-F0F3-47C9-BEB8-883D0B082ED6}" type="presParOf" srcId="{DAF090BE-F8A9-475A-B778-91E1416710B0}" destId="{88795A84-AD3F-4AAA-8916-3C25EFD70B4E}" srcOrd="4" destOrd="0" presId="urn:microsoft.com/office/officeart/2008/layout/HorizontalMultiLevelHierarchy"/>
    <dgm:cxn modelId="{443EA034-EB86-435C-98D2-8E656A9527B7}" type="presParOf" srcId="{88795A84-AD3F-4AAA-8916-3C25EFD70B4E}" destId="{200099B5-5E92-4062-B315-6215FCFCAF87}" srcOrd="0" destOrd="0" presId="urn:microsoft.com/office/officeart/2008/layout/HorizontalMultiLevelHierarchy"/>
    <dgm:cxn modelId="{F06E6CDF-271D-4B09-B4BF-8AC01770FF5F}" type="presParOf" srcId="{DAF090BE-F8A9-475A-B778-91E1416710B0}" destId="{67E6E03E-4D48-4A85-99CB-BC3B4E600A89}" srcOrd="5" destOrd="0" presId="urn:microsoft.com/office/officeart/2008/layout/HorizontalMultiLevelHierarchy"/>
    <dgm:cxn modelId="{F0EEE90D-FED5-4D13-8B1A-FD53BCA64C0F}" type="presParOf" srcId="{67E6E03E-4D48-4A85-99CB-BC3B4E600A89}" destId="{816D8298-1071-43ED-9AA4-54A1CAB70BCB}" srcOrd="0" destOrd="0" presId="urn:microsoft.com/office/officeart/2008/layout/HorizontalMultiLevelHierarchy"/>
    <dgm:cxn modelId="{5047171A-ECF8-4F78-BCAE-C0A232CDD954}" type="presParOf" srcId="{67E6E03E-4D48-4A85-99CB-BC3B4E600A89}" destId="{E0CAB7B9-5A1F-45A8-9B96-66893461EC85}" srcOrd="1" destOrd="0" presId="urn:microsoft.com/office/officeart/2008/layout/HorizontalMultiLevelHierarchy"/>
    <dgm:cxn modelId="{D5AB99ED-F07B-4184-8161-770000FF0FC6}" type="presParOf" srcId="{98129DF4-C2B2-4F05-B1AD-8932AC89BA9E}" destId="{0F902558-7348-400B-A73A-B43D3789E93A}" srcOrd="4" destOrd="0" presId="urn:microsoft.com/office/officeart/2008/layout/HorizontalMultiLevelHierarchy"/>
    <dgm:cxn modelId="{BCC2A7AA-B9DB-4735-9545-26D9032DB9FF}" type="presParOf" srcId="{0F902558-7348-400B-A73A-B43D3789E93A}" destId="{F4F55C93-7F25-4FBE-A060-8101544E0832}" srcOrd="0" destOrd="0" presId="urn:microsoft.com/office/officeart/2008/layout/HorizontalMultiLevelHierarchy"/>
    <dgm:cxn modelId="{02C04F07-3737-4367-95C8-87888DE6022E}" type="presParOf" srcId="{98129DF4-C2B2-4F05-B1AD-8932AC89BA9E}" destId="{A0636AF5-DE41-4B4D-9A29-70197C4FB7C8}" srcOrd="5" destOrd="0" presId="urn:microsoft.com/office/officeart/2008/layout/HorizontalMultiLevelHierarchy"/>
    <dgm:cxn modelId="{F466F796-FC31-4501-85DA-996FA9F1EFBE}" type="presParOf" srcId="{A0636AF5-DE41-4B4D-9A29-70197C4FB7C8}" destId="{E1ACE376-2362-4D8B-9EAA-1B1B6AE6092D}" srcOrd="0" destOrd="0" presId="urn:microsoft.com/office/officeart/2008/layout/HorizontalMultiLevelHierarchy"/>
    <dgm:cxn modelId="{E1416705-58CD-42F1-AA17-7A8C33B484E8}" type="presParOf" srcId="{A0636AF5-DE41-4B4D-9A29-70197C4FB7C8}" destId="{76463805-6B3C-4F82-A231-6CB94954B53E}" srcOrd="1" destOrd="0" presId="urn:microsoft.com/office/officeart/2008/layout/HorizontalMultiLevelHierarchy"/>
    <dgm:cxn modelId="{BAD4914A-2C96-4E83-B3ED-7D0BA5E795EE}" type="presParOf" srcId="{98129DF4-C2B2-4F05-B1AD-8932AC89BA9E}" destId="{5E5E06CD-FDB6-4991-BF56-78636DAFA299}" srcOrd="6" destOrd="0" presId="urn:microsoft.com/office/officeart/2008/layout/HorizontalMultiLevelHierarchy"/>
    <dgm:cxn modelId="{544D9397-95C7-4B78-B9CD-B693887573C0}" type="presParOf" srcId="{5E5E06CD-FDB6-4991-BF56-78636DAFA299}" destId="{C3A556D1-7CD1-4628-9330-A0DFEF5FD14A}" srcOrd="0" destOrd="0" presId="urn:microsoft.com/office/officeart/2008/layout/HorizontalMultiLevelHierarchy"/>
    <dgm:cxn modelId="{759F97E4-66FD-42DF-9A83-056E6BEFA96C}" type="presParOf" srcId="{98129DF4-C2B2-4F05-B1AD-8932AC89BA9E}" destId="{51DFC437-D7EB-4708-B47D-3482CAF17DEE}" srcOrd="7" destOrd="0" presId="urn:microsoft.com/office/officeart/2008/layout/HorizontalMultiLevelHierarchy"/>
    <dgm:cxn modelId="{5EDBD0B7-D57C-42FB-8A7B-80426463D26F}" type="presParOf" srcId="{51DFC437-D7EB-4708-B47D-3482CAF17DEE}" destId="{8BFA4CF0-AA58-45CD-96A2-EC035D6A665F}" srcOrd="0" destOrd="0" presId="urn:microsoft.com/office/officeart/2008/layout/HorizontalMultiLevelHierarchy"/>
    <dgm:cxn modelId="{014BD959-FFF3-41B7-A699-BAD1BB83F808}" type="presParOf" srcId="{51DFC437-D7EB-4708-B47D-3482CAF17DEE}" destId="{330D32EF-961D-436E-8942-9BB81E90C06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C5D400D-3ADD-408D-BF83-9CAF27F0EE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CD33DA9-7023-49AF-9E17-8A04DE87CD71}">
      <dgm:prSet phldrT="[Text]"/>
      <dgm:spPr/>
      <dgm:t>
        <a:bodyPr/>
        <a:lstStyle/>
        <a:p>
          <a:r>
            <a:rPr lang="ru-RU" dirty="0"/>
            <a:t>Документы</a:t>
          </a:r>
          <a:endParaRPr lang="en-US" dirty="0"/>
        </a:p>
      </dgm:t>
    </dgm:pt>
    <dgm:pt modelId="{BFE87B81-FBEF-44F4-ABCB-2B024ED0F5E9}" type="parTrans" cxnId="{7EC8B296-C105-43FE-8E68-90C6393D35C4}">
      <dgm:prSet/>
      <dgm:spPr/>
      <dgm:t>
        <a:bodyPr/>
        <a:lstStyle/>
        <a:p>
          <a:endParaRPr lang="en-US"/>
        </a:p>
      </dgm:t>
    </dgm:pt>
    <dgm:pt modelId="{4EE5B012-EA53-4815-96A2-740E7FF8855D}" type="sibTrans" cxnId="{7EC8B296-C105-43FE-8E68-90C6393D35C4}">
      <dgm:prSet/>
      <dgm:spPr/>
      <dgm:t>
        <a:bodyPr/>
        <a:lstStyle/>
        <a:p>
          <a:endParaRPr lang="en-US"/>
        </a:p>
      </dgm:t>
    </dgm:pt>
    <dgm:pt modelId="{7DCAE71D-15D3-40AB-B043-419D1B450C48}">
      <dgm:prSet phldrT="[Text]"/>
      <dgm:spPr/>
      <dgm:t>
        <a:bodyPr/>
        <a:lstStyle/>
        <a:p>
          <a:r>
            <a:rPr lang="ru-RU" dirty="0"/>
            <a:t>Накладные</a:t>
          </a:r>
          <a:endParaRPr lang="en-US" dirty="0"/>
        </a:p>
      </dgm:t>
    </dgm:pt>
    <dgm:pt modelId="{7DFB8F57-0B1D-40E6-B657-4F26A98AE195}" type="parTrans" cxnId="{B36366E9-1DBE-4D76-B5D1-F051A2F8BC44}">
      <dgm:prSet/>
      <dgm:spPr/>
      <dgm:t>
        <a:bodyPr/>
        <a:lstStyle/>
        <a:p>
          <a:endParaRPr lang="en-US"/>
        </a:p>
      </dgm:t>
    </dgm:pt>
    <dgm:pt modelId="{CE42F605-7AB0-4FA9-8827-13E17D2F0BA9}" type="sibTrans" cxnId="{B36366E9-1DBE-4D76-B5D1-F051A2F8BC44}">
      <dgm:prSet/>
      <dgm:spPr/>
      <dgm:t>
        <a:bodyPr/>
        <a:lstStyle/>
        <a:p>
          <a:endParaRPr lang="en-US"/>
        </a:p>
      </dgm:t>
    </dgm:pt>
    <dgm:pt modelId="{A0E47B7E-4DEF-48B7-8D95-4E201DFA3A01}">
      <dgm:prSet phldrT="[Text]"/>
      <dgm:spPr/>
      <dgm:t>
        <a:bodyPr/>
        <a:lstStyle/>
        <a:p>
          <a:r>
            <a:rPr lang="ru-RU" dirty="0"/>
            <a:t>Товарная</a:t>
          </a:r>
          <a:endParaRPr lang="en-US" dirty="0"/>
        </a:p>
      </dgm:t>
    </dgm:pt>
    <dgm:pt modelId="{A4B3BE92-B362-44C5-BB2B-BB765A9AFA5E}" type="parTrans" cxnId="{B7DA065A-986A-4D6E-9391-EDB48CC9942C}">
      <dgm:prSet/>
      <dgm:spPr/>
      <dgm:t>
        <a:bodyPr/>
        <a:lstStyle/>
        <a:p>
          <a:endParaRPr lang="en-US"/>
        </a:p>
      </dgm:t>
    </dgm:pt>
    <dgm:pt modelId="{B7A9287F-8E29-4542-96D3-F5DD6C5E92C1}" type="sibTrans" cxnId="{B7DA065A-986A-4D6E-9391-EDB48CC9942C}">
      <dgm:prSet/>
      <dgm:spPr/>
      <dgm:t>
        <a:bodyPr/>
        <a:lstStyle/>
        <a:p>
          <a:endParaRPr lang="en-US"/>
        </a:p>
      </dgm:t>
    </dgm:pt>
    <dgm:pt modelId="{ECF87E85-1B9E-463F-9CD8-E18EED237871}">
      <dgm:prSet phldrT="[Text]"/>
      <dgm:spPr/>
      <dgm:t>
        <a:bodyPr/>
        <a:lstStyle/>
        <a:p>
          <a:r>
            <a:rPr lang="ru-RU" dirty="0"/>
            <a:t>Транспортная</a:t>
          </a:r>
          <a:endParaRPr lang="en-US" dirty="0"/>
        </a:p>
      </dgm:t>
    </dgm:pt>
    <dgm:pt modelId="{A25CA35F-CDEC-4777-B8D1-6FE28F12743A}" type="parTrans" cxnId="{B70D98C6-7F0A-4B08-8718-C284DFD363AC}">
      <dgm:prSet/>
      <dgm:spPr/>
      <dgm:t>
        <a:bodyPr/>
        <a:lstStyle/>
        <a:p>
          <a:endParaRPr lang="en-US"/>
        </a:p>
      </dgm:t>
    </dgm:pt>
    <dgm:pt modelId="{8571102C-3680-40D4-88DD-35457F2BF0E8}" type="sibTrans" cxnId="{B70D98C6-7F0A-4B08-8718-C284DFD363AC}">
      <dgm:prSet/>
      <dgm:spPr/>
      <dgm:t>
        <a:bodyPr/>
        <a:lstStyle/>
        <a:p>
          <a:endParaRPr lang="en-US"/>
        </a:p>
      </dgm:t>
    </dgm:pt>
    <dgm:pt modelId="{1B56AEB5-CA79-45DF-A45E-70A094D03852}">
      <dgm:prSet phldrT="[Text]"/>
      <dgm:spPr/>
      <dgm:t>
        <a:bodyPr/>
        <a:lstStyle/>
        <a:p>
          <a:r>
            <a:rPr lang="ru-RU" dirty="0"/>
            <a:t>Отчеты</a:t>
          </a:r>
          <a:endParaRPr lang="en-US" dirty="0"/>
        </a:p>
      </dgm:t>
    </dgm:pt>
    <dgm:pt modelId="{E15A2C5C-54E9-4E68-B251-17A171E64A12}" type="parTrans" cxnId="{185BF32D-E873-41AC-B21F-B373E512B8E8}">
      <dgm:prSet/>
      <dgm:spPr/>
      <dgm:t>
        <a:bodyPr/>
        <a:lstStyle/>
        <a:p>
          <a:endParaRPr lang="en-US"/>
        </a:p>
      </dgm:t>
    </dgm:pt>
    <dgm:pt modelId="{E45A0BEF-F9E1-457A-B9A0-BAF4351473DC}" type="sibTrans" cxnId="{185BF32D-E873-41AC-B21F-B373E512B8E8}">
      <dgm:prSet/>
      <dgm:spPr/>
      <dgm:t>
        <a:bodyPr/>
        <a:lstStyle/>
        <a:p>
          <a:endParaRPr lang="en-US"/>
        </a:p>
      </dgm:t>
    </dgm:pt>
    <dgm:pt modelId="{361B88EB-7989-4278-8AE8-B0F8C8D4B31F}">
      <dgm:prSet phldrT="[Text]"/>
      <dgm:spPr/>
      <dgm:t>
        <a:bodyPr/>
        <a:lstStyle/>
        <a:p>
          <a:r>
            <a:rPr lang="ru-RU" dirty="0"/>
            <a:t>По продажам</a:t>
          </a:r>
          <a:endParaRPr lang="en-US" dirty="0"/>
        </a:p>
      </dgm:t>
    </dgm:pt>
    <dgm:pt modelId="{B477EA61-0056-45E9-A824-FFC155731A5D}" type="parTrans" cxnId="{688EA813-32B6-4C48-B1D4-240C02554E9B}">
      <dgm:prSet/>
      <dgm:spPr/>
      <dgm:t>
        <a:bodyPr/>
        <a:lstStyle/>
        <a:p>
          <a:endParaRPr lang="en-US"/>
        </a:p>
      </dgm:t>
    </dgm:pt>
    <dgm:pt modelId="{15921F7E-EB50-41E4-8F64-80D8D6910F4B}" type="sibTrans" cxnId="{688EA813-32B6-4C48-B1D4-240C02554E9B}">
      <dgm:prSet/>
      <dgm:spPr/>
      <dgm:t>
        <a:bodyPr/>
        <a:lstStyle/>
        <a:p>
          <a:endParaRPr lang="en-US"/>
        </a:p>
      </dgm:t>
    </dgm:pt>
    <dgm:pt modelId="{98F8D0C4-73DD-47BC-9EFA-EB649443293A}" type="pres">
      <dgm:prSet presAssocID="{EC5D400D-3ADD-408D-BF83-9CAF27F0EEFD}" presName="diagram" presStyleCnt="0">
        <dgm:presLayoutVars>
          <dgm:chPref val="1"/>
          <dgm:dir/>
          <dgm:animOne val="branch"/>
          <dgm:animLvl val="lvl"/>
          <dgm:resizeHandles val="exact"/>
        </dgm:presLayoutVars>
      </dgm:prSet>
      <dgm:spPr/>
    </dgm:pt>
    <dgm:pt modelId="{2FFB333C-35E5-41F3-A86D-D62C32A5005C}" type="pres">
      <dgm:prSet presAssocID="{4CD33DA9-7023-49AF-9E17-8A04DE87CD71}" presName="root1" presStyleCnt="0"/>
      <dgm:spPr/>
    </dgm:pt>
    <dgm:pt modelId="{D77D92B9-35FC-4FF0-9C90-6A434BBE2F99}" type="pres">
      <dgm:prSet presAssocID="{4CD33DA9-7023-49AF-9E17-8A04DE87CD71}" presName="LevelOneTextNode" presStyleLbl="node0" presStyleIdx="0" presStyleCnt="1">
        <dgm:presLayoutVars>
          <dgm:chPref val="3"/>
        </dgm:presLayoutVars>
      </dgm:prSet>
      <dgm:spPr/>
    </dgm:pt>
    <dgm:pt modelId="{A40AFAE6-6A21-41DE-90F5-98A6CCF82AE5}" type="pres">
      <dgm:prSet presAssocID="{4CD33DA9-7023-49AF-9E17-8A04DE87CD71}" presName="level2hierChild" presStyleCnt="0"/>
      <dgm:spPr/>
    </dgm:pt>
    <dgm:pt modelId="{8CC2620B-CEE3-4900-A7A3-BD1D5FC8F4D6}" type="pres">
      <dgm:prSet presAssocID="{7DFB8F57-0B1D-40E6-B657-4F26A98AE195}" presName="conn2-1" presStyleLbl="parChTrans1D2" presStyleIdx="0" presStyleCnt="2"/>
      <dgm:spPr/>
    </dgm:pt>
    <dgm:pt modelId="{5AC5CDCE-C3CE-4145-B994-5FAC4D54A80B}" type="pres">
      <dgm:prSet presAssocID="{7DFB8F57-0B1D-40E6-B657-4F26A98AE195}" presName="connTx" presStyleLbl="parChTrans1D2" presStyleIdx="0" presStyleCnt="2"/>
      <dgm:spPr/>
    </dgm:pt>
    <dgm:pt modelId="{47CC34F3-6862-46C8-8E13-D80310B82722}" type="pres">
      <dgm:prSet presAssocID="{7DCAE71D-15D3-40AB-B043-419D1B450C48}" presName="root2" presStyleCnt="0"/>
      <dgm:spPr/>
    </dgm:pt>
    <dgm:pt modelId="{D80BC3F0-1BF5-4592-AA87-1B65771263E7}" type="pres">
      <dgm:prSet presAssocID="{7DCAE71D-15D3-40AB-B043-419D1B450C48}" presName="LevelTwoTextNode" presStyleLbl="node2" presStyleIdx="0" presStyleCnt="2">
        <dgm:presLayoutVars>
          <dgm:chPref val="3"/>
        </dgm:presLayoutVars>
      </dgm:prSet>
      <dgm:spPr/>
    </dgm:pt>
    <dgm:pt modelId="{98B1F30C-FFC5-4819-9FF1-8E112B389185}" type="pres">
      <dgm:prSet presAssocID="{7DCAE71D-15D3-40AB-B043-419D1B450C48}" presName="level3hierChild" presStyleCnt="0"/>
      <dgm:spPr/>
    </dgm:pt>
    <dgm:pt modelId="{3A5162EF-8632-4A9F-8A75-08B172C62B45}" type="pres">
      <dgm:prSet presAssocID="{A4B3BE92-B362-44C5-BB2B-BB765A9AFA5E}" presName="conn2-1" presStyleLbl="parChTrans1D3" presStyleIdx="0" presStyleCnt="3"/>
      <dgm:spPr/>
    </dgm:pt>
    <dgm:pt modelId="{84CA2B95-1E78-45F7-9B8C-647CFF95918A}" type="pres">
      <dgm:prSet presAssocID="{A4B3BE92-B362-44C5-BB2B-BB765A9AFA5E}" presName="connTx" presStyleLbl="parChTrans1D3" presStyleIdx="0" presStyleCnt="3"/>
      <dgm:spPr/>
    </dgm:pt>
    <dgm:pt modelId="{29695994-692E-4C0F-A6C2-172FB78C692F}" type="pres">
      <dgm:prSet presAssocID="{A0E47B7E-4DEF-48B7-8D95-4E201DFA3A01}" presName="root2" presStyleCnt="0"/>
      <dgm:spPr/>
    </dgm:pt>
    <dgm:pt modelId="{4C005986-8901-44A7-B091-BE46D65B15F1}" type="pres">
      <dgm:prSet presAssocID="{A0E47B7E-4DEF-48B7-8D95-4E201DFA3A01}" presName="LevelTwoTextNode" presStyleLbl="node3" presStyleIdx="0" presStyleCnt="3">
        <dgm:presLayoutVars>
          <dgm:chPref val="3"/>
        </dgm:presLayoutVars>
      </dgm:prSet>
      <dgm:spPr/>
    </dgm:pt>
    <dgm:pt modelId="{21BD71F0-9690-445B-B28E-39E66D8984F1}" type="pres">
      <dgm:prSet presAssocID="{A0E47B7E-4DEF-48B7-8D95-4E201DFA3A01}" presName="level3hierChild" presStyleCnt="0"/>
      <dgm:spPr/>
    </dgm:pt>
    <dgm:pt modelId="{FC6FED0D-B723-4CF4-A6F6-86B2DB2BAA3B}" type="pres">
      <dgm:prSet presAssocID="{A25CA35F-CDEC-4777-B8D1-6FE28F12743A}" presName="conn2-1" presStyleLbl="parChTrans1D3" presStyleIdx="1" presStyleCnt="3"/>
      <dgm:spPr/>
    </dgm:pt>
    <dgm:pt modelId="{6118703E-E307-4260-8867-CAE41D86A94B}" type="pres">
      <dgm:prSet presAssocID="{A25CA35F-CDEC-4777-B8D1-6FE28F12743A}" presName="connTx" presStyleLbl="parChTrans1D3" presStyleIdx="1" presStyleCnt="3"/>
      <dgm:spPr/>
    </dgm:pt>
    <dgm:pt modelId="{FF0A43F9-6417-4927-825D-E895956EBEFA}" type="pres">
      <dgm:prSet presAssocID="{ECF87E85-1B9E-463F-9CD8-E18EED237871}" presName="root2" presStyleCnt="0"/>
      <dgm:spPr/>
    </dgm:pt>
    <dgm:pt modelId="{51274818-37D4-4802-BDA5-775DED2B751D}" type="pres">
      <dgm:prSet presAssocID="{ECF87E85-1B9E-463F-9CD8-E18EED237871}" presName="LevelTwoTextNode" presStyleLbl="node3" presStyleIdx="1" presStyleCnt="3">
        <dgm:presLayoutVars>
          <dgm:chPref val="3"/>
        </dgm:presLayoutVars>
      </dgm:prSet>
      <dgm:spPr/>
    </dgm:pt>
    <dgm:pt modelId="{E61DD036-BB68-4A4F-BBEF-A685B09F6E88}" type="pres">
      <dgm:prSet presAssocID="{ECF87E85-1B9E-463F-9CD8-E18EED237871}" presName="level3hierChild" presStyleCnt="0"/>
      <dgm:spPr/>
    </dgm:pt>
    <dgm:pt modelId="{5AC7C1BE-02CE-4BBE-824F-6A396B65EFAF}" type="pres">
      <dgm:prSet presAssocID="{E15A2C5C-54E9-4E68-B251-17A171E64A12}" presName="conn2-1" presStyleLbl="parChTrans1D2" presStyleIdx="1" presStyleCnt="2"/>
      <dgm:spPr/>
    </dgm:pt>
    <dgm:pt modelId="{4EBEFB63-3114-4C2D-9ACE-C438FD16CD68}" type="pres">
      <dgm:prSet presAssocID="{E15A2C5C-54E9-4E68-B251-17A171E64A12}" presName="connTx" presStyleLbl="parChTrans1D2" presStyleIdx="1" presStyleCnt="2"/>
      <dgm:spPr/>
    </dgm:pt>
    <dgm:pt modelId="{87F42DDE-80A9-4A2F-96A0-943FFA674B80}" type="pres">
      <dgm:prSet presAssocID="{1B56AEB5-CA79-45DF-A45E-70A094D03852}" presName="root2" presStyleCnt="0"/>
      <dgm:spPr/>
    </dgm:pt>
    <dgm:pt modelId="{1609B82F-B09A-4BA6-BCCA-EC917EC5A80B}" type="pres">
      <dgm:prSet presAssocID="{1B56AEB5-CA79-45DF-A45E-70A094D03852}" presName="LevelTwoTextNode" presStyleLbl="node2" presStyleIdx="1" presStyleCnt="2">
        <dgm:presLayoutVars>
          <dgm:chPref val="3"/>
        </dgm:presLayoutVars>
      </dgm:prSet>
      <dgm:spPr/>
    </dgm:pt>
    <dgm:pt modelId="{EDF4EB9F-9A19-4622-82BD-B284458E85C4}" type="pres">
      <dgm:prSet presAssocID="{1B56AEB5-CA79-45DF-A45E-70A094D03852}" presName="level3hierChild" presStyleCnt="0"/>
      <dgm:spPr/>
    </dgm:pt>
    <dgm:pt modelId="{9360FA23-D797-4A5A-BF49-8CF0FDB8D751}" type="pres">
      <dgm:prSet presAssocID="{B477EA61-0056-45E9-A824-FFC155731A5D}" presName="conn2-1" presStyleLbl="parChTrans1D3" presStyleIdx="2" presStyleCnt="3"/>
      <dgm:spPr/>
    </dgm:pt>
    <dgm:pt modelId="{99832661-7EC5-46AE-BC06-C17AE5CF1466}" type="pres">
      <dgm:prSet presAssocID="{B477EA61-0056-45E9-A824-FFC155731A5D}" presName="connTx" presStyleLbl="parChTrans1D3" presStyleIdx="2" presStyleCnt="3"/>
      <dgm:spPr/>
    </dgm:pt>
    <dgm:pt modelId="{B2F894FB-99FE-4D56-BCB2-9FF0D7CE032C}" type="pres">
      <dgm:prSet presAssocID="{361B88EB-7989-4278-8AE8-B0F8C8D4B31F}" presName="root2" presStyleCnt="0"/>
      <dgm:spPr/>
    </dgm:pt>
    <dgm:pt modelId="{6958A19B-25EF-4E76-BEFA-3BB5A2F29BC3}" type="pres">
      <dgm:prSet presAssocID="{361B88EB-7989-4278-8AE8-B0F8C8D4B31F}" presName="LevelTwoTextNode" presStyleLbl="node3" presStyleIdx="2" presStyleCnt="3">
        <dgm:presLayoutVars>
          <dgm:chPref val="3"/>
        </dgm:presLayoutVars>
      </dgm:prSet>
      <dgm:spPr/>
    </dgm:pt>
    <dgm:pt modelId="{20C13ABF-A034-4A7F-9E8E-06325B13DEFA}" type="pres">
      <dgm:prSet presAssocID="{361B88EB-7989-4278-8AE8-B0F8C8D4B31F}" presName="level3hierChild" presStyleCnt="0"/>
      <dgm:spPr/>
    </dgm:pt>
  </dgm:ptLst>
  <dgm:cxnLst>
    <dgm:cxn modelId="{54427D00-A2F2-433B-8BD0-E1C285D93131}" type="presOf" srcId="{B477EA61-0056-45E9-A824-FFC155731A5D}" destId="{9360FA23-D797-4A5A-BF49-8CF0FDB8D751}" srcOrd="0" destOrd="0" presId="urn:microsoft.com/office/officeart/2005/8/layout/hierarchy2"/>
    <dgm:cxn modelId="{44609900-B589-4E18-9CAE-27375260B247}" type="presOf" srcId="{ECF87E85-1B9E-463F-9CD8-E18EED237871}" destId="{51274818-37D4-4802-BDA5-775DED2B751D}" srcOrd="0" destOrd="0" presId="urn:microsoft.com/office/officeart/2005/8/layout/hierarchy2"/>
    <dgm:cxn modelId="{688EA813-32B6-4C48-B1D4-240C02554E9B}" srcId="{1B56AEB5-CA79-45DF-A45E-70A094D03852}" destId="{361B88EB-7989-4278-8AE8-B0F8C8D4B31F}" srcOrd="0" destOrd="0" parTransId="{B477EA61-0056-45E9-A824-FFC155731A5D}" sibTransId="{15921F7E-EB50-41E4-8F64-80D8D6910F4B}"/>
    <dgm:cxn modelId="{57FCF419-0D8A-42EA-B18F-4AE7B83305F6}" type="presOf" srcId="{E15A2C5C-54E9-4E68-B251-17A171E64A12}" destId="{5AC7C1BE-02CE-4BBE-824F-6A396B65EFAF}" srcOrd="0" destOrd="0" presId="urn:microsoft.com/office/officeart/2005/8/layout/hierarchy2"/>
    <dgm:cxn modelId="{185BF32D-E873-41AC-B21F-B373E512B8E8}" srcId="{4CD33DA9-7023-49AF-9E17-8A04DE87CD71}" destId="{1B56AEB5-CA79-45DF-A45E-70A094D03852}" srcOrd="1" destOrd="0" parTransId="{E15A2C5C-54E9-4E68-B251-17A171E64A12}" sibTransId="{E45A0BEF-F9E1-457A-B9A0-BAF4351473DC}"/>
    <dgm:cxn modelId="{0357443A-0613-437D-9D8F-7907379909B1}" type="presOf" srcId="{7DFB8F57-0B1D-40E6-B657-4F26A98AE195}" destId="{8CC2620B-CEE3-4900-A7A3-BD1D5FC8F4D6}" srcOrd="0" destOrd="0" presId="urn:microsoft.com/office/officeart/2005/8/layout/hierarchy2"/>
    <dgm:cxn modelId="{235C0B5F-27F3-4AD5-9745-C8870B9BDD72}" type="presOf" srcId="{7DFB8F57-0B1D-40E6-B657-4F26A98AE195}" destId="{5AC5CDCE-C3CE-4145-B994-5FAC4D54A80B}" srcOrd="1" destOrd="0" presId="urn:microsoft.com/office/officeart/2005/8/layout/hierarchy2"/>
    <dgm:cxn modelId="{5314B943-2FE7-452E-838A-2770741BD12D}" type="presOf" srcId="{4CD33DA9-7023-49AF-9E17-8A04DE87CD71}" destId="{D77D92B9-35FC-4FF0-9C90-6A434BBE2F99}" srcOrd="0" destOrd="0" presId="urn:microsoft.com/office/officeart/2005/8/layout/hierarchy2"/>
    <dgm:cxn modelId="{7C7D4B58-4247-4749-BF02-2EB2952D7589}" type="presOf" srcId="{A25CA35F-CDEC-4777-B8D1-6FE28F12743A}" destId="{FC6FED0D-B723-4CF4-A6F6-86B2DB2BAA3B}" srcOrd="0" destOrd="0" presId="urn:microsoft.com/office/officeart/2005/8/layout/hierarchy2"/>
    <dgm:cxn modelId="{B7DA065A-986A-4D6E-9391-EDB48CC9942C}" srcId="{7DCAE71D-15D3-40AB-B043-419D1B450C48}" destId="{A0E47B7E-4DEF-48B7-8D95-4E201DFA3A01}" srcOrd="0" destOrd="0" parTransId="{A4B3BE92-B362-44C5-BB2B-BB765A9AFA5E}" sibTransId="{B7A9287F-8E29-4542-96D3-F5DD6C5E92C1}"/>
    <dgm:cxn modelId="{E8DA3085-2761-43E4-BA1B-991ABF90FA23}" type="presOf" srcId="{361B88EB-7989-4278-8AE8-B0F8C8D4B31F}" destId="{6958A19B-25EF-4E76-BEFA-3BB5A2F29BC3}" srcOrd="0" destOrd="0" presId="urn:microsoft.com/office/officeart/2005/8/layout/hierarchy2"/>
    <dgm:cxn modelId="{A3402396-B29C-4B4C-881A-C1ABEFE53868}" type="presOf" srcId="{1B56AEB5-CA79-45DF-A45E-70A094D03852}" destId="{1609B82F-B09A-4BA6-BCCA-EC917EC5A80B}" srcOrd="0" destOrd="0" presId="urn:microsoft.com/office/officeart/2005/8/layout/hierarchy2"/>
    <dgm:cxn modelId="{7EC8B296-C105-43FE-8E68-90C6393D35C4}" srcId="{EC5D400D-3ADD-408D-BF83-9CAF27F0EEFD}" destId="{4CD33DA9-7023-49AF-9E17-8A04DE87CD71}" srcOrd="0" destOrd="0" parTransId="{BFE87B81-FBEF-44F4-ABCB-2B024ED0F5E9}" sibTransId="{4EE5B012-EA53-4815-96A2-740E7FF8855D}"/>
    <dgm:cxn modelId="{D54665A3-6B54-493F-96EE-7E439FC1DACA}" type="presOf" srcId="{B477EA61-0056-45E9-A824-FFC155731A5D}" destId="{99832661-7EC5-46AE-BC06-C17AE5CF1466}" srcOrd="1" destOrd="0" presId="urn:microsoft.com/office/officeart/2005/8/layout/hierarchy2"/>
    <dgm:cxn modelId="{3C5F43B9-36E1-448E-9A9E-C2A20BA030C8}" type="presOf" srcId="{A4B3BE92-B362-44C5-BB2B-BB765A9AFA5E}" destId="{84CA2B95-1E78-45F7-9B8C-647CFF95918A}" srcOrd="1" destOrd="0" presId="urn:microsoft.com/office/officeart/2005/8/layout/hierarchy2"/>
    <dgm:cxn modelId="{2AC9CFC1-ABA6-44B6-976D-552100F8882B}" type="presOf" srcId="{A0E47B7E-4DEF-48B7-8D95-4E201DFA3A01}" destId="{4C005986-8901-44A7-B091-BE46D65B15F1}" srcOrd="0" destOrd="0" presId="urn:microsoft.com/office/officeart/2005/8/layout/hierarchy2"/>
    <dgm:cxn modelId="{A8202CC6-E1D2-47DB-89E9-16AFD6DEBB99}" type="presOf" srcId="{EC5D400D-3ADD-408D-BF83-9CAF27F0EEFD}" destId="{98F8D0C4-73DD-47BC-9EFA-EB649443293A}" srcOrd="0" destOrd="0" presId="urn:microsoft.com/office/officeart/2005/8/layout/hierarchy2"/>
    <dgm:cxn modelId="{B70D98C6-7F0A-4B08-8718-C284DFD363AC}" srcId="{7DCAE71D-15D3-40AB-B043-419D1B450C48}" destId="{ECF87E85-1B9E-463F-9CD8-E18EED237871}" srcOrd="1" destOrd="0" parTransId="{A25CA35F-CDEC-4777-B8D1-6FE28F12743A}" sibTransId="{8571102C-3680-40D4-88DD-35457F2BF0E8}"/>
    <dgm:cxn modelId="{D18216D1-1E2B-47DA-B9EB-D43473B83031}" type="presOf" srcId="{E15A2C5C-54E9-4E68-B251-17A171E64A12}" destId="{4EBEFB63-3114-4C2D-9ACE-C438FD16CD68}" srcOrd="1" destOrd="0" presId="urn:microsoft.com/office/officeart/2005/8/layout/hierarchy2"/>
    <dgm:cxn modelId="{A17994E1-997B-4990-B450-59191748190B}" type="presOf" srcId="{7DCAE71D-15D3-40AB-B043-419D1B450C48}" destId="{D80BC3F0-1BF5-4592-AA87-1B65771263E7}" srcOrd="0" destOrd="0" presId="urn:microsoft.com/office/officeart/2005/8/layout/hierarchy2"/>
    <dgm:cxn modelId="{9D10FAE6-A7CD-4E55-A4CF-367D4E5D28C8}" type="presOf" srcId="{A4B3BE92-B362-44C5-BB2B-BB765A9AFA5E}" destId="{3A5162EF-8632-4A9F-8A75-08B172C62B45}" srcOrd="0" destOrd="0" presId="urn:microsoft.com/office/officeart/2005/8/layout/hierarchy2"/>
    <dgm:cxn modelId="{B36366E9-1DBE-4D76-B5D1-F051A2F8BC44}" srcId="{4CD33DA9-7023-49AF-9E17-8A04DE87CD71}" destId="{7DCAE71D-15D3-40AB-B043-419D1B450C48}" srcOrd="0" destOrd="0" parTransId="{7DFB8F57-0B1D-40E6-B657-4F26A98AE195}" sibTransId="{CE42F605-7AB0-4FA9-8827-13E17D2F0BA9}"/>
    <dgm:cxn modelId="{D57CDBFC-54AB-4460-B99E-CB0050C35538}" type="presOf" srcId="{A25CA35F-CDEC-4777-B8D1-6FE28F12743A}" destId="{6118703E-E307-4260-8867-CAE41D86A94B}" srcOrd="1" destOrd="0" presId="urn:microsoft.com/office/officeart/2005/8/layout/hierarchy2"/>
    <dgm:cxn modelId="{B3252C7B-AA99-480A-8CD2-C8156AA2A78F}" type="presParOf" srcId="{98F8D0C4-73DD-47BC-9EFA-EB649443293A}" destId="{2FFB333C-35E5-41F3-A86D-D62C32A5005C}" srcOrd="0" destOrd="0" presId="urn:microsoft.com/office/officeart/2005/8/layout/hierarchy2"/>
    <dgm:cxn modelId="{5DF29D71-5272-4FEC-94EE-9497710A0765}" type="presParOf" srcId="{2FFB333C-35E5-41F3-A86D-D62C32A5005C}" destId="{D77D92B9-35FC-4FF0-9C90-6A434BBE2F99}" srcOrd="0" destOrd="0" presId="urn:microsoft.com/office/officeart/2005/8/layout/hierarchy2"/>
    <dgm:cxn modelId="{824915D1-9141-41C8-9E9A-0BD4AB4F4F0B}" type="presParOf" srcId="{2FFB333C-35E5-41F3-A86D-D62C32A5005C}" destId="{A40AFAE6-6A21-41DE-90F5-98A6CCF82AE5}" srcOrd="1" destOrd="0" presId="urn:microsoft.com/office/officeart/2005/8/layout/hierarchy2"/>
    <dgm:cxn modelId="{8895BC94-214E-49F2-9F89-C591CB1DDCED}" type="presParOf" srcId="{A40AFAE6-6A21-41DE-90F5-98A6CCF82AE5}" destId="{8CC2620B-CEE3-4900-A7A3-BD1D5FC8F4D6}" srcOrd="0" destOrd="0" presId="urn:microsoft.com/office/officeart/2005/8/layout/hierarchy2"/>
    <dgm:cxn modelId="{543638BA-72C5-41A9-89C7-95D97683D8C5}" type="presParOf" srcId="{8CC2620B-CEE3-4900-A7A3-BD1D5FC8F4D6}" destId="{5AC5CDCE-C3CE-4145-B994-5FAC4D54A80B}" srcOrd="0" destOrd="0" presId="urn:microsoft.com/office/officeart/2005/8/layout/hierarchy2"/>
    <dgm:cxn modelId="{A15121FD-53B6-46A7-B5DC-D3DEBDDE156B}" type="presParOf" srcId="{A40AFAE6-6A21-41DE-90F5-98A6CCF82AE5}" destId="{47CC34F3-6862-46C8-8E13-D80310B82722}" srcOrd="1" destOrd="0" presId="urn:microsoft.com/office/officeart/2005/8/layout/hierarchy2"/>
    <dgm:cxn modelId="{FA080881-0050-45AC-BA43-58DEF38181DC}" type="presParOf" srcId="{47CC34F3-6862-46C8-8E13-D80310B82722}" destId="{D80BC3F0-1BF5-4592-AA87-1B65771263E7}" srcOrd="0" destOrd="0" presId="urn:microsoft.com/office/officeart/2005/8/layout/hierarchy2"/>
    <dgm:cxn modelId="{65843DF3-24E8-45B4-9B63-95032B552BDA}" type="presParOf" srcId="{47CC34F3-6862-46C8-8E13-D80310B82722}" destId="{98B1F30C-FFC5-4819-9FF1-8E112B389185}" srcOrd="1" destOrd="0" presId="urn:microsoft.com/office/officeart/2005/8/layout/hierarchy2"/>
    <dgm:cxn modelId="{6D2794D6-B349-4DE5-8BCF-CA812E56B999}" type="presParOf" srcId="{98B1F30C-FFC5-4819-9FF1-8E112B389185}" destId="{3A5162EF-8632-4A9F-8A75-08B172C62B45}" srcOrd="0" destOrd="0" presId="urn:microsoft.com/office/officeart/2005/8/layout/hierarchy2"/>
    <dgm:cxn modelId="{9E1B1A06-8638-42F1-B308-7A321A93E0F0}" type="presParOf" srcId="{3A5162EF-8632-4A9F-8A75-08B172C62B45}" destId="{84CA2B95-1E78-45F7-9B8C-647CFF95918A}" srcOrd="0" destOrd="0" presId="urn:microsoft.com/office/officeart/2005/8/layout/hierarchy2"/>
    <dgm:cxn modelId="{C662DAC4-DF6D-4E13-B12F-6C25350D48F5}" type="presParOf" srcId="{98B1F30C-FFC5-4819-9FF1-8E112B389185}" destId="{29695994-692E-4C0F-A6C2-172FB78C692F}" srcOrd="1" destOrd="0" presId="urn:microsoft.com/office/officeart/2005/8/layout/hierarchy2"/>
    <dgm:cxn modelId="{2EC41786-8834-46A2-815D-2B793D8C0BEB}" type="presParOf" srcId="{29695994-692E-4C0F-A6C2-172FB78C692F}" destId="{4C005986-8901-44A7-B091-BE46D65B15F1}" srcOrd="0" destOrd="0" presId="urn:microsoft.com/office/officeart/2005/8/layout/hierarchy2"/>
    <dgm:cxn modelId="{30FCCDE1-1E75-4D7C-AE05-EC60951F3196}" type="presParOf" srcId="{29695994-692E-4C0F-A6C2-172FB78C692F}" destId="{21BD71F0-9690-445B-B28E-39E66D8984F1}" srcOrd="1" destOrd="0" presId="urn:microsoft.com/office/officeart/2005/8/layout/hierarchy2"/>
    <dgm:cxn modelId="{854277F6-7015-43EB-907A-35D114DB4B8A}" type="presParOf" srcId="{98B1F30C-FFC5-4819-9FF1-8E112B389185}" destId="{FC6FED0D-B723-4CF4-A6F6-86B2DB2BAA3B}" srcOrd="2" destOrd="0" presId="urn:microsoft.com/office/officeart/2005/8/layout/hierarchy2"/>
    <dgm:cxn modelId="{925CFC92-F93D-4736-A6D9-35909FC7EAA0}" type="presParOf" srcId="{FC6FED0D-B723-4CF4-A6F6-86B2DB2BAA3B}" destId="{6118703E-E307-4260-8867-CAE41D86A94B}" srcOrd="0" destOrd="0" presId="urn:microsoft.com/office/officeart/2005/8/layout/hierarchy2"/>
    <dgm:cxn modelId="{0BF79D8D-5FF1-4961-9742-DA68FA93A941}" type="presParOf" srcId="{98B1F30C-FFC5-4819-9FF1-8E112B389185}" destId="{FF0A43F9-6417-4927-825D-E895956EBEFA}" srcOrd="3" destOrd="0" presId="urn:microsoft.com/office/officeart/2005/8/layout/hierarchy2"/>
    <dgm:cxn modelId="{6754EF4D-538F-44B7-820E-1369AEDC1DE7}" type="presParOf" srcId="{FF0A43F9-6417-4927-825D-E895956EBEFA}" destId="{51274818-37D4-4802-BDA5-775DED2B751D}" srcOrd="0" destOrd="0" presId="urn:microsoft.com/office/officeart/2005/8/layout/hierarchy2"/>
    <dgm:cxn modelId="{4BB7D8D8-A8F4-4E10-81D4-F2B87D0D1D00}" type="presParOf" srcId="{FF0A43F9-6417-4927-825D-E895956EBEFA}" destId="{E61DD036-BB68-4A4F-BBEF-A685B09F6E88}" srcOrd="1" destOrd="0" presId="urn:microsoft.com/office/officeart/2005/8/layout/hierarchy2"/>
    <dgm:cxn modelId="{3FF9637D-DD9A-4702-AA8E-8201B6C56DAC}" type="presParOf" srcId="{A40AFAE6-6A21-41DE-90F5-98A6CCF82AE5}" destId="{5AC7C1BE-02CE-4BBE-824F-6A396B65EFAF}" srcOrd="2" destOrd="0" presId="urn:microsoft.com/office/officeart/2005/8/layout/hierarchy2"/>
    <dgm:cxn modelId="{247A690C-2C81-4326-81AD-E65D65042BCB}" type="presParOf" srcId="{5AC7C1BE-02CE-4BBE-824F-6A396B65EFAF}" destId="{4EBEFB63-3114-4C2D-9ACE-C438FD16CD68}" srcOrd="0" destOrd="0" presId="urn:microsoft.com/office/officeart/2005/8/layout/hierarchy2"/>
    <dgm:cxn modelId="{AA34D850-7673-4ED6-857D-A6D3D1F01098}" type="presParOf" srcId="{A40AFAE6-6A21-41DE-90F5-98A6CCF82AE5}" destId="{87F42DDE-80A9-4A2F-96A0-943FFA674B80}" srcOrd="3" destOrd="0" presId="urn:microsoft.com/office/officeart/2005/8/layout/hierarchy2"/>
    <dgm:cxn modelId="{C74CE829-EA7D-4484-9F69-FB992AFCDE34}" type="presParOf" srcId="{87F42DDE-80A9-4A2F-96A0-943FFA674B80}" destId="{1609B82F-B09A-4BA6-BCCA-EC917EC5A80B}" srcOrd="0" destOrd="0" presId="urn:microsoft.com/office/officeart/2005/8/layout/hierarchy2"/>
    <dgm:cxn modelId="{2DF533FC-D8B6-436A-9B4A-65F2910E1870}" type="presParOf" srcId="{87F42DDE-80A9-4A2F-96A0-943FFA674B80}" destId="{EDF4EB9F-9A19-4622-82BD-B284458E85C4}" srcOrd="1" destOrd="0" presId="urn:microsoft.com/office/officeart/2005/8/layout/hierarchy2"/>
    <dgm:cxn modelId="{376EE0B7-CA29-43B7-AA4E-AFAAC808E126}" type="presParOf" srcId="{EDF4EB9F-9A19-4622-82BD-B284458E85C4}" destId="{9360FA23-D797-4A5A-BF49-8CF0FDB8D751}" srcOrd="0" destOrd="0" presId="urn:microsoft.com/office/officeart/2005/8/layout/hierarchy2"/>
    <dgm:cxn modelId="{DBBF8396-1625-4025-9784-CC6242A73965}" type="presParOf" srcId="{9360FA23-D797-4A5A-BF49-8CF0FDB8D751}" destId="{99832661-7EC5-46AE-BC06-C17AE5CF1466}" srcOrd="0" destOrd="0" presId="urn:microsoft.com/office/officeart/2005/8/layout/hierarchy2"/>
    <dgm:cxn modelId="{ADEFDB66-8067-459A-91FA-88E554526266}" type="presParOf" srcId="{EDF4EB9F-9A19-4622-82BD-B284458E85C4}" destId="{B2F894FB-99FE-4D56-BCB2-9FF0D7CE032C}" srcOrd="1" destOrd="0" presId="urn:microsoft.com/office/officeart/2005/8/layout/hierarchy2"/>
    <dgm:cxn modelId="{912AE071-D931-4F7B-A4E2-52A8FEA1AF88}" type="presParOf" srcId="{B2F894FB-99FE-4D56-BCB2-9FF0D7CE032C}" destId="{6958A19B-25EF-4E76-BEFA-3BB5A2F29BC3}" srcOrd="0" destOrd="0" presId="urn:microsoft.com/office/officeart/2005/8/layout/hierarchy2"/>
    <dgm:cxn modelId="{4F67A646-F97B-40AB-B4D2-F140EC50B89E}" type="presParOf" srcId="{B2F894FB-99FE-4D56-BCB2-9FF0D7CE032C}" destId="{20C13ABF-A034-4A7F-9E8E-06325B13DEF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603F64A-DDE9-41F3-8306-24C144AF9E7A}"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US"/>
        </a:p>
      </dgm:t>
    </dgm:pt>
    <dgm:pt modelId="{53A95F45-EA06-4F55-8523-84C4CB5EFFD7}">
      <dgm:prSet phldrT="[Text]"/>
      <dgm:spPr/>
      <dgm:t>
        <a:bodyPr/>
        <a:lstStyle/>
        <a:p>
          <a:r>
            <a:rPr lang="en-US" dirty="0"/>
            <a:t>Unit</a:t>
          </a:r>
        </a:p>
      </dgm:t>
    </dgm:pt>
    <dgm:pt modelId="{26934B61-96BC-4FC5-AE52-03BF824D02CF}" type="parTrans" cxnId="{31A2BB80-1306-4674-BDD0-94CD14EF06CC}">
      <dgm:prSet/>
      <dgm:spPr/>
      <dgm:t>
        <a:bodyPr/>
        <a:lstStyle/>
        <a:p>
          <a:endParaRPr lang="en-US"/>
        </a:p>
      </dgm:t>
    </dgm:pt>
    <dgm:pt modelId="{082C9462-BBA4-462B-8E1A-FBB36B22BEA2}" type="sibTrans" cxnId="{31A2BB80-1306-4674-BDD0-94CD14EF06CC}">
      <dgm:prSet/>
      <dgm:spPr/>
      <dgm:t>
        <a:bodyPr/>
        <a:lstStyle/>
        <a:p>
          <a:endParaRPr lang="en-US"/>
        </a:p>
      </dgm:t>
    </dgm:pt>
    <dgm:pt modelId="{5C65C034-C9DD-40FB-ADFC-E96602BAAFB5}">
      <dgm:prSet phldrT="[Text]"/>
      <dgm:spPr/>
      <dgm:t>
        <a:bodyPr/>
        <a:lstStyle/>
        <a:p>
          <a:r>
            <a:rPr lang="en-US" dirty="0"/>
            <a:t>Attacker</a:t>
          </a:r>
        </a:p>
      </dgm:t>
    </dgm:pt>
    <dgm:pt modelId="{D10021A7-58A9-4442-85A3-817736F5B74C}" type="parTrans" cxnId="{18A6F591-8B18-415E-AF45-C21D531D28B9}">
      <dgm:prSet/>
      <dgm:spPr/>
      <dgm:t>
        <a:bodyPr/>
        <a:lstStyle/>
        <a:p>
          <a:endParaRPr lang="en-US"/>
        </a:p>
      </dgm:t>
    </dgm:pt>
    <dgm:pt modelId="{FDBB5F2E-D5A6-4551-AD12-061CFAFDC757}" type="sibTrans" cxnId="{18A6F591-8B18-415E-AF45-C21D531D28B9}">
      <dgm:prSet/>
      <dgm:spPr/>
      <dgm:t>
        <a:bodyPr/>
        <a:lstStyle/>
        <a:p>
          <a:endParaRPr lang="en-US"/>
        </a:p>
      </dgm:t>
    </dgm:pt>
    <dgm:pt modelId="{5F9C5D96-48CD-45A9-A5E5-E84A7806432A}">
      <dgm:prSet phldrT="[Text]"/>
      <dgm:spPr/>
      <dgm:t>
        <a:bodyPr/>
        <a:lstStyle/>
        <a:p>
          <a:r>
            <a:rPr lang="en-US" dirty="0"/>
            <a:t>Defender</a:t>
          </a:r>
        </a:p>
      </dgm:t>
    </dgm:pt>
    <dgm:pt modelId="{EE4D50E0-DD9F-4B25-A965-596D21F27145}" type="parTrans" cxnId="{270C40A8-0B70-4E24-80A3-F65881157BE0}">
      <dgm:prSet/>
      <dgm:spPr/>
      <dgm:t>
        <a:bodyPr/>
        <a:lstStyle/>
        <a:p>
          <a:endParaRPr lang="en-US"/>
        </a:p>
      </dgm:t>
    </dgm:pt>
    <dgm:pt modelId="{F80A6CF7-EC75-42BA-9BA6-CC8E8F6E5B0C}" type="sibTrans" cxnId="{270C40A8-0B70-4E24-80A3-F65881157BE0}">
      <dgm:prSet/>
      <dgm:spPr/>
      <dgm:t>
        <a:bodyPr/>
        <a:lstStyle/>
        <a:p>
          <a:endParaRPr lang="en-US"/>
        </a:p>
      </dgm:t>
    </dgm:pt>
    <dgm:pt modelId="{CF333C23-B49B-4ADA-A326-C27D2D845DB1}">
      <dgm:prSet phldrT="[Text]"/>
      <dgm:spPr/>
      <dgm:t>
        <a:bodyPr/>
        <a:lstStyle/>
        <a:p>
          <a:r>
            <a:rPr lang="en-US" dirty="0"/>
            <a:t>Survivor</a:t>
          </a:r>
        </a:p>
      </dgm:t>
    </dgm:pt>
    <dgm:pt modelId="{DB080C2C-0E25-4836-AC8D-6BE797BB2ACB}" type="parTrans" cxnId="{5DB9FFEB-246F-4C5F-B68E-BDFCF4D457EC}">
      <dgm:prSet/>
      <dgm:spPr/>
      <dgm:t>
        <a:bodyPr/>
        <a:lstStyle/>
        <a:p>
          <a:endParaRPr lang="en-US"/>
        </a:p>
      </dgm:t>
    </dgm:pt>
    <dgm:pt modelId="{709430A1-15EB-434E-BA58-8B8E50A9A0CE}" type="sibTrans" cxnId="{5DB9FFEB-246F-4C5F-B68E-BDFCF4D457EC}">
      <dgm:prSet/>
      <dgm:spPr/>
      <dgm:t>
        <a:bodyPr/>
        <a:lstStyle/>
        <a:p>
          <a:endParaRPr lang="en-US"/>
        </a:p>
      </dgm:t>
    </dgm:pt>
    <dgm:pt modelId="{5F872F30-A608-4300-8DBA-622F4EE8821C}">
      <dgm:prSet phldrT="[Text]"/>
      <dgm:spPr/>
      <dgm:t>
        <a:bodyPr/>
        <a:lstStyle/>
        <a:p>
          <a:r>
            <a:rPr lang="en-US" dirty="0"/>
            <a:t>Solider</a:t>
          </a:r>
        </a:p>
      </dgm:t>
    </dgm:pt>
    <dgm:pt modelId="{26B5FA6A-0097-4968-802F-D363EBF1214C}" type="parTrans" cxnId="{8A32B603-D0E6-4125-A296-ECDC7056C9B6}">
      <dgm:prSet/>
      <dgm:spPr/>
      <dgm:t>
        <a:bodyPr/>
        <a:lstStyle/>
        <a:p>
          <a:endParaRPr lang="en-US"/>
        </a:p>
      </dgm:t>
    </dgm:pt>
    <dgm:pt modelId="{66773384-F15C-4FAD-9C60-FB79C0C73DD4}" type="sibTrans" cxnId="{8A32B603-D0E6-4125-A296-ECDC7056C9B6}">
      <dgm:prSet/>
      <dgm:spPr/>
      <dgm:t>
        <a:bodyPr/>
        <a:lstStyle/>
        <a:p>
          <a:endParaRPr lang="en-US"/>
        </a:p>
      </dgm:t>
    </dgm:pt>
    <dgm:pt modelId="{6BED3F1B-2EDB-4B58-A335-970D55245A42}">
      <dgm:prSet phldrT="[Text]"/>
      <dgm:spPr/>
      <dgm:t>
        <a:bodyPr/>
        <a:lstStyle/>
        <a:p>
          <a:r>
            <a:rPr lang="en-US" dirty="0"/>
            <a:t>Zombie</a:t>
          </a:r>
        </a:p>
      </dgm:t>
    </dgm:pt>
    <dgm:pt modelId="{B3285922-B246-4FCA-9DD5-8AFC763FBC53}" type="parTrans" cxnId="{6BCAD6A6-6426-4B50-B8DE-9C2A7E95341D}">
      <dgm:prSet/>
      <dgm:spPr/>
      <dgm:t>
        <a:bodyPr/>
        <a:lstStyle/>
        <a:p>
          <a:endParaRPr lang="en-US"/>
        </a:p>
      </dgm:t>
    </dgm:pt>
    <dgm:pt modelId="{76477CC1-915F-46A1-8990-A455058243A8}" type="sibTrans" cxnId="{6BCAD6A6-6426-4B50-B8DE-9C2A7E95341D}">
      <dgm:prSet/>
      <dgm:spPr/>
      <dgm:t>
        <a:bodyPr/>
        <a:lstStyle/>
        <a:p>
          <a:endParaRPr lang="en-US"/>
        </a:p>
      </dgm:t>
    </dgm:pt>
    <dgm:pt modelId="{3AC9A77B-7EC3-4307-921A-74C7997F69A5}" type="pres">
      <dgm:prSet presAssocID="{F603F64A-DDE9-41F3-8306-24C144AF9E7A}" presName="hierChild1" presStyleCnt="0">
        <dgm:presLayoutVars>
          <dgm:orgChart val="1"/>
          <dgm:chPref val="1"/>
          <dgm:dir/>
          <dgm:animOne val="branch"/>
          <dgm:animLvl val="lvl"/>
          <dgm:resizeHandles/>
        </dgm:presLayoutVars>
      </dgm:prSet>
      <dgm:spPr/>
    </dgm:pt>
    <dgm:pt modelId="{D7B28025-B274-4BA0-8017-B355E111B20F}" type="pres">
      <dgm:prSet presAssocID="{53A95F45-EA06-4F55-8523-84C4CB5EFFD7}" presName="hierRoot1" presStyleCnt="0">
        <dgm:presLayoutVars>
          <dgm:hierBranch val="init"/>
        </dgm:presLayoutVars>
      </dgm:prSet>
      <dgm:spPr/>
    </dgm:pt>
    <dgm:pt modelId="{5599446F-A677-4BAC-AEE5-23E575815141}" type="pres">
      <dgm:prSet presAssocID="{53A95F45-EA06-4F55-8523-84C4CB5EFFD7}" presName="rootComposite1" presStyleCnt="0"/>
      <dgm:spPr/>
    </dgm:pt>
    <dgm:pt modelId="{3695555B-DFB0-4D9B-934D-352826B74AA4}" type="pres">
      <dgm:prSet presAssocID="{53A95F45-EA06-4F55-8523-84C4CB5EFFD7}" presName="rootText1" presStyleLbl="node0" presStyleIdx="0" presStyleCnt="1">
        <dgm:presLayoutVars>
          <dgm:chPref val="3"/>
        </dgm:presLayoutVars>
      </dgm:prSet>
      <dgm:spPr/>
    </dgm:pt>
    <dgm:pt modelId="{13360E1B-4BC8-4BCA-9C46-B822F986A341}" type="pres">
      <dgm:prSet presAssocID="{53A95F45-EA06-4F55-8523-84C4CB5EFFD7}" presName="rootPict1" presStyleLbl="alignImgPlace1" presStyleIdx="0" presStyleCnt="6"/>
      <dgm:spPr/>
    </dgm:pt>
    <dgm:pt modelId="{2BB1817A-8490-4599-86E1-77A915E8BD64}" type="pres">
      <dgm:prSet presAssocID="{53A95F45-EA06-4F55-8523-84C4CB5EFFD7}" presName="rootConnector1" presStyleLbl="node1" presStyleIdx="0" presStyleCnt="0"/>
      <dgm:spPr/>
    </dgm:pt>
    <dgm:pt modelId="{9089B5D0-C418-4578-B338-A96EDE8BD638}" type="pres">
      <dgm:prSet presAssocID="{53A95F45-EA06-4F55-8523-84C4CB5EFFD7}" presName="hierChild2" presStyleCnt="0"/>
      <dgm:spPr/>
    </dgm:pt>
    <dgm:pt modelId="{9EFADFA4-A810-4489-87D0-4AD46FB22B39}" type="pres">
      <dgm:prSet presAssocID="{EE4D50E0-DD9F-4B25-A965-596D21F27145}" presName="Name37" presStyleLbl="parChTrans1D2" presStyleIdx="0" presStyleCnt="2"/>
      <dgm:spPr/>
    </dgm:pt>
    <dgm:pt modelId="{7FAC0065-020A-4711-AE92-B7DB3BE7318D}" type="pres">
      <dgm:prSet presAssocID="{5F9C5D96-48CD-45A9-A5E5-E84A7806432A}" presName="hierRoot2" presStyleCnt="0">
        <dgm:presLayoutVars>
          <dgm:hierBranch val="init"/>
        </dgm:presLayoutVars>
      </dgm:prSet>
      <dgm:spPr/>
    </dgm:pt>
    <dgm:pt modelId="{AEA123AA-FCE4-4464-ADCD-0E670088C4AA}" type="pres">
      <dgm:prSet presAssocID="{5F9C5D96-48CD-45A9-A5E5-E84A7806432A}" presName="rootComposite" presStyleCnt="0"/>
      <dgm:spPr/>
    </dgm:pt>
    <dgm:pt modelId="{373AF5EC-066D-47D7-921E-0FDA8A91129A}" type="pres">
      <dgm:prSet presAssocID="{5F9C5D96-48CD-45A9-A5E5-E84A7806432A}" presName="rootText" presStyleLbl="node2" presStyleIdx="0" presStyleCnt="2">
        <dgm:presLayoutVars>
          <dgm:chPref val="3"/>
        </dgm:presLayoutVars>
      </dgm:prSet>
      <dgm:spPr/>
    </dgm:pt>
    <dgm:pt modelId="{DB27372B-C463-447C-82FB-869A3AAC923F}" type="pres">
      <dgm:prSet presAssocID="{5F9C5D96-48CD-45A9-A5E5-E84A7806432A}" presName="rootPict" presStyleLbl="alignImgPlace1" presStyleIdx="1" presStyleCnt="6"/>
      <dgm:spPr/>
    </dgm:pt>
    <dgm:pt modelId="{8CDCF9FD-F628-48E5-989C-2E51B918DA30}" type="pres">
      <dgm:prSet presAssocID="{5F9C5D96-48CD-45A9-A5E5-E84A7806432A}" presName="rootConnector" presStyleLbl="node2" presStyleIdx="0" presStyleCnt="2"/>
      <dgm:spPr/>
    </dgm:pt>
    <dgm:pt modelId="{8C6FB076-840C-43C0-9468-BBAAF827B91F}" type="pres">
      <dgm:prSet presAssocID="{5F9C5D96-48CD-45A9-A5E5-E84A7806432A}" presName="hierChild4" presStyleCnt="0"/>
      <dgm:spPr/>
    </dgm:pt>
    <dgm:pt modelId="{33B28C4A-0909-4A3B-B8BC-7442163366C9}" type="pres">
      <dgm:prSet presAssocID="{26B5FA6A-0097-4968-802F-D363EBF1214C}" presName="Name37" presStyleLbl="parChTrans1D3" presStyleIdx="0" presStyleCnt="3"/>
      <dgm:spPr/>
    </dgm:pt>
    <dgm:pt modelId="{9698D20A-FEF2-4A16-85B8-5EB49FA02663}" type="pres">
      <dgm:prSet presAssocID="{5F872F30-A608-4300-8DBA-622F4EE8821C}" presName="hierRoot2" presStyleCnt="0">
        <dgm:presLayoutVars>
          <dgm:hierBranch val="init"/>
        </dgm:presLayoutVars>
      </dgm:prSet>
      <dgm:spPr/>
    </dgm:pt>
    <dgm:pt modelId="{DA206077-A01B-422E-B494-B898B93EE67A}" type="pres">
      <dgm:prSet presAssocID="{5F872F30-A608-4300-8DBA-622F4EE8821C}" presName="rootComposite" presStyleCnt="0"/>
      <dgm:spPr/>
    </dgm:pt>
    <dgm:pt modelId="{FC972CD9-BF8E-4BDD-8A17-BB0E8865130D}" type="pres">
      <dgm:prSet presAssocID="{5F872F30-A608-4300-8DBA-622F4EE8821C}" presName="rootText" presStyleLbl="node3" presStyleIdx="0" presStyleCnt="3">
        <dgm:presLayoutVars>
          <dgm:chPref val="3"/>
        </dgm:presLayoutVars>
      </dgm:prSet>
      <dgm:spPr/>
    </dgm:pt>
    <dgm:pt modelId="{F9B87407-F323-4ABB-9415-66A07DF80EF6}" type="pres">
      <dgm:prSet presAssocID="{5F872F30-A608-4300-8DBA-622F4EE8821C}" presName="rootPict" presStyleLbl="alignImgPlace1" presStyleIdx="2" presStyleCnt="6"/>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310" t="14397" r="-26996" b="12957"/>
          </a:stretch>
        </a:blipFill>
      </dgm:spPr>
    </dgm:pt>
    <dgm:pt modelId="{23E068E1-B15B-488D-92CD-FD0D1A9672A0}" type="pres">
      <dgm:prSet presAssocID="{5F872F30-A608-4300-8DBA-622F4EE8821C}" presName="rootConnector" presStyleLbl="node3" presStyleIdx="0" presStyleCnt="3"/>
      <dgm:spPr/>
    </dgm:pt>
    <dgm:pt modelId="{E19BD04B-8881-4C1B-B35D-24C3D66731E8}" type="pres">
      <dgm:prSet presAssocID="{5F872F30-A608-4300-8DBA-622F4EE8821C}" presName="hierChild4" presStyleCnt="0"/>
      <dgm:spPr/>
    </dgm:pt>
    <dgm:pt modelId="{81DC8103-FFBA-4CD7-A6EB-68763A62ED8D}" type="pres">
      <dgm:prSet presAssocID="{5F872F30-A608-4300-8DBA-622F4EE8821C}" presName="hierChild5" presStyleCnt="0"/>
      <dgm:spPr/>
    </dgm:pt>
    <dgm:pt modelId="{4D82F2BE-5734-4234-AD17-2A94A4373C76}" type="pres">
      <dgm:prSet presAssocID="{DB080C2C-0E25-4836-AC8D-6BE797BB2ACB}" presName="Name37" presStyleLbl="parChTrans1D3" presStyleIdx="1" presStyleCnt="3"/>
      <dgm:spPr/>
    </dgm:pt>
    <dgm:pt modelId="{BD3AE4F8-308B-46FC-962F-BB15C19C7591}" type="pres">
      <dgm:prSet presAssocID="{CF333C23-B49B-4ADA-A326-C27D2D845DB1}" presName="hierRoot2" presStyleCnt="0">
        <dgm:presLayoutVars>
          <dgm:hierBranch val="init"/>
        </dgm:presLayoutVars>
      </dgm:prSet>
      <dgm:spPr/>
    </dgm:pt>
    <dgm:pt modelId="{B0D9A399-5FE9-4E45-AEA0-E9F126210D76}" type="pres">
      <dgm:prSet presAssocID="{CF333C23-B49B-4ADA-A326-C27D2D845DB1}" presName="rootComposite" presStyleCnt="0"/>
      <dgm:spPr/>
    </dgm:pt>
    <dgm:pt modelId="{40D5D2AB-ECAD-4530-BDE0-C13BA8D18B34}" type="pres">
      <dgm:prSet presAssocID="{CF333C23-B49B-4ADA-A326-C27D2D845DB1}" presName="rootText" presStyleLbl="node3" presStyleIdx="1" presStyleCnt="3">
        <dgm:presLayoutVars>
          <dgm:chPref val="3"/>
        </dgm:presLayoutVars>
      </dgm:prSet>
      <dgm:spPr/>
    </dgm:pt>
    <dgm:pt modelId="{6B9D560F-E89B-4040-898A-208DEC2D206B}" type="pres">
      <dgm:prSet presAssocID="{CF333C23-B49B-4ADA-A326-C27D2D845DB1}" presName="rootPict" presStyleLbl="alignImgPlace1" presStyleIdx="3" presStyleCnt="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471" t="16854" r="-22918" b="10078"/>
          </a:stretch>
        </a:blipFill>
      </dgm:spPr>
    </dgm:pt>
    <dgm:pt modelId="{1513258F-6FFB-4F74-8351-244F9116542D}" type="pres">
      <dgm:prSet presAssocID="{CF333C23-B49B-4ADA-A326-C27D2D845DB1}" presName="rootConnector" presStyleLbl="node3" presStyleIdx="1" presStyleCnt="3"/>
      <dgm:spPr/>
    </dgm:pt>
    <dgm:pt modelId="{A465706A-09B3-4CCB-A2A4-09EDB03E3337}" type="pres">
      <dgm:prSet presAssocID="{CF333C23-B49B-4ADA-A326-C27D2D845DB1}" presName="hierChild4" presStyleCnt="0"/>
      <dgm:spPr/>
    </dgm:pt>
    <dgm:pt modelId="{5DFA412F-DF5F-49CB-BD95-A2F6307B2D40}" type="pres">
      <dgm:prSet presAssocID="{CF333C23-B49B-4ADA-A326-C27D2D845DB1}" presName="hierChild5" presStyleCnt="0"/>
      <dgm:spPr/>
    </dgm:pt>
    <dgm:pt modelId="{A8653E7C-3993-480B-A39E-D7FB43ED5A5A}" type="pres">
      <dgm:prSet presAssocID="{5F9C5D96-48CD-45A9-A5E5-E84A7806432A}" presName="hierChild5" presStyleCnt="0"/>
      <dgm:spPr/>
    </dgm:pt>
    <dgm:pt modelId="{079E91FE-6FDA-4B98-83AA-36BF33939AAD}" type="pres">
      <dgm:prSet presAssocID="{D10021A7-58A9-4442-85A3-817736F5B74C}" presName="Name37" presStyleLbl="parChTrans1D2" presStyleIdx="1" presStyleCnt="2"/>
      <dgm:spPr/>
    </dgm:pt>
    <dgm:pt modelId="{A984651E-67B9-44EC-BE9F-15CD8CBD0ABB}" type="pres">
      <dgm:prSet presAssocID="{5C65C034-C9DD-40FB-ADFC-E96602BAAFB5}" presName="hierRoot2" presStyleCnt="0">
        <dgm:presLayoutVars>
          <dgm:hierBranch val="init"/>
        </dgm:presLayoutVars>
      </dgm:prSet>
      <dgm:spPr/>
    </dgm:pt>
    <dgm:pt modelId="{ABE5D0F5-6C1C-45F4-B42C-3C7320D94D43}" type="pres">
      <dgm:prSet presAssocID="{5C65C034-C9DD-40FB-ADFC-E96602BAAFB5}" presName="rootComposite" presStyleCnt="0"/>
      <dgm:spPr/>
    </dgm:pt>
    <dgm:pt modelId="{CA9FFE74-7D81-40F4-AA22-6CBA8925027A}" type="pres">
      <dgm:prSet presAssocID="{5C65C034-C9DD-40FB-ADFC-E96602BAAFB5}" presName="rootText" presStyleLbl="node2" presStyleIdx="1" presStyleCnt="2">
        <dgm:presLayoutVars>
          <dgm:chPref val="3"/>
        </dgm:presLayoutVars>
      </dgm:prSet>
      <dgm:spPr/>
    </dgm:pt>
    <dgm:pt modelId="{1016E935-94CB-4DE6-9EE5-80F554B92459}" type="pres">
      <dgm:prSet presAssocID="{5C65C034-C9DD-40FB-ADFC-E96602BAAFB5}" presName="rootPict" presStyleLbl="alignImgPlace1" presStyleIdx="4" presStyleCnt="6"/>
      <dgm:spPr/>
    </dgm:pt>
    <dgm:pt modelId="{D00FC176-65BA-427E-B7A1-CB4E6F7B6AA5}" type="pres">
      <dgm:prSet presAssocID="{5C65C034-C9DD-40FB-ADFC-E96602BAAFB5}" presName="rootConnector" presStyleLbl="node2" presStyleIdx="1" presStyleCnt="2"/>
      <dgm:spPr/>
    </dgm:pt>
    <dgm:pt modelId="{BA2F03AA-251D-4594-AD6B-504A56F80207}" type="pres">
      <dgm:prSet presAssocID="{5C65C034-C9DD-40FB-ADFC-E96602BAAFB5}" presName="hierChild4" presStyleCnt="0"/>
      <dgm:spPr/>
    </dgm:pt>
    <dgm:pt modelId="{EC220960-716A-4104-B501-8CEEC9620E78}" type="pres">
      <dgm:prSet presAssocID="{B3285922-B246-4FCA-9DD5-8AFC763FBC53}" presName="Name37" presStyleLbl="parChTrans1D3" presStyleIdx="2" presStyleCnt="3"/>
      <dgm:spPr/>
    </dgm:pt>
    <dgm:pt modelId="{3745A4A3-0D7B-4DA6-96B8-798A1332F318}" type="pres">
      <dgm:prSet presAssocID="{6BED3F1B-2EDB-4B58-A335-970D55245A42}" presName="hierRoot2" presStyleCnt="0">
        <dgm:presLayoutVars>
          <dgm:hierBranch val="init"/>
        </dgm:presLayoutVars>
      </dgm:prSet>
      <dgm:spPr/>
    </dgm:pt>
    <dgm:pt modelId="{F010EE84-34C2-4AE2-BD0D-1A016710731E}" type="pres">
      <dgm:prSet presAssocID="{6BED3F1B-2EDB-4B58-A335-970D55245A42}" presName="rootComposite" presStyleCnt="0"/>
      <dgm:spPr/>
    </dgm:pt>
    <dgm:pt modelId="{90F381ED-26E5-4DE0-98A9-7C6463C2FE35}" type="pres">
      <dgm:prSet presAssocID="{6BED3F1B-2EDB-4B58-A335-970D55245A42}" presName="rootText" presStyleLbl="node3" presStyleIdx="2" presStyleCnt="3">
        <dgm:presLayoutVars>
          <dgm:chPref val="3"/>
        </dgm:presLayoutVars>
      </dgm:prSet>
      <dgm:spPr/>
    </dgm:pt>
    <dgm:pt modelId="{BFD847DB-61D5-4787-AC47-7375718D185B}" type="pres">
      <dgm:prSet presAssocID="{6BED3F1B-2EDB-4B58-A335-970D55245A42}" presName="rootPict" presStyleLbl="alignImgPlace1" presStyleIdx="5"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pt>
    <dgm:pt modelId="{7CE2FC93-08DF-4B48-9DEF-1AF9B9BCCFD5}" type="pres">
      <dgm:prSet presAssocID="{6BED3F1B-2EDB-4B58-A335-970D55245A42}" presName="rootConnector" presStyleLbl="node3" presStyleIdx="2" presStyleCnt="3"/>
      <dgm:spPr/>
    </dgm:pt>
    <dgm:pt modelId="{57D61B2B-62B5-4DB7-BA11-A46EF9D35BB5}" type="pres">
      <dgm:prSet presAssocID="{6BED3F1B-2EDB-4B58-A335-970D55245A42}" presName="hierChild4" presStyleCnt="0"/>
      <dgm:spPr/>
    </dgm:pt>
    <dgm:pt modelId="{AA067EB9-4CFD-45D4-8A7D-7802EA74FDEA}" type="pres">
      <dgm:prSet presAssocID="{6BED3F1B-2EDB-4B58-A335-970D55245A42}" presName="hierChild5" presStyleCnt="0"/>
      <dgm:spPr/>
    </dgm:pt>
    <dgm:pt modelId="{9BB7A80C-AF82-42C3-AB48-64DA79DDB7EF}" type="pres">
      <dgm:prSet presAssocID="{5C65C034-C9DD-40FB-ADFC-E96602BAAFB5}" presName="hierChild5" presStyleCnt="0"/>
      <dgm:spPr/>
    </dgm:pt>
    <dgm:pt modelId="{127321A1-24E3-4D43-9CFB-FE17E95F1E40}" type="pres">
      <dgm:prSet presAssocID="{53A95F45-EA06-4F55-8523-84C4CB5EFFD7}" presName="hierChild3" presStyleCnt="0"/>
      <dgm:spPr/>
    </dgm:pt>
  </dgm:ptLst>
  <dgm:cxnLst>
    <dgm:cxn modelId="{8A32B603-D0E6-4125-A296-ECDC7056C9B6}" srcId="{5F9C5D96-48CD-45A9-A5E5-E84A7806432A}" destId="{5F872F30-A608-4300-8DBA-622F4EE8821C}" srcOrd="0" destOrd="0" parTransId="{26B5FA6A-0097-4968-802F-D363EBF1214C}" sibTransId="{66773384-F15C-4FAD-9C60-FB79C0C73DD4}"/>
    <dgm:cxn modelId="{EDDBB907-AE95-4304-8628-249351B0EC64}" type="presOf" srcId="{D10021A7-58A9-4442-85A3-817736F5B74C}" destId="{079E91FE-6FDA-4B98-83AA-36BF33939AAD}" srcOrd="0" destOrd="0" presId="urn:microsoft.com/office/officeart/2005/8/layout/pictureOrgChart+Icon"/>
    <dgm:cxn modelId="{70F6D616-201C-4619-8193-EF42967E6DE0}" type="presOf" srcId="{B3285922-B246-4FCA-9DD5-8AFC763FBC53}" destId="{EC220960-716A-4104-B501-8CEEC9620E78}" srcOrd="0" destOrd="0" presId="urn:microsoft.com/office/officeart/2005/8/layout/pictureOrgChart+Icon"/>
    <dgm:cxn modelId="{4D35B925-59B8-4577-8318-E568F5C0FA77}" type="presOf" srcId="{5C65C034-C9DD-40FB-ADFC-E96602BAAFB5}" destId="{D00FC176-65BA-427E-B7A1-CB4E6F7B6AA5}" srcOrd="1" destOrd="0" presId="urn:microsoft.com/office/officeart/2005/8/layout/pictureOrgChart+Icon"/>
    <dgm:cxn modelId="{DE24113F-C1C5-4690-B7E3-6C2CB19024CD}" type="presOf" srcId="{5C65C034-C9DD-40FB-ADFC-E96602BAAFB5}" destId="{CA9FFE74-7D81-40F4-AA22-6CBA8925027A}" srcOrd="0" destOrd="0" presId="urn:microsoft.com/office/officeart/2005/8/layout/pictureOrgChart+Icon"/>
    <dgm:cxn modelId="{D3A9876A-4E38-4684-85E9-8C0519E3E04F}" type="presOf" srcId="{6BED3F1B-2EDB-4B58-A335-970D55245A42}" destId="{7CE2FC93-08DF-4B48-9DEF-1AF9B9BCCFD5}" srcOrd="1" destOrd="0" presId="urn:microsoft.com/office/officeart/2005/8/layout/pictureOrgChart+Icon"/>
    <dgm:cxn modelId="{A4AD8372-B05A-4710-B269-FC29AB745166}" type="presOf" srcId="{6BED3F1B-2EDB-4B58-A335-970D55245A42}" destId="{90F381ED-26E5-4DE0-98A9-7C6463C2FE35}" srcOrd="0" destOrd="0" presId="urn:microsoft.com/office/officeart/2005/8/layout/pictureOrgChart+Icon"/>
    <dgm:cxn modelId="{A3443275-C65D-413D-868E-A078A2453BBE}" type="presOf" srcId="{5F9C5D96-48CD-45A9-A5E5-E84A7806432A}" destId="{373AF5EC-066D-47D7-921E-0FDA8A91129A}" srcOrd="0" destOrd="0" presId="urn:microsoft.com/office/officeart/2005/8/layout/pictureOrgChart+Icon"/>
    <dgm:cxn modelId="{CFB61956-3E23-4C79-A633-CC5BA70927BE}" type="presOf" srcId="{CF333C23-B49B-4ADA-A326-C27D2D845DB1}" destId="{1513258F-6FFB-4F74-8351-244F9116542D}" srcOrd="1" destOrd="0" presId="urn:microsoft.com/office/officeart/2005/8/layout/pictureOrgChart+Icon"/>
    <dgm:cxn modelId="{31A2BB80-1306-4674-BDD0-94CD14EF06CC}" srcId="{F603F64A-DDE9-41F3-8306-24C144AF9E7A}" destId="{53A95F45-EA06-4F55-8523-84C4CB5EFFD7}" srcOrd="0" destOrd="0" parTransId="{26934B61-96BC-4FC5-AE52-03BF824D02CF}" sibTransId="{082C9462-BBA4-462B-8E1A-FBB36B22BEA2}"/>
    <dgm:cxn modelId="{FE43F98D-76CB-4BD3-909F-0120A4CDF293}" type="presOf" srcId="{26B5FA6A-0097-4968-802F-D363EBF1214C}" destId="{33B28C4A-0909-4A3B-B8BC-7442163366C9}" srcOrd="0" destOrd="0" presId="urn:microsoft.com/office/officeart/2005/8/layout/pictureOrgChart+Icon"/>
    <dgm:cxn modelId="{18A6F591-8B18-415E-AF45-C21D531D28B9}" srcId="{53A95F45-EA06-4F55-8523-84C4CB5EFFD7}" destId="{5C65C034-C9DD-40FB-ADFC-E96602BAAFB5}" srcOrd="1" destOrd="0" parTransId="{D10021A7-58A9-4442-85A3-817736F5B74C}" sibTransId="{FDBB5F2E-D5A6-4551-AD12-061CFAFDC757}"/>
    <dgm:cxn modelId="{6BCAD6A6-6426-4B50-B8DE-9C2A7E95341D}" srcId="{5C65C034-C9DD-40FB-ADFC-E96602BAAFB5}" destId="{6BED3F1B-2EDB-4B58-A335-970D55245A42}" srcOrd="0" destOrd="0" parTransId="{B3285922-B246-4FCA-9DD5-8AFC763FBC53}" sibTransId="{76477CC1-915F-46A1-8990-A455058243A8}"/>
    <dgm:cxn modelId="{270C40A8-0B70-4E24-80A3-F65881157BE0}" srcId="{53A95F45-EA06-4F55-8523-84C4CB5EFFD7}" destId="{5F9C5D96-48CD-45A9-A5E5-E84A7806432A}" srcOrd="0" destOrd="0" parTransId="{EE4D50E0-DD9F-4B25-A965-596D21F27145}" sibTransId="{F80A6CF7-EC75-42BA-9BA6-CC8E8F6E5B0C}"/>
    <dgm:cxn modelId="{21D090AF-1BF2-4BE0-8710-E651A8C5063C}" type="presOf" srcId="{EE4D50E0-DD9F-4B25-A965-596D21F27145}" destId="{9EFADFA4-A810-4489-87D0-4AD46FB22B39}" srcOrd="0" destOrd="0" presId="urn:microsoft.com/office/officeart/2005/8/layout/pictureOrgChart+Icon"/>
    <dgm:cxn modelId="{B74044C6-AE8D-4B8C-BAC1-4C8E9D99CD18}" type="presOf" srcId="{53A95F45-EA06-4F55-8523-84C4CB5EFFD7}" destId="{3695555B-DFB0-4D9B-934D-352826B74AA4}" srcOrd="0" destOrd="0" presId="urn:microsoft.com/office/officeart/2005/8/layout/pictureOrgChart+Icon"/>
    <dgm:cxn modelId="{FAA74BD0-1106-4D58-B50E-2588B647FEFB}" type="presOf" srcId="{5F872F30-A608-4300-8DBA-622F4EE8821C}" destId="{23E068E1-B15B-488D-92CD-FD0D1A9672A0}" srcOrd="1" destOrd="0" presId="urn:microsoft.com/office/officeart/2005/8/layout/pictureOrgChart+Icon"/>
    <dgm:cxn modelId="{17CB6BD4-039A-4EF6-8908-B1015DAA1C89}" type="presOf" srcId="{DB080C2C-0E25-4836-AC8D-6BE797BB2ACB}" destId="{4D82F2BE-5734-4234-AD17-2A94A4373C76}" srcOrd="0" destOrd="0" presId="urn:microsoft.com/office/officeart/2005/8/layout/pictureOrgChart+Icon"/>
    <dgm:cxn modelId="{DB50A1D5-B1A2-40A3-B413-DF7CE532FDF4}" type="presOf" srcId="{5F872F30-A608-4300-8DBA-622F4EE8821C}" destId="{FC972CD9-BF8E-4BDD-8A17-BB0E8865130D}" srcOrd="0" destOrd="0" presId="urn:microsoft.com/office/officeart/2005/8/layout/pictureOrgChart+Icon"/>
    <dgm:cxn modelId="{AEE4BBD7-C475-4D18-9925-ACF5B06A0CD7}" type="presOf" srcId="{5F9C5D96-48CD-45A9-A5E5-E84A7806432A}" destId="{8CDCF9FD-F628-48E5-989C-2E51B918DA30}" srcOrd="1" destOrd="0" presId="urn:microsoft.com/office/officeart/2005/8/layout/pictureOrgChart+Icon"/>
    <dgm:cxn modelId="{9AE79CE9-CB3B-4AC5-9D67-5C4F00ACEFCB}" type="presOf" srcId="{53A95F45-EA06-4F55-8523-84C4CB5EFFD7}" destId="{2BB1817A-8490-4599-86E1-77A915E8BD64}" srcOrd="1" destOrd="0" presId="urn:microsoft.com/office/officeart/2005/8/layout/pictureOrgChart+Icon"/>
    <dgm:cxn modelId="{5DB9FFEB-246F-4C5F-B68E-BDFCF4D457EC}" srcId="{5F9C5D96-48CD-45A9-A5E5-E84A7806432A}" destId="{CF333C23-B49B-4ADA-A326-C27D2D845DB1}" srcOrd="1" destOrd="0" parTransId="{DB080C2C-0E25-4836-AC8D-6BE797BB2ACB}" sibTransId="{709430A1-15EB-434E-BA58-8B8E50A9A0CE}"/>
    <dgm:cxn modelId="{FA6CFCF0-F354-42DF-BA18-1E7FAFAC9E41}" type="presOf" srcId="{F603F64A-DDE9-41F3-8306-24C144AF9E7A}" destId="{3AC9A77B-7EC3-4307-921A-74C7997F69A5}" srcOrd="0" destOrd="0" presId="urn:microsoft.com/office/officeart/2005/8/layout/pictureOrgChart+Icon"/>
    <dgm:cxn modelId="{360FD6FC-2CA7-4B92-AB3E-DFFC238A2A88}" type="presOf" srcId="{CF333C23-B49B-4ADA-A326-C27D2D845DB1}" destId="{40D5D2AB-ECAD-4530-BDE0-C13BA8D18B34}" srcOrd="0" destOrd="0" presId="urn:microsoft.com/office/officeart/2005/8/layout/pictureOrgChart+Icon"/>
    <dgm:cxn modelId="{C96A223E-F8B4-417F-A846-722AE2C1BAC7}" type="presParOf" srcId="{3AC9A77B-7EC3-4307-921A-74C7997F69A5}" destId="{D7B28025-B274-4BA0-8017-B355E111B20F}" srcOrd="0" destOrd="0" presId="urn:microsoft.com/office/officeart/2005/8/layout/pictureOrgChart+Icon"/>
    <dgm:cxn modelId="{984D8CDC-65D1-41E4-90F3-C47D782C218C}" type="presParOf" srcId="{D7B28025-B274-4BA0-8017-B355E111B20F}" destId="{5599446F-A677-4BAC-AEE5-23E575815141}" srcOrd="0" destOrd="0" presId="urn:microsoft.com/office/officeart/2005/8/layout/pictureOrgChart+Icon"/>
    <dgm:cxn modelId="{B04A9E72-FEB8-4F6D-B138-387A8354B6AC}" type="presParOf" srcId="{5599446F-A677-4BAC-AEE5-23E575815141}" destId="{3695555B-DFB0-4D9B-934D-352826B74AA4}" srcOrd="0" destOrd="0" presId="urn:microsoft.com/office/officeart/2005/8/layout/pictureOrgChart+Icon"/>
    <dgm:cxn modelId="{5B3E1858-B4E0-4DC2-8627-EA4A2E3FDCE7}" type="presParOf" srcId="{5599446F-A677-4BAC-AEE5-23E575815141}" destId="{13360E1B-4BC8-4BCA-9C46-B822F986A341}" srcOrd="1" destOrd="0" presId="urn:microsoft.com/office/officeart/2005/8/layout/pictureOrgChart+Icon"/>
    <dgm:cxn modelId="{50220E74-883D-4773-BA57-5C2FA1D1FE0B}" type="presParOf" srcId="{5599446F-A677-4BAC-AEE5-23E575815141}" destId="{2BB1817A-8490-4599-86E1-77A915E8BD64}" srcOrd="2" destOrd="0" presId="urn:microsoft.com/office/officeart/2005/8/layout/pictureOrgChart+Icon"/>
    <dgm:cxn modelId="{46239AED-2A64-4B04-9488-C7D99F283F50}" type="presParOf" srcId="{D7B28025-B274-4BA0-8017-B355E111B20F}" destId="{9089B5D0-C418-4578-B338-A96EDE8BD638}" srcOrd="1" destOrd="0" presId="urn:microsoft.com/office/officeart/2005/8/layout/pictureOrgChart+Icon"/>
    <dgm:cxn modelId="{4B413BC3-A487-4994-82BE-905211E3740F}" type="presParOf" srcId="{9089B5D0-C418-4578-B338-A96EDE8BD638}" destId="{9EFADFA4-A810-4489-87D0-4AD46FB22B39}" srcOrd="0" destOrd="0" presId="urn:microsoft.com/office/officeart/2005/8/layout/pictureOrgChart+Icon"/>
    <dgm:cxn modelId="{98772873-F309-4D5F-9F5D-807D04857E26}" type="presParOf" srcId="{9089B5D0-C418-4578-B338-A96EDE8BD638}" destId="{7FAC0065-020A-4711-AE92-B7DB3BE7318D}" srcOrd="1" destOrd="0" presId="urn:microsoft.com/office/officeart/2005/8/layout/pictureOrgChart+Icon"/>
    <dgm:cxn modelId="{86D15960-67F6-46DD-8922-9BF1D3DD9218}" type="presParOf" srcId="{7FAC0065-020A-4711-AE92-B7DB3BE7318D}" destId="{AEA123AA-FCE4-4464-ADCD-0E670088C4AA}" srcOrd="0" destOrd="0" presId="urn:microsoft.com/office/officeart/2005/8/layout/pictureOrgChart+Icon"/>
    <dgm:cxn modelId="{E9959131-EC9B-47D7-A18B-792040D6C6DD}" type="presParOf" srcId="{AEA123AA-FCE4-4464-ADCD-0E670088C4AA}" destId="{373AF5EC-066D-47D7-921E-0FDA8A91129A}" srcOrd="0" destOrd="0" presId="urn:microsoft.com/office/officeart/2005/8/layout/pictureOrgChart+Icon"/>
    <dgm:cxn modelId="{2A919E1E-D1B2-47E6-811B-A52878863C98}" type="presParOf" srcId="{AEA123AA-FCE4-4464-ADCD-0E670088C4AA}" destId="{DB27372B-C463-447C-82FB-869A3AAC923F}" srcOrd="1" destOrd="0" presId="urn:microsoft.com/office/officeart/2005/8/layout/pictureOrgChart+Icon"/>
    <dgm:cxn modelId="{FD49FEE0-A355-4B4D-B2D6-A248FC20CCE7}" type="presParOf" srcId="{AEA123AA-FCE4-4464-ADCD-0E670088C4AA}" destId="{8CDCF9FD-F628-48E5-989C-2E51B918DA30}" srcOrd="2" destOrd="0" presId="urn:microsoft.com/office/officeart/2005/8/layout/pictureOrgChart+Icon"/>
    <dgm:cxn modelId="{C66895AC-7D30-4A67-871C-3C47F000CB46}" type="presParOf" srcId="{7FAC0065-020A-4711-AE92-B7DB3BE7318D}" destId="{8C6FB076-840C-43C0-9468-BBAAF827B91F}" srcOrd="1" destOrd="0" presId="urn:microsoft.com/office/officeart/2005/8/layout/pictureOrgChart+Icon"/>
    <dgm:cxn modelId="{EF149568-2EDA-4576-8EB0-07F898C41458}" type="presParOf" srcId="{8C6FB076-840C-43C0-9468-BBAAF827B91F}" destId="{33B28C4A-0909-4A3B-B8BC-7442163366C9}" srcOrd="0" destOrd="0" presId="urn:microsoft.com/office/officeart/2005/8/layout/pictureOrgChart+Icon"/>
    <dgm:cxn modelId="{390BD31B-B023-42CC-BC7C-6E015690E590}" type="presParOf" srcId="{8C6FB076-840C-43C0-9468-BBAAF827B91F}" destId="{9698D20A-FEF2-4A16-85B8-5EB49FA02663}" srcOrd="1" destOrd="0" presId="urn:microsoft.com/office/officeart/2005/8/layout/pictureOrgChart+Icon"/>
    <dgm:cxn modelId="{7759E7CA-2FD5-4A92-9666-E9AD122B47A2}" type="presParOf" srcId="{9698D20A-FEF2-4A16-85B8-5EB49FA02663}" destId="{DA206077-A01B-422E-B494-B898B93EE67A}" srcOrd="0" destOrd="0" presId="urn:microsoft.com/office/officeart/2005/8/layout/pictureOrgChart+Icon"/>
    <dgm:cxn modelId="{36A6882D-BDD2-479F-8CC1-BFAA87B6760C}" type="presParOf" srcId="{DA206077-A01B-422E-B494-B898B93EE67A}" destId="{FC972CD9-BF8E-4BDD-8A17-BB0E8865130D}" srcOrd="0" destOrd="0" presId="urn:microsoft.com/office/officeart/2005/8/layout/pictureOrgChart+Icon"/>
    <dgm:cxn modelId="{DF343B74-15A5-4788-9D80-33AD43EDF15D}" type="presParOf" srcId="{DA206077-A01B-422E-B494-B898B93EE67A}" destId="{F9B87407-F323-4ABB-9415-66A07DF80EF6}" srcOrd="1" destOrd="0" presId="urn:microsoft.com/office/officeart/2005/8/layout/pictureOrgChart+Icon"/>
    <dgm:cxn modelId="{06C8A92B-A825-4281-92E9-E9DF88A56B8A}" type="presParOf" srcId="{DA206077-A01B-422E-B494-B898B93EE67A}" destId="{23E068E1-B15B-488D-92CD-FD0D1A9672A0}" srcOrd="2" destOrd="0" presId="urn:microsoft.com/office/officeart/2005/8/layout/pictureOrgChart+Icon"/>
    <dgm:cxn modelId="{D108FFC4-26A1-4938-9993-D8D222FDD6F2}" type="presParOf" srcId="{9698D20A-FEF2-4A16-85B8-5EB49FA02663}" destId="{E19BD04B-8881-4C1B-B35D-24C3D66731E8}" srcOrd="1" destOrd="0" presId="urn:microsoft.com/office/officeart/2005/8/layout/pictureOrgChart+Icon"/>
    <dgm:cxn modelId="{0BDA0431-42CE-46DF-9779-52495BB13C01}" type="presParOf" srcId="{9698D20A-FEF2-4A16-85B8-5EB49FA02663}" destId="{81DC8103-FFBA-4CD7-A6EB-68763A62ED8D}" srcOrd="2" destOrd="0" presId="urn:microsoft.com/office/officeart/2005/8/layout/pictureOrgChart+Icon"/>
    <dgm:cxn modelId="{5E3EF95E-46E4-489D-B7B9-941F67C88E7C}" type="presParOf" srcId="{8C6FB076-840C-43C0-9468-BBAAF827B91F}" destId="{4D82F2BE-5734-4234-AD17-2A94A4373C76}" srcOrd="2" destOrd="0" presId="urn:microsoft.com/office/officeart/2005/8/layout/pictureOrgChart+Icon"/>
    <dgm:cxn modelId="{D1763D9B-3F87-4D1C-9FF6-6A5F9F229BAD}" type="presParOf" srcId="{8C6FB076-840C-43C0-9468-BBAAF827B91F}" destId="{BD3AE4F8-308B-46FC-962F-BB15C19C7591}" srcOrd="3" destOrd="0" presId="urn:microsoft.com/office/officeart/2005/8/layout/pictureOrgChart+Icon"/>
    <dgm:cxn modelId="{DBD4396C-28B5-4EF5-9BD1-FC17698E32C5}" type="presParOf" srcId="{BD3AE4F8-308B-46FC-962F-BB15C19C7591}" destId="{B0D9A399-5FE9-4E45-AEA0-E9F126210D76}" srcOrd="0" destOrd="0" presId="urn:microsoft.com/office/officeart/2005/8/layout/pictureOrgChart+Icon"/>
    <dgm:cxn modelId="{265AF673-AF12-4AAF-9F15-35465B5DD939}" type="presParOf" srcId="{B0D9A399-5FE9-4E45-AEA0-E9F126210D76}" destId="{40D5D2AB-ECAD-4530-BDE0-C13BA8D18B34}" srcOrd="0" destOrd="0" presId="urn:microsoft.com/office/officeart/2005/8/layout/pictureOrgChart+Icon"/>
    <dgm:cxn modelId="{1BC06DA9-CA35-459A-A44E-3FFAF1FF68D7}" type="presParOf" srcId="{B0D9A399-5FE9-4E45-AEA0-E9F126210D76}" destId="{6B9D560F-E89B-4040-898A-208DEC2D206B}" srcOrd="1" destOrd="0" presId="urn:microsoft.com/office/officeart/2005/8/layout/pictureOrgChart+Icon"/>
    <dgm:cxn modelId="{986CC246-FB5F-42D7-BA17-87A97D422E01}" type="presParOf" srcId="{B0D9A399-5FE9-4E45-AEA0-E9F126210D76}" destId="{1513258F-6FFB-4F74-8351-244F9116542D}" srcOrd="2" destOrd="0" presId="urn:microsoft.com/office/officeart/2005/8/layout/pictureOrgChart+Icon"/>
    <dgm:cxn modelId="{78F355B7-C90B-4555-8E36-28E6C142B0F2}" type="presParOf" srcId="{BD3AE4F8-308B-46FC-962F-BB15C19C7591}" destId="{A465706A-09B3-4CCB-A2A4-09EDB03E3337}" srcOrd="1" destOrd="0" presId="urn:microsoft.com/office/officeart/2005/8/layout/pictureOrgChart+Icon"/>
    <dgm:cxn modelId="{5626A8C4-45AD-4652-9C01-8BFE44876022}" type="presParOf" srcId="{BD3AE4F8-308B-46FC-962F-BB15C19C7591}" destId="{5DFA412F-DF5F-49CB-BD95-A2F6307B2D40}" srcOrd="2" destOrd="0" presId="urn:microsoft.com/office/officeart/2005/8/layout/pictureOrgChart+Icon"/>
    <dgm:cxn modelId="{2348AC12-BAC3-4D8C-B9A3-160DB425C670}" type="presParOf" srcId="{7FAC0065-020A-4711-AE92-B7DB3BE7318D}" destId="{A8653E7C-3993-480B-A39E-D7FB43ED5A5A}" srcOrd="2" destOrd="0" presId="urn:microsoft.com/office/officeart/2005/8/layout/pictureOrgChart+Icon"/>
    <dgm:cxn modelId="{FC489BCA-20B2-4250-9A00-E7E164D36BC0}" type="presParOf" srcId="{9089B5D0-C418-4578-B338-A96EDE8BD638}" destId="{079E91FE-6FDA-4B98-83AA-36BF33939AAD}" srcOrd="2" destOrd="0" presId="urn:microsoft.com/office/officeart/2005/8/layout/pictureOrgChart+Icon"/>
    <dgm:cxn modelId="{41B9776B-0E47-4BCE-ADC7-079521967438}" type="presParOf" srcId="{9089B5D0-C418-4578-B338-A96EDE8BD638}" destId="{A984651E-67B9-44EC-BE9F-15CD8CBD0ABB}" srcOrd="3" destOrd="0" presId="urn:microsoft.com/office/officeart/2005/8/layout/pictureOrgChart+Icon"/>
    <dgm:cxn modelId="{08014DD9-1C5B-45DE-9240-03BC89CE36B4}" type="presParOf" srcId="{A984651E-67B9-44EC-BE9F-15CD8CBD0ABB}" destId="{ABE5D0F5-6C1C-45F4-B42C-3C7320D94D43}" srcOrd="0" destOrd="0" presId="urn:microsoft.com/office/officeart/2005/8/layout/pictureOrgChart+Icon"/>
    <dgm:cxn modelId="{33FBA0F8-57B3-4CC9-94C0-D251828099C2}" type="presParOf" srcId="{ABE5D0F5-6C1C-45F4-B42C-3C7320D94D43}" destId="{CA9FFE74-7D81-40F4-AA22-6CBA8925027A}" srcOrd="0" destOrd="0" presId="urn:microsoft.com/office/officeart/2005/8/layout/pictureOrgChart+Icon"/>
    <dgm:cxn modelId="{BF608E91-A93C-49C7-AD96-AD9E0DAF0E14}" type="presParOf" srcId="{ABE5D0F5-6C1C-45F4-B42C-3C7320D94D43}" destId="{1016E935-94CB-4DE6-9EE5-80F554B92459}" srcOrd="1" destOrd="0" presId="urn:microsoft.com/office/officeart/2005/8/layout/pictureOrgChart+Icon"/>
    <dgm:cxn modelId="{1521FDA8-55F6-46E7-B630-7A3DA1064889}" type="presParOf" srcId="{ABE5D0F5-6C1C-45F4-B42C-3C7320D94D43}" destId="{D00FC176-65BA-427E-B7A1-CB4E6F7B6AA5}" srcOrd="2" destOrd="0" presId="urn:microsoft.com/office/officeart/2005/8/layout/pictureOrgChart+Icon"/>
    <dgm:cxn modelId="{423CBF87-77F6-41CA-8003-56F4EEC4AC62}" type="presParOf" srcId="{A984651E-67B9-44EC-BE9F-15CD8CBD0ABB}" destId="{BA2F03AA-251D-4594-AD6B-504A56F80207}" srcOrd="1" destOrd="0" presId="urn:microsoft.com/office/officeart/2005/8/layout/pictureOrgChart+Icon"/>
    <dgm:cxn modelId="{4721D387-79E2-498F-A3B7-1CD1CEDA8FEB}" type="presParOf" srcId="{BA2F03AA-251D-4594-AD6B-504A56F80207}" destId="{EC220960-716A-4104-B501-8CEEC9620E78}" srcOrd="0" destOrd="0" presId="urn:microsoft.com/office/officeart/2005/8/layout/pictureOrgChart+Icon"/>
    <dgm:cxn modelId="{4C3AF5E7-44E2-440D-A3A0-FB8C54559CEA}" type="presParOf" srcId="{BA2F03AA-251D-4594-AD6B-504A56F80207}" destId="{3745A4A3-0D7B-4DA6-96B8-798A1332F318}" srcOrd="1" destOrd="0" presId="urn:microsoft.com/office/officeart/2005/8/layout/pictureOrgChart+Icon"/>
    <dgm:cxn modelId="{302A2B13-9F36-4773-8E0C-8FC490286888}" type="presParOf" srcId="{3745A4A3-0D7B-4DA6-96B8-798A1332F318}" destId="{F010EE84-34C2-4AE2-BD0D-1A016710731E}" srcOrd="0" destOrd="0" presId="urn:microsoft.com/office/officeart/2005/8/layout/pictureOrgChart+Icon"/>
    <dgm:cxn modelId="{DFF6FDB0-0E2B-40A4-989F-22A8A3A251D5}" type="presParOf" srcId="{F010EE84-34C2-4AE2-BD0D-1A016710731E}" destId="{90F381ED-26E5-4DE0-98A9-7C6463C2FE35}" srcOrd="0" destOrd="0" presId="urn:microsoft.com/office/officeart/2005/8/layout/pictureOrgChart+Icon"/>
    <dgm:cxn modelId="{D8E98F8B-46BD-4F0B-A31F-FBE3B4BAEF15}" type="presParOf" srcId="{F010EE84-34C2-4AE2-BD0D-1A016710731E}" destId="{BFD847DB-61D5-4787-AC47-7375718D185B}" srcOrd="1" destOrd="0" presId="urn:microsoft.com/office/officeart/2005/8/layout/pictureOrgChart+Icon"/>
    <dgm:cxn modelId="{57FF1525-16A2-4FBE-A887-4FFB4CC3C777}" type="presParOf" srcId="{F010EE84-34C2-4AE2-BD0D-1A016710731E}" destId="{7CE2FC93-08DF-4B48-9DEF-1AF9B9BCCFD5}" srcOrd="2" destOrd="0" presId="urn:microsoft.com/office/officeart/2005/8/layout/pictureOrgChart+Icon"/>
    <dgm:cxn modelId="{E0CF49F8-6642-414F-BACF-4F1D98436609}" type="presParOf" srcId="{3745A4A3-0D7B-4DA6-96B8-798A1332F318}" destId="{57D61B2B-62B5-4DB7-BA11-A46EF9D35BB5}" srcOrd="1" destOrd="0" presId="urn:microsoft.com/office/officeart/2005/8/layout/pictureOrgChart+Icon"/>
    <dgm:cxn modelId="{48A9647B-FFBF-4EEF-A573-3BD77DB40025}" type="presParOf" srcId="{3745A4A3-0D7B-4DA6-96B8-798A1332F318}" destId="{AA067EB9-4CFD-45D4-8A7D-7802EA74FDEA}" srcOrd="2" destOrd="0" presId="urn:microsoft.com/office/officeart/2005/8/layout/pictureOrgChart+Icon"/>
    <dgm:cxn modelId="{47DECBE4-77BA-420A-A2BE-4BD54CB99A54}" type="presParOf" srcId="{A984651E-67B9-44EC-BE9F-15CD8CBD0ABB}" destId="{9BB7A80C-AF82-42C3-AB48-64DA79DDB7EF}" srcOrd="2" destOrd="0" presId="urn:microsoft.com/office/officeart/2005/8/layout/pictureOrgChart+Icon"/>
    <dgm:cxn modelId="{35838977-4974-4AC9-9B92-C72CF71E7E9C}" type="presParOf" srcId="{D7B28025-B274-4BA0-8017-B355E111B20F}" destId="{127321A1-24E3-4D43-9CFB-FE17E95F1E40}"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8684908-557B-4ED3-9EB5-552A6F6148FD}" type="doc">
      <dgm:prSet loTypeId="urn:microsoft.com/office/officeart/2009/3/layout/SubStepProcess" loCatId="process" qsTypeId="urn:microsoft.com/office/officeart/2005/8/quickstyle/simple1" qsCatId="simple" csTypeId="urn:microsoft.com/office/officeart/2005/8/colors/accent1_2" csCatId="accent1" phldr="1"/>
      <dgm:spPr/>
      <dgm:t>
        <a:bodyPr/>
        <a:lstStyle/>
        <a:p>
          <a:endParaRPr lang="en-US"/>
        </a:p>
      </dgm:t>
    </dgm:pt>
    <dgm:pt modelId="{87C42FBE-2F13-4EAC-934D-98C613DC58B0}">
      <dgm:prSet phldrT="[Text]"/>
      <dgm:spPr/>
      <dgm:t>
        <a:bodyPr/>
        <a:lstStyle/>
        <a:p>
          <a:r>
            <a:rPr lang="en-US" dirty="0"/>
            <a:t>Stateful Component</a:t>
          </a:r>
        </a:p>
      </dgm:t>
    </dgm:pt>
    <dgm:pt modelId="{BFF35DBC-4615-4D7B-B2D1-CF797014D0EF}" type="parTrans" cxnId="{68234CE5-9F65-46FD-B4FA-CA6DEB52C674}">
      <dgm:prSet/>
      <dgm:spPr/>
      <dgm:t>
        <a:bodyPr/>
        <a:lstStyle/>
        <a:p>
          <a:endParaRPr lang="en-US"/>
        </a:p>
      </dgm:t>
    </dgm:pt>
    <dgm:pt modelId="{FA095F6E-BCF4-4042-8D61-41A723BAB387}" type="sibTrans" cxnId="{68234CE5-9F65-46FD-B4FA-CA6DEB52C674}">
      <dgm:prSet/>
      <dgm:spPr/>
      <dgm:t>
        <a:bodyPr/>
        <a:lstStyle/>
        <a:p>
          <a:endParaRPr lang="en-US"/>
        </a:p>
      </dgm:t>
    </dgm:pt>
    <dgm:pt modelId="{7E2D865D-9257-4060-BEC8-CB715D0FAA3A}">
      <dgm:prSet phldrT="[Text]"/>
      <dgm:spPr/>
      <dgm:t>
        <a:bodyPr/>
        <a:lstStyle/>
        <a:p>
          <a:r>
            <a:rPr lang="en-US" dirty="0"/>
            <a:t>Command</a:t>
          </a:r>
        </a:p>
      </dgm:t>
    </dgm:pt>
    <dgm:pt modelId="{AD739163-59E8-497C-9F07-0466C2D40B38}" type="parTrans" cxnId="{D299AC2B-5A3B-41FE-8331-2B4A418C739C}">
      <dgm:prSet/>
      <dgm:spPr/>
      <dgm:t>
        <a:bodyPr/>
        <a:lstStyle/>
        <a:p>
          <a:endParaRPr lang="en-US"/>
        </a:p>
      </dgm:t>
    </dgm:pt>
    <dgm:pt modelId="{B151A26E-BA6C-49D8-BD92-7AE5A4B1D197}" type="sibTrans" cxnId="{D299AC2B-5A3B-41FE-8331-2B4A418C739C}">
      <dgm:prSet/>
      <dgm:spPr/>
      <dgm:t>
        <a:bodyPr/>
        <a:lstStyle/>
        <a:p>
          <a:endParaRPr lang="en-US"/>
        </a:p>
      </dgm:t>
    </dgm:pt>
    <dgm:pt modelId="{8DB81568-0E07-4B52-98A3-71E6EFBAF973}">
      <dgm:prSet phldrT="[Text]"/>
      <dgm:spPr/>
      <dgm:t>
        <a:bodyPr/>
        <a:lstStyle/>
        <a:p>
          <a:r>
            <a:rPr lang="en-US" dirty="0"/>
            <a:t>Command</a:t>
          </a:r>
        </a:p>
      </dgm:t>
    </dgm:pt>
    <dgm:pt modelId="{BD0C8569-22FA-4E42-A87D-4DE34B40D18F}" type="parTrans" cxnId="{B6BC5522-F22D-4478-A856-4D4F9C0EE9AE}">
      <dgm:prSet/>
      <dgm:spPr/>
      <dgm:t>
        <a:bodyPr/>
        <a:lstStyle/>
        <a:p>
          <a:endParaRPr lang="en-US"/>
        </a:p>
      </dgm:t>
    </dgm:pt>
    <dgm:pt modelId="{2C37BD83-EC81-4166-8ACC-A2EECCA47E19}" type="sibTrans" cxnId="{B6BC5522-F22D-4478-A856-4D4F9C0EE9AE}">
      <dgm:prSet/>
      <dgm:spPr/>
      <dgm:t>
        <a:bodyPr/>
        <a:lstStyle/>
        <a:p>
          <a:endParaRPr lang="en-US"/>
        </a:p>
      </dgm:t>
    </dgm:pt>
    <dgm:pt modelId="{D81E404E-B11D-4C93-A469-AD05150F309E}">
      <dgm:prSet phldrT="[Text]"/>
      <dgm:spPr/>
      <dgm:t>
        <a:bodyPr/>
        <a:lstStyle/>
        <a:p>
          <a:r>
            <a:rPr lang="en-US" dirty="0"/>
            <a:t>Pure Function</a:t>
          </a:r>
        </a:p>
      </dgm:t>
    </dgm:pt>
    <dgm:pt modelId="{3B30613C-F316-419B-A5D9-F2CDEA7DFFD4}" type="parTrans" cxnId="{FA0C35A2-B95B-4F58-BAB7-CC5A396FD866}">
      <dgm:prSet/>
      <dgm:spPr/>
      <dgm:t>
        <a:bodyPr/>
        <a:lstStyle/>
        <a:p>
          <a:endParaRPr lang="en-US"/>
        </a:p>
      </dgm:t>
    </dgm:pt>
    <dgm:pt modelId="{3D8319A3-5D58-44D2-99CE-CA9BF29380A9}" type="sibTrans" cxnId="{FA0C35A2-B95B-4F58-BAB7-CC5A396FD866}">
      <dgm:prSet/>
      <dgm:spPr/>
      <dgm:t>
        <a:bodyPr/>
        <a:lstStyle/>
        <a:p>
          <a:endParaRPr lang="en-US"/>
        </a:p>
      </dgm:t>
    </dgm:pt>
    <dgm:pt modelId="{42EC7FAE-A72E-4BF3-AD00-6CF9BAF083FC}">
      <dgm:prSet phldrT="[Text]"/>
      <dgm:spPr/>
      <dgm:t>
        <a:bodyPr/>
        <a:lstStyle/>
        <a:p>
          <a:r>
            <a:rPr lang="en-US" dirty="0"/>
            <a:t>Pure Function</a:t>
          </a:r>
        </a:p>
      </dgm:t>
    </dgm:pt>
    <dgm:pt modelId="{AA256CE6-4919-4453-82E2-8E552556BAB0}" type="parTrans" cxnId="{82E3ECE2-4264-4BC5-A008-0C6D2C3B3EDD}">
      <dgm:prSet/>
      <dgm:spPr/>
      <dgm:t>
        <a:bodyPr/>
        <a:lstStyle/>
        <a:p>
          <a:endParaRPr lang="en-US"/>
        </a:p>
      </dgm:t>
    </dgm:pt>
    <dgm:pt modelId="{88224448-712E-4662-BF7A-1CC43EEC49D4}" type="sibTrans" cxnId="{82E3ECE2-4264-4BC5-A008-0C6D2C3B3EDD}">
      <dgm:prSet/>
      <dgm:spPr/>
      <dgm:t>
        <a:bodyPr/>
        <a:lstStyle/>
        <a:p>
          <a:endParaRPr lang="en-US"/>
        </a:p>
      </dgm:t>
    </dgm:pt>
    <dgm:pt modelId="{B2E421C4-F7C0-42F5-8E75-9194E66629DF}" type="pres">
      <dgm:prSet presAssocID="{38684908-557B-4ED3-9EB5-552A6F6148FD}" presName="Name0" presStyleCnt="0">
        <dgm:presLayoutVars>
          <dgm:chMax val="7"/>
          <dgm:dir/>
          <dgm:animOne val="branch"/>
        </dgm:presLayoutVars>
      </dgm:prSet>
      <dgm:spPr/>
    </dgm:pt>
    <dgm:pt modelId="{3B99E014-2605-4D11-BE80-DED38808EFA2}" type="pres">
      <dgm:prSet presAssocID="{87C42FBE-2F13-4EAC-934D-98C613DC58B0}" presName="parTx1" presStyleLbl="node1" presStyleIdx="0" presStyleCnt="3"/>
      <dgm:spPr/>
    </dgm:pt>
    <dgm:pt modelId="{C2CE5186-739D-48AE-9C6C-E13AA9DC2C5B}" type="pres">
      <dgm:prSet presAssocID="{87C42FBE-2F13-4EAC-934D-98C613DC58B0}" presName="spPre1" presStyleCnt="0"/>
      <dgm:spPr/>
    </dgm:pt>
    <dgm:pt modelId="{48E0101D-E9B5-45FD-832A-B1DCF1A71727}" type="pres">
      <dgm:prSet presAssocID="{87C42FBE-2F13-4EAC-934D-98C613DC58B0}" presName="chLin1" presStyleCnt="0"/>
      <dgm:spPr/>
    </dgm:pt>
    <dgm:pt modelId="{96E9B529-A00A-4066-858B-E43E3D8B43C7}" type="pres">
      <dgm:prSet presAssocID="{AD739163-59E8-497C-9F07-0466C2D40B38}" presName="Name11" presStyleLbl="parChTrans1D1" presStyleIdx="0" presStyleCnt="8"/>
      <dgm:spPr/>
    </dgm:pt>
    <dgm:pt modelId="{F1D0BB32-341C-4CCC-A0C2-BF4B1E54DCC2}" type="pres">
      <dgm:prSet presAssocID="{AD739163-59E8-497C-9F07-0466C2D40B38}" presName="Name31" presStyleLbl="parChTrans1D1" presStyleIdx="1" presStyleCnt="8"/>
      <dgm:spPr/>
    </dgm:pt>
    <dgm:pt modelId="{D1433850-AFF8-40AA-B493-5F104C43C49F}" type="pres">
      <dgm:prSet presAssocID="{7E2D865D-9257-4060-BEC8-CB715D0FAA3A}" presName="txAndLines1" presStyleCnt="0"/>
      <dgm:spPr/>
    </dgm:pt>
    <dgm:pt modelId="{601449CA-6EF6-41FB-B3B5-EE227957D360}" type="pres">
      <dgm:prSet presAssocID="{7E2D865D-9257-4060-BEC8-CB715D0FAA3A}" presName="anchor1" presStyleCnt="0"/>
      <dgm:spPr/>
    </dgm:pt>
    <dgm:pt modelId="{66806B50-FC37-4C96-84C2-C3300385AB02}" type="pres">
      <dgm:prSet presAssocID="{7E2D865D-9257-4060-BEC8-CB715D0FAA3A}" presName="backup1" presStyleCnt="0"/>
      <dgm:spPr/>
    </dgm:pt>
    <dgm:pt modelId="{BA991B78-8DF3-4E1F-9DC2-21AE606B26C7}" type="pres">
      <dgm:prSet presAssocID="{7E2D865D-9257-4060-BEC8-CB715D0FAA3A}" presName="preLine1" presStyleLbl="parChTrans1D1" presStyleIdx="2" presStyleCnt="8"/>
      <dgm:spPr/>
    </dgm:pt>
    <dgm:pt modelId="{C571D320-8C10-4C60-9D73-64D5CEF05B55}" type="pres">
      <dgm:prSet presAssocID="{7E2D865D-9257-4060-BEC8-CB715D0FAA3A}" presName="desTx1" presStyleLbl="revTx" presStyleIdx="0" presStyleCnt="0">
        <dgm:presLayoutVars>
          <dgm:bulletEnabled val="1"/>
        </dgm:presLayoutVars>
      </dgm:prSet>
      <dgm:spPr/>
    </dgm:pt>
    <dgm:pt modelId="{9D42D462-8CAA-44DC-A6CE-B17F81EA9653}" type="pres">
      <dgm:prSet presAssocID="{7E2D865D-9257-4060-BEC8-CB715D0FAA3A}" presName="postLine1" presStyleLbl="parChTrans1D1" presStyleIdx="3" presStyleCnt="8"/>
      <dgm:spPr/>
    </dgm:pt>
    <dgm:pt modelId="{B09AE78F-8604-46D4-8D34-42D152297B7F}" type="pres">
      <dgm:prSet presAssocID="{BD0C8569-22FA-4E42-A87D-4DE34B40D18F}" presName="Name11" presStyleLbl="parChTrans1D1" presStyleIdx="4" presStyleCnt="8"/>
      <dgm:spPr/>
    </dgm:pt>
    <dgm:pt modelId="{B131A681-4975-45AA-B6F4-762B50CB63F0}" type="pres">
      <dgm:prSet presAssocID="{BD0C8569-22FA-4E42-A87D-4DE34B40D18F}" presName="Name31" presStyleLbl="parChTrans1D1" presStyleIdx="5" presStyleCnt="8"/>
      <dgm:spPr/>
    </dgm:pt>
    <dgm:pt modelId="{7129AE1E-C812-45CB-8593-42CCD21A86D3}" type="pres">
      <dgm:prSet presAssocID="{8DB81568-0E07-4B52-98A3-71E6EFBAF973}" presName="txAndLines1" presStyleCnt="0"/>
      <dgm:spPr/>
    </dgm:pt>
    <dgm:pt modelId="{A05E3509-76CE-4699-AFEB-E424CE2CDC1A}" type="pres">
      <dgm:prSet presAssocID="{8DB81568-0E07-4B52-98A3-71E6EFBAF973}" presName="anchor1" presStyleCnt="0"/>
      <dgm:spPr/>
    </dgm:pt>
    <dgm:pt modelId="{1478C0D8-697E-4299-9548-68D5D80F3B04}" type="pres">
      <dgm:prSet presAssocID="{8DB81568-0E07-4B52-98A3-71E6EFBAF973}" presName="backup1" presStyleCnt="0"/>
      <dgm:spPr/>
    </dgm:pt>
    <dgm:pt modelId="{C4C30251-C474-424C-8B76-14A560EAEB52}" type="pres">
      <dgm:prSet presAssocID="{8DB81568-0E07-4B52-98A3-71E6EFBAF973}" presName="preLine1" presStyleLbl="parChTrans1D1" presStyleIdx="6" presStyleCnt="8"/>
      <dgm:spPr/>
    </dgm:pt>
    <dgm:pt modelId="{FB6596C5-91BD-494E-9C2F-412877B69596}" type="pres">
      <dgm:prSet presAssocID="{8DB81568-0E07-4B52-98A3-71E6EFBAF973}" presName="desTx1" presStyleLbl="revTx" presStyleIdx="0" presStyleCnt="0">
        <dgm:presLayoutVars>
          <dgm:bulletEnabled val="1"/>
        </dgm:presLayoutVars>
      </dgm:prSet>
      <dgm:spPr/>
    </dgm:pt>
    <dgm:pt modelId="{1736DE50-7A72-4602-A264-9FA6CACEB731}" type="pres">
      <dgm:prSet presAssocID="{8DB81568-0E07-4B52-98A3-71E6EFBAF973}" presName="postLine1" presStyleLbl="parChTrans1D1" presStyleIdx="7" presStyleCnt="8"/>
      <dgm:spPr/>
    </dgm:pt>
    <dgm:pt modelId="{46B587C1-3CF5-4F16-8832-6275AEF6A560}" type="pres">
      <dgm:prSet presAssocID="{87C42FBE-2F13-4EAC-934D-98C613DC58B0}" presName="spPost1" presStyleCnt="0"/>
      <dgm:spPr/>
    </dgm:pt>
    <dgm:pt modelId="{D7BA2617-E8D6-4706-98E7-9DD36A727476}" type="pres">
      <dgm:prSet presAssocID="{D81E404E-B11D-4C93-A469-AD05150F309E}" presName="parTx2" presStyleLbl="node1" presStyleIdx="1" presStyleCnt="3"/>
      <dgm:spPr/>
    </dgm:pt>
    <dgm:pt modelId="{7CE19C98-3763-4D54-97D4-3981C55E0235}" type="pres">
      <dgm:prSet presAssocID="{42EC7FAE-A72E-4BF3-AD00-6CF9BAF083FC}" presName="parTx3" presStyleLbl="node1" presStyleIdx="2" presStyleCnt="3"/>
      <dgm:spPr/>
    </dgm:pt>
  </dgm:ptLst>
  <dgm:cxnLst>
    <dgm:cxn modelId="{5831FC04-A5F4-45C2-BFAB-396291AA7794}" type="presOf" srcId="{42EC7FAE-A72E-4BF3-AD00-6CF9BAF083FC}" destId="{7CE19C98-3763-4D54-97D4-3981C55E0235}" srcOrd="0" destOrd="0" presId="urn:microsoft.com/office/officeart/2009/3/layout/SubStepProcess"/>
    <dgm:cxn modelId="{6780CD1B-B643-44CE-8EE9-EAF389DB63C5}" type="presOf" srcId="{8DB81568-0E07-4B52-98A3-71E6EFBAF973}" destId="{FB6596C5-91BD-494E-9C2F-412877B69596}" srcOrd="0" destOrd="0" presId="urn:microsoft.com/office/officeart/2009/3/layout/SubStepProcess"/>
    <dgm:cxn modelId="{B6BC5522-F22D-4478-A856-4D4F9C0EE9AE}" srcId="{87C42FBE-2F13-4EAC-934D-98C613DC58B0}" destId="{8DB81568-0E07-4B52-98A3-71E6EFBAF973}" srcOrd="1" destOrd="0" parTransId="{BD0C8569-22FA-4E42-A87D-4DE34B40D18F}" sibTransId="{2C37BD83-EC81-4166-8ACC-A2EECCA47E19}"/>
    <dgm:cxn modelId="{3CE4B727-62AF-4FA7-9DE2-83F5454F96E8}" type="presOf" srcId="{38684908-557B-4ED3-9EB5-552A6F6148FD}" destId="{B2E421C4-F7C0-42F5-8E75-9194E66629DF}" srcOrd="0" destOrd="0" presId="urn:microsoft.com/office/officeart/2009/3/layout/SubStepProcess"/>
    <dgm:cxn modelId="{D299AC2B-5A3B-41FE-8331-2B4A418C739C}" srcId="{87C42FBE-2F13-4EAC-934D-98C613DC58B0}" destId="{7E2D865D-9257-4060-BEC8-CB715D0FAA3A}" srcOrd="0" destOrd="0" parTransId="{AD739163-59E8-497C-9F07-0466C2D40B38}" sibTransId="{B151A26E-BA6C-49D8-BD92-7AE5A4B1D197}"/>
    <dgm:cxn modelId="{5E221440-ABEB-4809-9E61-16362FE3C122}" type="presOf" srcId="{D81E404E-B11D-4C93-A469-AD05150F309E}" destId="{D7BA2617-E8D6-4706-98E7-9DD36A727476}" srcOrd="0" destOrd="0" presId="urn:microsoft.com/office/officeart/2009/3/layout/SubStepProcess"/>
    <dgm:cxn modelId="{A7D8F183-BFB9-4B52-849A-8D8A92D4D977}" type="presOf" srcId="{87C42FBE-2F13-4EAC-934D-98C613DC58B0}" destId="{3B99E014-2605-4D11-BE80-DED38808EFA2}" srcOrd="0" destOrd="0" presId="urn:microsoft.com/office/officeart/2009/3/layout/SubStepProcess"/>
    <dgm:cxn modelId="{FA0C35A2-B95B-4F58-BAB7-CC5A396FD866}" srcId="{38684908-557B-4ED3-9EB5-552A6F6148FD}" destId="{D81E404E-B11D-4C93-A469-AD05150F309E}" srcOrd="1" destOrd="0" parTransId="{3B30613C-F316-419B-A5D9-F2CDEA7DFFD4}" sibTransId="{3D8319A3-5D58-44D2-99CE-CA9BF29380A9}"/>
    <dgm:cxn modelId="{82E3ECE2-4264-4BC5-A008-0C6D2C3B3EDD}" srcId="{38684908-557B-4ED3-9EB5-552A6F6148FD}" destId="{42EC7FAE-A72E-4BF3-AD00-6CF9BAF083FC}" srcOrd="2" destOrd="0" parTransId="{AA256CE6-4919-4453-82E2-8E552556BAB0}" sibTransId="{88224448-712E-4662-BF7A-1CC43EEC49D4}"/>
    <dgm:cxn modelId="{68234CE5-9F65-46FD-B4FA-CA6DEB52C674}" srcId="{38684908-557B-4ED3-9EB5-552A6F6148FD}" destId="{87C42FBE-2F13-4EAC-934D-98C613DC58B0}" srcOrd="0" destOrd="0" parTransId="{BFF35DBC-4615-4D7B-B2D1-CF797014D0EF}" sibTransId="{FA095F6E-BCF4-4042-8D61-41A723BAB387}"/>
    <dgm:cxn modelId="{66C590EA-361C-42BE-9FF9-659B6DD1B0FD}" type="presOf" srcId="{7E2D865D-9257-4060-BEC8-CB715D0FAA3A}" destId="{C571D320-8C10-4C60-9D73-64D5CEF05B55}" srcOrd="0" destOrd="0" presId="urn:microsoft.com/office/officeart/2009/3/layout/SubStepProcess"/>
    <dgm:cxn modelId="{AEB353B8-A4BB-49F2-9B8E-47CBCBB0F233}" type="presParOf" srcId="{B2E421C4-F7C0-42F5-8E75-9194E66629DF}" destId="{3B99E014-2605-4D11-BE80-DED38808EFA2}" srcOrd="0" destOrd="0" presId="urn:microsoft.com/office/officeart/2009/3/layout/SubStepProcess"/>
    <dgm:cxn modelId="{709D8D2C-F22A-4EC1-8284-3916179F69FF}" type="presParOf" srcId="{B2E421C4-F7C0-42F5-8E75-9194E66629DF}" destId="{C2CE5186-739D-48AE-9C6C-E13AA9DC2C5B}" srcOrd="1" destOrd="0" presId="urn:microsoft.com/office/officeart/2009/3/layout/SubStepProcess"/>
    <dgm:cxn modelId="{1704F8AD-4EDB-49E7-A028-F67D3D0778D9}" type="presParOf" srcId="{B2E421C4-F7C0-42F5-8E75-9194E66629DF}" destId="{48E0101D-E9B5-45FD-832A-B1DCF1A71727}" srcOrd="2" destOrd="0" presId="urn:microsoft.com/office/officeart/2009/3/layout/SubStepProcess"/>
    <dgm:cxn modelId="{3321BB7D-F851-40B6-A218-6584D1044C3F}" type="presParOf" srcId="{48E0101D-E9B5-45FD-832A-B1DCF1A71727}" destId="{96E9B529-A00A-4066-858B-E43E3D8B43C7}" srcOrd="0" destOrd="0" presId="urn:microsoft.com/office/officeart/2009/3/layout/SubStepProcess"/>
    <dgm:cxn modelId="{9C318323-6B84-4870-BE16-F3111452962A}" type="presParOf" srcId="{48E0101D-E9B5-45FD-832A-B1DCF1A71727}" destId="{F1D0BB32-341C-4CCC-A0C2-BF4B1E54DCC2}" srcOrd="1" destOrd="0" presId="urn:microsoft.com/office/officeart/2009/3/layout/SubStepProcess"/>
    <dgm:cxn modelId="{21591515-F577-4EE8-BF69-9A6E6EFD2C86}" type="presParOf" srcId="{48E0101D-E9B5-45FD-832A-B1DCF1A71727}" destId="{D1433850-AFF8-40AA-B493-5F104C43C49F}" srcOrd="2" destOrd="0" presId="urn:microsoft.com/office/officeart/2009/3/layout/SubStepProcess"/>
    <dgm:cxn modelId="{3BB7F3B9-2E5E-4330-9986-D9664EBDBF85}" type="presParOf" srcId="{D1433850-AFF8-40AA-B493-5F104C43C49F}" destId="{601449CA-6EF6-41FB-B3B5-EE227957D360}" srcOrd="0" destOrd="0" presId="urn:microsoft.com/office/officeart/2009/3/layout/SubStepProcess"/>
    <dgm:cxn modelId="{1AA07326-0FDB-4606-8397-D55CDBDE0F96}" type="presParOf" srcId="{D1433850-AFF8-40AA-B493-5F104C43C49F}" destId="{66806B50-FC37-4C96-84C2-C3300385AB02}" srcOrd="1" destOrd="0" presId="urn:microsoft.com/office/officeart/2009/3/layout/SubStepProcess"/>
    <dgm:cxn modelId="{3D458E60-8F7C-4FC4-947E-EE0364FDC447}" type="presParOf" srcId="{D1433850-AFF8-40AA-B493-5F104C43C49F}" destId="{BA991B78-8DF3-4E1F-9DC2-21AE606B26C7}" srcOrd="2" destOrd="0" presId="urn:microsoft.com/office/officeart/2009/3/layout/SubStepProcess"/>
    <dgm:cxn modelId="{80DC8EE8-08DF-41F4-A700-5C088AECC94F}" type="presParOf" srcId="{D1433850-AFF8-40AA-B493-5F104C43C49F}" destId="{C571D320-8C10-4C60-9D73-64D5CEF05B55}" srcOrd="3" destOrd="0" presId="urn:microsoft.com/office/officeart/2009/3/layout/SubStepProcess"/>
    <dgm:cxn modelId="{86F909A2-AD1C-402D-B08A-1E90F200B815}" type="presParOf" srcId="{D1433850-AFF8-40AA-B493-5F104C43C49F}" destId="{9D42D462-8CAA-44DC-A6CE-B17F81EA9653}" srcOrd="4" destOrd="0" presId="urn:microsoft.com/office/officeart/2009/3/layout/SubStepProcess"/>
    <dgm:cxn modelId="{AAD03185-B11B-4026-81D9-839565FD6866}" type="presParOf" srcId="{48E0101D-E9B5-45FD-832A-B1DCF1A71727}" destId="{B09AE78F-8604-46D4-8D34-42D152297B7F}" srcOrd="3" destOrd="0" presId="urn:microsoft.com/office/officeart/2009/3/layout/SubStepProcess"/>
    <dgm:cxn modelId="{B633D72D-C1AD-4486-888D-552B9622287A}" type="presParOf" srcId="{48E0101D-E9B5-45FD-832A-B1DCF1A71727}" destId="{B131A681-4975-45AA-B6F4-762B50CB63F0}" srcOrd="4" destOrd="0" presId="urn:microsoft.com/office/officeart/2009/3/layout/SubStepProcess"/>
    <dgm:cxn modelId="{4AC80B84-9D6C-4260-BABF-2D16CED4AE09}" type="presParOf" srcId="{48E0101D-E9B5-45FD-832A-B1DCF1A71727}" destId="{7129AE1E-C812-45CB-8593-42CCD21A86D3}" srcOrd="5" destOrd="0" presId="urn:microsoft.com/office/officeart/2009/3/layout/SubStepProcess"/>
    <dgm:cxn modelId="{9D6F89FD-C158-4F1A-B2D5-49C9BBBB5ACD}" type="presParOf" srcId="{7129AE1E-C812-45CB-8593-42CCD21A86D3}" destId="{A05E3509-76CE-4699-AFEB-E424CE2CDC1A}" srcOrd="0" destOrd="0" presId="urn:microsoft.com/office/officeart/2009/3/layout/SubStepProcess"/>
    <dgm:cxn modelId="{8A6CC204-F15C-4428-A221-519B5D19469D}" type="presParOf" srcId="{7129AE1E-C812-45CB-8593-42CCD21A86D3}" destId="{1478C0D8-697E-4299-9548-68D5D80F3B04}" srcOrd="1" destOrd="0" presId="urn:microsoft.com/office/officeart/2009/3/layout/SubStepProcess"/>
    <dgm:cxn modelId="{30052CC7-7827-468F-A842-F0F31A40E486}" type="presParOf" srcId="{7129AE1E-C812-45CB-8593-42CCD21A86D3}" destId="{C4C30251-C474-424C-8B76-14A560EAEB52}" srcOrd="2" destOrd="0" presId="urn:microsoft.com/office/officeart/2009/3/layout/SubStepProcess"/>
    <dgm:cxn modelId="{9262D6F5-946E-4256-80E8-D4B58FD765A7}" type="presParOf" srcId="{7129AE1E-C812-45CB-8593-42CCD21A86D3}" destId="{FB6596C5-91BD-494E-9C2F-412877B69596}" srcOrd="3" destOrd="0" presId="urn:microsoft.com/office/officeart/2009/3/layout/SubStepProcess"/>
    <dgm:cxn modelId="{15D104F4-8737-4C1E-A707-541704ABA142}" type="presParOf" srcId="{7129AE1E-C812-45CB-8593-42CCD21A86D3}" destId="{1736DE50-7A72-4602-A264-9FA6CACEB731}" srcOrd="4" destOrd="0" presId="urn:microsoft.com/office/officeart/2009/3/layout/SubStepProcess"/>
    <dgm:cxn modelId="{B2B67560-213D-44E4-B18C-AEF6A47E11CD}" type="presParOf" srcId="{B2E421C4-F7C0-42F5-8E75-9194E66629DF}" destId="{46B587C1-3CF5-4F16-8832-6275AEF6A560}" srcOrd="3" destOrd="0" presId="urn:microsoft.com/office/officeart/2009/3/layout/SubStepProcess"/>
    <dgm:cxn modelId="{65A4D7FB-51CB-4BE8-A7B2-D049F8DD807A}" type="presParOf" srcId="{B2E421C4-F7C0-42F5-8E75-9194E66629DF}" destId="{D7BA2617-E8D6-4706-98E7-9DD36A727476}" srcOrd="4" destOrd="0" presId="urn:microsoft.com/office/officeart/2009/3/layout/SubStepProcess"/>
    <dgm:cxn modelId="{15516064-7F01-4DF7-BD3E-22EC3A7D212C}" type="presParOf" srcId="{B2E421C4-F7C0-42F5-8E75-9194E66629DF}" destId="{7CE19C98-3763-4D54-97D4-3981C55E0235}" srcOrd="5"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5F67E1-B65F-4EB1-87F6-5C9CF101F776}"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ru-RU"/>
        </a:p>
      </dgm:t>
    </dgm:pt>
    <dgm:pt modelId="{DE5323DE-74DF-4B29-95E0-7E807345C1AF}">
      <dgm:prSet phldrT="[Текст]"/>
      <dgm:spPr/>
      <dgm:t>
        <a:bodyPr/>
        <a:lstStyle/>
        <a:p>
          <a:r>
            <a:rPr lang="en-US" dirty="0"/>
            <a:t>Enterprise</a:t>
          </a:r>
          <a:endParaRPr lang="ru-RU" dirty="0"/>
        </a:p>
      </dgm:t>
    </dgm:pt>
    <dgm:pt modelId="{6320C89A-299B-4F53-B399-6999111B47C2}" type="parTrans" cxnId="{610F6D1F-AEB4-4815-8EFD-073E59AF2F26}">
      <dgm:prSet/>
      <dgm:spPr/>
      <dgm:t>
        <a:bodyPr/>
        <a:lstStyle/>
        <a:p>
          <a:endParaRPr lang="ru-RU"/>
        </a:p>
      </dgm:t>
    </dgm:pt>
    <dgm:pt modelId="{D201D314-A398-48A0-B7D9-932C652069BA}" type="sibTrans" cxnId="{610F6D1F-AEB4-4815-8EFD-073E59AF2F26}">
      <dgm:prSet/>
      <dgm:spPr/>
      <dgm:t>
        <a:bodyPr/>
        <a:lstStyle/>
        <a:p>
          <a:endParaRPr lang="ru-RU"/>
        </a:p>
      </dgm:t>
    </dgm:pt>
    <dgm:pt modelId="{764C91D4-3F19-4EFE-B0F7-203636F71765}">
      <dgm:prSet phldrT="[Текст]"/>
      <dgm:spPr/>
      <dgm:t>
        <a:bodyPr/>
        <a:lstStyle/>
        <a:p>
          <a:r>
            <a:rPr lang="ru-RU" dirty="0"/>
            <a:t>Зарплата</a:t>
          </a:r>
        </a:p>
      </dgm:t>
    </dgm:pt>
    <dgm:pt modelId="{23D7868F-FC42-4AFB-AF2B-C3F527348036}" type="parTrans" cxnId="{6673EF5C-8FA0-471F-AD1E-5532DE08789A}">
      <dgm:prSet/>
      <dgm:spPr/>
      <dgm:t>
        <a:bodyPr/>
        <a:lstStyle/>
        <a:p>
          <a:endParaRPr lang="ru-RU"/>
        </a:p>
      </dgm:t>
    </dgm:pt>
    <dgm:pt modelId="{D7AA40E4-43BB-4DDB-9CEE-215694B1C9FB}" type="sibTrans" cxnId="{6673EF5C-8FA0-471F-AD1E-5532DE08789A}">
      <dgm:prSet/>
      <dgm:spPr/>
      <dgm:t>
        <a:bodyPr/>
        <a:lstStyle/>
        <a:p>
          <a:endParaRPr lang="ru-RU"/>
        </a:p>
      </dgm:t>
    </dgm:pt>
    <dgm:pt modelId="{129B2FD9-5AB8-4A98-9627-D2CCE8DC6775}">
      <dgm:prSet phldrT="[Текст]"/>
      <dgm:spPr/>
      <dgm:t>
        <a:bodyPr/>
        <a:lstStyle/>
        <a:p>
          <a:r>
            <a:rPr lang="en-US" dirty="0"/>
            <a:t>Game Dev</a:t>
          </a:r>
          <a:endParaRPr lang="ru-RU" dirty="0"/>
        </a:p>
      </dgm:t>
    </dgm:pt>
    <dgm:pt modelId="{15D61256-27CD-4475-A112-6BE04D25410C}" type="parTrans" cxnId="{9E7E9226-A4CD-4B5E-B11B-4D3998A2FB48}">
      <dgm:prSet/>
      <dgm:spPr/>
      <dgm:t>
        <a:bodyPr/>
        <a:lstStyle/>
        <a:p>
          <a:endParaRPr lang="ru-RU"/>
        </a:p>
      </dgm:t>
    </dgm:pt>
    <dgm:pt modelId="{D369EB73-A629-4C0D-A0CD-3AA167FADE5B}" type="sibTrans" cxnId="{9E7E9226-A4CD-4B5E-B11B-4D3998A2FB48}">
      <dgm:prSet/>
      <dgm:spPr/>
      <dgm:t>
        <a:bodyPr/>
        <a:lstStyle/>
        <a:p>
          <a:endParaRPr lang="ru-RU"/>
        </a:p>
      </dgm:t>
    </dgm:pt>
    <dgm:pt modelId="{04817D21-3BD8-45BF-ADE2-9ACFDA4679A4}">
      <dgm:prSet phldrT="[Текст]"/>
      <dgm:spPr/>
      <dgm:t>
        <a:bodyPr/>
        <a:lstStyle/>
        <a:p>
          <a:r>
            <a:rPr lang="ru-RU" dirty="0"/>
            <a:t>Делать игры</a:t>
          </a:r>
        </a:p>
      </dgm:t>
    </dgm:pt>
    <dgm:pt modelId="{DC40EB9A-606E-4318-AB9B-AE00D5A5CF7A}" type="parTrans" cxnId="{0BC58253-F55C-4780-96A6-1FFA93EE10BE}">
      <dgm:prSet/>
      <dgm:spPr/>
      <dgm:t>
        <a:bodyPr/>
        <a:lstStyle/>
        <a:p>
          <a:endParaRPr lang="ru-RU"/>
        </a:p>
      </dgm:t>
    </dgm:pt>
    <dgm:pt modelId="{92141B5E-38DD-4791-86A9-50D97067C8B2}" type="sibTrans" cxnId="{0BC58253-F55C-4780-96A6-1FFA93EE10BE}">
      <dgm:prSet/>
      <dgm:spPr/>
      <dgm:t>
        <a:bodyPr/>
        <a:lstStyle/>
        <a:p>
          <a:endParaRPr lang="ru-RU"/>
        </a:p>
      </dgm:t>
    </dgm:pt>
    <dgm:pt modelId="{078C4061-22FE-4092-A9E1-3C3DC348103A}" type="pres">
      <dgm:prSet presAssocID="{815F67E1-B65F-4EB1-87F6-5C9CF101F776}" presName="outerComposite" presStyleCnt="0">
        <dgm:presLayoutVars>
          <dgm:chMax val="2"/>
          <dgm:animLvl val="lvl"/>
          <dgm:resizeHandles val="exact"/>
        </dgm:presLayoutVars>
      </dgm:prSet>
      <dgm:spPr/>
    </dgm:pt>
    <dgm:pt modelId="{EC90AC53-A843-4684-A1F6-C6A1C93B14CE}" type="pres">
      <dgm:prSet presAssocID="{815F67E1-B65F-4EB1-87F6-5C9CF101F776}" presName="dummyMaxCanvas" presStyleCnt="0"/>
      <dgm:spPr/>
    </dgm:pt>
    <dgm:pt modelId="{2C9F18CA-A536-4611-991C-EA0DC4E7D5F5}" type="pres">
      <dgm:prSet presAssocID="{815F67E1-B65F-4EB1-87F6-5C9CF101F776}" presName="parentComposite" presStyleCnt="0"/>
      <dgm:spPr/>
    </dgm:pt>
    <dgm:pt modelId="{38F4D878-D47A-44B0-90B7-7FB619442150}" type="pres">
      <dgm:prSet presAssocID="{815F67E1-B65F-4EB1-87F6-5C9CF101F776}" presName="parent1" presStyleLbl="alignAccFollowNode1" presStyleIdx="0" presStyleCnt="4">
        <dgm:presLayoutVars>
          <dgm:chMax val="4"/>
        </dgm:presLayoutVars>
      </dgm:prSet>
      <dgm:spPr/>
    </dgm:pt>
    <dgm:pt modelId="{AC3E25C3-637B-4F96-A0C3-F6B59A494223}" type="pres">
      <dgm:prSet presAssocID="{815F67E1-B65F-4EB1-87F6-5C9CF101F776}" presName="parent2" presStyleLbl="alignAccFollowNode1" presStyleIdx="1" presStyleCnt="4">
        <dgm:presLayoutVars>
          <dgm:chMax val="4"/>
        </dgm:presLayoutVars>
      </dgm:prSet>
      <dgm:spPr/>
    </dgm:pt>
    <dgm:pt modelId="{8D9C5956-F0AB-42D6-B809-845F037E03D3}" type="pres">
      <dgm:prSet presAssocID="{815F67E1-B65F-4EB1-87F6-5C9CF101F776}" presName="childrenComposite" presStyleCnt="0"/>
      <dgm:spPr/>
    </dgm:pt>
    <dgm:pt modelId="{FBBB9C8E-8BC4-4DED-9E61-61148AE64F8C}" type="pres">
      <dgm:prSet presAssocID="{815F67E1-B65F-4EB1-87F6-5C9CF101F776}" presName="dummyMaxCanvas_ChildArea" presStyleCnt="0"/>
      <dgm:spPr/>
    </dgm:pt>
    <dgm:pt modelId="{85B3F776-8C6E-44AA-924F-9FA69D97BFC5}" type="pres">
      <dgm:prSet presAssocID="{815F67E1-B65F-4EB1-87F6-5C9CF101F776}" presName="fulcrum" presStyleLbl="alignAccFollowNode1" presStyleIdx="2" presStyleCnt="4"/>
      <dgm:spPr/>
    </dgm:pt>
    <dgm:pt modelId="{74F4C3D3-C1E3-45AC-A4A9-267D17BEAF93}" type="pres">
      <dgm:prSet presAssocID="{815F67E1-B65F-4EB1-87F6-5C9CF101F776}" presName="balance_11" presStyleLbl="alignAccFollowNode1" presStyleIdx="3" presStyleCnt="4">
        <dgm:presLayoutVars>
          <dgm:bulletEnabled val="1"/>
        </dgm:presLayoutVars>
      </dgm:prSet>
      <dgm:spPr/>
    </dgm:pt>
    <dgm:pt modelId="{C62F2C37-D0F9-42D1-8B91-2CB08046DAB6}" type="pres">
      <dgm:prSet presAssocID="{815F67E1-B65F-4EB1-87F6-5C9CF101F776}" presName="left_11_1" presStyleLbl="node1" presStyleIdx="0" presStyleCnt="2">
        <dgm:presLayoutVars>
          <dgm:bulletEnabled val="1"/>
        </dgm:presLayoutVars>
      </dgm:prSet>
      <dgm:spPr/>
    </dgm:pt>
    <dgm:pt modelId="{A9D4B2B8-7EA8-4135-94BD-4EA490D1C42F}" type="pres">
      <dgm:prSet presAssocID="{815F67E1-B65F-4EB1-87F6-5C9CF101F776}" presName="right_11_1" presStyleLbl="node1" presStyleIdx="1" presStyleCnt="2">
        <dgm:presLayoutVars>
          <dgm:bulletEnabled val="1"/>
        </dgm:presLayoutVars>
      </dgm:prSet>
      <dgm:spPr/>
    </dgm:pt>
  </dgm:ptLst>
  <dgm:cxnLst>
    <dgm:cxn modelId="{A5AF1B12-74B6-4CC6-B3F7-AC16B925D0F7}" type="presOf" srcId="{764C91D4-3F19-4EFE-B0F7-203636F71765}" destId="{C62F2C37-D0F9-42D1-8B91-2CB08046DAB6}" srcOrd="0" destOrd="0" presId="urn:microsoft.com/office/officeart/2005/8/layout/balance1"/>
    <dgm:cxn modelId="{610F6D1F-AEB4-4815-8EFD-073E59AF2F26}" srcId="{815F67E1-B65F-4EB1-87F6-5C9CF101F776}" destId="{DE5323DE-74DF-4B29-95E0-7E807345C1AF}" srcOrd="0" destOrd="0" parTransId="{6320C89A-299B-4F53-B399-6999111B47C2}" sibTransId="{D201D314-A398-48A0-B7D9-932C652069BA}"/>
    <dgm:cxn modelId="{9E7E9226-A4CD-4B5E-B11B-4D3998A2FB48}" srcId="{815F67E1-B65F-4EB1-87F6-5C9CF101F776}" destId="{129B2FD9-5AB8-4A98-9627-D2CCE8DC6775}" srcOrd="1" destOrd="0" parTransId="{15D61256-27CD-4475-A112-6BE04D25410C}" sibTransId="{D369EB73-A629-4C0D-A0CD-3AA167FADE5B}"/>
    <dgm:cxn modelId="{6673EF5C-8FA0-471F-AD1E-5532DE08789A}" srcId="{DE5323DE-74DF-4B29-95E0-7E807345C1AF}" destId="{764C91D4-3F19-4EFE-B0F7-203636F71765}" srcOrd="0" destOrd="0" parTransId="{23D7868F-FC42-4AFB-AF2B-C3F527348036}" sibTransId="{D7AA40E4-43BB-4DDB-9CEE-215694B1C9FB}"/>
    <dgm:cxn modelId="{0BC58253-F55C-4780-96A6-1FFA93EE10BE}" srcId="{129B2FD9-5AB8-4A98-9627-D2CCE8DC6775}" destId="{04817D21-3BD8-45BF-ADE2-9ACFDA4679A4}" srcOrd="0" destOrd="0" parTransId="{DC40EB9A-606E-4318-AB9B-AE00D5A5CF7A}" sibTransId="{92141B5E-38DD-4791-86A9-50D97067C8B2}"/>
    <dgm:cxn modelId="{5FAF5099-51BD-4F57-A4CE-E7BE3881D348}" type="presOf" srcId="{DE5323DE-74DF-4B29-95E0-7E807345C1AF}" destId="{38F4D878-D47A-44B0-90B7-7FB619442150}" srcOrd="0" destOrd="0" presId="urn:microsoft.com/office/officeart/2005/8/layout/balance1"/>
    <dgm:cxn modelId="{0FAB33CA-77D7-4D63-B606-EF651ED2AC93}" type="presOf" srcId="{815F67E1-B65F-4EB1-87F6-5C9CF101F776}" destId="{078C4061-22FE-4092-A9E1-3C3DC348103A}" srcOrd="0" destOrd="0" presId="urn:microsoft.com/office/officeart/2005/8/layout/balance1"/>
    <dgm:cxn modelId="{3044F4D4-F222-44F5-B4D2-6979A825B3ED}" type="presOf" srcId="{129B2FD9-5AB8-4A98-9627-D2CCE8DC6775}" destId="{AC3E25C3-637B-4F96-A0C3-F6B59A494223}" srcOrd="0" destOrd="0" presId="urn:microsoft.com/office/officeart/2005/8/layout/balance1"/>
    <dgm:cxn modelId="{DAA45CE8-4D81-4309-A6A5-5FFA0028EF3A}" type="presOf" srcId="{04817D21-3BD8-45BF-ADE2-9ACFDA4679A4}" destId="{A9D4B2B8-7EA8-4135-94BD-4EA490D1C42F}" srcOrd="0" destOrd="0" presId="urn:microsoft.com/office/officeart/2005/8/layout/balance1"/>
    <dgm:cxn modelId="{84A686BA-8B0E-4915-910A-D2CCDCA4832B}" type="presParOf" srcId="{078C4061-22FE-4092-A9E1-3C3DC348103A}" destId="{EC90AC53-A843-4684-A1F6-C6A1C93B14CE}" srcOrd="0" destOrd="0" presId="urn:microsoft.com/office/officeart/2005/8/layout/balance1"/>
    <dgm:cxn modelId="{B8B68C34-23AD-4720-8563-34353F53466A}" type="presParOf" srcId="{078C4061-22FE-4092-A9E1-3C3DC348103A}" destId="{2C9F18CA-A536-4611-991C-EA0DC4E7D5F5}" srcOrd="1" destOrd="0" presId="urn:microsoft.com/office/officeart/2005/8/layout/balance1"/>
    <dgm:cxn modelId="{39760449-581D-4AEA-B45C-C4A7A35E9B66}" type="presParOf" srcId="{2C9F18CA-A536-4611-991C-EA0DC4E7D5F5}" destId="{38F4D878-D47A-44B0-90B7-7FB619442150}" srcOrd="0" destOrd="0" presId="urn:microsoft.com/office/officeart/2005/8/layout/balance1"/>
    <dgm:cxn modelId="{DDD2A77E-79FA-433C-BD75-A02B412CB466}" type="presParOf" srcId="{2C9F18CA-A536-4611-991C-EA0DC4E7D5F5}" destId="{AC3E25C3-637B-4F96-A0C3-F6B59A494223}" srcOrd="1" destOrd="0" presId="urn:microsoft.com/office/officeart/2005/8/layout/balance1"/>
    <dgm:cxn modelId="{F7FBEFB8-9075-46DF-8429-DA95AD8FB060}" type="presParOf" srcId="{078C4061-22FE-4092-A9E1-3C3DC348103A}" destId="{8D9C5956-F0AB-42D6-B809-845F037E03D3}" srcOrd="2" destOrd="0" presId="urn:microsoft.com/office/officeart/2005/8/layout/balance1"/>
    <dgm:cxn modelId="{29E01D89-661F-47B5-953E-492A9A7DDE02}" type="presParOf" srcId="{8D9C5956-F0AB-42D6-B809-845F037E03D3}" destId="{FBBB9C8E-8BC4-4DED-9E61-61148AE64F8C}" srcOrd="0" destOrd="0" presId="urn:microsoft.com/office/officeart/2005/8/layout/balance1"/>
    <dgm:cxn modelId="{D8503928-FA04-438B-A558-96969FD94B3F}" type="presParOf" srcId="{8D9C5956-F0AB-42D6-B809-845F037E03D3}" destId="{85B3F776-8C6E-44AA-924F-9FA69D97BFC5}" srcOrd="1" destOrd="0" presId="urn:microsoft.com/office/officeart/2005/8/layout/balance1"/>
    <dgm:cxn modelId="{56E51B04-27B1-4AE2-8A7B-3EB344B37CC3}" type="presParOf" srcId="{8D9C5956-F0AB-42D6-B809-845F037E03D3}" destId="{74F4C3D3-C1E3-45AC-A4A9-267D17BEAF93}" srcOrd="2" destOrd="0" presId="urn:microsoft.com/office/officeart/2005/8/layout/balance1"/>
    <dgm:cxn modelId="{2745D683-08BD-4FD6-BB07-562AFAA2F242}" type="presParOf" srcId="{8D9C5956-F0AB-42D6-B809-845F037E03D3}" destId="{C62F2C37-D0F9-42D1-8B91-2CB08046DAB6}" srcOrd="3" destOrd="0" presId="urn:microsoft.com/office/officeart/2005/8/layout/balance1"/>
    <dgm:cxn modelId="{860DB45C-084F-4246-A51F-F210B4D5147B}" type="presParOf" srcId="{8D9C5956-F0AB-42D6-B809-845F037E03D3}" destId="{A9D4B2B8-7EA8-4135-94BD-4EA490D1C42F}" srcOrd="4"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5F67E1-B65F-4EB1-87F6-5C9CF101F776}"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ru-RU"/>
        </a:p>
      </dgm:t>
    </dgm:pt>
    <dgm:pt modelId="{DE5323DE-74DF-4B29-95E0-7E807345C1AF}">
      <dgm:prSet phldrT="[Текст]"/>
      <dgm:spPr/>
      <dgm:t>
        <a:bodyPr/>
        <a:lstStyle/>
        <a:p>
          <a:r>
            <a:rPr lang="en-US" dirty="0"/>
            <a:t>Enterprise</a:t>
          </a:r>
          <a:endParaRPr lang="ru-RU" dirty="0"/>
        </a:p>
      </dgm:t>
    </dgm:pt>
    <dgm:pt modelId="{6320C89A-299B-4F53-B399-6999111B47C2}" type="parTrans" cxnId="{610F6D1F-AEB4-4815-8EFD-073E59AF2F26}">
      <dgm:prSet/>
      <dgm:spPr/>
      <dgm:t>
        <a:bodyPr/>
        <a:lstStyle/>
        <a:p>
          <a:endParaRPr lang="ru-RU"/>
        </a:p>
      </dgm:t>
    </dgm:pt>
    <dgm:pt modelId="{D201D314-A398-48A0-B7D9-932C652069BA}" type="sibTrans" cxnId="{610F6D1F-AEB4-4815-8EFD-073E59AF2F26}">
      <dgm:prSet/>
      <dgm:spPr/>
      <dgm:t>
        <a:bodyPr/>
        <a:lstStyle/>
        <a:p>
          <a:endParaRPr lang="ru-RU"/>
        </a:p>
      </dgm:t>
    </dgm:pt>
    <dgm:pt modelId="{764C91D4-3F19-4EFE-B0F7-203636F71765}">
      <dgm:prSet phldrT="[Текст]"/>
      <dgm:spPr/>
      <dgm:t>
        <a:bodyPr/>
        <a:lstStyle/>
        <a:p>
          <a:r>
            <a:rPr lang="ru-RU" dirty="0"/>
            <a:t>Зарплата</a:t>
          </a:r>
        </a:p>
      </dgm:t>
    </dgm:pt>
    <dgm:pt modelId="{23D7868F-FC42-4AFB-AF2B-C3F527348036}" type="parTrans" cxnId="{6673EF5C-8FA0-471F-AD1E-5532DE08789A}">
      <dgm:prSet/>
      <dgm:spPr/>
      <dgm:t>
        <a:bodyPr/>
        <a:lstStyle/>
        <a:p>
          <a:endParaRPr lang="ru-RU"/>
        </a:p>
      </dgm:t>
    </dgm:pt>
    <dgm:pt modelId="{D7AA40E4-43BB-4DDB-9CEE-215694B1C9FB}" type="sibTrans" cxnId="{6673EF5C-8FA0-471F-AD1E-5532DE08789A}">
      <dgm:prSet/>
      <dgm:spPr/>
      <dgm:t>
        <a:bodyPr/>
        <a:lstStyle/>
        <a:p>
          <a:endParaRPr lang="ru-RU"/>
        </a:p>
      </dgm:t>
    </dgm:pt>
    <dgm:pt modelId="{FFF7AD15-ECAD-481D-9B74-41F069919B22}">
      <dgm:prSet phldrT="[Текст]"/>
      <dgm:spPr/>
      <dgm:t>
        <a:bodyPr/>
        <a:lstStyle/>
        <a:p>
          <a:r>
            <a:rPr lang="ru-RU" dirty="0"/>
            <a:t>Без </a:t>
          </a:r>
          <a:r>
            <a:rPr lang="ru-RU" dirty="0" err="1"/>
            <a:t>кранчей</a:t>
          </a:r>
          <a:endParaRPr lang="ru-RU" dirty="0"/>
        </a:p>
      </dgm:t>
    </dgm:pt>
    <dgm:pt modelId="{8E660A0C-648D-419C-9BD8-59B82C563222}" type="parTrans" cxnId="{D3E52372-595E-47A9-8843-3893EB1C60F5}">
      <dgm:prSet/>
      <dgm:spPr/>
      <dgm:t>
        <a:bodyPr/>
        <a:lstStyle/>
        <a:p>
          <a:endParaRPr lang="ru-RU"/>
        </a:p>
      </dgm:t>
    </dgm:pt>
    <dgm:pt modelId="{4AFEAA99-65E8-445B-9091-45DF2B3A537B}" type="sibTrans" cxnId="{D3E52372-595E-47A9-8843-3893EB1C60F5}">
      <dgm:prSet/>
      <dgm:spPr/>
      <dgm:t>
        <a:bodyPr/>
        <a:lstStyle/>
        <a:p>
          <a:endParaRPr lang="ru-RU"/>
        </a:p>
      </dgm:t>
    </dgm:pt>
    <dgm:pt modelId="{129B2FD9-5AB8-4A98-9627-D2CCE8DC6775}">
      <dgm:prSet phldrT="[Текст]"/>
      <dgm:spPr/>
      <dgm:t>
        <a:bodyPr/>
        <a:lstStyle/>
        <a:p>
          <a:r>
            <a:rPr lang="en-US" dirty="0"/>
            <a:t>Game Dev</a:t>
          </a:r>
          <a:endParaRPr lang="ru-RU" dirty="0"/>
        </a:p>
      </dgm:t>
    </dgm:pt>
    <dgm:pt modelId="{15D61256-27CD-4475-A112-6BE04D25410C}" type="parTrans" cxnId="{9E7E9226-A4CD-4B5E-B11B-4D3998A2FB48}">
      <dgm:prSet/>
      <dgm:spPr/>
      <dgm:t>
        <a:bodyPr/>
        <a:lstStyle/>
        <a:p>
          <a:endParaRPr lang="ru-RU"/>
        </a:p>
      </dgm:t>
    </dgm:pt>
    <dgm:pt modelId="{D369EB73-A629-4C0D-A0CD-3AA167FADE5B}" type="sibTrans" cxnId="{9E7E9226-A4CD-4B5E-B11B-4D3998A2FB48}">
      <dgm:prSet/>
      <dgm:spPr/>
      <dgm:t>
        <a:bodyPr/>
        <a:lstStyle/>
        <a:p>
          <a:endParaRPr lang="ru-RU"/>
        </a:p>
      </dgm:t>
    </dgm:pt>
    <dgm:pt modelId="{04817D21-3BD8-45BF-ADE2-9ACFDA4679A4}">
      <dgm:prSet phldrT="[Текст]"/>
      <dgm:spPr/>
      <dgm:t>
        <a:bodyPr/>
        <a:lstStyle/>
        <a:p>
          <a:r>
            <a:rPr lang="ru-RU" dirty="0"/>
            <a:t>Делать игры</a:t>
          </a:r>
        </a:p>
      </dgm:t>
    </dgm:pt>
    <dgm:pt modelId="{DC40EB9A-606E-4318-AB9B-AE00D5A5CF7A}" type="parTrans" cxnId="{0BC58253-F55C-4780-96A6-1FFA93EE10BE}">
      <dgm:prSet/>
      <dgm:spPr/>
      <dgm:t>
        <a:bodyPr/>
        <a:lstStyle/>
        <a:p>
          <a:endParaRPr lang="ru-RU"/>
        </a:p>
      </dgm:t>
    </dgm:pt>
    <dgm:pt modelId="{92141B5E-38DD-4791-86A9-50D97067C8B2}" type="sibTrans" cxnId="{0BC58253-F55C-4780-96A6-1FFA93EE10BE}">
      <dgm:prSet/>
      <dgm:spPr/>
      <dgm:t>
        <a:bodyPr/>
        <a:lstStyle/>
        <a:p>
          <a:endParaRPr lang="ru-RU"/>
        </a:p>
      </dgm:t>
    </dgm:pt>
    <dgm:pt modelId="{078C4061-22FE-4092-A9E1-3C3DC348103A}" type="pres">
      <dgm:prSet presAssocID="{815F67E1-B65F-4EB1-87F6-5C9CF101F776}" presName="outerComposite" presStyleCnt="0">
        <dgm:presLayoutVars>
          <dgm:chMax val="2"/>
          <dgm:animLvl val="lvl"/>
          <dgm:resizeHandles val="exact"/>
        </dgm:presLayoutVars>
      </dgm:prSet>
      <dgm:spPr/>
    </dgm:pt>
    <dgm:pt modelId="{EC90AC53-A843-4684-A1F6-C6A1C93B14CE}" type="pres">
      <dgm:prSet presAssocID="{815F67E1-B65F-4EB1-87F6-5C9CF101F776}" presName="dummyMaxCanvas" presStyleCnt="0"/>
      <dgm:spPr/>
    </dgm:pt>
    <dgm:pt modelId="{2C9F18CA-A536-4611-991C-EA0DC4E7D5F5}" type="pres">
      <dgm:prSet presAssocID="{815F67E1-B65F-4EB1-87F6-5C9CF101F776}" presName="parentComposite" presStyleCnt="0"/>
      <dgm:spPr/>
    </dgm:pt>
    <dgm:pt modelId="{38F4D878-D47A-44B0-90B7-7FB619442150}" type="pres">
      <dgm:prSet presAssocID="{815F67E1-B65F-4EB1-87F6-5C9CF101F776}" presName="parent1" presStyleLbl="alignAccFollowNode1" presStyleIdx="0" presStyleCnt="4">
        <dgm:presLayoutVars>
          <dgm:chMax val="4"/>
        </dgm:presLayoutVars>
      </dgm:prSet>
      <dgm:spPr/>
    </dgm:pt>
    <dgm:pt modelId="{AC3E25C3-637B-4F96-A0C3-F6B59A494223}" type="pres">
      <dgm:prSet presAssocID="{815F67E1-B65F-4EB1-87F6-5C9CF101F776}" presName="parent2" presStyleLbl="alignAccFollowNode1" presStyleIdx="1" presStyleCnt="4">
        <dgm:presLayoutVars>
          <dgm:chMax val="4"/>
        </dgm:presLayoutVars>
      </dgm:prSet>
      <dgm:spPr/>
    </dgm:pt>
    <dgm:pt modelId="{8D9C5956-F0AB-42D6-B809-845F037E03D3}" type="pres">
      <dgm:prSet presAssocID="{815F67E1-B65F-4EB1-87F6-5C9CF101F776}" presName="childrenComposite" presStyleCnt="0"/>
      <dgm:spPr/>
    </dgm:pt>
    <dgm:pt modelId="{FBBB9C8E-8BC4-4DED-9E61-61148AE64F8C}" type="pres">
      <dgm:prSet presAssocID="{815F67E1-B65F-4EB1-87F6-5C9CF101F776}" presName="dummyMaxCanvas_ChildArea" presStyleCnt="0"/>
      <dgm:spPr/>
    </dgm:pt>
    <dgm:pt modelId="{85B3F776-8C6E-44AA-924F-9FA69D97BFC5}" type="pres">
      <dgm:prSet presAssocID="{815F67E1-B65F-4EB1-87F6-5C9CF101F776}" presName="fulcrum" presStyleLbl="alignAccFollowNode1" presStyleIdx="2" presStyleCnt="4"/>
      <dgm:spPr/>
    </dgm:pt>
    <dgm:pt modelId="{EE64E8C9-B01A-4CC0-B6C8-FEA0B05A5FB4}" type="pres">
      <dgm:prSet presAssocID="{815F67E1-B65F-4EB1-87F6-5C9CF101F776}" presName="balance_21" presStyleLbl="alignAccFollowNode1" presStyleIdx="3" presStyleCnt="4">
        <dgm:presLayoutVars>
          <dgm:bulletEnabled val="1"/>
        </dgm:presLayoutVars>
      </dgm:prSet>
      <dgm:spPr/>
    </dgm:pt>
    <dgm:pt modelId="{B06D0A74-C56A-4C57-B8E2-51242053ACA0}" type="pres">
      <dgm:prSet presAssocID="{815F67E1-B65F-4EB1-87F6-5C9CF101F776}" presName="left_21_1" presStyleLbl="node1" presStyleIdx="0" presStyleCnt="3">
        <dgm:presLayoutVars>
          <dgm:bulletEnabled val="1"/>
        </dgm:presLayoutVars>
      </dgm:prSet>
      <dgm:spPr/>
    </dgm:pt>
    <dgm:pt modelId="{44FB1F17-4718-42DB-836F-E991FA34CBE6}" type="pres">
      <dgm:prSet presAssocID="{815F67E1-B65F-4EB1-87F6-5C9CF101F776}" presName="left_21_2" presStyleLbl="node1" presStyleIdx="1" presStyleCnt="3">
        <dgm:presLayoutVars>
          <dgm:bulletEnabled val="1"/>
        </dgm:presLayoutVars>
      </dgm:prSet>
      <dgm:spPr/>
    </dgm:pt>
    <dgm:pt modelId="{41F29683-E90E-4B9D-AC62-F09EE1CE6AE2}" type="pres">
      <dgm:prSet presAssocID="{815F67E1-B65F-4EB1-87F6-5C9CF101F776}" presName="right_21_1" presStyleLbl="node1" presStyleIdx="2" presStyleCnt="3">
        <dgm:presLayoutVars>
          <dgm:bulletEnabled val="1"/>
        </dgm:presLayoutVars>
      </dgm:prSet>
      <dgm:spPr/>
    </dgm:pt>
  </dgm:ptLst>
  <dgm:cxnLst>
    <dgm:cxn modelId="{610F6D1F-AEB4-4815-8EFD-073E59AF2F26}" srcId="{815F67E1-B65F-4EB1-87F6-5C9CF101F776}" destId="{DE5323DE-74DF-4B29-95E0-7E807345C1AF}" srcOrd="0" destOrd="0" parTransId="{6320C89A-299B-4F53-B399-6999111B47C2}" sibTransId="{D201D314-A398-48A0-B7D9-932C652069BA}"/>
    <dgm:cxn modelId="{9E7E9226-A4CD-4B5E-B11B-4D3998A2FB48}" srcId="{815F67E1-B65F-4EB1-87F6-5C9CF101F776}" destId="{129B2FD9-5AB8-4A98-9627-D2CCE8DC6775}" srcOrd="1" destOrd="0" parTransId="{15D61256-27CD-4475-A112-6BE04D25410C}" sibTransId="{D369EB73-A629-4C0D-A0CD-3AA167FADE5B}"/>
    <dgm:cxn modelId="{6673EF5C-8FA0-471F-AD1E-5532DE08789A}" srcId="{DE5323DE-74DF-4B29-95E0-7E807345C1AF}" destId="{764C91D4-3F19-4EFE-B0F7-203636F71765}" srcOrd="0" destOrd="0" parTransId="{23D7868F-FC42-4AFB-AF2B-C3F527348036}" sibTransId="{D7AA40E4-43BB-4DDB-9CEE-215694B1C9FB}"/>
    <dgm:cxn modelId="{D3E52372-595E-47A9-8843-3893EB1C60F5}" srcId="{DE5323DE-74DF-4B29-95E0-7E807345C1AF}" destId="{FFF7AD15-ECAD-481D-9B74-41F069919B22}" srcOrd="1" destOrd="0" parTransId="{8E660A0C-648D-419C-9BD8-59B82C563222}" sibTransId="{4AFEAA99-65E8-445B-9091-45DF2B3A537B}"/>
    <dgm:cxn modelId="{0BC58253-F55C-4780-96A6-1FFA93EE10BE}" srcId="{129B2FD9-5AB8-4A98-9627-D2CCE8DC6775}" destId="{04817D21-3BD8-45BF-ADE2-9ACFDA4679A4}" srcOrd="0" destOrd="0" parTransId="{DC40EB9A-606E-4318-AB9B-AE00D5A5CF7A}" sibTransId="{92141B5E-38DD-4791-86A9-50D97067C8B2}"/>
    <dgm:cxn modelId="{CB0BA575-0E01-43FD-9D49-F49E7E761802}" type="presOf" srcId="{FFF7AD15-ECAD-481D-9B74-41F069919B22}" destId="{44FB1F17-4718-42DB-836F-E991FA34CBE6}" srcOrd="0" destOrd="0" presId="urn:microsoft.com/office/officeart/2005/8/layout/balance1"/>
    <dgm:cxn modelId="{70614E99-99B7-4E4C-ABD0-10956EA51341}" type="presOf" srcId="{04817D21-3BD8-45BF-ADE2-9ACFDA4679A4}" destId="{41F29683-E90E-4B9D-AC62-F09EE1CE6AE2}" srcOrd="0" destOrd="0" presId="urn:microsoft.com/office/officeart/2005/8/layout/balance1"/>
    <dgm:cxn modelId="{5FAF5099-51BD-4F57-A4CE-E7BE3881D348}" type="presOf" srcId="{DE5323DE-74DF-4B29-95E0-7E807345C1AF}" destId="{38F4D878-D47A-44B0-90B7-7FB619442150}" srcOrd="0" destOrd="0" presId="urn:microsoft.com/office/officeart/2005/8/layout/balance1"/>
    <dgm:cxn modelId="{DA38D6B0-A333-4A5A-9B5F-DD1E21669D8D}" type="presOf" srcId="{764C91D4-3F19-4EFE-B0F7-203636F71765}" destId="{B06D0A74-C56A-4C57-B8E2-51242053ACA0}" srcOrd="0" destOrd="0" presId="urn:microsoft.com/office/officeart/2005/8/layout/balance1"/>
    <dgm:cxn modelId="{0FAB33CA-77D7-4D63-B606-EF651ED2AC93}" type="presOf" srcId="{815F67E1-B65F-4EB1-87F6-5C9CF101F776}" destId="{078C4061-22FE-4092-A9E1-3C3DC348103A}" srcOrd="0" destOrd="0" presId="urn:microsoft.com/office/officeart/2005/8/layout/balance1"/>
    <dgm:cxn modelId="{3044F4D4-F222-44F5-B4D2-6979A825B3ED}" type="presOf" srcId="{129B2FD9-5AB8-4A98-9627-D2CCE8DC6775}" destId="{AC3E25C3-637B-4F96-A0C3-F6B59A494223}" srcOrd="0" destOrd="0" presId="urn:microsoft.com/office/officeart/2005/8/layout/balance1"/>
    <dgm:cxn modelId="{84A686BA-8B0E-4915-910A-D2CCDCA4832B}" type="presParOf" srcId="{078C4061-22FE-4092-A9E1-3C3DC348103A}" destId="{EC90AC53-A843-4684-A1F6-C6A1C93B14CE}" srcOrd="0" destOrd="0" presId="urn:microsoft.com/office/officeart/2005/8/layout/balance1"/>
    <dgm:cxn modelId="{B8B68C34-23AD-4720-8563-34353F53466A}" type="presParOf" srcId="{078C4061-22FE-4092-A9E1-3C3DC348103A}" destId="{2C9F18CA-A536-4611-991C-EA0DC4E7D5F5}" srcOrd="1" destOrd="0" presId="urn:microsoft.com/office/officeart/2005/8/layout/balance1"/>
    <dgm:cxn modelId="{39760449-581D-4AEA-B45C-C4A7A35E9B66}" type="presParOf" srcId="{2C9F18CA-A536-4611-991C-EA0DC4E7D5F5}" destId="{38F4D878-D47A-44B0-90B7-7FB619442150}" srcOrd="0" destOrd="0" presId="urn:microsoft.com/office/officeart/2005/8/layout/balance1"/>
    <dgm:cxn modelId="{DDD2A77E-79FA-433C-BD75-A02B412CB466}" type="presParOf" srcId="{2C9F18CA-A536-4611-991C-EA0DC4E7D5F5}" destId="{AC3E25C3-637B-4F96-A0C3-F6B59A494223}" srcOrd="1" destOrd="0" presId="urn:microsoft.com/office/officeart/2005/8/layout/balance1"/>
    <dgm:cxn modelId="{F7FBEFB8-9075-46DF-8429-DA95AD8FB060}" type="presParOf" srcId="{078C4061-22FE-4092-A9E1-3C3DC348103A}" destId="{8D9C5956-F0AB-42D6-B809-845F037E03D3}" srcOrd="2" destOrd="0" presId="urn:microsoft.com/office/officeart/2005/8/layout/balance1"/>
    <dgm:cxn modelId="{29E01D89-661F-47B5-953E-492A9A7DDE02}" type="presParOf" srcId="{8D9C5956-F0AB-42D6-B809-845F037E03D3}" destId="{FBBB9C8E-8BC4-4DED-9E61-61148AE64F8C}" srcOrd="0" destOrd="0" presId="urn:microsoft.com/office/officeart/2005/8/layout/balance1"/>
    <dgm:cxn modelId="{D8503928-FA04-438B-A558-96969FD94B3F}" type="presParOf" srcId="{8D9C5956-F0AB-42D6-B809-845F037E03D3}" destId="{85B3F776-8C6E-44AA-924F-9FA69D97BFC5}" srcOrd="1" destOrd="0" presId="urn:microsoft.com/office/officeart/2005/8/layout/balance1"/>
    <dgm:cxn modelId="{47FE6A97-AB4C-4FD4-BF15-D2ECDF082C44}" type="presParOf" srcId="{8D9C5956-F0AB-42D6-B809-845F037E03D3}" destId="{EE64E8C9-B01A-4CC0-B6C8-FEA0B05A5FB4}" srcOrd="2" destOrd="0" presId="urn:microsoft.com/office/officeart/2005/8/layout/balance1"/>
    <dgm:cxn modelId="{EAB1E1EE-5435-4A73-8637-224AC5194047}" type="presParOf" srcId="{8D9C5956-F0AB-42D6-B809-845F037E03D3}" destId="{B06D0A74-C56A-4C57-B8E2-51242053ACA0}" srcOrd="3" destOrd="0" presId="urn:microsoft.com/office/officeart/2005/8/layout/balance1"/>
    <dgm:cxn modelId="{BBE8D583-8406-4E3D-959A-5C0FFAF1B21B}" type="presParOf" srcId="{8D9C5956-F0AB-42D6-B809-845F037E03D3}" destId="{44FB1F17-4718-42DB-836F-E991FA34CBE6}" srcOrd="4" destOrd="0" presId="urn:microsoft.com/office/officeart/2005/8/layout/balance1"/>
    <dgm:cxn modelId="{7FB9454C-9407-4EC9-9A60-649EFBA912FB}" type="presParOf" srcId="{8D9C5956-F0AB-42D6-B809-845F037E03D3}" destId="{41F29683-E90E-4B9D-AC62-F09EE1CE6AE2}" srcOrd="5"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5F67E1-B65F-4EB1-87F6-5C9CF101F776}"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ru-RU"/>
        </a:p>
      </dgm:t>
    </dgm:pt>
    <dgm:pt modelId="{DE5323DE-74DF-4B29-95E0-7E807345C1AF}">
      <dgm:prSet phldrT="[Текст]"/>
      <dgm:spPr/>
      <dgm:t>
        <a:bodyPr/>
        <a:lstStyle/>
        <a:p>
          <a:r>
            <a:rPr lang="en-US" dirty="0"/>
            <a:t>Enterprise</a:t>
          </a:r>
          <a:endParaRPr lang="ru-RU" dirty="0"/>
        </a:p>
      </dgm:t>
    </dgm:pt>
    <dgm:pt modelId="{6320C89A-299B-4F53-B399-6999111B47C2}" type="parTrans" cxnId="{610F6D1F-AEB4-4815-8EFD-073E59AF2F26}">
      <dgm:prSet/>
      <dgm:spPr/>
      <dgm:t>
        <a:bodyPr/>
        <a:lstStyle/>
        <a:p>
          <a:endParaRPr lang="ru-RU"/>
        </a:p>
      </dgm:t>
    </dgm:pt>
    <dgm:pt modelId="{D201D314-A398-48A0-B7D9-932C652069BA}" type="sibTrans" cxnId="{610F6D1F-AEB4-4815-8EFD-073E59AF2F26}">
      <dgm:prSet/>
      <dgm:spPr/>
      <dgm:t>
        <a:bodyPr/>
        <a:lstStyle/>
        <a:p>
          <a:endParaRPr lang="ru-RU"/>
        </a:p>
      </dgm:t>
    </dgm:pt>
    <dgm:pt modelId="{764C91D4-3F19-4EFE-B0F7-203636F71765}">
      <dgm:prSet phldrT="[Текст]"/>
      <dgm:spPr/>
      <dgm:t>
        <a:bodyPr/>
        <a:lstStyle/>
        <a:p>
          <a:r>
            <a:rPr lang="ru-RU" dirty="0"/>
            <a:t>Зарплата</a:t>
          </a:r>
        </a:p>
      </dgm:t>
    </dgm:pt>
    <dgm:pt modelId="{23D7868F-FC42-4AFB-AF2B-C3F527348036}" type="parTrans" cxnId="{6673EF5C-8FA0-471F-AD1E-5532DE08789A}">
      <dgm:prSet/>
      <dgm:spPr/>
      <dgm:t>
        <a:bodyPr/>
        <a:lstStyle/>
        <a:p>
          <a:endParaRPr lang="ru-RU"/>
        </a:p>
      </dgm:t>
    </dgm:pt>
    <dgm:pt modelId="{D7AA40E4-43BB-4DDB-9CEE-215694B1C9FB}" type="sibTrans" cxnId="{6673EF5C-8FA0-471F-AD1E-5532DE08789A}">
      <dgm:prSet/>
      <dgm:spPr/>
      <dgm:t>
        <a:bodyPr/>
        <a:lstStyle/>
        <a:p>
          <a:endParaRPr lang="ru-RU"/>
        </a:p>
      </dgm:t>
    </dgm:pt>
    <dgm:pt modelId="{FFF7AD15-ECAD-481D-9B74-41F069919B22}">
      <dgm:prSet phldrT="[Текст]"/>
      <dgm:spPr/>
      <dgm:t>
        <a:bodyPr/>
        <a:lstStyle/>
        <a:p>
          <a:r>
            <a:rPr lang="ru-RU" dirty="0"/>
            <a:t>Без </a:t>
          </a:r>
          <a:r>
            <a:rPr lang="ru-RU" dirty="0" err="1"/>
            <a:t>кранчей</a:t>
          </a:r>
          <a:endParaRPr lang="ru-RU" dirty="0"/>
        </a:p>
      </dgm:t>
    </dgm:pt>
    <dgm:pt modelId="{8E660A0C-648D-419C-9BD8-59B82C563222}" type="parTrans" cxnId="{D3E52372-595E-47A9-8843-3893EB1C60F5}">
      <dgm:prSet/>
      <dgm:spPr/>
      <dgm:t>
        <a:bodyPr/>
        <a:lstStyle/>
        <a:p>
          <a:endParaRPr lang="ru-RU"/>
        </a:p>
      </dgm:t>
    </dgm:pt>
    <dgm:pt modelId="{4AFEAA99-65E8-445B-9091-45DF2B3A537B}" type="sibTrans" cxnId="{D3E52372-595E-47A9-8843-3893EB1C60F5}">
      <dgm:prSet/>
      <dgm:spPr/>
      <dgm:t>
        <a:bodyPr/>
        <a:lstStyle/>
        <a:p>
          <a:endParaRPr lang="ru-RU"/>
        </a:p>
      </dgm:t>
    </dgm:pt>
    <dgm:pt modelId="{129B2FD9-5AB8-4A98-9627-D2CCE8DC6775}">
      <dgm:prSet phldrT="[Текст]"/>
      <dgm:spPr/>
      <dgm:t>
        <a:bodyPr/>
        <a:lstStyle/>
        <a:p>
          <a:r>
            <a:rPr lang="en-US" dirty="0"/>
            <a:t>Game Dev</a:t>
          </a:r>
          <a:endParaRPr lang="ru-RU" dirty="0"/>
        </a:p>
      </dgm:t>
    </dgm:pt>
    <dgm:pt modelId="{15D61256-27CD-4475-A112-6BE04D25410C}" type="parTrans" cxnId="{9E7E9226-A4CD-4B5E-B11B-4D3998A2FB48}">
      <dgm:prSet/>
      <dgm:spPr/>
      <dgm:t>
        <a:bodyPr/>
        <a:lstStyle/>
        <a:p>
          <a:endParaRPr lang="ru-RU"/>
        </a:p>
      </dgm:t>
    </dgm:pt>
    <dgm:pt modelId="{D369EB73-A629-4C0D-A0CD-3AA167FADE5B}" type="sibTrans" cxnId="{9E7E9226-A4CD-4B5E-B11B-4D3998A2FB48}">
      <dgm:prSet/>
      <dgm:spPr/>
      <dgm:t>
        <a:bodyPr/>
        <a:lstStyle/>
        <a:p>
          <a:endParaRPr lang="ru-RU"/>
        </a:p>
      </dgm:t>
    </dgm:pt>
    <dgm:pt modelId="{04817D21-3BD8-45BF-ADE2-9ACFDA4679A4}">
      <dgm:prSet phldrT="[Текст]"/>
      <dgm:spPr/>
      <dgm:t>
        <a:bodyPr/>
        <a:lstStyle/>
        <a:p>
          <a:r>
            <a:rPr lang="ru-RU" dirty="0"/>
            <a:t>Делать игры</a:t>
          </a:r>
        </a:p>
      </dgm:t>
    </dgm:pt>
    <dgm:pt modelId="{DC40EB9A-606E-4318-AB9B-AE00D5A5CF7A}" type="parTrans" cxnId="{0BC58253-F55C-4780-96A6-1FFA93EE10BE}">
      <dgm:prSet/>
      <dgm:spPr/>
      <dgm:t>
        <a:bodyPr/>
        <a:lstStyle/>
        <a:p>
          <a:endParaRPr lang="ru-RU"/>
        </a:p>
      </dgm:t>
    </dgm:pt>
    <dgm:pt modelId="{92141B5E-38DD-4791-86A9-50D97067C8B2}" type="sibTrans" cxnId="{0BC58253-F55C-4780-96A6-1FFA93EE10BE}">
      <dgm:prSet/>
      <dgm:spPr/>
      <dgm:t>
        <a:bodyPr/>
        <a:lstStyle/>
        <a:p>
          <a:endParaRPr lang="ru-RU"/>
        </a:p>
      </dgm:t>
    </dgm:pt>
    <dgm:pt modelId="{FF8774BB-C592-4EF6-9404-208981C7E27D}">
      <dgm:prSet phldrT="[Текст]"/>
      <dgm:spPr/>
      <dgm:t>
        <a:bodyPr/>
        <a:lstStyle/>
        <a:p>
          <a:r>
            <a:rPr lang="ru-RU" dirty="0"/>
            <a:t>Карьерные перспективы</a:t>
          </a:r>
        </a:p>
      </dgm:t>
    </dgm:pt>
    <dgm:pt modelId="{1F0472B0-FA63-4B30-9404-CBE510C5BCE7}" type="parTrans" cxnId="{A8658FC7-2B56-46CB-B886-F27BBB3E6911}">
      <dgm:prSet/>
      <dgm:spPr/>
      <dgm:t>
        <a:bodyPr/>
        <a:lstStyle/>
        <a:p>
          <a:endParaRPr lang="ru-RU"/>
        </a:p>
      </dgm:t>
    </dgm:pt>
    <dgm:pt modelId="{BCCFD3A3-AF13-4AC6-B686-9EA24C4281D6}" type="sibTrans" cxnId="{A8658FC7-2B56-46CB-B886-F27BBB3E6911}">
      <dgm:prSet/>
      <dgm:spPr/>
      <dgm:t>
        <a:bodyPr/>
        <a:lstStyle/>
        <a:p>
          <a:endParaRPr lang="ru-RU"/>
        </a:p>
      </dgm:t>
    </dgm:pt>
    <dgm:pt modelId="{078C4061-22FE-4092-A9E1-3C3DC348103A}" type="pres">
      <dgm:prSet presAssocID="{815F67E1-B65F-4EB1-87F6-5C9CF101F776}" presName="outerComposite" presStyleCnt="0">
        <dgm:presLayoutVars>
          <dgm:chMax val="2"/>
          <dgm:animLvl val="lvl"/>
          <dgm:resizeHandles val="exact"/>
        </dgm:presLayoutVars>
      </dgm:prSet>
      <dgm:spPr/>
    </dgm:pt>
    <dgm:pt modelId="{EC90AC53-A843-4684-A1F6-C6A1C93B14CE}" type="pres">
      <dgm:prSet presAssocID="{815F67E1-B65F-4EB1-87F6-5C9CF101F776}" presName="dummyMaxCanvas" presStyleCnt="0"/>
      <dgm:spPr/>
    </dgm:pt>
    <dgm:pt modelId="{2C9F18CA-A536-4611-991C-EA0DC4E7D5F5}" type="pres">
      <dgm:prSet presAssocID="{815F67E1-B65F-4EB1-87F6-5C9CF101F776}" presName="parentComposite" presStyleCnt="0"/>
      <dgm:spPr/>
    </dgm:pt>
    <dgm:pt modelId="{38F4D878-D47A-44B0-90B7-7FB619442150}" type="pres">
      <dgm:prSet presAssocID="{815F67E1-B65F-4EB1-87F6-5C9CF101F776}" presName="parent1" presStyleLbl="alignAccFollowNode1" presStyleIdx="0" presStyleCnt="4">
        <dgm:presLayoutVars>
          <dgm:chMax val="4"/>
        </dgm:presLayoutVars>
      </dgm:prSet>
      <dgm:spPr/>
    </dgm:pt>
    <dgm:pt modelId="{AC3E25C3-637B-4F96-A0C3-F6B59A494223}" type="pres">
      <dgm:prSet presAssocID="{815F67E1-B65F-4EB1-87F6-5C9CF101F776}" presName="parent2" presStyleLbl="alignAccFollowNode1" presStyleIdx="1" presStyleCnt="4">
        <dgm:presLayoutVars>
          <dgm:chMax val="4"/>
        </dgm:presLayoutVars>
      </dgm:prSet>
      <dgm:spPr/>
    </dgm:pt>
    <dgm:pt modelId="{8D9C5956-F0AB-42D6-B809-845F037E03D3}" type="pres">
      <dgm:prSet presAssocID="{815F67E1-B65F-4EB1-87F6-5C9CF101F776}" presName="childrenComposite" presStyleCnt="0"/>
      <dgm:spPr/>
    </dgm:pt>
    <dgm:pt modelId="{FBBB9C8E-8BC4-4DED-9E61-61148AE64F8C}" type="pres">
      <dgm:prSet presAssocID="{815F67E1-B65F-4EB1-87F6-5C9CF101F776}" presName="dummyMaxCanvas_ChildArea" presStyleCnt="0"/>
      <dgm:spPr/>
    </dgm:pt>
    <dgm:pt modelId="{85B3F776-8C6E-44AA-924F-9FA69D97BFC5}" type="pres">
      <dgm:prSet presAssocID="{815F67E1-B65F-4EB1-87F6-5C9CF101F776}" presName="fulcrum" presStyleLbl="alignAccFollowNode1" presStyleIdx="2" presStyleCnt="4"/>
      <dgm:spPr/>
    </dgm:pt>
    <dgm:pt modelId="{B2CCFE46-BBAD-4658-A6FA-5DC9511B0637}" type="pres">
      <dgm:prSet presAssocID="{815F67E1-B65F-4EB1-87F6-5C9CF101F776}" presName="balance_31" presStyleLbl="alignAccFollowNode1" presStyleIdx="3" presStyleCnt="4">
        <dgm:presLayoutVars>
          <dgm:bulletEnabled val="1"/>
        </dgm:presLayoutVars>
      </dgm:prSet>
      <dgm:spPr/>
    </dgm:pt>
    <dgm:pt modelId="{2440BEC1-9FF7-4CBF-8F4C-4ECCD4F570DC}" type="pres">
      <dgm:prSet presAssocID="{815F67E1-B65F-4EB1-87F6-5C9CF101F776}" presName="left_31_1" presStyleLbl="node1" presStyleIdx="0" presStyleCnt="4">
        <dgm:presLayoutVars>
          <dgm:bulletEnabled val="1"/>
        </dgm:presLayoutVars>
      </dgm:prSet>
      <dgm:spPr/>
    </dgm:pt>
    <dgm:pt modelId="{D614393B-B960-41B3-859C-3336C9FE6A4F}" type="pres">
      <dgm:prSet presAssocID="{815F67E1-B65F-4EB1-87F6-5C9CF101F776}" presName="left_31_2" presStyleLbl="node1" presStyleIdx="1" presStyleCnt="4">
        <dgm:presLayoutVars>
          <dgm:bulletEnabled val="1"/>
        </dgm:presLayoutVars>
      </dgm:prSet>
      <dgm:spPr/>
    </dgm:pt>
    <dgm:pt modelId="{63237444-25C6-4915-B0CE-551FF2886A56}" type="pres">
      <dgm:prSet presAssocID="{815F67E1-B65F-4EB1-87F6-5C9CF101F776}" presName="left_31_3" presStyleLbl="node1" presStyleIdx="2" presStyleCnt="4">
        <dgm:presLayoutVars>
          <dgm:bulletEnabled val="1"/>
        </dgm:presLayoutVars>
      </dgm:prSet>
      <dgm:spPr/>
    </dgm:pt>
    <dgm:pt modelId="{77897FC5-676B-4D30-AC71-DBC1DC3E89C1}" type="pres">
      <dgm:prSet presAssocID="{815F67E1-B65F-4EB1-87F6-5C9CF101F776}" presName="right_31_1" presStyleLbl="node1" presStyleIdx="3" presStyleCnt="4">
        <dgm:presLayoutVars>
          <dgm:bulletEnabled val="1"/>
        </dgm:presLayoutVars>
      </dgm:prSet>
      <dgm:spPr/>
    </dgm:pt>
  </dgm:ptLst>
  <dgm:cxnLst>
    <dgm:cxn modelId="{610F6D1F-AEB4-4815-8EFD-073E59AF2F26}" srcId="{815F67E1-B65F-4EB1-87F6-5C9CF101F776}" destId="{DE5323DE-74DF-4B29-95E0-7E807345C1AF}" srcOrd="0" destOrd="0" parTransId="{6320C89A-299B-4F53-B399-6999111B47C2}" sibTransId="{D201D314-A398-48A0-B7D9-932C652069BA}"/>
    <dgm:cxn modelId="{6CA68720-CC22-4600-9EA7-D167D71A880C}" type="presOf" srcId="{FF8774BB-C592-4EF6-9404-208981C7E27D}" destId="{63237444-25C6-4915-B0CE-551FF2886A56}" srcOrd="0" destOrd="0" presId="urn:microsoft.com/office/officeart/2005/8/layout/balance1"/>
    <dgm:cxn modelId="{0F328724-7E87-4075-AEC8-6343D05B7BBC}" type="presOf" srcId="{764C91D4-3F19-4EFE-B0F7-203636F71765}" destId="{2440BEC1-9FF7-4CBF-8F4C-4ECCD4F570DC}" srcOrd="0" destOrd="0" presId="urn:microsoft.com/office/officeart/2005/8/layout/balance1"/>
    <dgm:cxn modelId="{9E7E9226-A4CD-4B5E-B11B-4D3998A2FB48}" srcId="{815F67E1-B65F-4EB1-87F6-5C9CF101F776}" destId="{129B2FD9-5AB8-4A98-9627-D2CCE8DC6775}" srcOrd="1" destOrd="0" parTransId="{15D61256-27CD-4475-A112-6BE04D25410C}" sibTransId="{D369EB73-A629-4C0D-A0CD-3AA167FADE5B}"/>
    <dgm:cxn modelId="{6673EF5C-8FA0-471F-AD1E-5532DE08789A}" srcId="{DE5323DE-74DF-4B29-95E0-7E807345C1AF}" destId="{764C91D4-3F19-4EFE-B0F7-203636F71765}" srcOrd="0" destOrd="0" parTransId="{23D7868F-FC42-4AFB-AF2B-C3F527348036}" sibTransId="{D7AA40E4-43BB-4DDB-9CEE-215694B1C9FB}"/>
    <dgm:cxn modelId="{D3E52372-595E-47A9-8843-3893EB1C60F5}" srcId="{DE5323DE-74DF-4B29-95E0-7E807345C1AF}" destId="{FFF7AD15-ECAD-481D-9B74-41F069919B22}" srcOrd="1" destOrd="0" parTransId="{8E660A0C-648D-419C-9BD8-59B82C563222}" sibTransId="{4AFEAA99-65E8-445B-9091-45DF2B3A537B}"/>
    <dgm:cxn modelId="{0BC58253-F55C-4780-96A6-1FFA93EE10BE}" srcId="{129B2FD9-5AB8-4A98-9627-D2CCE8DC6775}" destId="{04817D21-3BD8-45BF-ADE2-9ACFDA4679A4}" srcOrd="0" destOrd="0" parTransId="{DC40EB9A-606E-4318-AB9B-AE00D5A5CF7A}" sibTransId="{92141B5E-38DD-4791-86A9-50D97067C8B2}"/>
    <dgm:cxn modelId="{ECB1958A-1E63-4241-84C7-CDE2A5339BAB}" type="presOf" srcId="{FFF7AD15-ECAD-481D-9B74-41F069919B22}" destId="{D614393B-B960-41B3-859C-3336C9FE6A4F}" srcOrd="0" destOrd="0" presId="urn:microsoft.com/office/officeart/2005/8/layout/balance1"/>
    <dgm:cxn modelId="{5FAF5099-51BD-4F57-A4CE-E7BE3881D348}" type="presOf" srcId="{DE5323DE-74DF-4B29-95E0-7E807345C1AF}" destId="{38F4D878-D47A-44B0-90B7-7FB619442150}" srcOrd="0" destOrd="0" presId="urn:microsoft.com/office/officeart/2005/8/layout/balance1"/>
    <dgm:cxn modelId="{A8658FC7-2B56-46CB-B886-F27BBB3E6911}" srcId="{DE5323DE-74DF-4B29-95E0-7E807345C1AF}" destId="{FF8774BB-C592-4EF6-9404-208981C7E27D}" srcOrd="2" destOrd="0" parTransId="{1F0472B0-FA63-4B30-9404-CBE510C5BCE7}" sibTransId="{BCCFD3A3-AF13-4AC6-B686-9EA24C4281D6}"/>
    <dgm:cxn modelId="{0FAB33CA-77D7-4D63-B606-EF651ED2AC93}" type="presOf" srcId="{815F67E1-B65F-4EB1-87F6-5C9CF101F776}" destId="{078C4061-22FE-4092-A9E1-3C3DC348103A}" srcOrd="0" destOrd="0" presId="urn:microsoft.com/office/officeart/2005/8/layout/balance1"/>
    <dgm:cxn modelId="{859170D4-6983-476F-A226-8C32F71E9E44}" type="presOf" srcId="{04817D21-3BD8-45BF-ADE2-9ACFDA4679A4}" destId="{77897FC5-676B-4D30-AC71-DBC1DC3E89C1}" srcOrd="0" destOrd="0" presId="urn:microsoft.com/office/officeart/2005/8/layout/balance1"/>
    <dgm:cxn modelId="{3044F4D4-F222-44F5-B4D2-6979A825B3ED}" type="presOf" srcId="{129B2FD9-5AB8-4A98-9627-D2CCE8DC6775}" destId="{AC3E25C3-637B-4F96-A0C3-F6B59A494223}" srcOrd="0" destOrd="0" presId="urn:microsoft.com/office/officeart/2005/8/layout/balance1"/>
    <dgm:cxn modelId="{84A686BA-8B0E-4915-910A-D2CCDCA4832B}" type="presParOf" srcId="{078C4061-22FE-4092-A9E1-3C3DC348103A}" destId="{EC90AC53-A843-4684-A1F6-C6A1C93B14CE}" srcOrd="0" destOrd="0" presId="urn:microsoft.com/office/officeart/2005/8/layout/balance1"/>
    <dgm:cxn modelId="{B8B68C34-23AD-4720-8563-34353F53466A}" type="presParOf" srcId="{078C4061-22FE-4092-A9E1-3C3DC348103A}" destId="{2C9F18CA-A536-4611-991C-EA0DC4E7D5F5}" srcOrd="1" destOrd="0" presId="urn:microsoft.com/office/officeart/2005/8/layout/balance1"/>
    <dgm:cxn modelId="{39760449-581D-4AEA-B45C-C4A7A35E9B66}" type="presParOf" srcId="{2C9F18CA-A536-4611-991C-EA0DC4E7D5F5}" destId="{38F4D878-D47A-44B0-90B7-7FB619442150}" srcOrd="0" destOrd="0" presId="urn:microsoft.com/office/officeart/2005/8/layout/balance1"/>
    <dgm:cxn modelId="{DDD2A77E-79FA-433C-BD75-A02B412CB466}" type="presParOf" srcId="{2C9F18CA-A536-4611-991C-EA0DC4E7D5F5}" destId="{AC3E25C3-637B-4F96-A0C3-F6B59A494223}" srcOrd="1" destOrd="0" presId="urn:microsoft.com/office/officeart/2005/8/layout/balance1"/>
    <dgm:cxn modelId="{F7FBEFB8-9075-46DF-8429-DA95AD8FB060}" type="presParOf" srcId="{078C4061-22FE-4092-A9E1-3C3DC348103A}" destId="{8D9C5956-F0AB-42D6-B809-845F037E03D3}" srcOrd="2" destOrd="0" presId="urn:microsoft.com/office/officeart/2005/8/layout/balance1"/>
    <dgm:cxn modelId="{29E01D89-661F-47B5-953E-492A9A7DDE02}" type="presParOf" srcId="{8D9C5956-F0AB-42D6-B809-845F037E03D3}" destId="{FBBB9C8E-8BC4-4DED-9E61-61148AE64F8C}" srcOrd="0" destOrd="0" presId="urn:microsoft.com/office/officeart/2005/8/layout/balance1"/>
    <dgm:cxn modelId="{D8503928-FA04-438B-A558-96969FD94B3F}" type="presParOf" srcId="{8D9C5956-F0AB-42D6-B809-845F037E03D3}" destId="{85B3F776-8C6E-44AA-924F-9FA69D97BFC5}" srcOrd="1" destOrd="0" presId="urn:microsoft.com/office/officeart/2005/8/layout/balance1"/>
    <dgm:cxn modelId="{939CA416-3EAE-4D70-AD01-0F21691CF29E}" type="presParOf" srcId="{8D9C5956-F0AB-42D6-B809-845F037E03D3}" destId="{B2CCFE46-BBAD-4658-A6FA-5DC9511B0637}" srcOrd="2" destOrd="0" presId="urn:microsoft.com/office/officeart/2005/8/layout/balance1"/>
    <dgm:cxn modelId="{C800A4CB-1C1F-4C3A-8FEB-B99748F0CF7E}" type="presParOf" srcId="{8D9C5956-F0AB-42D6-B809-845F037E03D3}" destId="{2440BEC1-9FF7-4CBF-8F4C-4ECCD4F570DC}" srcOrd="3" destOrd="0" presId="urn:microsoft.com/office/officeart/2005/8/layout/balance1"/>
    <dgm:cxn modelId="{5952F916-7D3C-4819-A80D-9F65C6C1B633}" type="presParOf" srcId="{8D9C5956-F0AB-42D6-B809-845F037E03D3}" destId="{D614393B-B960-41B3-859C-3336C9FE6A4F}" srcOrd="4" destOrd="0" presId="urn:microsoft.com/office/officeart/2005/8/layout/balance1"/>
    <dgm:cxn modelId="{2CA2C8C0-82F0-4F3C-901A-0282BCC94AC2}" type="presParOf" srcId="{8D9C5956-F0AB-42D6-B809-845F037E03D3}" destId="{63237444-25C6-4915-B0CE-551FF2886A56}" srcOrd="5" destOrd="0" presId="urn:microsoft.com/office/officeart/2005/8/layout/balance1"/>
    <dgm:cxn modelId="{46E0DFF9-8510-43C6-AE53-FADD049DB93C}" type="presParOf" srcId="{8D9C5956-F0AB-42D6-B809-845F037E03D3}" destId="{77897FC5-676B-4D30-AC71-DBC1DC3E89C1}"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CB8345-A1EF-4892-A1CF-0A7560F51BE4}"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ru-RU"/>
        </a:p>
      </dgm:t>
    </dgm:pt>
    <dgm:pt modelId="{41A07970-3BC5-44A3-AA76-6CD9D5D7BCDC}">
      <dgm:prSet phldrT="[Текст]"/>
      <dgm:spPr/>
      <dgm:t>
        <a:bodyPr/>
        <a:lstStyle/>
        <a:p>
          <a:r>
            <a:rPr lang="ru-RU" dirty="0"/>
            <a:t>Мечта</a:t>
          </a:r>
        </a:p>
      </dgm:t>
    </dgm:pt>
    <dgm:pt modelId="{1E9AC476-089C-4CB1-8330-6D47EF538859}" type="parTrans" cxnId="{8B3C5C09-3485-4568-972B-BA5AF64B8C1B}">
      <dgm:prSet/>
      <dgm:spPr/>
      <dgm:t>
        <a:bodyPr/>
        <a:lstStyle/>
        <a:p>
          <a:endParaRPr lang="ru-RU"/>
        </a:p>
      </dgm:t>
    </dgm:pt>
    <dgm:pt modelId="{47680EF2-71CE-4F10-BB0D-5CE61D99559C}" type="sibTrans" cxnId="{8B3C5C09-3485-4568-972B-BA5AF64B8C1B}">
      <dgm:prSet/>
      <dgm:spPr/>
      <dgm:t>
        <a:bodyPr/>
        <a:lstStyle/>
        <a:p>
          <a:endParaRPr lang="ru-RU"/>
        </a:p>
      </dgm:t>
    </dgm:pt>
    <dgm:pt modelId="{D05727AE-DE9A-4A56-8812-D5F32F9EAB37}">
      <dgm:prSet phldrT="[Текст]"/>
      <dgm:spPr/>
      <dgm:t>
        <a:bodyPr/>
        <a:lstStyle/>
        <a:p>
          <a:r>
            <a:rPr lang="ru-RU" dirty="0"/>
            <a:t>Геймплей</a:t>
          </a:r>
        </a:p>
      </dgm:t>
    </dgm:pt>
    <dgm:pt modelId="{BD780094-F989-47F8-90CC-53F26440CF16}" type="parTrans" cxnId="{FA75F6D5-BC30-4C61-A1B9-29C659DF5024}">
      <dgm:prSet/>
      <dgm:spPr/>
      <dgm:t>
        <a:bodyPr/>
        <a:lstStyle/>
        <a:p>
          <a:endParaRPr lang="ru-RU"/>
        </a:p>
      </dgm:t>
    </dgm:pt>
    <dgm:pt modelId="{50D45A90-FD63-4FF5-B2D7-608688D3278F}" type="sibTrans" cxnId="{FA75F6D5-BC30-4C61-A1B9-29C659DF5024}">
      <dgm:prSet/>
      <dgm:spPr/>
      <dgm:t>
        <a:bodyPr/>
        <a:lstStyle/>
        <a:p>
          <a:endParaRPr lang="ru-RU"/>
        </a:p>
      </dgm:t>
    </dgm:pt>
    <dgm:pt modelId="{F60574F2-4B23-47C0-90B1-CF930B7FBC2A}">
      <dgm:prSet phldrT="[Текст]"/>
      <dgm:spPr/>
      <dgm:t>
        <a:bodyPr/>
        <a:lstStyle/>
        <a:p>
          <a:r>
            <a:rPr lang="ru-RU" dirty="0"/>
            <a:t>Маркетинг</a:t>
          </a:r>
        </a:p>
      </dgm:t>
    </dgm:pt>
    <dgm:pt modelId="{163AD066-3FB8-43A6-BC9F-B677545DFBAC}" type="parTrans" cxnId="{F4FD2726-DD67-4239-B7B3-AC07EBDA07A6}">
      <dgm:prSet/>
      <dgm:spPr/>
      <dgm:t>
        <a:bodyPr/>
        <a:lstStyle/>
        <a:p>
          <a:endParaRPr lang="ru-RU"/>
        </a:p>
      </dgm:t>
    </dgm:pt>
    <dgm:pt modelId="{7C38B68D-EF8A-4A8D-8BF3-BB14F1200620}" type="sibTrans" cxnId="{F4FD2726-DD67-4239-B7B3-AC07EBDA07A6}">
      <dgm:prSet/>
      <dgm:spPr/>
      <dgm:t>
        <a:bodyPr/>
        <a:lstStyle/>
        <a:p>
          <a:endParaRPr lang="ru-RU"/>
        </a:p>
      </dgm:t>
    </dgm:pt>
    <dgm:pt modelId="{3ABCF301-DDA1-495D-87AC-328B35F0349C}" type="pres">
      <dgm:prSet presAssocID="{C6CB8345-A1EF-4892-A1CF-0A7560F51BE4}" presName="outerComposite" presStyleCnt="0">
        <dgm:presLayoutVars>
          <dgm:chMax val="2"/>
          <dgm:animLvl val="lvl"/>
          <dgm:resizeHandles val="exact"/>
        </dgm:presLayoutVars>
      </dgm:prSet>
      <dgm:spPr/>
    </dgm:pt>
    <dgm:pt modelId="{499289AD-4EC9-4E5E-8794-70E81E60F95D}" type="pres">
      <dgm:prSet presAssocID="{C6CB8345-A1EF-4892-A1CF-0A7560F51BE4}" presName="dummyMaxCanvas" presStyleCnt="0"/>
      <dgm:spPr/>
    </dgm:pt>
    <dgm:pt modelId="{6BB56D09-4724-44A8-8448-640AFDC1773E}" type="pres">
      <dgm:prSet presAssocID="{C6CB8345-A1EF-4892-A1CF-0A7560F51BE4}" presName="parentComposite" presStyleCnt="0"/>
      <dgm:spPr/>
    </dgm:pt>
    <dgm:pt modelId="{5900AF83-5879-4A47-9103-7D9956A23FCA}" type="pres">
      <dgm:prSet presAssocID="{C6CB8345-A1EF-4892-A1CF-0A7560F51BE4}" presName="parent1" presStyleLbl="alignAccFollowNode1" presStyleIdx="0" presStyleCnt="4">
        <dgm:presLayoutVars>
          <dgm:chMax val="4"/>
        </dgm:presLayoutVars>
      </dgm:prSet>
      <dgm:spPr/>
    </dgm:pt>
    <dgm:pt modelId="{4D9BE7F6-55DD-4BF4-9B69-CBD5E9088D11}" type="pres">
      <dgm:prSet presAssocID="{C6CB8345-A1EF-4892-A1CF-0A7560F51BE4}" presName="parent2" presStyleLbl="alignAccFollowNode1" presStyleIdx="1" presStyleCnt="4">
        <dgm:presLayoutVars>
          <dgm:chMax val="4"/>
        </dgm:presLayoutVars>
      </dgm:prSet>
      <dgm:spPr/>
    </dgm:pt>
    <dgm:pt modelId="{C8036659-7597-4C89-9947-5660896FE5F9}" type="pres">
      <dgm:prSet presAssocID="{C6CB8345-A1EF-4892-A1CF-0A7560F51BE4}" presName="childrenComposite" presStyleCnt="0"/>
      <dgm:spPr/>
    </dgm:pt>
    <dgm:pt modelId="{2C60F6F2-420B-4D74-91E5-4F777E9C6511}" type="pres">
      <dgm:prSet presAssocID="{C6CB8345-A1EF-4892-A1CF-0A7560F51BE4}" presName="dummyMaxCanvas_ChildArea" presStyleCnt="0"/>
      <dgm:spPr/>
    </dgm:pt>
    <dgm:pt modelId="{89EF3142-FA07-497D-BA53-AF761F795824}" type="pres">
      <dgm:prSet presAssocID="{C6CB8345-A1EF-4892-A1CF-0A7560F51BE4}" presName="fulcrum" presStyleLbl="alignAccFollowNode1" presStyleIdx="2" presStyleCnt="4"/>
      <dgm:spPr/>
    </dgm:pt>
    <dgm:pt modelId="{FF37AC58-BD6B-49EF-865E-1147162821A6}" type="pres">
      <dgm:prSet presAssocID="{C6CB8345-A1EF-4892-A1CF-0A7560F51BE4}" presName="balance_10" presStyleLbl="alignAccFollowNode1" presStyleIdx="3" presStyleCnt="4">
        <dgm:presLayoutVars>
          <dgm:bulletEnabled val="1"/>
        </dgm:presLayoutVars>
      </dgm:prSet>
      <dgm:spPr/>
    </dgm:pt>
    <dgm:pt modelId="{61EE6296-AD09-48E7-ACF4-CD65C44C0D93}" type="pres">
      <dgm:prSet presAssocID="{C6CB8345-A1EF-4892-A1CF-0A7560F51BE4}" presName="left_10_1" presStyleLbl="node1" presStyleIdx="0" presStyleCnt="1">
        <dgm:presLayoutVars>
          <dgm:bulletEnabled val="1"/>
        </dgm:presLayoutVars>
      </dgm:prSet>
      <dgm:spPr/>
    </dgm:pt>
  </dgm:ptLst>
  <dgm:cxnLst>
    <dgm:cxn modelId="{8B3C5C09-3485-4568-972B-BA5AF64B8C1B}" srcId="{C6CB8345-A1EF-4892-A1CF-0A7560F51BE4}" destId="{41A07970-3BC5-44A3-AA76-6CD9D5D7BCDC}" srcOrd="0" destOrd="0" parTransId="{1E9AC476-089C-4CB1-8330-6D47EF538859}" sibTransId="{47680EF2-71CE-4F10-BB0D-5CE61D99559C}"/>
    <dgm:cxn modelId="{F4FD2726-DD67-4239-B7B3-AC07EBDA07A6}" srcId="{C6CB8345-A1EF-4892-A1CF-0A7560F51BE4}" destId="{F60574F2-4B23-47C0-90B1-CF930B7FBC2A}" srcOrd="1" destOrd="0" parTransId="{163AD066-3FB8-43A6-BC9F-B677545DFBAC}" sibTransId="{7C38B68D-EF8A-4A8D-8BF3-BB14F1200620}"/>
    <dgm:cxn modelId="{1D70F833-7252-4390-AE5D-D6BF86394659}" type="presOf" srcId="{F60574F2-4B23-47C0-90B1-CF930B7FBC2A}" destId="{4D9BE7F6-55DD-4BF4-9B69-CBD5E9088D11}" srcOrd="0" destOrd="0" presId="urn:microsoft.com/office/officeart/2005/8/layout/balance1"/>
    <dgm:cxn modelId="{98587658-3F12-4549-9333-2CF3ECAA2FD3}" type="presOf" srcId="{D05727AE-DE9A-4A56-8812-D5F32F9EAB37}" destId="{61EE6296-AD09-48E7-ACF4-CD65C44C0D93}" srcOrd="0" destOrd="0" presId="urn:microsoft.com/office/officeart/2005/8/layout/balance1"/>
    <dgm:cxn modelId="{6161A6AE-3151-4A77-A8C5-6987778F33A8}" type="presOf" srcId="{C6CB8345-A1EF-4892-A1CF-0A7560F51BE4}" destId="{3ABCF301-DDA1-495D-87AC-328B35F0349C}" srcOrd="0" destOrd="0" presId="urn:microsoft.com/office/officeart/2005/8/layout/balance1"/>
    <dgm:cxn modelId="{0DBB74D3-1EB9-4801-A5ED-A076AF833F4B}" type="presOf" srcId="{41A07970-3BC5-44A3-AA76-6CD9D5D7BCDC}" destId="{5900AF83-5879-4A47-9103-7D9956A23FCA}" srcOrd="0" destOrd="0" presId="urn:microsoft.com/office/officeart/2005/8/layout/balance1"/>
    <dgm:cxn modelId="{FA75F6D5-BC30-4C61-A1B9-29C659DF5024}" srcId="{41A07970-3BC5-44A3-AA76-6CD9D5D7BCDC}" destId="{D05727AE-DE9A-4A56-8812-D5F32F9EAB37}" srcOrd="0" destOrd="0" parTransId="{BD780094-F989-47F8-90CC-53F26440CF16}" sibTransId="{50D45A90-FD63-4FF5-B2D7-608688D3278F}"/>
    <dgm:cxn modelId="{0479B548-656A-4F36-B74A-F23954F36F04}" type="presParOf" srcId="{3ABCF301-DDA1-495D-87AC-328B35F0349C}" destId="{499289AD-4EC9-4E5E-8794-70E81E60F95D}" srcOrd="0" destOrd="0" presId="urn:microsoft.com/office/officeart/2005/8/layout/balance1"/>
    <dgm:cxn modelId="{4A0DD765-B703-4996-9331-76E8A70700B6}" type="presParOf" srcId="{3ABCF301-DDA1-495D-87AC-328B35F0349C}" destId="{6BB56D09-4724-44A8-8448-640AFDC1773E}" srcOrd="1" destOrd="0" presId="urn:microsoft.com/office/officeart/2005/8/layout/balance1"/>
    <dgm:cxn modelId="{9F6F891E-529F-4155-B77D-9A5616C83B44}" type="presParOf" srcId="{6BB56D09-4724-44A8-8448-640AFDC1773E}" destId="{5900AF83-5879-4A47-9103-7D9956A23FCA}" srcOrd="0" destOrd="0" presId="urn:microsoft.com/office/officeart/2005/8/layout/balance1"/>
    <dgm:cxn modelId="{86E1FDF6-D355-463E-BED2-B28C7B4B1C02}" type="presParOf" srcId="{6BB56D09-4724-44A8-8448-640AFDC1773E}" destId="{4D9BE7F6-55DD-4BF4-9B69-CBD5E9088D11}" srcOrd="1" destOrd="0" presId="urn:microsoft.com/office/officeart/2005/8/layout/balance1"/>
    <dgm:cxn modelId="{26E3C59C-0181-4265-B48A-06DAB4BDDE3A}" type="presParOf" srcId="{3ABCF301-DDA1-495D-87AC-328B35F0349C}" destId="{C8036659-7597-4C89-9947-5660896FE5F9}" srcOrd="2" destOrd="0" presId="urn:microsoft.com/office/officeart/2005/8/layout/balance1"/>
    <dgm:cxn modelId="{6A20705A-1B17-4392-9620-44588BE0F514}" type="presParOf" srcId="{C8036659-7597-4C89-9947-5660896FE5F9}" destId="{2C60F6F2-420B-4D74-91E5-4F777E9C6511}" srcOrd="0" destOrd="0" presId="urn:microsoft.com/office/officeart/2005/8/layout/balance1"/>
    <dgm:cxn modelId="{FB7B0333-B4AB-4625-98AB-B926B44E6608}" type="presParOf" srcId="{C8036659-7597-4C89-9947-5660896FE5F9}" destId="{89EF3142-FA07-497D-BA53-AF761F795824}" srcOrd="1" destOrd="0" presId="urn:microsoft.com/office/officeart/2005/8/layout/balance1"/>
    <dgm:cxn modelId="{3858C062-D151-4A0F-B50E-E98946C120A5}" type="presParOf" srcId="{C8036659-7597-4C89-9947-5660896FE5F9}" destId="{FF37AC58-BD6B-49EF-865E-1147162821A6}" srcOrd="2" destOrd="0" presId="urn:microsoft.com/office/officeart/2005/8/layout/balance1"/>
    <dgm:cxn modelId="{2098F7FA-0BD9-432F-B31E-B3FD97588195}" type="presParOf" srcId="{C8036659-7597-4C89-9947-5660896FE5F9}" destId="{61EE6296-AD09-48E7-ACF4-CD65C44C0D93}" srcOrd="3"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CB8345-A1EF-4892-A1CF-0A7560F51BE4}"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ru-RU"/>
        </a:p>
      </dgm:t>
    </dgm:pt>
    <dgm:pt modelId="{41A07970-3BC5-44A3-AA76-6CD9D5D7BCDC}">
      <dgm:prSet phldrT="[Текст]"/>
      <dgm:spPr/>
      <dgm:t>
        <a:bodyPr/>
        <a:lstStyle/>
        <a:p>
          <a:r>
            <a:rPr lang="ru-RU" dirty="0"/>
            <a:t>Мечта</a:t>
          </a:r>
        </a:p>
      </dgm:t>
    </dgm:pt>
    <dgm:pt modelId="{1E9AC476-089C-4CB1-8330-6D47EF538859}" type="parTrans" cxnId="{8B3C5C09-3485-4568-972B-BA5AF64B8C1B}">
      <dgm:prSet/>
      <dgm:spPr/>
      <dgm:t>
        <a:bodyPr/>
        <a:lstStyle/>
        <a:p>
          <a:endParaRPr lang="ru-RU"/>
        </a:p>
      </dgm:t>
    </dgm:pt>
    <dgm:pt modelId="{47680EF2-71CE-4F10-BB0D-5CE61D99559C}" type="sibTrans" cxnId="{8B3C5C09-3485-4568-972B-BA5AF64B8C1B}">
      <dgm:prSet/>
      <dgm:spPr/>
      <dgm:t>
        <a:bodyPr/>
        <a:lstStyle/>
        <a:p>
          <a:endParaRPr lang="ru-RU"/>
        </a:p>
      </dgm:t>
    </dgm:pt>
    <dgm:pt modelId="{D05727AE-DE9A-4A56-8812-D5F32F9EAB37}">
      <dgm:prSet phldrT="[Текст]"/>
      <dgm:spPr/>
      <dgm:t>
        <a:bodyPr/>
        <a:lstStyle/>
        <a:p>
          <a:r>
            <a:rPr lang="ru-RU" dirty="0"/>
            <a:t>Геймплей</a:t>
          </a:r>
        </a:p>
      </dgm:t>
    </dgm:pt>
    <dgm:pt modelId="{BD780094-F989-47F8-90CC-53F26440CF16}" type="parTrans" cxnId="{FA75F6D5-BC30-4C61-A1B9-29C659DF5024}">
      <dgm:prSet/>
      <dgm:spPr/>
      <dgm:t>
        <a:bodyPr/>
        <a:lstStyle/>
        <a:p>
          <a:endParaRPr lang="ru-RU"/>
        </a:p>
      </dgm:t>
    </dgm:pt>
    <dgm:pt modelId="{50D45A90-FD63-4FF5-B2D7-608688D3278F}" type="sibTrans" cxnId="{FA75F6D5-BC30-4C61-A1B9-29C659DF5024}">
      <dgm:prSet/>
      <dgm:spPr/>
      <dgm:t>
        <a:bodyPr/>
        <a:lstStyle/>
        <a:p>
          <a:endParaRPr lang="ru-RU"/>
        </a:p>
      </dgm:t>
    </dgm:pt>
    <dgm:pt modelId="{F60574F2-4B23-47C0-90B1-CF930B7FBC2A}">
      <dgm:prSet phldrT="[Текст]"/>
      <dgm:spPr/>
      <dgm:t>
        <a:bodyPr/>
        <a:lstStyle/>
        <a:p>
          <a:r>
            <a:rPr lang="ru-RU" dirty="0"/>
            <a:t>Маркетинг</a:t>
          </a:r>
        </a:p>
      </dgm:t>
    </dgm:pt>
    <dgm:pt modelId="{163AD066-3FB8-43A6-BC9F-B677545DFBAC}" type="parTrans" cxnId="{F4FD2726-DD67-4239-B7B3-AC07EBDA07A6}">
      <dgm:prSet/>
      <dgm:spPr/>
      <dgm:t>
        <a:bodyPr/>
        <a:lstStyle/>
        <a:p>
          <a:endParaRPr lang="ru-RU"/>
        </a:p>
      </dgm:t>
    </dgm:pt>
    <dgm:pt modelId="{7C38B68D-EF8A-4A8D-8BF3-BB14F1200620}" type="sibTrans" cxnId="{F4FD2726-DD67-4239-B7B3-AC07EBDA07A6}">
      <dgm:prSet/>
      <dgm:spPr/>
      <dgm:t>
        <a:bodyPr/>
        <a:lstStyle/>
        <a:p>
          <a:endParaRPr lang="ru-RU"/>
        </a:p>
      </dgm:t>
    </dgm:pt>
    <dgm:pt modelId="{89CDDF87-78A7-4451-B2BF-70136C243A4E}">
      <dgm:prSet phldrT="[Текст]"/>
      <dgm:spPr/>
      <dgm:t>
        <a:bodyPr/>
        <a:lstStyle/>
        <a:p>
          <a:r>
            <a:rPr lang="ru-RU" dirty="0"/>
            <a:t>Аудитория</a:t>
          </a:r>
        </a:p>
      </dgm:t>
    </dgm:pt>
    <dgm:pt modelId="{53BEBD67-0670-4C76-8097-A2C94A4BAC27}" type="parTrans" cxnId="{62CE4346-EAD0-4DDA-8931-72080030EA27}">
      <dgm:prSet/>
      <dgm:spPr/>
      <dgm:t>
        <a:bodyPr/>
        <a:lstStyle/>
        <a:p>
          <a:endParaRPr lang="ru-RU"/>
        </a:p>
      </dgm:t>
    </dgm:pt>
    <dgm:pt modelId="{3E907ED2-A15C-46FB-8225-A9A653979125}" type="sibTrans" cxnId="{62CE4346-EAD0-4DDA-8931-72080030EA27}">
      <dgm:prSet/>
      <dgm:spPr/>
      <dgm:t>
        <a:bodyPr/>
        <a:lstStyle/>
        <a:p>
          <a:endParaRPr lang="ru-RU"/>
        </a:p>
      </dgm:t>
    </dgm:pt>
    <dgm:pt modelId="{3ABCF301-DDA1-495D-87AC-328B35F0349C}" type="pres">
      <dgm:prSet presAssocID="{C6CB8345-A1EF-4892-A1CF-0A7560F51BE4}" presName="outerComposite" presStyleCnt="0">
        <dgm:presLayoutVars>
          <dgm:chMax val="2"/>
          <dgm:animLvl val="lvl"/>
          <dgm:resizeHandles val="exact"/>
        </dgm:presLayoutVars>
      </dgm:prSet>
      <dgm:spPr/>
    </dgm:pt>
    <dgm:pt modelId="{499289AD-4EC9-4E5E-8794-70E81E60F95D}" type="pres">
      <dgm:prSet presAssocID="{C6CB8345-A1EF-4892-A1CF-0A7560F51BE4}" presName="dummyMaxCanvas" presStyleCnt="0"/>
      <dgm:spPr/>
    </dgm:pt>
    <dgm:pt modelId="{6BB56D09-4724-44A8-8448-640AFDC1773E}" type="pres">
      <dgm:prSet presAssocID="{C6CB8345-A1EF-4892-A1CF-0A7560F51BE4}" presName="parentComposite" presStyleCnt="0"/>
      <dgm:spPr/>
    </dgm:pt>
    <dgm:pt modelId="{5900AF83-5879-4A47-9103-7D9956A23FCA}" type="pres">
      <dgm:prSet presAssocID="{C6CB8345-A1EF-4892-A1CF-0A7560F51BE4}" presName="parent1" presStyleLbl="alignAccFollowNode1" presStyleIdx="0" presStyleCnt="4">
        <dgm:presLayoutVars>
          <dgm:chMax val="4"/>
        </dgm:presLayoutVars>
      </dgm:prSet>
      <dgm:spPr/>
    </dgm:pt>
    <dgm:pt modelId="{4D9BE7F6-55DD-4BF4-9B69-CBD5E9088D11}" type="pres">
      <dgm:prSet presAssocID="{C6CB8345-A1EF-4892-A1CF-0A7560F51BE4}" presName="parent2" presStyleLbl="alignAccFollowNode1" presStyleIdx="1" presStyleCnt="4">
        <dgm:presLayoutVars>
          <dgm:chMax val="4"/>
        </dgm:presLayoutVars>
      </dgm:prSet>
      <dgm:spPr/>
    </dgm:pt>
    <dgm:pt modelId="{C8036659-7597-4C89-9947-5660896FE5F9}" type="pres">
      <dgm:prSet presAssocID="{C6CB8345-A1EF-4892-A1CF-0A7560F51BE4}" presName="childrenComposite" presStyleCnt="0"/>
      <dgm:spPr/>
    </dgm:pt>
    <dgm:pt modelId="{2C60F6F2-420B-4D74-91E5-4F777E9C6511}" type="pres">
      <dgm:prSet presAssocID="{C6CB8345-A1EF-4892-A1CF-0A7560F51BE4}" presName="dummyMaxCanvas_ChildArea" presStyleCnt="0"/>
      <dgm:spPr/>
    </dgm:pt>
    <dgm:pt modelId="{89EF3142-FA07-497D-BA53-AF761F795824}" type="pres">
      <dgm:prSet presAssocID="{C6CB8345-A1EF-4892-A1CF-0A7560F51BE4}" presName="fulcrum" presStyleLbl="alignAccFollowNode1" presStyleIdx="2" presStyleCnt="4"/>
      <dgm:spPr/>
    </dgm:pt>
    <dgm:pt modelId="{A1E26C13-C05C-4EBC-A692-0CFA01980126}" type="pres">
      <dgm:prSet presAssocID="{C6CB8345-A1EF-4892-A1CF-0A7560F51BE4}" presName="balance_11" presStyleLbl="alignAccFollowNode1" presStyleIdx="3" presStyleCnt="4">
        <dgm:presLayoutVars>
          <dgm:bulletEnabled val="1"/>
        </dgm:presLayoutVars>
      </dgm:prSet>
      <dgm:spPr/>
    </dgm:pt>
    <dgm:pt modelId="{DDDB4489-581F-4890-A04E-E431AE6D14A2}" type="pres">
      <dgm:prSet presAssocID="{C6CB8345-A1EF-4892-A1CF-0A7560F51BE4}" presName="left_11_1" presStyleLbl="node1" presStyleIdx="0" presStyleCnt="2">
        <dgm:presLayoutVars>
          <dgm:bulletEnabled val="1"/>
        </dgm:presLayoutVars>
      </dgm:prSet>
      <dgm:spPr/>
    </dgm:pt>
    <dgm:pt modelId="{26119957-BB07-406A-841E-B1E2895912E5}" type="pres">
      <dgm:prSet presAssocID="{C6CB8345-A1EF-4892-A1CF-0A7560F51BE4}" presName="right_11_1" presStyleLbl="node1" presStyleIdx="1" presStyleCnt="2">
        <dgm:presLayoutVars>
          <dgm:bulletEnabled val="1"/>
        </dgm:presLayoutVars>
      </dgm:prSet>
      <dgm:spPr/>
    </dgm:pt>
  </dgm:ptLst>
  <dgm:cxnLst>
    <dgm:cxn modelId="{8B3C5C09-3485-4568-972B-BA5AF64B8C1B}" srcId="{C6CB8345-A1EF-4892-A1CF-0A7560F51BE4}" destId="{41A07970-3BC5-44A3-AA76-6CD9D5D7BCDC}" srcOrd="0" destOrd="0" parTransId="{1E9AC476-089C-4CB1-8330-6D47EF538859}" sibTransId="{47680EF2-71CE-4F10-BB0D-5CE61D99559C}"/>
    <dgm:cxn modelId="{F4FD2726-DD67-4239-B7B3-AC07EBDA07A6}" srcId="{C6CB8345-A1EF-4892-A1CF-0A7560F51BE4}" destId="{F60574F2-4B23-47C0-90B1-CF930B7FBC2A}" srcOrd="1" destOrd="0" parTransId="{163AD066-3FB8-43A6-BC9F-B677545DFBAC}" sibTransId="{7C38B68D-EF8A-4A8D-8BF3-BB14F1200620}"/>
    <dgm:cxn modelId="{1D70F833-7252-4390-AE5D-D6BF86394659}" type="presOf" srcId="{F60574F2-4B23-47C0-90B1-CF930B7FBC2A}" destId="{4D9BE7F6-55DD-4BF4-9B69-CBD5E9088D11}" srcOrd="0" destOrd="0" presId="urn:microsoft.com/office/officeart/2005/8/layout/balance1"/>
    <dgm:cxn modelId="{62CE4346-EAD0-4DDA-8931-72080030EA27}" srcId="{F60574F2-4B23-47C0-90B1-CF930B7FBC2A}" destId="{89CDDF87-78A7-4451-B2BF-70136C243A4E}" srcOrd="0" destOrd="0" parTransId="{53BEBD67-0670-4C76-8097-A2C94A4BAC27}" sibTransId="{3E907ED2-A15C-46FB-8225-A9A653979125}"/>
    <dgm:cxn modelId="{0C03EF48-F0D7-4DA3-951D-ED668E400420}" type="presOf" srcId="{D05727AE-DE9A-4A56-8812-D5F32F9EAB37}" destId="{DDDB4489-581F-4890-A04E-E431AE6D14A2}" srcOrd="0" destOrd="0" presId="urn:microsoft.com/office/officeart/2005/8/layout/balance1"/>
    <dgm:cxn modelId="{0B7AC389-F719-4BC6-83B9-D3B0077F6CF5}" type="presOf" srcId="{89CDDF87-78A7-4451-B2BF-70136C243A4E}" destId="{26119957-BB07-406A-841E-B1E2895912E5}" srcOrd="0" destOrd="0" presId="urn:microsoft.com/office/officeart/2005/8/layout/balance1"/>
    <dgm:cxn modelId="{6161A6AE-3151-4A77-A8C5-6987778F33A8}" type="presOf" srcId="{C6CB8345-A1EF-4892-A1CF-0A7560F51BE4}" destId="{3ABCF301-DDA1-495D-87AC-328B35F0349C}" srcOrd="0" destOrd="0" presId="urn:microsoft.com/office/officeart/2005/8/layout/balance1"/>
    <dgm:cxn modelId="{0DBB74D3-1EB9-4801-A5ED-A076AF833F4B}" type="presOf" srcId="{41A07970-3BC5-44A3-AA76-6CD9D5D7BCDC}" destId="{5900AF83-5879-4A47-9103-7D9956A23FCA}" srcOrd="0" destOrd="0" presId="urn:microsoft.com/office/officeart/2005/8/layout/balance1"/>
    <dgm:cxn modelId="{FA75F6D5-BC30-4C61-A1B9-29C659DF5024}" srcId="{41A07970-3BC5-44A3-AA76-6CD9D5D7BCDC}" destId="{D05727AE-DE9A-4A56-8812-D5F32F9EAB37}" srcOrd="0" destOrd="0" parTransId="{BD780094-F989-47F8-90CC-53F26440CF16}" sibTransId="{50D45A90-FD63-4FF5-B2D7-608688D3278F}"/>
    <dgm:cxn modelId="{0479B548-656A-4F36-B74A-F23954F36F04}" type="presParOf" srcId="{3ABCF301-DDA1-495D-87AC-328B35F0349C}" destId="{499289AD-4EC9-4E5E-8794-70E81E60F95D}" srcOrd="0" destOrd="0" presId="urn:microsoft.com/office/officeart/2005/8/layout/balance1"/>
    <dgm:cxn modelId="{4A0DD765-B703-4996-9331-76E8A70700B6}" type="presParOf" srcId="{3ABCF301-DDA1-495D-87AC-328B35F0349C}" destId="{6BB56D09-4724-44A8-8448-640AFDC1773E}" srcOrd="1" destOrd="0" presId="urn:microsoft.com/office/officeart/2005/8/layout/balance1"/>
    <dgm:cxn modelId="{9F6F891E-529F-4155-B77D-9A5616C83B44}" type="presParOf" srcId="{6BB56D09-4724-44A8-8448-640AFDC1773E}" destId="{5900AF83-5879-4A47-9103-7D9956A23FCA}" srcOrd="0" destOrd="0" presId="urn:microsoft.com/office/officeart/2005/8/layout/balance1"/>
    <dgm:cxn modelId="{86E1FDF6-D355-463E-BED2-B28C7B4B1C02}" type="presParOf" srcId="{6BB56D09-4724-44A8-8448-640AFDC1773E}" destId="{4D9BE7F6-55DD-4BF4-9B69-CBD5E9088D11}" srcOrd="1" destOrd="0" presId="urn:microsoft.com/office/officeart/2005/8/layout/balance1"/>
    <dgm:cxn modelId="{26E3C59C-0181-4265-B48A-06DAB4BDDE3A}" type="presParOf" srcId="{3ABCF301-DDA1-495D-87AC-328B35F0349C}" destId="{C8036659-7597-4C89-9947-5660896FE5F9}" srcOrd="2" destOrd="0" presId="urn:microsoft.com/office/officeart/2005/8/layout/balance1"/>
    <dgm:cxn modelId="{6A20705A-1B17-4392-9620-44588BE0F514}" type="presParOf" srcId="{C8036659-7597-4C89-9947-5660896FE5F9}" destId="{2C60F6F2-420B-4D74-91E5-4F777E9C6511}" srcOrd="0" destOrd="0" presId="urn:microsoft.com/office/officeart/2005/8/layout/balance1"/>
    <dgm:cxn modelId="{FB7B0333-B4AB-4625-98AB-B926B44E6608}" type="presParOf" srcId="{C8036659-7597-4C89-9947-5660896FE5F9}" destId="{89EF3142-FA07-497D-BA53-AF761F795824}" srcOrd="1" destOrd="0" presId="urn:microsoft.com/office/officeart/2005/8/layout/balance1"/>
    <dgm:cxn modelId="{361AB99D-D3A3-4680-8457-6B47B29EE05F}" type="presParOf" srcId="{C8036659-7597-4C89-9947-5660896FE5F9}" destId="{A1E26C13-C05C-4EBC-A692-0CFA01980126}" srcOrd="2" destOrd="0" presId="urn:microsoft.com/office/officeart/2005/8/layout/balance1"/>
    <dgm:cxn modelId="{86B5591F-3E8E-4A20-883B-18BC4E319155}" type="presParOf" srcId="{C8036659-7597-4C89-9947-5660896FE5F9}" destId="{DDDB4489-581F-4890-A04E-E431AE6D14A2}" srcOrd="3" destOrd="0" presId="urn:microsoft.com/office/officeart/2005/8/layout/balance1"/>
    <dgm:cxn modelId="{E5D5A81B-ACB3-484F-9E0E-4091D57C0584}" type="presParOf" srcId="{C8036659-7597-4C89-9947-5660896FE5F9}" destId="{26119957-BB07-406A-841E-B1E2895912E5}" srcOrd="4"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CB8345-A1EF-4892-A1CF-0A7560F51BE4}"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ru-RU"/>
        </a:p>
      </dgm:t>
    </dgm:pt>
    <dgm:pt modelId="{41A07970-3BC5-44A3-AA76-6CD9D5D7BCDC}">
      <dgm:prSet phldrT="[Текст]"/>
      <dgm:spPr/>
      <dgm:t>
        <a:bodyPr/>
        <a:lstStyle/>
        <a:p>
          <a:r>
            <a:rPr lang="ru-RU" dirty="0"/>
            <a:t>Мечта</a:t>
          </a:r>
        </a:p>
      </dgm:t>
    </dgm:pt>
    <dgm:pt modelId="{1E9AC476-089C-4CB1-8330-6D47EF538859}" type="parTrans" cxnId="{8B3C5C09-3485-4568-972B-BA5AF64B8C1B}">
      <dgm:prSet/>
      <dgm:spPr/>
      <dgm:t>
        <a:bodyPr/>
        <a:lstStyle/>
        <a:p>
          <a:endParaRPr lang="ru-RU"/>
        </a:p>
      </dgm:t>
    </dgm:pt>
    <dgm:pt modelId="{47680EF2-71CE-4F10-BB0D-5CE61D99559C}" type="sibTrans" cxnId="{8B3C5C09-3485-4568-972B-BA5AF64B8C1B}">
      <dgm:prSet/>
      <dgm:spPr/>
      <dgm:t>
        <a:bodyPr/>
        <a:lstStyle/>
        <a:p>
          <a:endParaRPr lang="ru-RU"/>
        </a:p>
      </dgm:t>
    </dgm:pt>
    <dgm:pt modelId="{D05727AE-DE9A-4A56-8812-D5F32F9EAB37}">
      <dgm:prSet phldrT="[Текст]"/>
      <dgm:spPr/>
      <dgm:t>
        <a:bodyPr/>
        <a:lstStyle/>
        <a:p>
          <a:r>
            <a:rPr lang="ru-RU" dirty="0"/>
            <a:t>Геймплей</a:t>
          </a:r>
        </a:p>
      </dgm:t>
    </dgm:pt>
    <dgm:pt modelId="{BD780094-F989-47F8-90CC-53F26440CF16}" type="parTrans" cxnId="{FA75F6D5-BC30-4C61-A1B9-29C659DF5024}">
      <dgm:prSet/>
      <dgm:spPr/>
      <dgm:t>
        <a:bodyPr/>
        <a:lstStyle/>
        <a:p>
          <a:endParaRPr lang="ru-RU"/>
        </a:p>
      </dgm:t>
    </dgm:pt>
    <dgm:pt modelId="{50D45A90-FD63-4FF5-B2D7-608688D3278F}" type="sibTrans" cxnId="{FA75F6D5-BC30-4C61-A1B9-29C659DF5024}">
      <dgm:prSet/>
      <dgm:spPr/>
      <dgm:t>
        <a:bodyPr/>
        <a:lstStyle/>
        <a:p>
          <a:endParaRPr lang="ru-RU"/>
        </a:p>
      </dgm:t>
    </dgm:pt>
    <dgm:pt modelId="{F60574F2-4B23-47C0-90B1-CF930B7FBC2A}">
      <dgm:prSet phldrT="[Текст]"/>
      <dgm:spPr/>
      <dgm:t>
        <a:bodyPr/>
        <a:lstStyle/>
        <a:p>
          <a:r>
            <a:rPr lang="ru-RU" dirty="0"/>
            <a:t>Маркетинг</a:t>
          </a:r>
        </a:p>
      </dgm:t>
    </dgm:pt>
    <dgm:pt modelId="{163AD066-3FB8-43A6-BC9F-B677545DFBAC}" type="parTrans" cxnId="{F4FD2726-DD67-4239-B7B3-AC07EBDA07A6}">
      <dgm:prSet/>
      <dgm:spPr/>
      <dgm:t>
        <a:bodyPr/>
        <a:lstStyle/>
        <a:p>
          <a:endParaRPr lang="ru-RU"/>
        </a:p>
      </dgm:t>
    </dgm:pt>
    <dgm:pt modelId="{7C38B68D-EF8A-4A8D-8BF3-BB14F1200620}" type="sibTrans" cxnId="{F4FD2726-DD67-4239-B7B3-AC07EBDA07A6}">
      <dgm:prSet/>
      <dgm:spPr/>
      <dgm:t>
        <a:bodyPr/>
        <a:lstStyle/>
        <a:p>
          <a:endParaRPr lang="ru-RU"/>
        </a:p>
      </dgm:t>
    </dgm:pt>
    <dgm:pt modelId="{89CDDF87-78A7-4451-B2BF-70136C243A4E}">
      <dgm:prSet phldrT="[Текст]"/>
      <dgm:spPr/>
      <dgm:t>
        <a:bodyPr/>
        <a:lstStyle/>
        <a:p>
          <a:r>
            <a:rPr lang="ru-RU" dirty="0"/>
            <a:t>Аудитория</a:t>
          </a:r>
        </a:p>
      </dgm:t>
    </dgm:pt>
    <dgm:pt modelId="{53BEBD67-0670-4C76-8097-A2C94A4BAC27}" type="parTrans" cxnId="{62CE4346-EAD0-4DDA-8931-72080030EA27}">
      <dgm:prSet/>
      <dgm:spPr/>
      <dgm:t>
        <a:bodyPr/>
        <a:lstStyle/>
        <a:p>
          <a:endParaRPr lang="ru-RU"/>
        </a:p>
      </dgm:t>
    </dgm:pt>
    <dgm:pt modelId="{3E907ED2-A15C-46FB-8225-A9A653979125}" type="sibTrans" cxnId="{62CE4346-EAD0-4DDA-8931-72080030EA27}">
      <dgm:prSet/>
      <dgm:spPr/>
      <dgm:t>
        <a:bodyPr/>
        <a:lstStyle/>
        <a:p>
          <a:endParaRPr lang="ru-RU"/>
        </a:p>
      </dgm:t>
    </dgm:pt>
    <dgm:pt modelId="{426254BE-77F3-4920-90CE-A24002A0A5D5}">
      <dgm:prSet phldrT="[Текст]"/>
      <dgm:spPr/>
      <dgm:t>
        <a:bodyPr/>
        <a:lstStyle/>
        <a:p>
          <a:r>
            <a:rPr lang="ru-RU" dirty="0"/>
            <a:t>Финансовый план</a:t>
          </a:r>
        </a:p>
      </dgm:t>
    </dgm:pt>
    <dgm:pt modelId="{D630AAC6-365F-4FBC-BC63-A220961920BD}" type="parTrans" cxnId="{BFCB0D5D-4FB8-4B5D-836A-0EAE184359AD}">
      <dgm:prSet/>
      <dgm:spPr/>
      <dgm:t>
        <a:bodyPr/>
        <a:lstStyle/>
        <a:p>
          <a:endParaRPr lang="ru-RU"/>
        </a:p>
      </dgm:t>
    </dgm:pt>
    <dgm:pt modelId="{9CD8C050-1D78-450E-AF7C-1132D4E085C2}" type="sibTrans" cxnId="{BFCB0D5D-4FB8-4B5D-836A-0EAE184359AD}">
      <dgm:prSet/>
      <dgm:spPr/>
      <dgm:t>
        <a:bodyPr/>
        <a:lstStyle/>
        <a:p>
          <a:endParaRPr lang="ru-RU"/>
        </a:p>
      </dgm:t>
    </dgm:pt>
    <dgm:pt modelId="{3ABCF301-DDA1-495D-87AC-328B35F0349C}" type="pres">
      <dgm:prSet presAssocID="{C6CB8345-A1EF-4892-A1CF-0A7560F51BE4}" presName="outerComposite" presStyleCnt="0">
        <dgm:presLayoutVars>
          <dgm:chMax val="2"/>
          <dgm:animLvl val="lvl"/>
          <dgm:resizeHandles val="exact"/>
        </dgm:presLayoutVars>
      </dgm:prSet>
      <dgm:spPr/>
    </dgm:pt>
    <dgm:pt modelId="{499289AD-4EC9-4E5E-8794-70E81E60F95D}" type="pres">
      <dgm:prSet presAssocID="{C6CB8345-A1EF-4892-A1CF-0A7560F51BE4}" presName="dummyMaxCanvas" presStyleCnt="0"/>
      <dgm:spPr/>
    </dgm:pt>
    <dgm:pt modelId="{6BB56D09-4724-44A8-8448-640AFDC1773E}" type="pres">
      <dgm:prSet presAssocID="{C6CB8345-A1EF-4892-A1CF-0A7560F51BE4}" presName="parentComposite" presStyleCnt="0"/>
      <dgm:spPr/>
    </dgm:pt>
    <dgm:pt modelId="{5900AF83-5879-4A47-9103-7D9956A23FCA}" type="pres">
      <dgm:prSet presAssocID="{C6CB8345-A1EF-4892-A1CF-0A7560F51BE4}" presName="parent1" presStyleLbl="alignAccFollowNode1" presStyleIdx="0" presStyleCnt="4">
        <dgm:presLayoutVars>
          <dgm:chMax val="4"/>
        </dgm:presLayoutVars>
      </dgm:prSet>
      <dgm:spPr/>
    </dgm:pt>
    <dgm:pt modelId="{4D9BE7F6-55DD-4BF4-9B69-CBD5E9088D11}" type="pres">
      <dgm:prSet presAssocID="{C6CB8345-A1EF-4892-A1CF-0A7560F51BE4}" presName="parent2" presStyleLbl="alignAccFollowNode1" presStyleIdx="1" presStyleCnt="4">
        <dgm:presLayoutVars>
          <dgm:chMax val="4"/>
        </dgm:presLayoutVars>
      </dgm:prSet>
      <dgm:spPr/>
    </dgm:pt>
    <dgm:pt modelId="{C8036659-7597-4C89-9947-5660896FE5F9}" type="pres">
      <dgm:prSet presAssocID="{C6CB8345-A1EF-4892-A1CF-0A7560F51BE4}" presName="childrenComposite" presStyleCnt="0"/>
      <dgm:spPr/>
    </dgm:pt>
    <dgm:pt modelId="{2C60F6F2-420B-4D74-91E5-4F777E9C6511}" type="pres">
      <dgm:prSet presAssocID="{C6CB8345-A1EF-4892-A1CF-0A7560F51BE4}" presName="dummyMaxCanvas_ChildArea" presStyleCnt="0"/>
      <dgm:spPr/>
    </dgm:pt>
    <dgm:pt modelId="{89EF3142-FA07-497D-BA53-AF761F795824}" type="pres">
      <dgm:prSet presAssocID="{C6CB8345-A1EF-4892-A1CF-0A7560F51BE4}" presName="fulcrum" presStyleLbl="alignAccFollowNode1" presStyleIdx="2" presStyleCnt="4"/>
      <dgm:spPr/>
    </dgm:pt>
    <dgm:pt modelId="{0B33DD71-D226-4F30-8E4F-92AD2B58914F}" type="pres">
      <dgm:prSet presAssocID="{C6CB8345-A1EF-4892-A1CF-0A7560F51BE4}" presName="balance_12" presStyleLbl="alignAccFollowNode1" presStyleIdx="3" presStyleCnt="4">
        <dgm:presLayoutVars>
          <dgm:bulletEnabled val="1"/>
        </dgm:presLayoutVars>
      </dgm:prSet>
      <dgm:spPr/>
    </dgm:pt>
    <dgm:pt modelId="{414B0B5B-39B2-4C6E-B9B8-325D907C42D6}" type="pres">
      <dgm:prSet presAssocID="{C6CB8345-A1EF-4892-A1CF-0A7560F51BE4}" presName="right_12_1" presStyleLbl="node1" presStyleIdx="0" presStyleCnt="3">
        <dgm:presLayoutVars>
          <dgm:bulletEnabled val="1"/>
        </dgm:presLayoutVars>
      </dgm:prSet>
      <dgm:spPr/>
    </dgm:pt>
    <dgm:pt modelId="{6BF9403E-41C0-484B-8BBB-C2C8F7C86C20}" type="pres">
      <dgm:prSet presAssocID="{C6CB8345-A1EF-4892-A1CF-0A7560F51BE4}" presName="right_12_2" presStyleLbl="node1" presStyleIdx="1" presStyleCnt="3">
        <dgm:presLayoutVars>
          <dgm:bulletEnabled val="1"/>
        </dgm:presLayoutVars>
      </dgm:prSet>
      <dgm:spPr/>
    </dgm:pt>
    <dgm:pt modelId="{69E03326-1AE1-477E-B67F-07ACE5B4F878}" type="pres">
      <dgm:prSet presAssocID="{C6CB8345-A1EF-4892-A1CF-0A7560F51BE4}" presName="left_12_1" presStyleLbl="node1" presStyleIdx="2" presStyleCnt="3">
        <dgm:presLayoutVars>
          <dgm:bulletEnabled val="1"/>
        </dgm:presLayoutVars>
      </dgm:prSet>
      <dgm:spPr/>
    </dgm:pt>
  </dgm:ptLst>
  <dgm:cxnLst>
    <dgm:cxn modelId="{8B3C5C09-3485-4568-972B-BA5AF64B8C1B}" srcId="{C6CB8345-A1EF-4892-A1CF-0A7560F51BE4}" destId="{41A07970-3BC5-44A3-AA76-6CD9D5D7BCDC}" srcOrd="0" destOrd="0" parTransId="{1E9AC476-089C-4CB1-8330-6D47EF538859}" sibTransId="{47680EF2-71CE-4F10-BB0D-5CE61D99559C}"/>
    <dgm:cxn modelId="{F4FD2726-DD67-4239-B7B3-AC07EBDA07A6}" srcId="{C6CB8345-A1EF-4892-A1CF-0A7560F51BE4}" destId="{F60574F2-4B23-47C0-90B1-CF930B7FBC2A}" srcOrd="1" destOrd="0" parTransId="{163AD066-3FB8-43A6-BC9F-B677545DFBAC}" sibTransId="{7C38B68D-EF8A-4A8D-8BF3-BB14F1200620}"/>
    <dgm:cxn modelId="{1D70F833-7252-4390-AE5D-D6BF86394659}" type="presOf" srcId="{F60574F2-4B23-47C0-90B1-CF930B7FBC2A}" destId="{4D9BE7F6-55DD-4BF4-9B69-CBD5E9088D11}" srcOrd="0" destOrd="0" presId="urn:microsoft.com/office/officeart/2005/8/layout/balance1"/>
    <dgm:cxn modelId="{BFCB0D5D-4FB8-4B5D-836A-0EAE184359AD}" srcId="{F60574F2-4B23-47C0-90B1-CF930B7FBC2A}" destId="{426254BE-77F3-4920-90CE-A24002A0A5D5}" srcOrd="1" destOrd="0" parTransId="{D630AAC6-365F-4FBC-BC63-A220961920BD}" sibTransId="{9CD8C050-1D78-450E-AF7C-1132D4E085C2}"/>
    <dgm:cxn modelId="{62CE4346-EAD0-4DDA-8931-72080030EA27}" srcId="{F60574F2-4B23-47C0-90B1-CF930B7FBC2A}" destId="{89CDDF87-78A7-4451-B2BF-70136C243A4E}" srcOrd="0" destOrd="0" parTransId="{53BEBD67-0670-4C76-8097-A2C94A4BAC27}" sibTransId="{3E907ED2-A15C-46FB-8225-A9A653979125}"/>
    <dgm:cxn modelId="{3DDE8E56-56B3-44FD-8024-99E3CF684533}" type="presOf" srcId="{D05727AE-DE9A-4A56-8812-D5F32F9EAB37}" destId="{69E03326-1AE1-477E-B67F-07ACE5B4F878}" srcOrd="0" destOrd="0" presId="urn:microsoft.com/office/officeart/2005/8/layout/balance1"/>
    <dgm:cxn modelId="{2503F67E-E2E5-47FE-AED6-05132F8B379F}" type="presOf" srcId="{89CDDF87-78A7-4451-B2BF-70136C243A4E}" destId="{414B0B5B-39B2-4C6E-B9B8-325D907C42D6}" srcOrd="0" destOrd="0" presId="urn:microsoft.com/office/officeart/2005/8/layout/balance1"/>
    <dgm:cxn modelId="{F2CC1BAB-8C4E-4D5C-80EA-551D1CB2A28B}" type="presOf" srcId="{426254BE-77F3-4920-90CE-A24002A0A5D5}" destId="{6BF9403E-41C0-484B-8BBB-C2C8F7C86C20}" srcOrd="0" destOrd="0" presId="urn:microsoft.com/office/officeart/2005/8/layout/balance1"/>
    <dgm:cxn modelId="{6161A6AE-3151-4A77-A8C5-6987778F33A8}" type="presOf" srcId="{C6CB8345-A1EF-4892-A1CF-0A7560F51BE4}" destId="{3ABCF301-DDA1-495D-87AC-328B35F0349C}" srcOrd="0" destOrd="0" presId="urn:microsoft.com/office/officeart/2005/8/layout/balance1"/>
    <dgm:cxn modelId="{0DBB74D3-1EB9-4801-A5ED-A076AF833F4B}" type="presOf" srcId="{41A07970-3BC5-44A3-AA76-6CD9D5D7BCDC}" destId="{5900AF83-5879-4A47-9103-7D9956A23FCA}" srcOrd="0" destOrd="0" presId="urn:microsoft.com/office/officeart/2005/8/layout/balance1"/>
    <dgm:cxn modelId="{FA75F6D5-BC30-4C61-A1B9-29C659DF5024}" srcId="{41A07970-3BC5-44A3-AA76-6CD9D5D7BCDC}" destId="{D05727AE-DE9A-4A56-8812-D5F32F9EAB37}" srcOrd="0" destOrd="0" parTransId="{BD780094-F989-47F8-90CC-53F26440CF16}" sibTransId="{50D45A90-FD63-4FF5-B2D7-608688D3278F}"/>
    <dgm:cxn modelId="{0479B548-656A-4F36-B74A-F23954F36F04}" type="presParOf" srcId="{3ABCF301-DDA1-495D-87AC-328B35F0349C}" destId="{499289AD-4EC9-4E5E-8794-70E81E60F95D}" srcOrd="0" destOrd="0" presId="urn:microsoft.com/office/officeart/2005/8/layout/balance1"/>
    <dgm:cxn modelId="{4A0DD765-B703-4996-9331-76E8A70700B6}" type="presParOf" srcId="{3ABCF301-DDA1-495D-87AC-328B35F0349C}" destId="{6BB56D09-4724-44A8-8448-640AFDC1773E}" srcOrd="1" destOrd="0" presId="urn:microsoft.com/office/officeart/2005/8/layout/balance1"/>
    <dgm:cxn modelId="{9F6F891E-529F-4155-B77D-9A5616C83B44}" type="presParOf" srcId="{6BB56D09-4724-44A8-8448-640AFDC1773E}" destId="{5900AF83-5879-4A47-9103-7D9956A23FCA}" srcOrd="0" destOrd="0" presId="urn:microsoft.com/office/officeart/2005/8/layout/balance1"/>
    <dgm:cxn modelId="{86E1FDF6-D355-463E-BED2-B28C7B4B1C02}" type="presParOf" srcId="{6BB56D09-4724-44A8-8448-640AFDC1773E}" destId="{4D9BE7F6-55DD-4BF4-9B69-CBD5E9088D11}" srcOrd="1" destOrd="0" presId="urn:microsoft.com/office/officeart/2005/8/layout/balance1"/>
    <dgm:cxn modelId="{26E3C59C-0181-4265-B48A-06DAB4BDDE3A}" type="presParOf" srcId="{3ABCF301-DDA1-495D-87AC-328B35F0349C}" destId="{C8036659-7597-4C89-9947-5660896FE5F9}" srcOrd="2" destOrd="0" presId="urn:microsoft.com/office/officeart/2005/8/layout/balance1"/>
    <dgm:cxn modelId="{6A20705A-1B17-4392-9620-44588BE0F514}" type="presParOf" srcId="{C8036659-7597-4C89-9947-5660896FE5F9}" destId="{2C60F6F2-420B-4D74-91E5-4F777E9C6511}" srcOrd="0" destOrd="0" presId="urn:microsoft.com/office/officeart/2005/8/layout/balance1"/>
    <dgm:cxn modelId="{FB7B0333-B4AB-4625-98AB-B926B44E6608}" type="presParOf" srcId="{C8036659-7597-4C89-9947-5660896FE5F9}" destId="{89EF3142-FA07-497D-BA53-AF761F795824}" srcOrd="1" destOrd="0" presId="urn:microsoft.com/office/officeart/2005/8/layout/balance1"/>
    <dgm:cxn modelId="{C1DE3726-A518-42D3-8BB8-49CE01D6C0D9}" type="presParOf" srcId="{C8036659-7597-4C89-9947-5660896FE5F9}" destId="{0B33DD71-D226-4F30-8E4F-92AD2B58914F}" srcOrd="2" destOrd="0" presId="urn:microsoft.com/office/officeart/2005/8/layout/balance1"/>
    <dgm:cxn modelId="{DEF600A2-BAE3-4469-91D4-A3151302D89F}" type="presParOf" srcId="{C8036659-7597-4C89-9947-5660896FE5F9}" destId="{414B0B5B-39B2-4C6E-B9B8-325D907C42D6}" srcOrd="3" destOrd="0" presId="urn:microsoft.com/office/officeart/2005/8/layout/balance1"/>
    <dgm:cxn modelId="{D16B6C16-FDFC-4FD5-B5DA-3D8076E58525}" type="presParOf" srcId="{C8036659-7597-4C89-9947-5660896FE5F9}" destId="{6BF9403E-41C0-484B-8BBB-C2C8F7C86C20}" srcOrd="4" destOrd="0" presId="urn:microsoft.com/office/officeart/2005/8/layout/balance1"/>
    <dgm:cxn modelId="{DBB93863-6723-4DA2-9C40-320801051DFB}" type="presParOf" srcId="{C8036659-7597-4C89-9947-5660896FE5F9}" destId="{69E03326-1AE1-477E-B67F-07ACE5B4F878}" srcOrd="5"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CB8345-A1EF-4892-A1CF-0A7560F51BE4}"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ru-RU"/>
        </a:p>
      </dgm:t>
    </dgm:pt>
    <dgm:pt modelId="{41A07970-3BC5-44A3-AA76-6CD9D5D7BCDC}">
      <dgm:prSet phldrT="[Текст]"/>
      <dgm:spPr/>
      <dgm:t>
        <a:bodyPr/>
        <a:lstStyle/>
        <a:p>
          <a:r>
            <a:rPr lang="ru-RU" dirty="0"/>
            <a:t>Мечта</a:t>
          </a:r>
        </a:p>
      </dgm:t>
    </dgm:pt>
    <dgm:pt modelId="{1E9AC476-089C-4CB1-8330-6D47EF538859}" type="parTrans" cxnId="{8B3C5C09-3485-4568-972B-BA5AF64B8C1B}">
      <dgm:prSet/>
      <dgm:spPr/>
      <dgm:t>
        <a:bodyPr/>
        <a:lstStyle/>
        <a:p>
          <a:endParaRPr lang="ru-RU"/>
        </a:p>
      </dgm:t>
    </dgm:pt>
    <dgm:pt modelId="{47680EF2-71CE-4F10-BB0D-5CE61D99559C}" type="sibTrans" cxnId="{8B3C5C09-3485-4568-972B-BA5AF64B8C1B}">
      <dgm:prSet/>
      <dgm:spPr/>
      <dgm:t>
        <a:bodyPr/>
        <a:lstStyle/>
        <a:p>
          <a:endParaRPr lang="ru-RU"/>
        </a:p>
      </dgm:t>
    </dgm:pt>
    <dgm:pt modelId="{D05727AE-DE9A-4A56-8812-D5F32F9EAB37}">
      <dgm:prSet phldrT="[Текст]"/>
      <dgm:spPr/>
      <dgm:t>
        <a:bodyPr/>
        <a:lstStyle/>
        <a:p>
          <a:r>
            <a:rPr lang="ru-RU" dirty="0"/>
            <a:t>Геймплей</a:t>
          </a:r>
        </a:p>
      </dgm:t>
    </dgm:pt>
    <dgm:pt modelId="{BD780094-F989-47F8-90CC-53F26440CF16}" type="parTrans" cxnId="{FA75F6D5-BC30-4C61-A1B9-29C659DF5024}">
      <dgm:prSet/>
      <dgm:spPr/>
      <dgm:t>
        <a:bodyPr/>
        <a:lstStyle/>
        <a:p>
          <a:endParaRPr lang="ru-RU"/>
        </a:p>
      </dgm:t>
    </dgm:pt>
    <dgm:pt modelId="{50D45A90-FD63-4FF5-B2D7-608688D3278F}" type="sibTrans" cxnId="{FA75F6D5-BC30-4C61-A1B9-29C659DF5024}">
      <dgm:prSet/>
      <dgm:spPr/>
      <dgm:t>
        <a:bodyPr/>
        <a:lstStyle/>
        <a:p>
          <a:endParaRPr lang="ru-RU"/>
        </a:p>
      </dgm:t>
    </dgm:pt>
    <dgm:pt modelId="{F60574F2-4B23-47C0-90B1-CF930B7FBC2A}">
      <dgm:prSet phldrT="[Текст]"/>
      <dgm:spPr/>
      <dgm:t>
        <a:bodyPr/>
        <a:lstStyle/>
        <a:p>
          <a:r>
            <a:rPr lang="ru-RU" dirty="0"/>
            <a:t>Маркетинг</a:t>
          </a:r>
        </a:p>
      </dgm:t>
    </dgm:pt>
    <dgm:pt modelId="{163AD066-3FB8-43A6-BC9F-B677545DFBAC}" type="parTrans" cxnId="{F4FD2726-DD67-4239-B7B3-AC07EBDA07A6}">
      <dgm:prSet/>
      <dgm:spPr/>
      <dgm:t>
        <a:bodyPr/>
        <a:lstStyle/>
        <a:p>
          <a:endParaRPr lang="ru-RU"/>
        </a:p>
      </dgm:t>
    </dgm:pt>
    <dgm:pt modelId="{7C38B68D-EF8A-4A8D-8BF3-BB14F1200620}" type="sibTrans" cxnId="{F4FD2726-DD67-4239-B7B3-AC07EBDA07A6}">
      <dgm:prSet/>
      <dgm:spPr/>
      <dgm:t>
        <a:bodyPr/>
        <a:lstStyle/>
        <a:p>
          <a:endParaRPr lang="ru-RU"/>
        </a:p>
      </dgm:t>
    </dgm:pt>
    <dgm:pt modelId="{89CDDF87-78A7-4451-B2BF-70136C243A4E}">
      <dgm:prSet phldrT="[Текст]"/>
      <dgm:spPr/>
      <dgm:t>
        <a:bodyPr/>
        <a:lstStyle/>
        <a:p>
          <a:r>
            <a:rPr lang="ru-RU" dirty="0"/>
            <a:t>Аудитория</a:t>
          </a:r>
        </a:p>
      </dgm:t>
    </dgm:pt>
    <dgm:pt modelId="{53BEBD67-0670-4C76-8097-A2C94A4BAC27}" type="parTrans" cxnId="{62CE4346-EAD0-4DDA-8931-72080030EA27}">
      <dgm:prSet/>
      <dgm:spPr/>
      <dgm:t>
        <a:bodyPr/>
        <a:lstStyle/>
        <a:p>
          <a:endParaRPr lang="ru-RU"/>
        </a:p>
      </dgm:t>
    </dgm:pt>
    <dgm:pt modelId="{3E907ED2-A15C-46FB-8225-A9A653979125}" type="sibTrans" cxnId="{62CE4346-EAD0-4DDA-8931-72080030EA27}">
      <dgm:prSet/>
      <dgm:spPr/>
      <dgm:t>
        <a:bodyPr/>
        <a:lstStyle/>
        <a:p>
          <a:endParaRPr lang="ru-RU"/>
        </a:p>
      </dgm:t>
    </dgm:pt>
    <dgm:pt modelId="{426254BE-77F3-4920-90CE-A24002A0A5D5}">
      <dgm:prSet phldrT="[Текст]"/>
      <dgm:spPr/>
      <dgm:t>
        <a:bodyPr/>
        <a:lstStyle/>
        <a:p>
          <a:r>
            <a:rPr lang="ru-RU" dirty="0"/>
            <a:t>Финансовый план</a:t>
          </a:r>
        </a:p>
      </dgm:t>
    </dgm:pt>
    <dgm:pt modelId="{D630AAC6-365F-4FBC-BC63-A220961920BD}" type="parTrans" cxnId="{BFCB0D5D-4FB8-4B5D-836A-0EAE184359AD}">
      <dgm:prSet/>
      <dgm:spPr/>
      <dgm:t>
        <a:bodyPr/>
        <a:lstStyle/>
        <a:p>
          <a:endParaRPr lang="ru-RU"/>
        </a:p>
      </dgm:t>
    </dgm:pt>
    <dgm:pt modelId="{9CD8C050-1D78-450E-AF7C-1132D4E085C2}" type="sibTrans" cxnId="{BFCB0D5D-4FB8-4B5D-836A-0EAE184359AD}">
      <dgm:prSet/>
      <dgm:spPr/>
      <dgm:t>
        <a:bodyPr/>
        <a:lstStyle/>
        <a:p>
          <a:endParaRPr lang="ru-RU"/>
        </a:p>
      </dgm:t>
    </dgm:pt>
    <dgm:pt modelId="{59CE05FB-E252-4B73-A73C-F60F1643774B}">
      <dgm:prSet phldrT="[Текст]"/>
      <dgm:spPr/>
      <dgm:t>
        <a:bodyPr/>
        <a:lstStyle/>
        <a:p>
          <a:r>
            <a:rPr lang="ru-RU" dirty="0"/>
            <a:t>Реклама</a:t>
          </a:r>
        </a:p>
      </dgm:t>
    </dgm:pt>
    <dgm:pt modelId="{DC21C8E0-5F52-42A8-AA87-B4A8AD72FA69}" type="parTrans" cxnId="{D18A13E2-B872-45B2-B20C-2261F63D6CF1}">
      <dgm:prSet/>
      <dgm:spPr/>
      <dgm:t>
        <a:bodyPr/>
        <a:lstStyle/>
        <a:p>
          <a:endParaRPr lang="ru-RU"/>
        </a:p>
      </dgm:t>
    </dgm:pt>
    <dgm:pt modelId="{C5C6A61F-B944-41E5-B619-B884B2B6324A}" type="sibTrans" cxnId="{D18A13E2-B872-45B2-B20C-2261F63D6CF1}">
      <dgm:prSet/>
      <dgm:spPr/>
      <dgm:t>
        <a:bodyPr/>
        <a:lstStyle/>
        <a:p>
          <a:endParaRPr lang="ru-RU"/>
        </a:p>
      </dgm:t>
    </dgm:pt>
    <dgm:pt modelId="{3ABCF301-DDA1-495D-87AC-328B35F0349C}" type="pres">
      <dgm:prSet presAssocID="{C6CB8345-A1EF-4892-A1CF-0A7560F51BE4}" presName="outerComposite" presStyleCnt="0">
        <dgm:presLayoutVars>
          <dgm:chMax val="2"/>
          <dgm:animLvl val="lvl"/>
          <dgm:resizeHandles val="exact"/>
        </dgm:presLayoutVars>
      </dgm:prSet>
      <dgm:spPr/>
    </dgm:pt>
    <dgm:pt modelId="{499289AD-4EC9-4E5E-8794-70E81E60F95D}" type="pres">
      <dgm:prSet presAssocID="{C6CB8345-A1EF-4892-A1CF-0A7560F51BE4}" presName="dummyMaxCanvas" presStyleCnt="0"/>
      <dgm:spPr/>
    </dgm:pt>
    <dgm:pt modelId="{6BB56D09-4724-44A8-8448-640AFDC1773E}" type="pres">
      <dgm:prSet presAssocID="{C6CB8345-A1EF-4892-A1CF-0A7560F51BE4}" presName="parentComposite" presStyleCnt="0"/>
      <dgm:spPr/>
    </dgm:pt>
    <dgm:pt modelId="{5900AF83-5879-4A47-9103-7D9956A23FCA}" type="pres">
      <dgm:prSet presAssocID="{C6CB8345-A1EF-4892-A1CF-0A7560F51BE4}" presName="parent1" presStyleLbl="alignAccFollowNode1" presStyleIdx="0" presStyleCnt="4">
        <dgm:presLayoutVars>
          <dgm:chMax val="4"/>
        </dgm:presLayoutVars>
      </dgm:prSet>
      <dgm:spPr/>
    </dgm:pt>
    <dgm:pt modelId="{4D9BE7F6-55DD-4BF4-9B69-CBD5E9088D11}" type="pres">
      <dgm:prSet presAssocID="{C6CB8345-A1EF-4892-A1CF-0A7560F51BE4}" presName="parent2" presStyleLbl="alignAccFollowNode1" presStyleIdx="1" presStyleCnt="4">
        <dgm:presLayoutVars>
          <dgm:chMax val="4"/>
        </dgm:presLayoutVars>
      </dgm:prSet>
      <dgm:spPr/>
    </dgm:pt>
    <dgm:pt modelId="{C8036659-7597-4C89-9947-5660896FE5F9}" type="pres">
      <dgm:prSet presAssocID="{C6CB8345-A1EF-4892-A1CF-0A7560F51BE4}" presName="childrenComposite" presStyleCnt="0"/>
      <dgm:spPr/>
    </dgm:pt>
    <dgm:pt modelId="{2C60F6F2-420B-4D74-91E5-4F777E9C6511}" type="pres">
      <dgm:prSet presAssocID="{C6CB8345-A1EF-4892-A1CF-0A7560F51BE4}" presName="dummyMaxCanvas_ChildArea" presStyleCnt="0"/>
      <dgm:spPr/>
    </dgm:pt>
    <dgm:pt modelId="{89EF3142-FA07-497D-BA53-AF761F795824}" type="pres">
      <dgm:prSet presAssocID="{C6CB8345-A1EF-4892-A1CF-0A7560F51BE4}" presName="fulcrum" presStyleLbl="alignAccFollowNode1" presStyleIdx="2" presStyleCnt="4"/>
      <dgm:spPr/>
    </dgm:pt>
    <dgm:pt modelId="{270906F9-E941-4CE2-8FB0-BD952B40C3FB}" type="pres">
      <dgm:prSet presAssocID="{C6CB8345-A1EF-4892-A1CF-0A7560F51BE4}" presName="balance_13" presStyleLbl="alignAccFollowNode1" presStyleIdx="3" presStyleCnt="4">
        <dgm:presLayoutVars>
          <dgm:bulletEnabled val="1"/>
        </dgm:presLayoutVars>
      </dgm:prSet>
      <dgm:spPr/>
    </dgm:pt>
    <dgm:pt modelId="{A2314046-EAF2-4261-AD44-44D0A4F71738}" type="pres">
      <dgm:prSet presAssocID="{C6CB8345-A1EF-4892-A1CF-0A7560F51BE4}" presName="right_13_1" presStyleLbl="node1" presStyleIdx="0" presStyleCnt="4">
        <dgm:presLayoutVars>
          <dgm:bulletEnabled val="1"/>
        </dgm:presLayoutVars>
      </dgm:prSet>
      <dgm:spPr/>
    </dgm:pt>
    <dgm:pt modelId="{64B3C54A-9B4F-4ECA-A3C9-ACAAC4B2FB51}" type="pres">
      <dgm:prSet presAssocID="{C6CB8345-A1EF-4892-A1CF-0A7560F51BE4}" presName="right_13_2" presStyleLbl="node1" presStyleIdx="1" presStyleCnt="4">
        <dgm:presLayoutVars>
          <dgm:bulletEnabled val="1"/>
        </dgm:presLayoutVars>
      </dgm:prSet>
      <dgm:spPr/>
    </dgm:pt>
    <dgm:pt modelId="{F2337090-04D2-4BE8-9628-C08B5ABDAF55}" type="pres">
      <dgm:prSet presAssocID="{C6CB8345-A1EF-4892-A1CF-0A7560F51BE4}" presName="right_13_3" presStyleLbl="node1" presStyleIdx="2" presStyleCnt="4">
        <dgm:presLayoutVars>
          <dgm:bulletEnabled val="1"/>
        </dgm:presLayoutVars>
      </dgm:prSet>
      <dgm:spPr/>
    </dgm:pt>
    <dgm:pt modelId="{52A22D71-0CFF-4F93-A0FB-D5D4C3C78CFE}" type="pres">
      <dgm:prSet presAssocID="{C6CB8345-A1EF-4892-A1CF-0A7560F51BE4}" presName="left_13_1" presStyleLbl="node1" presStyleIdx="3" presStyleCnt="4">
        <dgm:presLayoutVars>
          <dgm:bulletEnabled val="1"/>
        </dgm:presLayoutVars>
      </dgm:prSet>
      <dgm:spPr/>
    </dgm:pt>
  </dgm:ptLst>
  <dgm:cxnLst>
    <dgm:cxn modelId="{8B3C5C09-3485-4568-972B-BA5AF64B8C1B}" srcId="{C6CB8345-A1EF-4892-A1CF-0A7560F51BE4}" destId="{41A07970-3BC5-44A3-AA76-6CD9D5D7BCDC}" srcOrd="0" destOrd="0" parTransId="{1E9AC476-089C-4CB1-8330-6D47EF538859}" sibTransId="{47680EF2-71CE-4F10-BB0D-5CE61D99559C}"/>
    <dgm:cxn modelId="{F4FD2726-DD67-4239-B7B3-AC07EBDA07A6}" srcId="{C6CB8345-A1EF-4892-A1CF-0A7560F51BE4}" destId="{F60574F2-4B23-47C0-90B1-CF930B7FBC2A}" srcOrd="1" destOrd="0" parTransId="{163AD066-3FB8-43A6-BC9F-B677545DFBAC}" sibTransId="{7C38B68D-EF8A-4A8D-8BF3-BB14F1200620}"/>
    <dgm:cxn modelId="{1D70F833-7252-4390-AE5D-D6BF86394659}" type="presOf" srcId="{F60574F2-4B23-47C0-90B1-CF930B7FBC2A}" destId="{4D9BE7F6-55DD-4BF4-9B69-CBD5E9088D11}" srcOrd="0" destOrd="0" presId="urn:microsoft.com/office/officeart/2005/8/layout/balance1"/>
    <dgm:cxn modelId="{BFCB0D5D-4FB8-4B5D-836A-0EAE184359AD}" srcId="{F60574F2-4B23-47C0-90B1-CF930B7FBC2A}" destId="{426254BE-77F3-4920-90CE-A24002A0A5D5}" srcOrd="1" destOrd="0" parTransId="{D630AAC6-365F-4FBC-BC63-A220961920BD}" sibTransId="{9CD8C050-1D78-450E-AF7C-1132D4E085C2}"/>
    <dgm:cxn modelId="{853F6C43-C8D1-420D-992B-E056FD12BC29}" type="presOf" srcId="{D05727AE-DE9A-4A56-8812-D5F32F9EAB37}" destId="{52A22D71-0CFF-4F93-A0FB-D5D4C3C78CFE}" srcOrd="0" destOrd="0" presId="urn:microsoft.com/office/officeart/2005/8/layout/balance1"/>
    <dgm:cxn modelId="{62CE4346-EAD0-4DDA-8931-72080030EA27}" srcId="{F60574F2-4B23-47C0-90B1-CF930B7FBC2A}" destId="{89CDDF87-78A7-4451-B2BF-70136C243A4E}" srcOrd="0" destOrd="0" parTransId="{53BEBD67-0670-4C76-8097-A2C94A4BAC27}" sibTransId="{3E907ED2-A15C-46FB-8225-A9A653979125}"/>
    <dgm:cxn modelId="{8BB16247-FA5B-409B-A241-4DCD1FDAD04D}" type="presOf" srcId="{426254BE-77F3-4920-90CE-A24002A0A5D5}" destId="{64B3C54A-9B4F-4ECA-A3C9-ACAAC4B2FB51}" srcOrd="0" destOrd="0" presId="urn:microsoft.com/office/officeart/2005/8/layout/balance1"/>
    <dgm:cxn modelId="{E02F9F97-11E0-42B0-A448-CADDB96E925D}" type="presOf" srcId="{59CE05FB-E252-4B73-A73C-F60F1643774B}" destId="{F2337090-04D2-4BE8-9628-C08B5ABDAF55}" srcOrd="0" destOrd="0" presId="urn:microsoft.com/office/officeart/2005/8/layout/balance1"/>
    <dgm:cxn modelId="{6161A6AE-3151-4A77-A8C5-6987778F33A8}" type="presOf" srcId="{C6CB8345-A1EF-4892-A1CF-0A7560F51BE4}" destId="{3ABCF301-DDA1-495D-87AC-328B35F0349C}" srcOrd="0" destOrd="0" presId="urn:microsoft.com/office/officeart/2005/8/layout/balance1"/>
    <dgm:cxn modelId="{0DBB74D3-1EB9-4801-A5ED-A076AF833F4B}" type="presOf" srcId="{41A07970-3BC5-44A3-AA76-6CD9D5D7BCDC}" destId="{5900AF83-5879-4A47-9103-7D9956A23FCA}" srcOrd="0" destOrd="0" presId="urn:microsoft.com/office/officeart/2005/8/layout/balance1"/>
    <dgm:cxn modelId="{EEEBA1D5-778B-4B03-B2C0-10BB73582DDD}" type="presOf" srcId="{89CDDF87-78A7-4451-B2BF-70136C243A4E}" destId="{A2314046-EAF2-4261-AD44-44D0A4F71738}" srcOrd="0" destOrd="0" presId="urn:microsoft.com/office/officeart/2005/8/layout/balance1"/>
    <dgm:cxn modelId="{FA75F6D5-BC30-4C61-A1B9-29C659DF5024}" srcId="{41A07970-3BC5-44A3-AA76-6CD9D5D7BCDC}" destId="{D05727AE-DE9A-4A56-8812-D5F32F9EAB37}" srcOrd="0" destOrd="0" parTransId="{BD780094-F989-47F8-90CC-53F26440CF16}" sibTransId="{50D45A90-FD63-4FF5-B2D7-608688D3278F}"/>
    <dgm:cxn modelId="{D18A13E2-B872-45B2-B20C-2261F63D6CF1}" srcId="{F60574F2-4B23-47C0-90B1-CF930B7FBC2A}" destId="{59CE05FB-E252-4B73-A73C-F60F1643774B}" srcOrd="2" destOrd="0" parTransId="{DC21C8E0-5F52-42A8-AA87-B4A8AD72FA69}" sibTransId="{C5C6A61F-B944-41E5-B619-B884B2B6324A}"/>
    <dgm:cxn modelId="{0479B548-656A-4F36-B74A-F23954F36F04}" type="presParOf" srcId="{3ABCF301-DDA1-495D-87AC-328B35F0349C}" destId="{499289AD-4EC9-4E5E-8794-70E81E60F95D}" srcOrd="0" destOrd="0" presId="urn:microsoft.com/office/officeart/2005/8/layout/balance1"/>
    <dgm:cxn modelId="{4A0DD765-B703-4996-9331-76E8A70700B6}" type="presParOf" srcId="{3ABCF301-DDA1-495D-87AC-328B35F0349C}" destId="{6BB56D09-4724-44A8-8448-640AFDC1773E}" srcOrd="1" destOrd="0" presId="urn:microsoft.com/office/officeart/2005/8/layout/balance1"/>
    <dgm:cxn modelId="{9F6F891E-529F-4155-B77D-9A5616C83B44}" type="presParOf" srcId="{6BB56D09-4724-44A8-8448-640AFDC1773E}" destId="{5900AF83-5879-4A47-9103-7D9956A23FCA}" srcOrd="0" destOrd="0" presId="urn:microsoft.com/office/officeart/2005/8/layout/balance1"/>
    <dgm:cxn modelId="{86E1FDF6-D355-463E-BED2-B28C7B4B1C02}" type="presParOf" srcId="{6BB56D09-4724-44A8-8448-640AFDC1773E}" destId="{4D9BE7F6-55DD-4BF4-9B69-CBD5E9088D11}" srcOrd="1" destOrd="0" presId="urn:microsoft.com/office/officeart/2005/8/layout/balance1"/>
    <dgm:cxn modelId="{26E3C59C-0181-4265-B48A-06DAB4BDDE3A}" type="presParOf" srcId="{3ABCF301-DDA1-495D-87AC-328B35F0349C}" destId="{C8036659-7597-4C89-9947-5660896FE5F9}" srcOrd="2" destOrd="0" presId="urn:microsoft.com/office/officeart/2005/8/layout/balance1"/>
    <dgm:cxn modelId="{6A20705A-1B17-4392-9620-44588BE0F514}" type="presParOf" srcId="{C8036659-7597-4C89-9947-5660896FE5F9}" destId="{2C60F6F2-420B-4D74-91E5-4F777E9C6511}" srcOrd="0" destOrd="0" presId="urn:microsoft.com/office/officeart/2005/8/layout/balance1"/>
    <dgm:cxn modelId="{FB7B0333-B4AB-4625-98AB-B926B44E6608}" type="presParOf" srcId="{C8036659-7597-4C89-9947-5660896FE5F9}" destId="{89EF3142-FA07-497D-BA53-AF761F795824}" srcOrd="1" destOrd="0" presId="urn:microsoft.com/office/officeart/2005/8/layout/balance1"/>
    <dgm:cxn modelId="{C0AF9B0D-1597-4D19-B077-A93BA9A76FE1}" type="presParOf" srcId="{C8036659-7597-4C89-9947-5660896FE5F9}" destId="{270906F9-E941-4CE2-8FB0-BD952B40C3FB}" srcOrd="2" destOrd="0" presId="urn:microsoft.com/office/officeart/2005/8/layout/balance1"/>
    <dgm:cxn modelId="{25A8FBB3-EEDB-4846-B150-66E532EF391E}" type="presParOf" srcId="{C8036659-7597-4C89-9947-5660896FE5F9}" destId="{A2314046-EAF2-4261-AD44-44D0A4F71738}" srcOrd="3" destOrd="0" presId="urn:microsoft.com/office/officeart/2005/8/layout/balance1"/>
    <dgm:cxn modelId="{0B33E563-5278-4EA2-814A-3A950FA2F5C2}" type="presParOf" srcId="{C8036659-7597-4C89-9947-5660896FE5F9}" destId="{64B3C54A-9B4F-4ECA-A3C9-ACAAC4B2FB51}" srcOrd="4" destOrd="0" presId="urn:microsoft.com/office/officeart/2005/8/layout/balance1"/>
    <dgm:cxn modelId="{4FE7DF1E-564B-47F4-A21F-EA75CCEC18BD}" type="presParOf" srcId="{C8036659-7597-4C89-9947-5660896FE5F9}" destId="{F2337090-04D2-4BE8-9628-C08B5ABDAF55}" srcOrd="5" destOrd="0" presId="urn:microsoft.com/office/officeart/2005/8/layout/balance1"/>
    <dgm:cxn modelId="{4701D046-161C-4D0F-9A28-05DF0E33EB07}" type="presParOf" srcId="{C8036659-7597-4C89-9947-5660896FE5F9}" destId="{52A22D71-0CFF-4F93-A0FB-D5D4C3C78CFE}" srcOrd="6"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4DE9C3-FE3A-45C0-ADE0-C40FF76D938A}"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323F335A-346E-4183-8D17-9E8D5E80FFB4}">
      <dgm:prSet phldrT="[Text]"/>
      <dgm:spPr/>
      <dgm:t>
        <a:bodyPr/>
        <a:lstStyle/>
        <a:p>
          <a:r>
            <a:rPr lang="en-US" dirty="0"/>
            <a:t>Client</a:t>
          </a:r>
        </a:p>
      </dgm:t>
    </dgm:pt>
    <dgm:pt modelId="{B767F43D-AA73-41E5-976F-01FA0E4930B6}" type="parTrans" cxnId="{CFB2F179-5F44-4009-BE9F-5AD0FC055B1D}">
      <dgm:prSet/>
      <dgm:spPr/>
      <dgm:t>
        <a:bodyPr/>
        <a:lstStyle/>
        <a:p>
          <a:endParaRPr lang="en-US"/>
        </a:p>
      </dgm:t>
    </dgm:pt>
    <dgm:pt modelId="{121C3501-44F1-4BC2-9EA4-E21BA4621349}" type="sibTrans" cxnId="{CFB2F179-5F44-4009-BE9F-5AD0FC055B1D}">
      <dgm:prSet/>
      <dgm:spPr/>
      <dgm:t>
        <a:bodyPr/>
        <a:lstStyle/>
        <a:p>
          <a:endParaRPr lang="en-US"/>
        </a:p>
      </dgm:t>
    </dgm:pt>
    <dgm:pt modelId="{7089157D-B93F-4575-BE24-23D0E7CF1834}">
      <dgm:prSet phldrT="[Text]"/>
      <dgm:spPr/>
      <dgm:t>
        <a:bodyPr/>
        <a:lstStyle/>
        <a:p>
          <a:r>
            <a:rPr lang="en-US" dirty="0"/>
            <a:t>Server</a:t>
          </a:r>
        </a:p>
      </dgm:t>
    </dgm:pt>
    <dgm:pt modelId="{95CC05FD-720D-46C7-A51C-E6E711F9BC49}" type="parTrans" cxnId="{002641B7-0370-413E-AA19-A56EA73A72E7}">
      <dgm:prSet/>
      <dgm:spPr/>
      <dgm:t>
        <a:bodyPr/>
        <a:lstStyle/>
        <a:p>
          <a:endParaRPr lang="en-US"/>
        </a:p>
      </dgm:t>
    </dgm:pt>
    <dgm:pt modelId="{B3A44A31-7E85-4FCA-93FD-F519F34B4299}" type="sibTrans" cxnId="{002641B7-0370-413E-AA19-A56EA73A72E7}">
      <dgm:prSet/>
      <dgm:spPr/>
      <dgm:t>
        <a:bodyPr/>
        <a:lstStyle/>
        <a:p>
          <a:endParaRPr lang="en-US"/>
        </a:p>
      </dgm:t>
    </dgm:pt>
    <dgm:pt modelId="{9CFB1842-1B30-426D-9B69-E88D30C98D29}" type="pres">
      <dgm:prSet presAssocID="{2E4DE9C3-FE3A-45C0-ADE0-C40FF76D938A}" presName="Name0" presStyleCnt="0">
        <dgm:presLayoutVars>
          <dgm:dir/>
          <dgm:animOne val="branch"/>
          <dgm:animLvl val="lvl"/>
        </dgm:presLayoutVars>
      </dgm:prSet>
      <dgm:spPr/>
    </dgm:pt>
    <dgm:pt modelId="{50745E01-F24A-4E15-A521-33A7FD957E8B}" type="pres">
      <dgm:prSet presAssocID="{323F335A-346E-4183-8D17-9E8D5E80FFB4}" presName="chaos" presStyleCnt="0"/>
      <dgm:spPr/>
    </dgm:pt>
    <dgm:pt modelId="{76861A15-5902-4708-A01A-8D3FF32E7C5F}" type="pres">
      <dgm:prSet presAssocID="{323F335A-346E-4183-8D17-9E8D5E80FFB4}" presName="parTx1" presStyleLbl="revTx" presStyleIdx="0" presStyleCnt="1"/>
      <dgm:spPr/>
    </dgm:pt>
    <dgm:pt modelId="{16ABFFA7-2C85-4868-800A-E0F8D5DEBD00}" type="pres">
      <dgm:prSet presAssocID="{323F335A-346E-4183-8D17-9E8D5E80FFB4}" presName="c1" presStyleLbl="node1" presStyleIdx="0" presStyleCnt="19"/>
      <dgm:spPr/>
    </dgm:pt>
    <dgm:pt modelId="{3833282B-2B7F-46C6-A38D-C28772B62710}" type="pres">
      <dgm:prSet presAssocID="{323F335A-346E-4183-8D17-9E8D5E80FFB4}" presName="c2" presStyleLbl="node1" presStyleIdx="1" presStyleCnt="19"/>
      <dgm:spPr/>
    </dgm:pt>
    <dgm:pt modelId="{7A45A004-746C-4707-97C6-0FAA62714252}" type="pres">
      <dgm:prSet presAssocID="{323F335A-346E-4183-8D17-9E8D5E80FFB4}" presName="c3" presStyleLbl="node1" presStyleIdx="2" presStyleCnt="19"/>
      <dgm:spPr/>
    </dgm:pt>
    <dgm:pt modelId="{9B562B6B-9891-4BE4-8EEE-CBD130D963B0}" type="pres">
      <dgm:prSet presAssocID="{323F335A-346E-4183-8D17-9E8D5E80FFB4}" presName="c4" presStyleLbl="node1" presStyleIdx="3" presStyleCnt="19"/>
      <dgm:spPr/>
    </dgm:pt>
    <dgm:pt modelId="{E3C98C0C-5181-4D1F-9CB9-E4E2A3ED9E62}" type="pres">
      <dgm:prSet presAssocID="{323F335A-346E-4183-8D17-9E8D5E80FFB4}" presName="c5" presStyleLbl="node1" presStyleIdx="4" presStyleCnt="19"/>
      <dgm:spPr/>
    </dgm:pt>
    <dgm:pt modelId="{AD85CBEE-67E7-40DC-B72E-E787789CC712}" type="pres">
      <dgm:prSet presAssocID="{323F335A-346E-4183-8D17-9E8D5E80FFB4}" presName="c6" presStyleLbl="node1" presStyleIdx="5" presStyleCnt="19"/>
      <dgm:spPr/>
    </dgm:pt>
    <dgm:pt modelId="{10D887A7-3F3C-4A27-A56D-98E8BC316F35}" type="pres">
      <dgm:prSet presAssocID="{323F335A-346E-4183-8D17-9E8D5E80FFB4}" presName="c7" presStyleLbl="node1" presStyleIdx="6" presStyleCnt="19"/>
      <dgm:spPr/>
    </dgm:pt>
    <dgm:pt modelId="{1B028A83-416C-452D-80F6-8C94DA7067D5}" type="pres">
      <dgm:prSet presAssocID="{323F335A-346E-4183-8D17-9E8D5E80FFB4}" presName="c8" presStyleLbl="node1" presStyleIdx="7" presStyleCnt="19"/>
      <dgm:spPr/>
    </dgm:pt>
    <dgm:pt modelId="{F081933E-61DA-4341-A9F1-FE0C1EF6BC96}" type="pres">
      <dgm:prSet presAssocID="{323F335A-346E-4183-8D17-9E8D5E80FFB4}" presName="c9" presStyleLbl="node1" presStyleIdx="8" presStyleCnt="19"/>
      <dgm:spPr/>
    </dgm:pt>
    <dgm:pt modelId="{A2751B4B-AEF1-442E-BF27-A0F9E4E2E9AC}" type="pres">
      <dgm:prSet presAssocID="{323F335A-346E-4183-8D17-9E8D5E80FFB4}" presName="c10" presStyleLbl="node1" presStyleIdx="9" presStyleCnt="19"/>
      <dgm:spPr/>
    </dgm:pt>
    <dgm:pt modelId="{24CF0ACD-495C-4695-B8A3-4CC6D59611B9}" type="pres">
      <dgm:prSet presAssocID="{323F335A-346E-4183-8D17-9E8D5E80FFB4}" presName="c11" presStyleLbl="node1" presStyleIdx="10" presStyleCnt="19"/>
      <dgm:spPr/>
    </dgm:pt>
    <dgm:pt modelId="{0EB3A0E0-8889-4339-8473-46F9275F26B9}" type="pres">
      <dgm:prSet presAssocID="{323F335A-346E-4183-8D17-9E8D5E80FFB4}" presName="c12" presStyleLbl="node1" presStyleIdx="11" presStyleCnt="19"/>
      <dgm:spPr/>
    </dgm:pt>
    <dgm:pt modelId="{047DD762-C56E-4469-8C94-5ACF358185B2}" type="pres">
      <dgm:prSet presAssocID="{323F335A-346E-4183-8D17-9E8D5E80FFB4}" presName="c13" presStyleLbl="node1" presStyleIdx="12" presStyleCnt="19"/>
      <dgm:spPr/>
    </dgm:pt>
    <dgm:pt modelId="{9E1D4BD8-284A-44E7-9201-48017A91BA47}" type="pres">
      <dgm:prSet presAssocID="{323F335A-346E-4183-8D17-9E8D5E80FFB4}" presName="c14" presStyleLbl="node1" presStyleIdx="13" presStyleCnt="19"/>
      <dgm:spPr/>
    </dgm:pt>
    <dgm:pt modelId="{EEB07636-C430-48D0-AF3C-E109CD963C33}" type="pres">
      <dgm:prSet presAssocID="{323F335A-346E-4183-8D17-9E8D5E80FFB4}" presName="c15" presStyleLbl="node1" presStyleIdx="14" presStyleCnt="19"/>
      <dgm:spPr/>
    </dgm:pt>
    <dgm:pt modelId="{856F44D6-D363-4D86-97BB-5E14D6FD26CB}" type="pres">
      <dgm:prSet presAssocID="{323F335A-346E-4183-8D17-9E8D5E80FFB4}" presName="c16" presStyleLbl="node1" presStyleIdx="15" presStyleCnt="19"/>
      <dgm:spPr/>
    </dgm:pt>
    <dgm:pt modelId="{5EA40EB8-55D9-4C7E-9C55-F03A16EF1F38}" type="pres">
      <dgm:prSet presAssocID="{323F335A-346E-4183-8D17-9E8D5E80FFB4}" presName="c17" presStyleLbl="node1" presStyleIdx="16" presStyleCnt="19"/>
      <dgm:spPr/>
    </dgm:pt>
    <dgm:pt modelId="{28AF3729-E2A0-4E67-AE9D-41BF4EC2DC50}" type="pres">
      <dgm:prSet presAssocID="{323F335A-346E-4183-8D17-9E8D5E80FFB4}" presName="c18" presStyleLbl="node1" presStyleIdx="17" presStyleCnt="19"/>
      <dgm:spPr/>
    </dgm:pt>
    <dgm:pt modelId="{1CEB5DAB-2AF8-411D-9C08-A46B567AFFDB}" type="pres">
      <dgm:prSet presAssocID="{121C3501-44F1-4BC2-9EA4-E21BA4621349}" presName="chevronComposite1" presStyleCnt="0"/>
      <dgm:spPr/>
    </dgm:pt>
    <dgm:pt modelId="{6890A967-07B6-4450-AF5C-1462C80BDFCA}" type="pres">
      <dgm:prSet presAssocID="{121C3501-44F1-4BC2-9EA4-E21BA4621349}" presName="chevron1" presStyleLbl="sibTrans2D1" presStyleIdx="0" presStyleCnt="2"/>
      <dgm:spPr/>
    </dgm:pt>
    <dgm:pt modelId="{9074B246-51A1-469E-A5FF-6E15965FB576}" type="pres">
      <dgm:prSet presAssocID="{121C3501-44F1-4BC2-9EA4-E21BA4621349}" presName="spChevron1" presStyleCnt="0"/>
      <dgm:spPr/>
    </dgm:pt>
    <dgm:pt modelId="{A74D9DF9-3BDB-4C73-91CC-826508CB1A02}" type="pres">
      <dgm:prSet presAssocID="{121C3501-44F1-4BC2-9EA4-E21BA4621349}" presName="overlap" presStyleCnt="0"/>
      <dgm:spPr/>
    </dgm:pt>
    <dgm:pt modelId="{051E86D0-580B-459C-939F-32AFA6C42503}" type="pres">
      <dgm:prSet presAssocID="{121C3501-44F1-4BC2-9EA4-E21BA4621349}" presName="chevronComposite2" presStyleCnt="0"/>
      <dgm:spPr/>
    </dgm:pt>
    <dgm:pt modelId="{222816D7-E197-4DD8-A9CE-BE29393CE180}" type="pres">
      <dgm:prSet presAssocID="{121C3501-44F1-4BC2-9EA4-E21BA4621349}" presName="chevron2" presStyleLbl="sibTrans2D1" presStyleIdx="1" presStyleCnt="2"/>
      <dgm:spPr/>
    </dgm:pt>
    <dgm:pt modelId="{AA8DCDA7-58A2-4B99-A08D-96C36346D40F}" type="pres">
      <dgm:prSet presAssocID="{121C3501-44F1-4BC2-9EA4-E21BA4621349}" presName="spChevron2" presStyleCnt="0"/>
      <dgm:spPr/>
    </dgm:pt>
    <dgm:pt modelId="{F4DB52E7-548C-4E05-BE9A-5545E49E0F78}" type="pres">
      <dgm:prSet presAssocID="{7089157D-B93F-4575-BE24-23D0E7CF1834}" presName="last" presStyleCnt="0"/>
      <dgm:spPr/>
    </dgm:pt>
    <dgm:pt modelId="{CB6078C5-B189-42B5-9807-47F6C5FF235C}" type="pres">
      <dgm:prSet presAssocID="{7089157D-B93F-4575-BE24-23D0E7CF1834}" presName="circleTx" presStyleLbl="node1" presStyleIdx="18" presStyleCnt="19"/>
      <dgm:spPr/>
    </dgm:pt>
    <dgm:pt modelId="{CFB44238-F55E-4FB2-BE85-7E522FC54CCE}" type="pres">
      <dgm:prSet presAssocID="{7089157D-B93F-4575-BE24-23D0E7CF1834}" presName="spN" presStyleCnt="0"/>
      <dgm:spPr/>
    </dgm:pt>
  </dgm:ptLst>
  <dgm:cxnLst>
    <dgm:cxn modelId="{32285773-C82B-405B-BE50-30EBFAE9D106}" type="presOf" srcId="{2E4DE9C3-FE3A-45C0-ADE0-C40FF76D938A}" destId="{9CFB1842-1B30-426D-9B69-E88D30C98D29}" srcOrd="0" destOrd="0" presId="urn:microsoft.com/office/officeart/2009/3/layout/RandomtoResultProcess"/>
    <dgm:cxn modelId="{CFB2F179-5F44-4009-BE9F-5AD0FC055B1D}" srcId="{2E4DE9C3-FE3A-45C0-ADE0-C40FF76D938A}" destId="{323F335A-346E-4183-8D17-9E8D5E80FFB4}" srcOrd="0" destOrd="0" parTransId="{B767F43D-AA73-41E5-976F-01FA0E4930B6}" sibTransId="{121C3501-44F1-4BC2-9EA4-E21BA4621349}"/>
    <dgm:cxn modelId="{B1275A7B-56B2-4261-891E-271D599E822E}" type="presOf" srcId="{7089157D-B93F-4575-BE24-23D0E7CF1834}" destId="{CB6078C5-B189-42B5-9807-47F6C5FF235C}" srcOrd="0" destOrd="0" presId="urn:microsoft.com/office/officeart/2009/3/layout/RandomtoResultProcess"/>
    <dgm:cxn modelId="{002641B7-0370-413E-AA19-A56EA73A72E7}" srcId="{2E4DE9C3-FE3A-45C0-ADE0-C40FF76D938A}" destId="{7089157D-B93F-4575-BE24-23D0E7CF1834}" srcOrd="1" destOrd="0" parTransId="{95CC05FD-720D-46C7-A51C-E6E711F9BC49}" sibTransId="{B3A44A31-7E85-4FCA-93FD-F519F34B4299}"/>
    <dgm:cxn modelId="{3B6D07E4-32A3-41B8-9D0D-542FF01A9BD2}" type="presOf" srcId="{323F335A-346E-4183-8D17-9E8D5E80FFB4}" destId="{76861A15-5902-4708-A01A-8D3FF32E7C5F}" srcOrd="0" destOrd="0" presId="urn:microsoft.com/office/officeart/2009/3/layout/RandomtoResultProcess"/>
    <dgm:cxn modelId="{7C5CA2E4-FB90-4497-BECF-538C66505B74}" type="presParOf" srcId="{9CFB1842-1B30-426D-9B69-E88D30C98D29}" destId="{50745E01-F24A-4E15-A521-33A7FD957E8B}" srcOrd="0" destOrd="0" presId="urn:microsoft.com/office/officeart/2009/3/layout/RandomtoResultProcess"/>
    <dgm:cxn modelId="{056B1CE6-F969-40B4-9ECF-24078DA574E7}" type="presParOf" srcId="{50745E01-F24A-4E15-A521-33A7FD957E8B}" destId="{76861A15-5902-4708-A01A-8D3FF32E7C5F}" srcOrd="0" destOrd="0" presId="urn:microsoft.com/office/officeart/2009/3/layout/RandomtoResultProcess"/>
    <dgm:cxn modelId="{7C8BC850-EE40-4DE5-9FBA-998D5FE43084}" type="presParOf" srcId="{50745E01-F24A-4E15-A521-33A7FD957E8B}" destId="{16ABFFA7-2C85-4868-800A-E0F8D5DEBD00}" srcOrd="1" destOrd="0" presId="urn:microsoft.com/office/officeart/2009/3/layout/RandomtoResultProcess"/>
    <dgm:cxn modelId="{79F73D37-071B-4839-A4FA-13F3456071FC}" type="presParOf" srcId="{50745E01-F24A-4E15-A521-33A7FD957E8B}" destId="{3833282B-2B7F-46C6-A38D-C28772B62710}" srcOrd="2" destOrd="0" presId="urn:microsoft.com/office/officeart/2009/3/layout/RandomtoResultProcess"/>
    <dgm:cxn modelId="{B259E68A-3276-47FA-90D4-3FB7A3D56624}" type="presParOf" srcId="{50745E01-F24A-4E15-A521-33A7FD957E8B}" destId="{7A45A004-746C-4707-97C6-0FAA62714252}" srcOrd="3" destOrd="0" presId="urn:microsoft.com/office/officeart/2009/3/layout/RandomtoResultProcess"/>
    <dgm:cxn modelId="{3DF0FDAD-E3C8-4089-919C-1E0CBF5A8BBE}" type="presParOf" srcId="{50745E01-F24A-4E15-A521-33A7FD957E8B}" destId="{9B562B6B-9891-4BE4-8EEE-CBD130D963B0}" srcOrd="4" destOrd="0" presId="urn:microsoft.com/office/officeart/2009/3/layout/RandomtoResultProcess"/>
    <dgm:cxn modelId="{6710ACA6-1BEA-4314-9AF3-744BF11CF1E8}" type="presParOf" srcId="{50745E01-F24A-4E15-A521-33A7FD957E8B}" destId="{E3C98C0C-5181-4D1F-9CB9-E4E2A3ED9E62}" srcOrd="5" destOrd="0" presId="urn:microsoft.com/office/officeart/2009/3/layout/RandomtoResultProcess"/>
    <dgm:cxn modelId="{79FA6DCD-7A98-4C83-AACF-99A79D442312}" type="presParOf" srcId="{50745E01-F24A-4E15-A521-33A7FD957E8B}" destId="{AD85CBEE-67E7-40DC-B72E-E787789CC712}" srcOrd="6" destOrd="0" presId="urn:microsoft.com/office/officeart/2009/3/layout/RandomtoResultProcess"/>
    <dgm:cxn modelId="{B99E2D51-5EDC-4452-A427-C689908F0E77}" type="presParOf" srcId="{50745E01-F24A-4E15-A521-33A7FD957E8B}" destId="{10D887A7-3F3C-4A27-A56D-98E8BC316F35}" srcOrd="7" destOrd="0" presId="urn:microsoft.com/office/officeart/2009/3/layout/RandomtoResultProcess"/>
    <dgm:cxn modelId="{E145173E-4078-44A5-87D1-A077E74613E2}" type="presParOf" srcId="{50745E01-F24A-4E15-A521-33A7FD957E8B}" destId="{1B028A83-416C-452D-80F6-8C94DA7067D5}" srcOrd="8" destOrd="0" presId="urn:microsoft.com/office/officeart/2009/3/layout/RandomtoResultProcess"/>
    <dgm:cxn modelId="{BF8D2403-C4C7-4975-8ECD-723DE65B1720}" type="presParOf" srcId="{50745E01-F24A-4E15-A521-33A7FD957E8B}" destId="{F081933E-61DA-4341-A9F1-FE0C1EF6BC96}" srcOrd="9" destOrd="0" presId="urn:microsoft.com/office/officeart/2009/3/layout/RandomtoResultProcess"/>
    <dgm:cxn modelId="{2564FFC9-A05E-4AD2-8304-34314D329DBC}" type="presParOf" srcId="{50745E01-F24A-4E15-A521-33A7FD957E8B}" destId="{A2751B4B-AEF1-442E-BF27-A0F9E4E2E9AC}" srcOrd="10" destOrd="0" presId="urn:microsoft.com/office/officeart/2009/3/layout/RandomtoResultProcess"/>
    <dgm:cxn modelId="{94BD5CFB-A31D-4000-AF01-33FEF1B366D2}" type="presParOf" srcId="{50745E01-F24A-4E15-A521-33A7FD957E8B}" destId="{24CF0ACD-495C-4695-B8A3-4CC6D59611B9}" srcOrd="11" destOrd="0" presId="urn:microsoft.com/office/officeart/2009/3/layout/RandomtoResultProcess"/>
    <dgm:cxn modelId="{4A1980EF-B943-46B5-A2B1-C876FF095B64}" type="presParOf" srcId="{50745E01-F24A-4E15-A521-33A7FD957E8B}" destId="{0EB3A0E0-8889-4339-8473-46F9275F26B9}" srcOrd="12" destOrd="0" presId="urn:microsoft.com/office/officeart/2009/3/layout/RandomtoResultProcess"/>
    <dgm:cxn modelId="{670F7651-312B-4E4E-A184-63156A3D059F}" type="presParOf" srcId="{50745E01-F24A-4E15-A521-33A7FD957E8B}" destId="{047DD762-C56E-4469-8C94-5ACF358185B2}" srcOrd="13" destOrd="0" presId="urn:microsoft.com/office/officeart/2009/3/layout/RandomtoResultProcess"/>
    <dgm:cxn modelId="{48439EDB-20D5-4931-89C8-D859C65FBAC7}" type="presParOf" srcId="{50745E01-F24A-4E15-A521-33A7FD957E8B}" destId="{9E1D4BD8-284A-44E7-9201-48017A91BA47}" srcOrd="14" destOrd="0" presId="urn:microsoft.com/office/officeart/2009/3/layout/RandomtoResultProcess"/>
    <dgm:cxn modelId="{03BFB175-0599-42B2-A917-0F777D0E985A}" type="presParOf" srcId="{50745E01-F24A-4E15-A521-33A7FD957E8B}" destId="{EEB07636-C430-48D0-AF3C-E109CD963C33}" srcOrd="15" destOrd="0" presId="urn:microsoft.com/office/officeart/2009/3/layout/RandomtoResultProcess"/>
    <dgm:cxn modelId="{0848B580-20CD-4306-BE13-27C9273AEF88}" type="presParOf" srcId="{50745E01-F24A-4E15-A521-33A7FD957E8B}" destId="{856F44D6-D363-4D86-97BB-5E14D6FD26CB}" srcOrd="16" destOrd="0" presId="urn:microsoft.com/office/officeart/2009/3/layout/RandomtoResultProcess"/>
    <dgm:cxn modelId="{2484D05E-CC26-4493-8B7A-B34F55B5DC14}" type="presParOf" srcId="{50745E01-F24A-4E15-A521-33A7FD957E8B}" destId="{5EA40EB8-55D9-4C7E-9C55-F03A16EF1F38}" srcOrd="17" destOrd="0" presId="urn:microsoft.com/office/officeart/2009/3/layout/RandomtoResultProcess"/>
    <dgm:cxn modelId="{7EA4039E-6879-459F-AF65-51EF09A0907D}" type="presParOf" srcId="{50745E01-F24A-4E15-A521-33A7FD957E8B}" destId="{28AF3729-E2A0-4E67-AE9D-41BF4EC2DC50}" srcOrd="18" destOrd="0" presId="urn:microsoft.com/office/officeart/2009/3/layout/RandomtoResultProcess"/>
    <dgm:cxn modelId="{23475BED-35B2-47C6-A4D2-5F327E08A09D}" type="presParOf" srcId="{9CFB1842-1B30-426D-9B69-E88D30C98D29}" destId="{1CEB5DAB-2AF8-411D-9C08-A46B567AFFDB}" srcOrd="1" destOrd="0" presId="urn:microsoft.com/office/officeart/2009/3/layout/RandomtoResultProcess"/>
    <dgm:cxn modelId="{88C06E7D-A05E-4B23-8DC5-5A06155DA303}" type="presParOf" srcId="{1CEB5DAB-2AF8-411D-9C08-A46B567AFFDB}" destId="{6890A967-07B6-4450-AF5C-1462C80BDFCA}" srcOrd="0" destOrd="0" presId="urn:microsoft.com/office/officeart/2009/3/layout/RandomtoResultProcess"/>
    <dgm:cxn modelId="{221DCBD9-B62D-4351-ABCF-F8308101BFD9}" type="presParOf" srcId="{1CEB5DAB-2AF8-411D-9C08-A46B567AFFDB}" destId="{9074B246-51A1-469E-A5FF-6E15965FB576}" srcOrd="1" destOrd="0" presId="urn:microsoft.com/office/officeart/2009/3/layout/RandomtoResultProcess"/>
    <dgm:cxn modelId="{9CDE519A-A73D-4B8B-B09D-A6F1BCDF4F06}" type="presParOf" srcId="{9CFB1842-1B30-426D-9B69-E88D30C98D29}" destId="{A74D9DF9-3BDB-4C73-91CC-826508CB1A02}" srcOrd="2" destOrd="0" presId="urn:microsoft.com/office/officeart/2009/3/layout/RandomtoResultProcess"/>
    <dgm:cxn modelId="{1B1D5791-05A1-40E5-8ADA-3C5E8AEBE8C4}" type="presParOf" srcId="{9CFB1842-1B30-426D-9B69-E88D30C98D29}" destId="{051E86D0-580B-459C-939F-32AFA6C42503}" srcOrd="3" destOrd="0" presId="urn:microsoft.com/office/officeart/2009/3/layout/RandomtoResultProcess"/>
    <dgm:cxn modelId="{8058DA81-166C-456D-8598-37E09FCEAE32}" type="presParOf" srcId="{051E86D0-580B-459C-939F-32AFA6C42503}" destId="{222816D7-E197-4DD8-A9CE-BE29393CE180}" srcOrd="0" destOrd="0" presId="urn:microsoft.com/office/officeart/2009/3/layout/RandomtoResultProcess"/>
    <dgm:cxn modelId="{98A816CB-9F0F-43AC-8A8E-07B4A1854279}" type="presParOf" srcId="{051E86D0-580B-459C-939F-32AFA6C42503}" destId="{AA8DCDA7-58A2-4B99-A08D-96C36346D40F}" srcOrd="1" destOrd="0" presId="urn:microsoft.com/office/officeart/2009/3/layout/RandomtoResultProcess"/>
    <dgm:cxn modelId="{D3648874-B048-4DA9-9219-A41F8FD7EAA0}" type="presParOf" srcId="{9CFB1842-1B30-426D-9B69-E88D30C98D29}" destId="{F4DB52E7-548C-4E05-BE9A-5545E49E0F78}" srcOrd="4" destOrd="0" presId="urn:microsoft.com/office/officeart/2009/3/layout/RandomtoResultProcess"/>
    <dgm:cxn modelId="{2B48299E-AEC7-418D-9A24-04517D7CBF8B}" type="presParOf" srcId="{F4DB52E7-548C-4E05-BE9A-5545E49E0F78}" destId="{CB6078C5-B189-42B5-9807-47F6C5FF235C}" srcOrd="0" destOrd="0" presId="urn:microsoft.com/office/officeart/2009/3/layout/RandomtoResultProcess"/>
    <dgm:cxn modelId="{0608F136-C253-40BD-8213-6B996747EA74}" type="presParOf" srcId="{F4DB52E7-548C-4E05-BE9A-5545E49E0F78}" destId="{CFB44238-F55E-4FB2-BE85-7E522FC54CCE}"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4D878-D47A-44B0-90B7-7FB619442150}">
      <dsp:nvSpPr>
        <dsp:cNvPr id="0" name=""/>
        <dsp:cNvSpPr/>
      </dsp:nvSpPr>
      <dsp:spPr>
        <a:xfrm>
          <a:off x="3343211"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Enterprise</a:t>
          </a:r>
          <a:endParaRPr lang="ru-RU" sz="2400" kern="1200" dirty="0"/>
        </a:p>
      </dsp:txBody>
      <dsp:txXfrm>
        <a:off x="3368700" y="25489"/>
        <a:ext cx="1515503" cy="819289"/>
      </dsp:txXfrm>
    </dsp:sp>
    <dsp:sp modelId="{AC3E25C3-637B-4F96-A0C3-F6B59A494223}">
      <dsp:nvSpPr>
        <dsp:cNvPr id="0" name=""/>
        <dsp:cNvSpPr/>
      </dsp:nvSpPr>
      <dsp:spPr>
        <a:xfrm>
          <a:off x="5605907"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a:t>
          </a:r>
          <a:endParaRPr lang="ru-RU" sz="2400" kern="1200" dirty="0"/>
        </a:p>
      </dsp:txBody>
      <dsp:txXfrm>
        <a:off x="5631396" y="25489"/>
        <a:ext cx="1515503" cy="819289"/>
      </dsp:txXfrm>
    </dsp:sp>
    <dsp:sp modelId="{85B3F776-8C6E-44AA-924F-9FA69D97BFC5}">
      <dsp:nvSpPr>
        <dsp:cNvPr id="0" name=""/>
        <dsp:cNvSpPr/>
      </dsp:nvSpPr>
      <dsp:spPr>
        <a:xfrm>
          <a:off x="4931449" y="3698637"/>
          <a:ext cx="652700" cy="65270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10CB4D-6AD8-4B0E-A1A7-84E357B0C719}">
      <dsp:nvSpPr>
        <dsp:cNvPr id="0" name=""/>
        <dsp:cNvSpPr/>
      </dsp:nvSpPr>
      <dsp:spPr>
        <a:xfrm rot="240000">
          <a:off x="3299099" y="3418947"/>
          <a:ext cx="3917400" cy="2739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2A6F8E-9B13-4BF9-A456-DFFABC482474}">
      <dsp:nvSpPr>
        <dsp:cNvPr id="0" name=""/>
        <dsp:cNvSpPr/>
      </dsp:nvSpPr>
      <dsp:spPr>
        <a:xfrm rot="240000">
          <a:off x="5685319" y="1131458"/>
          <a:ext cx="1581709" cy="23320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ru-RU" sz="3100" kern="1200" dirty="0"/>
            <a:t>Делать игры</a:t>
          </a:r>
        </a:p>
      </dsp:txBody>
      <dsp:txXfrm>
        <a:off x="5762532" y="1208671"/>
        <a:ext cx="1427283" cy="21776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5BF63-A787-4512-87CC-7BA021D5B419}">
      <dsp:nvSpPr>
        <dsp:cNvPr id="0" name=""/>
        <dsp:cNvSpPr/>
      </dsp:nvSpPr>
      <dsp:spPr>
        <a:xfrm>
          <a:off x="2377590" y="960395"/>
          <a:ext cx="201302" cy="881898"/>
        </a:xfrm>
        <a:custGeom>
          <a:avLst/>
          <a:gdLst/>
          <a:ahLst/>
          <a:cxnLst/>
          <a:rect l="0" t="0" r="0" b="0"/>
          <a:pathLst>
            <a:path>
              <a:moveTo>
                <a:pt x="201302" y="0"/>
              </a:moveTo>
              <a:lnTo>
                <a:pt x="201302" y="881898"/>
              </a:lnTo>
              <a:lnTo>
                <a:pt x="0" y="8818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31F47-17D9-4598-B1F2-901E2F1CCB80}">
      <dsp:nvSpPr>
        <dsp:cNvPr id="0" name=""/>
        <dsp:cNvSpPr/>
      </dsp:nvSpPr>
      <dsp:spPr>
        <a:xfrm>
          <a:off x="2578893" y="960395"/>
          <a:ext cx="1159888" cy="1763796"/>
        </a:xfrm>
        <a:custGeom>
          <a:avLst/>
          <a:gdLst/>
          <a:ahLst/>
          <a:cxnLst/>
          <a:rect l="0" t="0" r="0" b="0"/>
          <a:pathLst>
            <a:path>
              <a:moveTo>
                <a:pt x="0" y="0"/>
              </a:moveTo>
              <a:lnTo>
                <a:pt x="0" y="1562494"/>
              </a:lnTo>
              <a:lnTo>
                <a:pt x="1159888" y="1562494"/>
              </a:lnTo>
              <a:lnTo>
                <a:pt x="1159888" y="17637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812ECB-BF36-4375-8C56-7575ACCCBE1B}">
      <dsp:nvSpPr>
        <dsp:cNvPr id="0" name=""/>
        <dsp:cNvSpPr/>
      </dsp:nvSpPr>
      <dsp:spPr>
        <a:xfrm>
          <a:off x="1419005" y="960395"/>
          <a:ext cx="1159888" cy="1763796"/>
        </a:xfrm>
        <a:custGeom>
          <a:avLst/>
          <a:gdLst/>
          <a:ahLst/>
          <a:cxnLst/>
          <a:rect l="0" t="0" r="0" b="0"/>
          <a:pathLst>
            <a:path>
              <a:moveTo>
                <a:pt x="1159888" y="0"/>
              </a:moveTo>
              <a:lnTo>
                <a:pt x="1159888" y="1562494"/>
              </a:lnTo>
              <a:lnTo>
                <a:pt x="0" y="1562494"/>
              </a:lnTo>
              <a:lnTo>
                <a:pt x="0" y="17637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C16447-ABCF-4110-AAE3-D7FDB25FC13C}">
      <dsp:nvSpPr>
        <dsp:cNvPr id="0" name=""/>
        <dsp:cNvSpPr/>
      </dsp:nvSpPr>
      <dsp:spPr>
        <a:xfrm>
          <a:off x="1620308" y="1810"/>
          <a:ext cx="1917170" cy="9585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Service</a:t>
          </a:r>
          <a:endParaRPr lang="ru-RU" sz="3300" kern="1200" dirty="0"/>
        </a:p>
      </dsp:txBody>
      <dsp:txXfrm>
        <a:off x="1620308" y="1810"/>
        <a:ext cx="1917170" cy="958585"/>
      </dsp:txXfrm>
    </dsp:sp>
    <dsp:sp modelId="{531E6DE8-6D5D-4095-820C-FBF72B08331C}">
      <dsp:nvSpPr>
        <dsp:cNvPr id="0" name=""/>
        <dsp:cNvSpPr/>
      </dsp:nvSpPr>
      <dsp:spPr>
        <a:xfrm>
          <a:off x="460420" y="2724192"/>
          <a:ext cx="1917170" cy="9585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Repository</a:t>
          </a:r>
          <a:endParaRPr lang="ru-RU" sz="3300" kern="1200" dirty="0"/>
        </a:p>
      </dsp:txBody>
      <dsp:txXfrm>
        <a:off x="460420" y="2724192"/>
        <a:ext cx="1917170" cy="958585"/>
      </dsp:txXfrm>
    </dsp:sp>
    <dsp:sp modelId="{8DC1844F-36C3-4D23-BA69-4AEA9B6D4B6E}">
      <dsp:nvSpPr>
        <dsp:cNvPr id="0" name=""/>
        <dsp:cNvSpPr/>
      </dsp:nvSpPr>
      <dsp:spPr>
        <a:xfrm>
          <a:off x="2780196" y="2724192"/>
          <a:ext cx="1917170" cy="9585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Repository</a:t>
          </a:r>
          <a:endParaRPr lang="ru-RU" sz="3300" kern="1200" dirty="0"/>
        </a:p>
      </dsp:txBody>
      <dsp:txXfrm>
        <a:off x="2780196" y="2724192"/>
        <a:ext cx="1917170" cy="958585"/>
      </dsp:txXfrm>
    </dsp:sp>
    <dsp:sp modelId="{2EED08CD-3692-48BB-A99B-F3C4D6FCFDC8}">
      <dsp:nvSpPr>
        <dsp:cNvPr id="0" name=""/>
        <dsp:cNvSpPr/>
      </dsp:nvSpPr>
      <dsp:spPr>
        <a:xfrm>
          <a:off x="460420" y="1363001"/>
          <a:ext cx="1917170" cy="9585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Factory</a:t>
          </a:r>
          <a:endParaRPr lang="ru-RU" sz="3300" kern="1200" dirty="0"/>
        </a:p>
      </dsp:txBody>
      <dsp:txXfrm>
        <a:off x="460420" y="1363001"/>
        <a:ext cx="1917170" cy="9585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DB1B9-E5D8-476E-9BB8-26414CF57CC7}">
      <dsp:nvSpPr>
        <dsp:cNvPr id="0" name=""/>
        <dsp:cNvSpPr/>
      </dsp:nvSpPr>
      <dsp:spPr>
        <a:xfrm>
          <a:off x="0" y="0"/>
          <a:ext cx="10515600" cy="13597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ru-RU" sz="2600" kern="1200" dirty="0"/>
            <a:t>Солдат</a:t>
          </a:r>
          <a:endParaRPr lang="en-US" sz="2600" kern="1200" dirty="0"/>
        </a:p>
        <a:p>
          <a:pPr marL="228600" lvl="1" indent="-228600" algn="l" defTabSz="889000">
            <a:lnSpc>
              <a:spcPct val="90000"/>
            </a:lnSpc>
            <a:spcBef>
              <a:spcPct val="0"/>
            </a:spcBef>
            <a:spcAft>
              <a:spcPct val="15000"/>
            </a:spcAft>
            <a:buChar char="•"/>
          </a:pPr>
          <a:r>
            <a:rPr lang="ru-RU" sz="2000" kern="1200" dirty="0"/>
            <a:t>Целиться и стрелять</a:t>
          </a:r>
          <a:endParaRPr lang="en-US" sz="2000" kern="1200" dirty="0"/>
        </a:p>
        <a:p>
          <a:pPr marL="228600" lvl="1" indent="-228600" algn="l" defTabSz="889000">
            <a:lnSpc>
              <a:spcPct val="90000"/>
            </a:lnSpc>
            <a:spcBef>
              <a:spcPct val="0"/>
            </a:spcBef>
            <a:spcAft>
              <a:spcPct val="15000"/>
            </a:spcAft>
            <a:buChar char="•"/>
          </a:pPr>
          <a:r>
            <a:rPr lang="ru-RU" sz="2000" kern="1200" dirty="0"/>
            <a:t>Умереть если зомби рядом</a:t>
          </a:r>
          <a:endParaRPr lang="en-US" sz="2000" kern="1200" dirty="0"/>
        </a:p>
      </dsp:txBody>
      <dsp:txXfrm>
        <a:off x="2239099" y="0"/>
        <a:ext cx="8276500" cy="1359793"/>
      </dsp:txXfrm>
    </dsp:sp>
    <dsp:sp modelId="{8BCE5372-E5EB-4EC9-BC40-FA62366403A3}">
      <dsp:nvSpPr>
        <dsp:cNvPr id="0" name=""/>
        <dsp:cNvSpPr/>
      </dsp:nvSpPr>
      <dsp:spPr>
        <a:xfrm>
          <a:off x="135979" y="135979"/>
          <a:ext cx="2103120" cy="1087834"/>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9437" t="8643" r="17697" b="6775"/>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4514C4-1B53-4D96-84AA-306EF1DC40D2}">
      <dsp:nvSpPr>
        <dsp:cNvPr id="0" name=""/>
        <dsp:cNvSpPr/>
      </dsp:nvSpPr>
      <dsp:spPr>
        <a:xfrm>
          <a:off x="0" y="1495772"/>
          <a:ext cx="10515600" cy="13597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ru-RU" sz="2600" kern="1200" dirty="0"/>
            <a:t>Зомби</a:t>
          </a:r>
          <a:endParaRPr lang="en-US" sz="2600" kern="1200" dirty="0"/>
        </a:p>
        <a:p>
          <a:pPr marL="228600" lvl="1" indent="-228600" algn="l" defTabSz="889000">
            <a:lnSpc>
              <a:spcPct val="90000"/>
            </a:lnSpc>
            <a:spcBef>
              <a:spcPct val="0"/>
            </a:spcBef>
            <a:spcAft>
              <a:spcPct val="15000"/>
            </a:spcAft>
            <a:buChar char="•"/>
          </a:pPr>
          <a:r>
            <a:rPr lang="ru-RU" sz="2000" kern="1200" dirty="0"/>
            <a:t>Перемещаться по клику игрока</a:t>
          </a:r>
          <a:endParaRPr lang="en-US" sz="2000" kern="1200" dirty="0"/>
        </a:p>
        <a:p>
          <a:pPr marL="228600" lvl="1" indent="-228600" algn="l" defTabSz="889000">
            <a:lnSpc>
              <a:spcPct val="90000"/>
            </a:lnSpc>
            <a:spcBef>
              <a:spcPct val="0"/>
            </a:spcBef>
            <a:spcAft>
              <a:spcPct val="15000"/>
            </a:spcAft>
            <a:buChar char="•"/>
          </a:pPr>
          <a:r>
            <a:rPr lang="ru-RU" sz="2000" kern="1200" dirty="0"/>
            <a:t>Умереть от пули</a:t>
          </a:r>
          <a:endParaRPr lang="en-US" sz="2000" kern="1200" dirty="0"/>
        </a:p>
      </dsp:txBody>
      <dsp:txXfrm>
        <a:off x="2239099" y="1495772"/>
        <a:ext cx="8276500" cy="1359793"/>
      </dsp:txXfrm>
    </dsp:sp>
    <dsp:sp modelId="{702BCF40-A455-4D66-9E7D-5201E3B0E28E}">
      <dsp:nvSpPr>
        <dsp:cNvPr id="0" name=""/>
        <dsp:cNvSpPr/>
      </dsp:nvSpPr>
      <dsp:spPr>
        <a:xfrm>
          <a:off x="135979" y="1631751"/>
          <a:ext cx="2103120" cy="1087834"/>
        </a:xfrm>
        <a:prstGeom prst="roundRect">
          <a:avLst>
            <a:gd name="adj" fmla="val 10000"/>
          </a:avLst>
        </a:prstGeom>
        <a:blipFill dpi="0" rotWithShape="1">
          <a:blip xmlns:r="http://schemas.openxmlformats.org/officeDocument/2006/relationships" r:embed="rId2"/>
          <a:srcRect/>
          <a:stretch>
            <a:fillRect l="28533" t="4395" r="31737" b="104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B827CA-248F-492C-BDF5-9B5ABAE2086B}">
      <dsp:nvSpPr>
        <dsp:cNvPr id="0" name=""/>
        <dsp:cNvSpPr/>
      </dsp:nvSpPr>
      <dsp:spPr>
        <a:xfrm>
          <a:off x="0" y="2991544"/>
          <a:ext cx="10515600" cy="13597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ru-RU" sz="2600" kern="1200" dirty="0"/>
            <a:t>Пуля</a:t>
          </a:r>
          <a:endParaRPr lang="en-US" sz="2600" kern="1200" dirty="0"/>
        </a:p>
        <a:p>
          <a:pPr marL="228600" lvl="1" indent="-228600" algn="l" defTabSz="889000">
            <a:lnSpc>
              <a:spcPct val="90000"/>
            </a:lnSpc>
            <a:spcBef>
              <a:spcPct val="0"/>
            </a:spcBef>
            <a:spcAft>
              <a:spcPct val="15000"/>
            </a:spcAft>
            <a:buChar char="•"/>
          </a:pPr>
          <a:r>
            <a:rPr lang="ru-RU" sz="2000" kern="1200" dirty="0"/>
            <a:t>Лететь вперед</a:t>
          </a:r>
          <a:endParaRPr lang="en-US" sz="2000" kern="1200" dirty="0"/>
        </a:p>
        <a:p>
          <a:pPr marL="228600" lvl="1" indent="-228600" algn="l" defTabSz="889000">
            <a:lnSpc>
              <a:spcPct val="90000"/>
            </a:lnSpc>
            <a:spcBef>
              <a:spcPct val="0"/>
            </a:spcBef>
            <a:spcAft>
              <a:spcPct val="15000"/>
            </a:spcAft>
            <a:buChar char="•"/>
          </a:pPr>
          <a:r>
            <a:rPr lang="ru-RU" sz="2000" kern="1200" dirty="0"/>
            <a:t>Застрять в дереве</a:t>
          </a:r>
          <a:endParaRPr lang="en-US" sz="2000" kern="1200" dirty="0"/>
        </a:p>
      </dsp:txBody>
      <dsp:txXfrm>
        <a:off x="2239099" y="2991544"/>
        <a:ext cx="8276500" cy="1359793"/>
      </dsp:txXfrm>
    </dsp:sp>
    <dsp:sp modelId="{C1BEFB22-B309-4508-B55B-76361E694A3D}">
      <dsp:nvSpPr>
        <dsp:cNvPr id="0" name=""/>
        <dsp:cNvSpPr/>
      </dsp:nvSpPr>
      <dsp:spPr>
        <a:xfrm>
          <a:off x="135979" y="3127524"/>
          <a:ext cx="2103120" cy="1087834"/>
        </a:xfrm>
        <a:prstGeom prst="roundRect">
          <a:avLst>
            <a:gd name="adj" fmla="val 10000"/>
          </a:avLst>
        </a:prstGeom>
        <a:blipFill dpi="0" rotWithShape="1">
          <a:blip xmlns:r="http://schemas.openxmlformats.org/officeDocument/2006/relationships" r:embed="rId3"/>
          <a:srcRect/>
          <a:stretch>
            <a:fillRect l="31704" t="17248" r="29020" b="1990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17E50-516D-4CE4-9925-61E289B0CFE7}">
      <dsp:nvSpPr>
        <dsp:cNvPr id="0" name=""/>
        <dsp:cNvSpPr/>
      </dsp:nvSpPr>
      <dsp:spPr>
        <a:xfrm>
          <a:off x="0" y="2773584"/>
          <a:ext cx="5157787" cy="9103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Access Layer</a:t>
          </a:r>
        </a:p>
      </dsp:txBody>
      <dsp:txXfrm>
        <a:off x="0" y="2773584"/>
        <a:ext cx="5157787" cy="491590"/>
      </dsp:txXfrm>
    </dsp:sp>
    <dsp:sp modelId="{1450BC91-7D1F-4A30-9621-3479E14AF945}">
      <dsp:nvSpPr>
        <dsp:cNvPr id="0" name=""/>
        <dsp:cNvSpPr/>
      </dsp:nvSpPr>
      <dsp:spPr>
        <a:xfrm>
          <a:off x="0" y="3246967"/>
          <a:ext cx="5157787" cy="418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Repositories</a:t>
          </a:r>
        </a:p>
      </dsp:txBody>
      <dsp:txXfrm>
        <a:off x="0" y="3246967"/>
        <a:ext cx="5157787" cy="418762"/>
      </dsp:txXfrm>
    </dsp:sp>
    <dsp:sp modelId="{7D78D020-04BC-4273-AD5D-8E3BFF54E772}">
      <dsp:nvSpPr>
        <dsp:cNvPr id="0" name=""/>
        <dsp:cNvSpPr/>
      </dsp:nvSpPr>
      <dsp:spPr>
        <a:xfrm rot="10800000">
          <a:off x="0" y="1387117"/>
          <a:ext cx="5157787" cy="140012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Business Logic Layer</a:t>
          </a:r>
        </a:p>
      </dsp:txBody>
      <dsp:txXfrm rot="-10800000">
        <a:off x="0" y="1387117"/>
        <a:ext cx="5157787" cy="491442"/>
      </dsp:txXfrm>
    </dsp:sp>
    <dsp:sp modelId="{B9D6DE02-642F-4D9D-B47C-F8018A80C172}">
      <dsp:nvSpPr>
        <dsp:cNvPr id="0" name=""/>
        <dsp:cNvSpPr/>
      </dsp:nvSpPr>
      <dsp:spPr>
        <a:xfrm>
          <a:off x="0" y="1878560"/>
          <a:ext cx="5157787" cy="4186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Services</a:t>
          </a:r>
        </a:p>
      </dsp:txBody>
      <dsp:txXfrm>
        <a:off x="0" y="1878560"/>
        <a:ext cx="5157787" cy="418636"/>
      </dsp:txXfrm>
    </dsp:sp>
    <dsp:sp modelId="{C84EE597-B980-42B5-BD24-EFA3272FD499}">
      <dsp:nvSpPr>
        <dsp:cNvPr id="0" name=""/>
        <dsp:cNvSpPr/>
      </dsp:nvSpPr>
      <dsp:spPr>
        <a:xfrm rot="10800000">
          <a:off x="0" y="651"/>
          <a:ext cx="5157787" cy="140012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Presentation Layer</a:t>
          </a:r>
        </a:p>
      </dsp:txBody>
      <dsp:txXfrm rot="-10800000">
        <a:off x="0" y="651"/>
        <a:ext cx="5157787" cy="491442"/>
      </dsp:txXfrm>
    </dsp:sp>
    <dsp:sp modelId="{CB502BE0-C15B-4556-B7B5-20A933C30699}">
      <dsp:nvSpPr>
        <dsp:cNvPr id="0" name=""/>
        <dsp:cNvSpPr/>
      </dsp:nvSpPr>
      <dsp:spPr>
        <a:xfrm>
          <a:off x="0" y="492094"/>
          <a:ext cx="5157787" cy="4186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Controllers</a:t>
          </a:r>
        </a:p>
      </dsp:txBody>
      <dsp:txXfrm>
        <a:off x="0" y="492094"/>
        <a:ext cx="5157787" cy="4186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E06CD-FDB6-4991-BF56-78636DAFA299}">
      <dsp:nvSpPr>
        <dsp:cNvPr id="0" name=""/>
        <dsp:cNvSpPr/>
      </dsp:nvSpPr>
      <dsp:spPr>
        <a:xfrm>
          <a:off x="2417072" y="2175669"/>
          <a:ext cx="542350" cy="1550164"/>
        </a:xfrm>
        <a:custGeom>
          <a:avLst/>
          <a:gdLst/>
          <a:ahLst/>
          <a:cxnLst/>
          <a:rect l="0" t="0" r="0" b="0"/>
          <a:pathLst>
            <a:path>
              <a:moveTo>
                <a:pt x="0" y="0"/>
              </a:moveTo>
              <a:lnTo>
                <a:pt x="271175" y="0"/>
              </a:lnTo>
              <a:lnTo>
                <a:pt x="271175" y="1550164"/>
              </a:lnTo>
              <a:lnTo>
                <a:pt x="542350" y="15501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a:off x="2647190" y="2909693"/>
        <a:ext cx="82115" cy="82115"/>
      </dsp:txXfrm>
    </dsp:sp>
    <dsp:sp modelId="{0F902558-7348-400B-A73A-B43D3789E93A}">
      <dsp:nvSpPr>
        <dsp:cNvPr id="0" name=""/>
        <dsp:cNvSpPr/>
      </dsp:nvSpPr>
      <dsp:spPr>
        <a:xfrm>
          <a:off x="2417072" y="2175669"/>
          <a:ext cx="542350" cy="516721"/>
        </a:xfrm>
        <a:custGeom>
          <a:avLst/>
          <a:gdLst/>
          <a:ahLst/>
          <a:cxnLst/>
          <a:rect l="0" t="0" r="0" b="0"/>
          <a:pathLst>
            <a:path>
              <a:moveTo>
                <a:pt x="0" y="0"/>
              </a:moveTo>
              <a:lnTo>
                <a:pt x="271175" y="0"/>
              </a:lnTo>
              <a:lnTo>
                <a:pt x="271175" y="516721"/>
              </a:lnTo>
              <a:lnTo>
                <a:pt x="542350" y="5167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a:off x="2669520" y="2415302"/>
        <a:ext cx="37454" cy="37454"/>
      </dsp:txXfrm>
    </dsp:sp>
    <dsp:sp modelId="{88795A84-AD3F-4AAA-8916-3C25EFD70B4E}">
      <dsp:nvSpPr>
        <dsp:cNvPr id="0" name=""/>
        <dsp:cNvSpPr/>
      </dsp:nvSpPr>
      <dsp:spPr>
        <a:xfrm>
          <a:off x="5671177" y="1658947"/>
          <a:ext cx="542350" cy="1033442"/>
        </a:xfrm>
        <a:custGeom>
          <a:avLst/>
          <a:gdLst/>
          <a:ahLst/>
          <a:cxnLst/>
          <a:rect l="0" t="0" r="0" b="0"/>
          <a:pathLst>
            <a:path>
              <a:moveTo>
                <a:pt x="0" y="0"/>
              </a:moveTo>
              <a:lnTo>
                <a:pt x="271175" y="0"/>
              </a:lnTo>
              <a:lnTo>
                <a:pt x="271175" y="1033442"/>
              </a:lnTo>
              <a:lnTo>
                <a:pt x="542350" y="10334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13174" y="2146491"/>
        <a:ext cx="58355" cy="58355"/>
      </dsp:txXfrm>
    </dsp:sp>
    <dsp:sp modelId="{EBFBEFE8-6D70-4B0A-91D4-651886021F6D}">
      <dsp:nvSpPr>
        <dsp:cNvPr id="0" name=""/>
        <dsp:cNvSpPr/>
      </dsp:nvSpPr>
      <dsp:spPr>
        <a:xfrm>
          <a:off x="5671177" y="1613227"/>
          <a:ext cx="542350" cy="91440"/>
        </a:xfrm>
        <a:custGeom>
          <a:avLst/>
          <a:gdLst/>
          <a:ahLst/>
          <a:cxnLst/>
          <a:rect l="0" t="0" r="0" b="0"/>
          <a:pathLst>
            <a:path>
              <a:moveTo>
                <a:pt x="0" y="45720"/>
              </a:moveTo>
              <a:lnTo>
                <a:pt x="542350"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28793" y="1645388"/>
        <a:ext cx="27117" cy="27117"/>
      </dsp:txXfrm>
    </dsp:sp>
    <dsp:sp modelId="{8F17F749-B80A-4695-BA14-37BE43EF1D5C}">
      <dsp:nvSpPr>
        <dsp:cNvPr id="0" name=""/>
        <dsp:cNvSpPr/>
      </dsp:nvSpPr>
      <dsp:spPr>
        <a:xfrm>
          <a:off x="5671177" y="625504"/>
          <a:ext cx="542350" cy="1033442"/>
        </a:xfrm>
        <a:custGeom>
          <a:avLst/>
          <a:gdLst/>
          <a:ahLst/>
          <a:cxnLst/>
          <a:rect l="0" t="0" r="0" b="0"/>
          <a:pathLst>
            <a:path>
              <a:moveTo>
                <a:pt x="0" y="1033442"/>
              </a:moveTo>
              <a:lnTo>
                <a:pt x="271175" y="1033442"/>
              </a:lnTo>
              <a:lnTo>
                <a:pt x="271175" y="0"/>
              </a:lnTo>
              <a:lnTo>
                <a:pt x="5423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13174" y="1113048"/>
        <a:ext cx="58355" cy="58355"/>
      </dsp:txXfrm>
    </dsp:sp>
    <dsp:sp modelId="{10A80516-AD8C-4916-8240-A24FB7D2F751}">
      <dsp:nvSpPr>
        <dsp:cNvPr id="0" name=""/>
        <dsp:cNvSpPr/>
      </dsp:nvSpPr>
      <dsp:spPr>
        <a:xfrm>
          <a:off x="2417072" y="1658947"/>
          <a:ext cx="542350" cy="516721"/>
        </a:xfrm>
        <a:custGeom>
          <a:avLst/>
          <a:gdLst/>
          <a:ahLst/>
          <a:cxnLst/>
          <a:rect l="0" t="0" r="0" b="0"/>
          <a:pathLst>
            <a:path>
              <a:moveTo>
                <a:pt x="0" y="516721"/>
              </a:moveTo>
              <a:lnTo>
                <a:pt x="271175" y="516721"/>
              </a:lnTo>
              <a:lnTo>
                <a:pt x="271175" y="0"/>
              </a:lnTo>
              <a:lnTo>
                <a:pt x="5423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9520" y="1898580"/>
        <a:ext cx="37454" cy="37454"/>
      </dsp:txXfrm>
    </dsp:sp>
    <dsp:sp modelId="{107BA332-1919-4DF0-9528-6DC8406E8B76}">
      <dsp:nvSpPr>
        <dsp:cNvPr id="0" name=""/>
        <dsp:cNvSpPr/>
      </dsp:nvSpPr>
      <dsp:spPr>
        <a:xfrm>
          <a:off x="2417072" y="625504"/>
          <a:ext cx="542350" cy="1550164"/>
        </a:xfrm>
        <a:custGeom>
          <a:avLst/>
          <a:gdLst/>
          <a:ahLst/>
          <a:cxnLst/>
          <a:rect l="0" t="0" r="0" b="0"/>
          <a:pathLst>
            <a:path>
              <a:moveTo>
                <a:pt x="0" y="1550164"/>
              </a:moveTo>
              <a:lnTo>
                <a:pt x="271175" y="1550164"/>
              </a:lnTo>
              <a:lnTo>
                <a:pt x="271175" y="0"/>
              </a:lnTo>
              <a:lnTo>
                <a:pt x="5423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a:off x="2647190" y="1359529"/>
        <a:ext cx="82115" cy="82115"/>
      </dsp:txXfrm>
    </dsp:sp>
    <dsp:sp modelId="{96544987-11B7-42E7-97E7-70B9B0E09739}">
      <dsp:nvSpPr>
        <dsp:cNvPr id="0" name=""/>
        <dsp:cNvSpPr/>
      </dsp:nvSpPr>
      <dsp:spPr>
        <a:xfrm rot="16200000">
          <a:off x="-171973" y="1762291"/>
          <a:ext cx="4351338"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en-US" sz="5400" kern="1200" dirty="0"/>
            <a:t>Game Object</a:t>
          </a:r>
          <a:endParaRPr lang="ru-RU" sz="5400" kern="1200" dirty="0"/>
        </a:p>
      </dsp:txBody>
      <dsp:txXfrm>
        <a:off x="-171973" y="1762291"/>
        <a:ext cx="4351338" cy="826754"/>
      </dsp:txXfrm>
    </dsp:sp>
    <dsp:sp modelId="{2924E395-8A69-42CE-9D57-8861DEFA2E29}">
      <dsp:nvSpPr>
        <dsp:cNvPr id="0" name=""/>
        <dsp:cNvSpPr/>
      </dsp:nvSpPr>
      <dsp:spPr>
        <a:xfrm>
          <a:off x="2959423" y="212127"/>
          <a:ext cx="2711753"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Position</a:t>
          </a:r>
          <a:endParaRPr lang="ru-RU" sz="4400" kern="1200" dirty="0"/>
        </a:p>
      </dsp:txBody>
      <dsp:txXfrm>
        <a:off x="2959423" y="212127"/>
        <a:ext cx="2711753" cy="826754"/>
      </dsp:txXfrm>
    </dsp:sp>
    <dsp:sp modelId="{E772803B-7E16-499C-8744-AA3D98357FCF}">
      <dsp:nvSpPr>
        <dsp:cNvPr id="0" name=""/>
        <dsp:cNvSpPr/>
      </dsp:nvSpPr>
      <dsp:spPr>
        <a:xfrm>
          <a:off x="2959423" y="1245570"/>
          <a:ext cx="2711753"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Game Logic</a:t>
          </a:r>
          <a:endParaRPr lang="ru-RU" sz="4400" kern="1200" dirty="0"/>
        </a:p>
      </dsp:txBody>
      <dsp:txXfrm>
        <a:off x="2959423" y="1245570"/>
        <a:ext cx="2711753" cy="826754"/>
      </dsp:txXfrm>
    </dsp:sp>
    <dsp:sp modelId="{3317BEF8-A28C-4520-9E33-1B9BA93A8A47}">
      <dsp:nvSpPr>
        <dsp:cNvPr id="0" name=""/>
        <dsp:cNvSpPr/>
      </dsp:nvSpPr>
      <dsp:spPr>
        <a:xfrm>
          <a:off x="6213527" y="212127"/>
          <a:ext cx="2711753"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Physics</a:t>
          </a:r>
          <a:endParaRPr lang="ru-RU" sz="4400" kern="1200" dirty="0"/>
        </a:p>
      </dsp:txBody>
      <dsp:txXfrm>
        <a:off x="6213527" y="212127"/>
        <a:ext cx="2711753" cy="826754"/>
      </dsp:txXfrm>
    </dsp:sp>
    <dsp:sp modelId="{46F800D4-086B-4DE5-8817-C1F833842562}">
      <dsp:nvSpPr>
        <dsp:cNvPr id="0" name=""/>
        <dsp:cNvSpPr/>
      </dsp:nvSpPr>
      <dsp:spPr>
        <a:xfrm>
          <a:off x="6213527" y="1245570"/>
          <a:ext cx="2711753"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Collisions</a:t>
          </a:r>
          <a:endParaRPr lang="ru-RU" sz="4400" kern="1200" dirty="0"/>
        </a:p>
      </dsp:txBody>
      <dsp:txXfrm>
        <a:off x="6213527" y="1245570"/>
        <a:ext cx="2711753" cy="826754"/>
      </dsp:txXfrm>
    </dsp:sp>
    <dsp:sp modelId="{816D8298-1071-43ED-9AA4-54A1CAB70BCB}">
      <dsp:nvSpPr>
        <dsp:cNvPr id="0" name=""/>
        <dsp:cNvSpPr/>
      </dsp:nvSpPr>
      <dsp:spPr>
        <a:xfrm>
          <a:off x="6213527" y="2279013"/>
          <a:ext cx="2711753"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a:t>
          </a:r>
          <a:endParaRPr lang="ru-RU" sz="4400" kern="1200" dirty="0"/>
        </a:p>
      </dsp:txBody>
      <dsp:txXfrm>
        <a:off x="6213527" y="2279013"/>
        <a:ext cx="2711753" cy="826754"/>
      </dsp:txXfrm>
    </dsp:sp>
    <dsp:sp modelId="{E1ACE376-2362-4D8B-9EAA-1B1B6AE6092D}">
      <dsp:nvSpPr>
        <dsp:cNvPr id="0" name=""/>
        <dsp:cNvSpPr/>
      </dsp:nvSpPr>
      <dsp:spPr>
        <a:xfrm>
          <a:off x="2959423" y="2279013"/>
          <a:ext cx="2711753"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Rendering</a:t>
          </a:r>
          <a:endParaRPr lang="ru-RU" sz="4400" kern="1200" dirty="0"/>
        </a:p>
      </dsp:txBody>
      <dsp:txXfrm>
        <a:off x="2959423" y="2279013"/>
        <a:ext cx="2711753" cy="826754"/>
      </dsp:txXfrm>
    </dsp:sp>
    <dsp:sp modelId="{8BFA4CF0-AA58-45CD-96A2-EC035D6A665F}">
      <dsp:nvSpPr>
        <dsp:cNvPr id="0" name=""/>
        <dsp:cNvSpPr/>
      </dsp:nvSpPr>
      <dsp:spPr>
        <a:xfrm>
          <a:off x="2959423" y="3312456"/>
          <a:ext cx="2711753"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ru-RU" sz="4400" kern="1200" dirty="0"/>
            <a:t>…</a:t>
          </a:r>
        </a:p>
      </dsp:txBody>
      <dsp:txXfrm>
        <a:off x="2959423" y="3312456"/>
        <a:ext cx="2711753" cy="8267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D92B9-35FC-4FF0-9C90-6A434BBE2F99}">
      <dsp:nvSpPr>
        <dsp:cNvPr id="0" name=""/>
        <dsp:cNvSpPr/>
      </dsp:nvSpPr>
      <dsp:spPr>
        <a:xfrm>
          <a:off x="1481" y="1698162"/>
          <a:ext cx="1356532" cy="6782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ru-RU" sz="1700" kern="1200" dirty="0"/>
            <a:t>Документы</a:t>
          </a:r>
          <a:endParaRPr lang="en-US" sz="1700" kern="1200" dirty="0"/>
        </a:p>
      </dsp:txBody>
      <dsp:txXfrm>
        <a:off x="21347" y="1718028"/>
        <a:ext cx="1316800" cy="638534"/>
      </dsp:txXfrm>
    </dsp:sp>
    <dsp:sp modelId="{8CC2620B-CEE3-4900-A7A3-BD1D5FC8F4D6}">
      <dsp:nvSpPr>
        <dsp:cNvPr id="0" name=""/>
        <dsp:cNvSpPr/>
      </dsp:nvSpPr>
      <dsp:spPr>
        <a:xfrm rot="18770822">
          <a:off x="1230365" y="1728225"/>
          <a:ext cx="797909" cy="33134"/>
        </a:xfrm>
        <a:custGeom>
          <a:avLst/>
          <a:gdLst/>
          <a:ahLst/>
          <a:cxnLst/>
          <a:rect l="0" t="0" r="0" b="0"/>
          <a:pathLst>
            <a:path>
              <a:moveTo>
                <a:pt x="0" y="16567"/>
              </a:moveTo>
              <a:lnTo>
                <a:pt x="797909" y="165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09372" y="1724845"/>
        <a:ext cx="39895" cy="39895"/>
      </dsp:txXfrm>
    </dsp:sp>
    <dsp:sp modelId="{D80BC3F0-1BF5-4592-AA87-1B65771263E7}">
      <dsp:nvSpPr>
        <dsp:cNvPr id="0" name=""/>
        <dsp:cNvSpPr/>
      </dsp:nvSpPr>
      <dsp:spPr>
        <a:xfrm>
          <a:off x="1900627" y="1113157"/>
          <a:ext cx="1356532" cy="6782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ru-RU" sz="1700" kern="1200" dirty="0"/>
            <a:t>Накладные</a:t>
          </a:r>
          <a:endParaRPr lang="en-US" sz="1700" kern="1200" dirty="0"/>
        </a:p>
      </dsp:txBody>
      <dsp:txXfrm>
        <a:off x="1920493" y="1133023"/>
        <a:ext cx="1316800" cy="638534"/>
      </dsp:txXfrm>
    </dsp:sp>
    <dsp:sp modelId="{3A5162EF-8632-4A9F-8A75-08B172C62B45}">
      <dsp:nvSpPr>
        <dsp:cNvPr id="0" name=""/>
        <dsp:cNvSpPr/>
      </dsp:nvSpPr>
      <dsp:spPr>
        <a:xfrm rot="19457599">
          <a:off x="3194351" y="1240721"/>
          <a:ext cx="668230" cy="33134"/>
        </a:xfrm>
        <a:custGeom>
          <a:avLst/>
          <a:gdLst/>
          <a:ahLst/>
          <a:cxnLst/>
          <a:rect l="0" t="0" r="0" b="0"/>
          <a:pathLst>
            <a:path>
              <a:moveTo>
                <a:pt x="0" y="16567"/>
              </a:moveTo>
              <a:lnTo>
                <a:pt x="668230" y="165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1760" y="1240583"/>
        <a:ext cx="33411" cy="33411"/>
      </dsp:txXfrm>
    </dsp:sp>
    <dsp:sp modelId="{4C005986-8901-44A7-B091-BE46D65B15F1}">
      <dsp:nvSpPr>
        <dsp:cNvPr id="0" name=""/>
        <dsp:cNvSpPr/>
      </dsp:nvSpPr>
      <dsp:spPr>
        <a:xfrm>
          <a:off x="3799773" y="723154"/>
          <a:ext cx="1356532" cy="6782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ru-RU" sz="1700" kern="1200" dirty="0"/>
            <a:t>Товарная</a:t>
          </a:r>
          <a:endParaRPr lang="en-US" sz="1700" kern="1200" dirty="0"/>
        </a:p>
      </dsp:txBody>
      <dsp:txXfrm>
        <a:off x="3819639" y="743020"/>
        <a:ext cx="1316800" cy="638534"/>
      </dsp:txXfrm>
    </dsp:sp>
    <dsp:sp modelId="{FC6FED0D-B723-4CF4-A6F6-86B2DB2BAA3B}">
      <dsp:nvSpPr>
        <dsp:cNvPr id="0" name=""/>
        <dsp:cNvSpPr/>
      </dsp:nvSpPr>
      <dsp:spPr>
        <a:xfrm rot="2142401">
          <a:off x="3194351" y="1630725"/>
          <a:ext cx="668230" cy="33134"/>
        </a:xfrm>
        <a:custGeom>
          <a:avLst/>
          <a:gdLst/>
          <a:ahLst/>
          <a:cxnLst/>
          <a:rect l="0" t="0" r="0" b="0"/>
          <a:pathLst>
            <a:path>
              <a:moveTo>
                <a:pt x="0" y="16567"/>
              </a:moveTo>
              <a:lnTo>
                <a:pt x="668230" y="165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1760" y="1630586"/>
        <a:ext cx="33411" cy="33411"/>
      </dsp:txXfrm>
    </dsp:sp>
    <dsp:sp modelId="{51274818-37D4-4802-BDA5-775DED2B751D}">
      <dsp:nvSpPr>
        <dsp:cNvPr id="0" name=""/>
        <dsp:cNvSpPr/>
      </dsp:nvSpPr>
      <dsp:spPr>
        <a:xfrm>
          <a:off x="3799773" y="1503160"/>
          <a:ext cx="1356532" cy="6782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ru-RU" sz="1700" kern="1200" dirty="0"/>
            <a:t>Транспортная</a:t>
          </a:r>
          <a:endParaRPr lang="en-US" sz="1700" kern="1200" dirty="0"/>
        </a:p>
      </dsp:txBody>
      <dsp:txXfrm>
        <a:off x="3819639" y="1523026"/>
        <a:ext cx="1316800" cy="638534"/>
      </dsp:txXfrm>
    </dsp:sp>
    <dsp:sp modelId="{5AC7C1BE-02CE-4BBE-824F-6A396B65EFAF}">
      <dsp:nvSpPr>
        <dsp:cNvPr id="0" name=""/>
        <dsp:cNvSpPr/>
      </dsp:nvSpPr>
      <dsp:spPr>
        <a:xfrm rot="2829178">
          <a:off x="1230365" y="2313230"/>
          <a:ext cx="797909" cy="33134"/>
        </a:xfrm>
        <a:custGeom>
          <a:avLst/>
          <a:gdLst/>
          <a:ahLst/>
          <a:cxnLst/>
          <a:rect l="0" t="0" r="0" b="0"/>
          <a:pathLst>
            <a:path>
              <a:moveTo>
                <a:pt x="0" y="16567"/>
              </a:moveTo>
              <a:lnTo>
                <a:pt x="797909" y="165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09372" y="2309850"/>
        <a:ext cx="39895" cy="39895"/>
      </dsp:txXfrm>
    </dsp:sp>
    <dsp:sp modelId="{1609B82F-B09A-4BA6-BCCA-EC917EC5A80B}">
      <dsp:nvSpPr>
        <dsp:cNvPr id="0" name=""/>
        <dsp:cNvSpPr/>
      </dsp:nvSpPr>
      <dsp:spPr>
        <a:xfrm>
          <a:off x="1900627" y="2283167"/>
          <a:ext cx="1356532" cy="6782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ru-RU" sz="1700" kern="1200" dirty="0"/>
            <a:t>Отчеты</a:t>
          </a:r>
          <a:endParaRPr lang="en-US" sz="1700" kern="1200" dirty="0"/>
        </a:p>
      </dsp:txBody>
      <dsp:txXfrm>
        <a:off x="1920493" y="2303033"/>
        <a:ext cx="1316800" cy="638534"/>
      </dsp:txXfrm>
    </dsp:sp>
    <dsp:sp modelId="{9360FA23-D797-4A5A-BF49-8CF0FDB8D751}">
      <dsp:nvSpPr>
        <dsp:cNvPr id="0" name=""/>
        <dsp:cNvSpPr/>
      </dsp:nvSpPr>
      <dsp:spPr>
        <a:xfrm>
          <a:off x="3257159" y="2605733"/>
          <a:ext cx="542613" cy="33134"/>
        </a:xfrm>
        <a:custGeom>
          <a:avLst/>
          <a:gdLst/>
          <a:ahLst/>
          <a:cxnLst/>
          <a:rect l="0" t="0" r="0" b="0"/>
          <a:pathLst>
            <a:path>
              <a:moveTo>
                <a:pt x="0" y="16567"/>
              </a:moveTo>
              <a:lnTo>
                <a:pt x="542613" y="165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4901" y="2608735"/>
        <a:ext cx="27130" cy="27130"/>
      </dsp:txXfrm>
    </dsp:sp>
    <dsp:sp modelId="{6958A19B-25EF-4E76-BEFA-3BB5A2F29BC3}">
      <dsp:nvSpPr>
        <dsp:cNvPr id="0" name=""/>
        <dsp:cNvSpPr/>
      </dsp:nvSpPr>
      <dsp:spPr>
        <a:xfrm>
          <a:off x="3799773" y="2283167"/>
          <a:ext cx="1356532" cy="6782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ru-RU" sz="1700" kern="1200" dirty="0"/>
            <a:t>По продажам</a:t>
          </a:r>
          <a:endParaRPr lang="en-US" sz="1700" kern="1200" dirty="0"/>
        </a:p>
      </dsp:txBody>
      <dsp:txXfrm>
        <a:off x="3819639" y="2303033"/>
        <a:ext cx="1316800" cy="6385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20960-716A-4104-B501-8CEEC9620E78}">
      <dsp:nvSpPr>
        <dsp:cNvPr id="0" name=""/>
        <dsp:cNvSpPr/>
      </dsp:nvSpPr>
      <dsp:spPr>
        <a:xfrm>
          <a:off x="2723123" y="2001994"/>
          <a:ext cx="248105" cy="760857"/>
        </a:xfrm>
        <a:custGeom>
          <a:avLst/>
          <a:gdLst/>
          <a:ahLst/>
          <a:cxnLst/>
          <a:rect l="0" t="0" r="0" b="0"/>
          <a:pathLst>
            <a:path>
              <a:moveTo>
                <a:pt x="0" y="0"/>
              </a:moveTo>
              <a:lnTo>
                <a:pt x="0" y="760857"/>
              </a:lnTo>
              <a:lnTo>
                <a:pt x="248105" y="7608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9E91FE-6FDA-4B98-83AA-36BF33939AAD}">
      <dsp:nvSpPr>
        <dsp:cNvPr id="0" name=""/>
        <dsp:cNvSpPr/>
      </dsp:nvSpPr>
      <dsp:spPr>
        <a:xfrm>
          <a:off x="2384045" y="827627"/>
          <a:ext cx="1000693" cy="347348"/>
        </a:xfrm>
        <a:custGeom>
          <a:avLst/>
          <a:gdLst/>
          <a:ahLst/>
          <a:cxnLst/>
          <a:rect l="0" t="0" r="0" b="0"/>
          <a:pathLst>
            <a:path>
              <a:moveTo>
                <a:pt x="0" y="0"/>
              </a:moveTo>
              <a:lnTo>
                <a:pt x="0" y="173674"/>
              </a:lnTo>
              <a:lnTo>
                <a:pt x="1000693" y="173674"/>
              </a:lnTo>
              <a:lnTo>
                <a:pt x="1000693" y="3473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82F2BE-5734-4234-AD17-2A94A4373C76}">
      <dsp:nvSpPr>
        <dsp:cNvPr id="0" name=""/>
        <dsp:cNvSpPr/>
      </dsp:nvSpPr>
      <dsp:spPr>
        <a:xfrm>
          <a:off x="721736" y="2001994"/>
          <a:ext cx="248105" cy="1935225"/>
        </a:xfrm>
        <a:custGeom>
          <a:avLst/>
          <a:gdLst/>
          <a:ahLst/>
          <a:cxnLst/>
          <a:rect l="0" t="0" r="0" b="0"/>
          <a:pathLst>
            <a:path>
              <a:moveTo>
                <a:pt x="0" y="0"/>
              </a:moveTo>
              <a:lnTo>
                <a:pt x="0" y="1935225"/>
              </a:lnTo>
              <a:lnTo>
                <a:pt x="248105" y="19352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B28C4A-0909-4A3B-B8BC-7442163366C9}">
      <dsp:nvSpPr>
        <dsp:cNvPr id="0" name=""/>
        <dsp:cNvSpPr/>
      </dsp:nvSpPr>
      <dsp:spPr>
        <a:xfrm>
          <a:off x="721736" y="2001994"/>
          <a:ext cx="248105" cy="760857"/>
        </a:xfrm>
        <a:custGeom>
          <a:avLst/>
          <a:gdLst/>
          <a:ahLst/>
          <a:cxnLst/>
          <a:rect l="0" t="0" r="0" b="0"/>
          <a:pathLst>
            <a:path>
              <a:moveTo>
                <a:pt x="0" y="0"/>
              </a:moveTo>
              <a:lnTo>
                <a:pt x="0" y="760857"/>
              </a:lnTo>
              <a:lnTo>
                <a:pt x="248105" y="7608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FADFA4-A810-4489-87D0-4AD46FB22B39}">
      <dsp:nvSpPr>
        <dsp:cNvPr id="0" name=""/>
        <dsp:cNvSpPr/>
      </dsp:nvSpPr>
      <dsp:spPr>
        <a:xfrm>
          <a:off x="1383351" y="827627"/>
          <a:ext cx="1000693" cy="347348"/>
        </a:xfrm>
        <a:custGeom>
          <a:avLst/>
          <a:gdLst/>
          <a:ahLst/>
          <a:cxnLst/>
          <a:rect l="0" t="0" r="0" b="0"/>
          <a:pathLst>
            <a:path>
              <a:moveTo>
                <a:pt x="1000693" y="0"/>
              </a:moveTo>
              <a:lnTo>
                <a:pt x="1000693" y="173674"/>
              </a:lnTo>
              <a:lnTo>
                <a:pt x="0" y="173674"/>
              </a:lnTo>
              <a:lnTo>
                <a:pt x="0" y="3473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95555B-DFB0-4D9B-934D-352826B74AA4}">
      <dsp:nvSpPr>
        <dsp:cNvPr id="0" name=""/>
        <dsp:cNvSpPr/>
      </dsp:nvSpPr>
      <dsp:spPr>
        <a:xfrm>
          <a:off x="1557025" y="608"/>
          <a:ext cx="1654038" cy="827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683"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Unit</a:t>
          </a:r>
        </a:p>
      </dsp:txBody>
      <dsp:txXfrm>
        <a:off x="1557025" y="608"/>
        <a:ext cx="1654038" cy="827019"/>
      </dsp:txXfrm>
    </dsp:sp>
    <dsp:sp modelId="{13360E1B-4BC8-4BCA-9C46-B822F986A341}">
      <dsp:nvSpPr>
        <dsp:cNvPr id="0" name=""/>
        <dsp:cNvSpPr/>
      </dsp:nvSpPr>
      <dsp:spPr>
        <a:xfrm>
          <a:off x="1639727" y="83310"/>
          <a:ext cx="496211" cy="66161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3AF5EC-066D-47D7-921E-0FDA8A91129A}">
      <dsp:nvSpPr>
        <dsp:cNvPr id="0" name=""/>
        <dsp:cNvSpPr/>
      </dsp:nvSpPr>
      <dsp:spPr>
        <a:xfrm>
          <a:off x="556332" y="1174975"/>
          <a:ext cx="1654038" cy="827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683"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Defender</a:t>
          </a:r>
        </a:p>
      </dsp:txBody>
      <dsp:txXfrm>
        <a:off x="556332" y="1174975"/>
        <a:ext cx="1654038" cy="827019"/>
      </dsp:txXfrm>
    </dsp:sp>
    <dsp:sp modelId="{DB27372B-C463-447C-82FB-869A3AAC923F}">
      <dsp:nvSpPr>
        <dsp:cNvPr id="0" name=""/>
        <dsp:cNvSpPr/>
      </dsp:nvSpPr>
      <dsp:spPr>
        <a:xfrm>
          <a:off x="639034" y="1257677"/>
          <a:ext cx="496211" cy="66161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972CD9-BF8E-4BDD-8A17-BB0E8865130D}">
      <dsp:nvSpPr>
        <dsp:cNvPr id="0" name=""/>
        <dsp:cNvSpPr/>
      </dsp:nvSpPr>
      <dsp:spPr>
        <a:xfrm>
          <a:off x="969842" y="2349343"/>
          <a:ext cx="1654038" cy="827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683"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Solider</a:t>
          </a:r>
        </a:p>
      </dsp:txBody>
      <dsp:txXfrm>
        <a:off x="969842" y="2349343"/>
        <a:ext cx="1654038" cy="827019"/>
      </dsp:txXfrm>
    </dsp:sp>
    <dsp:sp modelId="{F9B87407-F323-4ABB-9415-66A07DF80EF6}">
      <dsp:nvSpPr>
        <dsp:cNvPr id="0" name=""/>
        <dsp:cNvSpPr/>
      </dsp:nvSpPr>
      <dsp:spPr>
        <a:xfrm>
          <a:off x="1052544" y="2432044"/>
          <a:ext cx="496211" cy="661615"/>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310" t="14397" r="-26996" b="12957"/>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D5D2AB-ECAD-4530-BDE0-C13BA8D18B34}">
      <dsp:nvSpPr>
        <dsp:cNvPr id="0" name=""/>
        <dsp:cNvSpPr/>
      </dsp:nvSpPr>
      <dsp:spPr>
        <a:xfrm>
          <a:off x="969842" y="3523710"/>
          <a:ext cx="1654038" cy="827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683"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Survivor</a:t>
          </a:r>
        </a:p>
      </dsp:txBody>
      <dsp:txXfrm>
        <a:off x="969842" y="3523710"/>
        <a:ext cx="1654038" cy="827019"/>
      </dsp:txXfrm>
    </dsp:sp>
    <dsp:sp modelId="{6B9D560F-E89B-4040-898A-208DEC2D206B}">
      <dsp:nvSpPr>
        <dsp:cNvPr id="0" name=""/>
        <dsp:cNvSpPr/>
      </dsp:nvSpPr>
      <dsp:spPr>
        <a:xfrm>
          <a:off x="1052544" y="3606412"/>
          <a:ext cx="496211" cy="661615"/>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471" t="16854" r="-22918" b="1007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9FFE74-7D81-40F4-AA22-6CBA8925027A}">
      <dsp:nvSpPr>
        <dsp:cNvPr id="0" name=""/>
        <dsp:cNvSpPr/>
      </dsp:nvSpPr>
      <dsp:spPr>
        <a:xfrm>
          <a:off x="2557719" y="1174975"/>
          <a:ext cx="1654038" cy="827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683"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Attacker</a:t>
          </a:r>
        </a:p>
      </dsp:txBody>
      <dsp:txXfrm>
        <a:off x="2557719" y="1174975"/>
        <a:ext cx="1654038" cy="827019"/>
      </dsp:txXfrm>
    </dsp:sp>
    <dsp:sp modelId="{1016E935-94CB-4DE6-9EE5-80F554B92459}">
      <dsp:nvSpPr>
        <dsp:cNvPr id="0" name=""/>
        <dsp:cNvSpPr/>
      </dsp:nvSpPr>
      <dsp:spPr>
        <a:xfrm>
          <a:off x="2640421" y="1257677"/>
          <a:ext cx="496211" cy="66161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F381ED-26E5-4DE0-98A9-7C6463C2FE35}">
      <dsp:nvSpPr>
        <dsp:cNvPr id="0" name=""/>
        <dsp:cNvSpPr/>
      </dsp:nvSpPr>
      <dsp:spPr>
        <a:xfrm>
          <a:off x="2971228" y="2349343"/>
          <a:ext cx="1654038" cy="827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683"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Zombie</a:t>
          </a:r>
        </a:p>
      </dsp:txBody>
      <dsp:txXfrm>
        <a:off x="2971228" y="2349343"/>
        <a:ext cx="1654038" cy="827019"/>
      </dsp:txXfrm>
    </dsp:sp>
    <dsp:sp modelId="{BFD847DB-61D5-4787-AC47-7375718D185B}">
      <dsp:nvSpPr>
        <dsp:cNvPr id="0" name=""/>
        <dsp:cNvSpPr/>
      </dsp:nvSpPr>
      <dsp:spPr>
        <a:xfrm>
          <a:off x="3053930" y="2432044"/>
          <a:ext cx="496211" cy="66161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9E014-2605-4D11-BE80-DED38808EFA2}">
      <dsp:nvSpPr>
        <dsp:cNvPr id="0" name=""/>
        <dsp:cNvSpPr/>
      </dsp:nvSpPr>
      <dsp:spPr>
        <a:xfrm>
          <a:off x="2712" y="1613359"/>
          <a:ext cx="1124619" cy="11246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Stateful Component</a:t>
          </a:r>
        </a:p>
      </dsp:txBody>
      <dsp:txXfrm>
        <a:off x="167409" y="1778056"/>
        <a:ext cx="795225" cy="795225"/>
      </dsp:txXfrm>
    </dsp:sp>
    <dsp:sp modelId="{96E9B529-A00A-4066-858B-E43E3D8B43C7}">
      <dsp:nvSpPr>
        <dsp:cNvPr id="0" name=""/>
        <dsp:cNvSpPr/>
      </dsp:nvSpPr>
      <dsp:spPr>
        <a:xfrm rot="19041445">
          <a:off x="1112164" y="2020471"/>
          <a:ext cx="367385" cy="0"/>
        </a:xfrm>
        <a:custGeom>
          <a:avLst/>
          <a:gdLst/>
          <a:ahLst/>
          <a:cxnLst/>
          <a:rect l="0" t="0" r="0" b="0"/>
          <a:pathLst>
            <a:path>
              <a:moveTo>
                <a:pt x="0" y="0"/>
              </a:moveTo>
              <a:lnTo>
                <a:pt x="3673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D0BB32-341C-4CCC-A0C2-BF4B1E54DCC2}">
      <dsp:nvSpPr>
        <dsp:cNvPr id="0" name=""/>
        <dsp:cNvSpPr/>
      </dsp:nvSpPr>
      <dsp:spPr>
        <a:xfrm rot="13358555">
          <a:off x="2577431" y="2020471"/>
          <a:ext cx="367385" cy="0"/>
        </a:xfrm>
        <a:custGeom>
          <a:avLst/>
          <a:gdLst/>
          <a:ahLst/>
          <a:cxnLst/>
          <a:rect l="0" t="0" r="0" b="0"/>
          <a:pathLst>
            <a:path>
              <a:moveTo>
                <a:pt x="0" y="0"/>
              </a:moveTo>
              <a:lnTo>
                <a:pt x="3673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991B78-8DF3-4E1F-9DC2-21AE606B26C7}">
      <dsp:nvSpPr>
        <dsp:cNvPr id="0" name=""/>
        <dsp:cNvSpPr/>
      </dsp:nvSpPr>
      <dsp:spPr>
        <a:xfrm>
          <a:off x="1430979" y="1896034"/>
          <a:ext cx="1314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71D320-8C10-4C60-9D73-64D5CEF05B55}">
      <dsp:nvSpPr>
        <dsp:cNvPr id="0" name=""/>
        <dsp:cNvSpPr/>
      </dsp:nvSpPr>
      <dsp:spPr>
        <a:xfrm>
          <a:off x="1562431" y="1616399"/>
          <a:ext cx="932116" cy="55926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Command</a:t>
          </a:r>
        </a:p>
      </dsp:txBody>
      <dsp:txXfrm>
        <a:off x="1562431" y="1616399"/>
        <a:ext cx="932116" cy="559269"/>
      </dsp:txXfrm>
    </dsp:sp>
    <dsp:sp modelId="{9D42D462-8CAA-44DC-A6CE-B17F81EA9653}">
      <dsp:nvSpPr>
        <dsp:cNvPr id="0" name=""/>
        <dsp:cNvSpPr/>
      </dsp:nvSpPr>
      <dsp:spPr>
        <a:xfrm>
          <a:off x="2494548" y="1896034"/>
          <a:ext cx="1314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9AE78F-8604-46D4-8D34-42D152297B7F}">
      <dsp:nvSpPr>
        <dsp:cNvPr id="0" name=""/>
        <dsp:cNvSpPr/>
      </dsp:nvSpPr>
      <dsp:spPr>
        <a:xfrm rot="2558555">
          <a:off x="1112164" y="2330866"/>
          <a:ext cx="367385" cy="0"/>
        </a:xfrm>
        <a:custGeom>
          <a:avLst/>
          <a:gdLst/>
          <a:ahLst/>
          <a:cxnLst/>
          <a:rect l="0" t="0" r="0" b="0"/>
          <a:pathLst>
            <a:path>
              <a:moveTo>
                <a:pt x="0" y="0"/>
              </a:moveTo>
              <a:lnTo>
                <a:pt x="3673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1A681-4975-45AA-B6F4-762B50CB63F0}">
      <dsp:nvSpPr>
        <dsp:cNvPr id="0" name=""/>
        <dsp:cNvSpPr/>
      </dsp:nvSpPr>
      <dsp:spPr>
        <a:xfrm rot="8241445">
          <a:off x="2577431" y="2330866"/>
          <a:ext cx="367385" cy="0"/>
        </a:xfrm>
        <a:custGeom>
          <a:avLst/>
          <a:gdLst/>
          <a:ahLst/>
          <a:cxnLst/>
          <a:rect l="0" t="0" r="0" b="0"/>
          <a:pathLst>
            <a:path>
              <a:moveTo>
                <a:pt x="0" y="0"/>
              </a:moveTo>
              <a:lnTo>
                <a:pt x="3673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C30251-C474-424C-8B76-14A560EAEB52}">
      <dsp:nvSpPr>
        <dsp:cNvPr id="0" name=""/>
        <dsp:cNvSpPr/>
      </dsp:nvSpPr>
      <dsp:spPr>
        <a:xfrm>
          <a:off x="1430979" y="2455303"/>
          <a:ext cx="1314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6596C5-91BD-494E-9C2F-412877B69596}">
      <dsp:nvSpPr>
        <dsp:cNvPr id="0" name=""/>
        <dsp:cNvSpPr/>
      </dsp:nvSpPr>
      <dsp:spPr>
        <a:xfrm>
          <a:off x="1562431" y="2175669"/>
          <a:ext cx="932116" cy="55926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Command</a:t>
          </a:r>
        </a:p>
      </dsp:txBody>
      <dsp:txXfrm>
        <a:off x="1562431" y="2175669"/>
        <a:ext cx="932116" cy="559269"/>
      </dsp:txXfrm>
    </dsp:sp>
    <dsp:sp modelId="{1736DE50-7A72-4602-A264-9FA6CACEB731}">
      <dsp:nvSpPr>
        <dsp:cNvPr id="0" name=""/>
        <dsp:cNvSpPr/>
      </dsp:nvSpPr>
      <dsp:spPr>
        <a:xfrm>
          <a:off x="2494548" y="2455303"/>
          <a:ext cx="1314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BA2617-E8D6-4706-98E7-9DD36A727476}">
      <dsp:nvSpPr>
        <dsp:cNvPr id="0" name=""/>
        <dsp:cNvSpPr/>
      </dsp:nvSpPr>
      <dsp:spPr>
        <a:xfrm>
          <a:off x="2929647" y="1613359"/>
          <a:ext cx="1124619" cy="11246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Pure Function</a:t>
          </a:r>
        </a:p>
      </dsp:txBody>
      <dsp:txXfrm>
        <a:off x="3094344" y="1778056"/>
        <a:ext cx="795225" cy="795225"/>
      </dsp:txXfrm>
    </dsp:sp>
    <dsp:sp modelId="{7CE19C98-3763-4D54-97D4-3981C55E0235}">
      <dsp:nvSpPr>
        <dsp:cNvPr id="0" name=""/>
        <dsp:cNvSpPr/>
      </dsp:nvSpPr>
      <dsp:spPr>
        <a:xfrm>
          <a:off x="4054267" y="1613359"/>
          <a:ext cx="1124619" cy="11246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Pure Function</a:t>
          </a:r>
        </a:p>
      </dsp:txBody>
      <dsp:txXfrm>
        <a:off x="4218964" y="1778056"/>
        <a:ext cx="795225" cy="795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4D878-D47A-44B0-90B7-7FB619442150}">
      <dsp:nvSpPr>
        <dsp:cNvPr id="0" name=""/>
        <dsp:cNvSpPr/>
      </dsp:nvSpPr>
      <dsp:spPr>
        <a:xfrm>
          <a:off x="3343211"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Enterprise</a:t>
          </a:r>
          <a:endParaRPr lang="ru-RU" sz="2400" kern="1200" dirty="0"/>
        </a:p>
      </dsp:txBody>
      <dsp:txXfrm>
        <a:off x="3368700" y="25489"/>
        <a:ext cx="1515503" cy="819289"/>
      </dsp:txXfrm>
    </dsp:sp>
    <dsp:sp modelId="{AC3E25C3-637B-4F96-A0C3-F6B59A494223}">
      <dsp:nvSpPr>
        <dsp:cNvPr id="0" name=""/>
        <dsp:cNvSpPr/>
      </dsp:nvSpPr>
      <dsp:spPr>
        <a:xfrm>
          <a:off x="5605907"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a:t>
          </a:r>
          <a:endParaRPr lang="ru-RU" sz="2400" kern="1200" dirty="0"/>
        </a:p>
      </dsp:txBody>
      <dsp:txXfrm>
        <a:off x="5631396" y="25489"/>
        <a:ext cx="1515503" cy="819289"/>
      </dsp:txXfrm>
    </dsp:sp>
    <dsp:sp modelId="{85B3F776-8C6E-44AA-924F-9FA69D97BFC5}">
      <dsp:nvSpPr>
        <dsp:cNvPr id="0" name=""/>
        <dsp:cNvSpPr/>
      </dsp:nvSpPr>
      <dsp:spPr>
        <a:xfrm>
          <a:off x="4931449" y="3698637"/>
          <a:ext cx="652700" cy="65270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F4C3D3-C1E3-45AC-A4A9-267D17BEAF93}">
      <dsp:nvSpPr>
        <dsp:cNvPr id="0" name=""/>
        <dsp:cNvSpPr/>
      </dsp:nvSpPr>
      <dsp:spPr>
        <a:xfrm>
          <a:off x="3299697" y="3425373"/>
          <a:ext cx="3916204" cy="26456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2F2C37-D0F9-42D1-8B91-2CB08046DAB6}">
      <dsp:nvSpPr>
        <dsp:cNvPr id="0" name=""/>
        <dsp:cNvSpPr/>
      </dsp:nvSpPr>
      <dsp:spPr>
        <a:xfrm>
          <a:off x="3343211" y="1061726"/>
          <a:ext cx="1566481" cy="23323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ru-RU" sz="2500" kern="1200" dirty="0"/>
            <a:t>Зарплата</a:t>
          </a:r>
        </a:p>
      </dsp:txBody>
      <dsp:txXfrm>
        <a:off x="3419680" y="1138195"/>
        <a:ext cx="1413543" cy="2179379"/>
      </dsp:txXfrm>
    </dsp:sp>
    <dsp:sp modelId="{A9D4B2B8-7EA8-4135-94BD-4EA490D1C42F}">
      <dsp:nvSpPr>
        <dsp:cNvPr id="0" name=""/>
        <dsp:cNvSpPr/>
      </dsp:nvSpPr>
      <dsp:spPr>
        <a:xfrm>
          <a:off x="5605907" y="1061726"/>
          <a:ext cx="1566481" cy="23323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ru-RU" sz="2500" kern="1200" dirty="0"/>
            <a:t>Делать игры</a:t>
          </a:r>
        </a:p>
      </dsp:txBody>
      <dsp:txXfrm>
        <a:off x="5682376" y="1138195"/>
        <a:ext cx="1413543" cy="21793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4D878-D47A-44B0-90B7-7FB619442150}">
      <dsp:nvSpPr>
        <dsp:cNvPr id="0" name=""/>
        <dsp:cNvSpPr/>
      </dsp:nvSpPr>
      <dsp:spPr>
        <a:xfrm>
          <a:off x="3343211"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Enterprise</a:t>
          </a:r>
          <a:endParaRPr lang="ru-RU" sz="2400" kern="1200" dirty="0"/>
        </a:p>
      </dsp:txBody>
      <dsp:txXfrm>
        <a:off x="3368700" y="25489"/>
        <a:ext cx="1515503" cy="819289"/>
      </dsp:txXfrm>
    </dsp:sp>
    <dsp:sp modelId="{AC3E25C3-637B-4F96-A0C3-F6B59A494223}">
      <dsp:nvSpPr>
        <dsp:cNvPr id="0" name=""/>
        <dsp:cNvSpPr/>
      </dsp:nvSpPr>
      <dsp:spPr>
        <a:xfrm>
          <a:off x="5605907"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a:t>
          </a:r>
          <a:endParaRPr lang="ru-RU" sz="2400" kern="1200" dirty="0"/>
        </a:p>
      </dsp:txBody>
      <dsp:txXfrm>
        <a:off x="5631396" y="25489"/>
        <a:ext cx="1515503" cy="819289"/>
      </dsp:txXfrm>
    </dsp:sp>
    <dsp:sp modelId="{85B3F776-8C6E-44AA-924F-9FA69D97BFC5}">
      <dsp:nvSpPr>
        <dsp:cNvPr id="0" name=""/>
        <dsp:cNvSpPr/>
      </dsp:nvSpPr>
      <dsp:spPr>
        <a:xfrm>
          <a:off x="4931449" y="3698637"/>
          <a:ext cx="652700" cy="65270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4E8C9-B01A-4CC0-B6C8-FEA0B05A5FB4}">
      <dsp:nvSpPr>
        <dsp:cNvPr id="0" name=""/>
        <dsp:cNvSpPr/>
      </dsp:nvSpPr>
      <dsp:spPr>
        <a:xfrm rot="21360000">
          <a:off x="3299099" y="3418947"/>
          <a:ext cx="3917400" cy="2739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6D0A74-C56A-4C57-B8E2-51242053ACA0}">
      <dsp:nvSpPr>
        <dsp:cNvPr id="0" name=""/>
        <dsp:cNvSpPr/>
      </dsp:nvSpPr>
      <dsp:spPr>
        <a:xfrm rot="21360000">
          <a:off x="3276698" y="2317543"/>
          <a:ext cx="1612481" cy="1143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ru-RU" sz="2600" kern="1200" dirty="0"/>
            <a:t>Зарплата</a:t>
          </a:r>
        </a:p>
      </dsp:txBody>
      <dsp:txXfrm>
        <a:off x="3332519" y="2373364"/>
        <a:ext cx="1500839" cy="1031847"/>
      </dsp:txXfrm>
    </dsp:sp>
    <dsp:sp modelId="{44FB1F17-4718-42DB-836F-E991FA34CBE6}">
      <dsp:nvSpPr>
        <dsp:cNvPr id="0" name=""/>
        <dsp:cNvSpPr/>
      </dsp:nvSpPr>
      <dsp:spPr>
        <a:xfrm rot="21360000">
          <a:off x="3189671" y="1133979"/>
          <a:ext cx="1612481" cy="1143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ru-RU" sz="2600" kern="1200" dirty="0"/>
            <a:t>Без </a:t>
          </a:r>
          <a:r>
            <a:rPr lang="ru-RU" sz="2600" kern="1200" dirty="0" err="1"/>
            <a:t>кранчей</a:t>
          </a:r>
          <a:endParaRPr lang="ru-RU" sz="2600" kern="1200" dirty="0"/>
        </a:p>
      </dsp:txBody>
      <dsp:txXfrm>
        <a:off x="3245492" y="1189800"/>
        <a:ext cx="1500839" cy="1031847"/>
      </dsp:txXfrm>
    </dsp:sp>
    <dsp:sp modelId="{41F29683-E90E-4B9D-AC62-F09EE1CE6AE2}">
      <dsp:nvSpPr>
        <dsp:cNvPr id="0" name=""/>
        <dsp:cNvSpPr/>
      </dsp:nvSpPr>
      <dsp:spPr>
        <a:xfrm rot="21360000">
          <a:off x="5517637" y="2160895"/>
          <a:ext cx="1612481" cy="1143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ru-RU" sz="2600" kern="1200" dirty="0"/>
            <a:t>Делать игры</a:t>
          </a:r>
        </a:p>
      </dsp:txBody>
      <dsp:txXfrm>
        <a:off x="5573458" y="2216716"/>
        <a:ext cx="1500839" cy="10318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4D878-D47A-44B0-90B7-7FB619442150}">
      <dsp:nvSpPr>
        <dsp:cNvPr id="0" name=""/>
        <dsp:cNvSpPr/>
      </dsp:nvSpPr>
      <dsp:spPr>
        <a:xfrm>
          <a:off x="3343211"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Enterprise</a:t>
          </a:r>
          <a:endParaRPr lang="ru-RU" sz="2400" kern="1200" dirty="0"/>
        </a:p>
      </dsp:txBody>
      <dsp:txXfrm>
        <a:off x="3368700" y="25489"/>
        <a:ext cx="1515503" cy="819289"/>
      </dsp:txXfrm>
    </dsp:sp>
    <dsp:sp modelId="{AC3E25C3-637B-4F96-A0C3-F6B59A494223}">
      <dsp:nvSpPr>
        <dsp:cNvPr id="0" name=""/>
        <dsp:cNvSpPr/>
      </dsp:nvSpPr>
      <dsp:spPr>
        <a:xfrm>
          <a:off x="5605907"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a:t>
          </a:r>
          <a:endParaRPr lang="ru-RU" sz="2400" kern="1200" dirty="0"/>
        </a:p>
      </dsp:txBody>
      <dsp:txXfrm>
        <a:off x="5631396" y="25489"/>
        <a:ext cx="1515503" cy="819289"/>
      </dsp:txXfrm>
    </dsp:sp>
    <dsp:sp modelId="{85B3F776-8C6E-44AA-924F-9FA69D97BFC5}">
      <dsp:nvSpPr>
        <dsp:cNvPr id="0" name=""/>
        <dsp:cNvSpPr/>
      </dsp:nvSpPr>
      <dsp:spPr>
        <a:xfrm>
          <a:off x="4931449" y="3698637"/>
          <a:ext cx="652700" cy="65270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CCFE46-BBAD-4658-A6FA-5DC9511B0637}">
      <dsp:nvSpPr>
        <dsp:cNvPr id="0" name=""/>
        <dsp:cNvSpPr/>
      </dsp:nvSpPr>
      <dsp:spPr>
        <a:xfrm rot="21360000">
          <a:off x="3299099" y="3418947"/>
          <a:ext cx="3917400" cy="2739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40BEC1-9FF7-4CBF-8F4C-4ECCD4F570DC}">
      <dsp:nvSpPr>
        <dsp:cNvPr id="0" name=""/>
        <dsp:cNvSpPr/>
      </dsp:nvSpPr>
      <dsp:spPr>
        <a:xfrm rot="21360000">
          <a:off x="3301435" y="2734052"/>
          <a:ext cx="1563005" cy="72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Зарплата</a:t>
          </a:r>
        </a:p>
      </dsp:txBody>
      <dsp:txXfrm>
        <a:off x="3336983" y="2769600"/>
        <a:ext cx="1491909" cy="657104"/>
      </dsp:txXfrm>
    </dsp:sp>
    <dsp:sp modelId="{D614393B-B960-41B3-859C-3336C9FE6A4F}">
      <dsp:nvSpPr>
        <dsp:cNvPr id="0" name=""/>
        <dsp:cNvSpPr/>
      </dsp:nvSpPr>
      <dsp:spPr>
        <a:xfrm rot="21360000">
          <a:off x="3244868" y="1950811"/>
          <a:ext cx="1563005" cy="72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Без </a:t>
          </a:r>
          <a:r>
            <a:rPr lang="ru-RU" sz="1800" kern="1200" dirty="0" err="1"/>
            <a:t>кранчей</a:t>
          </a:r>
          <a:endParaRPr lang="ru-RU" sz="1800" kern="1200" dirty="0"/>
        </a:p>
      </dsp:txBody>
      <dsp:txXfrm>
        <a:off x="3280416" y="1986359"/>
        <a:ext cx="1491909" cy="657104"/>
      </dsp:txXfrm>
    </dsp:sp>
    <dsp:sp modelId="{63237444-25C6-4915-B0CE-551FF2886A56}">
      <dsp:nvSpPr>
        <dsp:cNvPr id="0" name=""/>
        <dsp:cNvSpPr/>
      </dsp:nvSpPr>
      <dsp:spPr>
        <a:xfrm rot="21360000">
          <a:off x="3188301" y="1184975"/>
          <a:ext cx="1563005" cy="72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Карьерные перспективы</a:t>
          </a:r>
        </a:p>
      </dsp:txBody>
      <dsp:txXfrm>
        <a:off x="3223849" y="1220523"/>
        <a:ext cx="1491909" cy="657104"/>
      </dsp:txXfrm>
    </dsp:sp>
    <dsp:sp modelId="{77897FC5-676B-4D30-AC71-DBC1DC3E89C1}">
      <dsp:nvSpPr>
        <dsp:cNvPr id="0" name=""/>
        <dsp:cNvSpPr/>
      </dsp:nvSpPr>
      <dsp:spPr>
        <a:xfrm rot="21360000">
          <a:off x="5542374" y="2577403"/>
          <a:ext cx="1563005" cy="72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Делать игры</a:t>
          </a:r>
        </a:p>
      </dsp:txBody>
      <dsp:txXfrm>
        <a:off x="5577922" y="2612951"/>
        <a:ext cx="1491909" cy="657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0AF83-5879-4A47-9103-7D9956A23FCA}">
      <dsp:nvSpPr>
        <dsp:cNvPr id="0" name=""/>
        <dsp:cNvSpPr/>
      </dsp:nvSpPr>
      <dsp:spPr>
        <a:xfrm>
          <a:off x="3343211"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Мечта</a:t>
          </a:r>
        </a:p>
      </dsp:txBody>
      <dsp:txXfrm>
        <a:off x="3368700" y="25489"/>
        <a:ext cx="1515503" cy="819289"/>
      </dsp:txXfrm>
    </dsp:sp>
    <dsp:sp modelId="{4D9BE7F6-55DD-4BF4-9B69-CBD5E9088D11}">
      <dsp:nvSpPr>
        <dsp:cNvPr id="0" name=""/>
        <dsp:cNvSpPr/>
      </dsp:nvSpPr>
      <dsp:spPr>
        <a:xfrm>
          <a:off x="5605907"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Маркетинг</a:t>
          </a:r>
        </a:p>
      </dsp:txBody>
      <dsp:txXfrm>
        <a:off x="5631396" y="25489"/>
        <a:ext cx="1515503" cy="819289"/>
      </dsp:txXfrm>
    </dsp:sp>
    <dsp:sp modelId="{89EF3142-FA07-497D-BA53-AF761F795824}">
      <dsp:nvSpPr>
        <dsp:cNvPr id="0" name=""/>
        <dsp:cNvSpPr/>
      </dsp:nvSpPr>
      <dsp:spPr>
        <a:xfrm>
          <a:off x="4931449" y="3698637"/>
          <a:ext cx="652700" cy="65270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7AC58-BD6B-49EF-865E-1147162821A6}">
      <dsp:nvSpPr>
        <dsp:cNvPr id="0" name=""/>
        <dsp:cNvSpPr/>
      </dsp:nvSpPr>
      <dsp:spPr>
        <a:xfrm rot="21360000">
          <a:off x="3299099" y="3418947"/>
          <a:ext cx="3917400" cy="2739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EE6296-AD09-48E7-ACF4-CD65C44C0D93}">
      <dsp:nvSpPr>
        <dsp:cNvPr id="0" name=""/>
        <dsp:cNvSpPr/>
      </dsp:nvSpPr>
      <dsp:spPr>
        <a:xfrm rot="21360000">
          <a:off x="3248570" y="1131458"/>
          <a:ext cx="1581709" cy="23320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Геймплей</a:t>
          </a:r>
        </a:p>
      </dsp:txBody>
      <dsp:txXfrm>
        <a:off x="3325783" y="1208671"/>
        <a:ext cx="1427283" cy="21776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0AF83-5879-4A47-9103-7D9956A23FCA}">
      <dsp:nvSpPr>
        <dsp:cNvPr id="0" name=""/>
        <dsp:cNvSpPr/>
      </dsp:nvSpPr>
      <dsp:spPr>
        <a:xfrm>
          <a:off x="3343211"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Мечта</a:t>
          </a:r>
        </a:p>
      </dsp:txBody>
      <dsp:txXfrm>
        <a:off x="3368700" y="25489"/>
        <a:ext cx="1515503" cy="819289"/>
      </dsp:txXfrm>
    </dsp:sp>
    <dsp:sp modelId="{4D9BE7F6-55DD-4BF4-9B69-CBD5E9088D11}">
      <dsp:nvSpPr>
        <dsp:cNvPr id="0" name=""/>
        <dsp:cNvSpPr/>
      </dsp:nvSpPr>
      <dsp:spPr>
        <a:xfrm>
          <a:off x="5605907"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Маркетинг</a:t>
          </a:r>
        </a:p>
      </dsp:txBody>
      <dsp:txXfrm>
        <a:off x="5631396" y="25489"/>
        <a:ext cx="1515503" cy="819289"/>
      </dsp:txXfrm>
    </dsp:sp>
    <dsp:sp modelId="{89EF3142-FA07-497D-BA53-AF761F795824}">
      <dsp:nvSpPr>
        <dsp:cNvPr id="0" name=""/>
        <dsp:cNvSpPr/>
      </dsp:nvSpPr>
      <dsp:spPr>
        <a:xfrm>
          <a:off x="4931449" y="3698637"/>
          <a:ext cx="652700" cy="65270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26C13-C05C-4EBC-A692-0CFA01980126}">
      <dsp:nvSpPr>
        <dsp:cNvPr id="0" name=""/>
        <dsp:cNvSpPr/>
      </dsp:nvSpPr>
      <dsp:spPr>
        <a:xfrm>
          <a:off x="3299697" y="3425373"/>
          <a:ext cx="3916204" cy="26456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DB4489-581F-4890-A04E-E431AE6D14A2}">
      <dsp:nvSpPr>
        <dsp:cNvPr id="0" name=""/>
        <dsp:cNvSpPr/>
      </dsp:nvSpPr>
      <dsp:spPr>
        <a:xfrm>
          <a:off x="3343211" y="1061726"/>
          <a:ext cx="1566481" cy="23323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ru-RU" sz="2100" kern="1200" dirty="0"/>
            <a:t>Геймплей</a:t>
          </a:r>
        </a:p>
      </dsp:txBody>
      <dsp:txXfrm>
        <a:off x="3419680" y="1138195"/>
        <a:ext cx="1413543" cy="2179379"/>
      </dsp:txXfrm>
    </dsp:sp>
    <dsp:sp modelId="{26119957-BB07-406A-841E-B1E2895912E5}">
      <dsp:nvSpPr>
        <dsp:cNvPr id="0" name=""/>
        <dsp:cNvSpPr/>
      </dsp:nvSpPr>
      <dsp:spPr>
        <a:xfrm>
          <a:off x="5605907" y="1061726"/>
          <a:ext cx="1566481" cy="23323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ru-RU" sz="2100" kern="1200" dirty="0"/>
            <a:t>Аудитория</a:t>
          </a:r>
        </a:p>
      </dsp:txBody>
      <dsp:txXfrm>
        <a:off x="5682376" y="1138195"/>
        <a:ext cx="1413543" cy="21793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0AF83-5879-4A47-9103-7D9956A23FCA}">
      <dsp:nvSpPr>
        <dsp:cNvPr id="0" name=""/>
        <dsp:cNvSpPr/>
      </dsp:nvSpPr>
      <dsp:spPr>
        <a:xfrm>
          <a:off x="3343211"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Мечта</a:t>
          </a:r>
        </a:p>
      </dsp:txBody>
      <dsp:txXfrm>
        <a:off x="3368700" y="25489"/>
        <a:ext cx="1515503" cy="819289"/>
      </dsp:txXfrm>
    </dsp:sp>
    <dsp:sp modelId="{4D9BE7F6-55DD-4BF4-9B69-CBD5E9088D11}">
      <dsp:nvSpPr>
        <dsp:cNvPr id="0" name=""/>
        <dsp:cNvSpPr/>
      </dsp:nvSpPr>
      <dsp:spPr>
        <a:xfrm>
          <a:off x="5605907"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Маркетинг</a:t>
          </a:r>
        </a:p>
      </dsp:txBody>
      <dsp:txXfrm>
        <a:off x="5631396" y="25489"/>
        <a:ext cx="1515503" cy="819289"/>
      </dsp:txXfrm>
    </dsp:sp>
    <dsp:sp modelId="{89EF3142-FA07-497D-BA53-AF761F795824}">
      <dsp:nvSpPr>
        <dsp:cNvPr id="0" name=""/>
        <dsp:cNvSpPr/>
      </dsp:nvSpPr>
      <dsp:spPr>
        <a:xfrm>
          <a:off x="4931449" y="3698637"/>
          <a:ext cx="652700" cy="65270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33DD71-D226-4F30-8E4F-92AD2B58914F}">
      <dsp:nvSpPr>
        <dsp:cNvPr id="0" name=""/>
        <dsp:cNvSpPr/>
      </dsp:nvSpPr>
      <dsp:spPr>
        <a:xfrm rot="240000">
          <a:off x="3299099" y="3418947"/>
          <a:ext cx="3917400" cy="2739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4B0B5B-39B2-4C6E-B9B8-325D907C42D6}">
      <dsp:nvSpPr>
        <dsp:cNvPr id="0" name=""/>
        <dsp:cNvSpPr/>
      </dsp:nvSpPr>
      <dsp:spPr>
        <a:xfrm rot="240000">
          <a:off x="5626420" y="2317543"/>
          <a:ext cx="1612481" cy="1143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dirty="0"/>
            <a:t>Аудитория</a:t>
          </a:r>
        </a:p>
      </dsp:txBody>
      <dsp:txXfrm>
        <a:off x="5682241" y="2373364"/>
        <a:ext cx="1500839" cy="1031847"/>
      </dsp:txXfrm>
    </dsp:sp>
    <dsp:sp modelId="{6BF9403E-41C0-484B-8BBB-C2C8F7C86C20}">
      <dsp:nvSpPr>
        <dsp:cNvPr id="0" name=""/>
        <dsp:cNvSpPr/>
      </dsp:nvSpPr>
      <dsp:spPr>
        <a:xfrm rot="240000">
          <a:off x="5713447" y="1133979"/>
          <a:ext cx="1612481" cy="1143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dirty="0"/>
            <a:t>Финансовый план</a:t>
          </a:r>
        </a:p>
      </dsp:txBody>
      <dsp:txXfrm>
        <a:off x="5769268" y="1189800"/>
        <a:ext cx="1500839" cy="1031847"/>
      </dsp:txXfrm>
    </dsp:sp>
    <dsp:sp modelId="{69E03326-1AE1-477E-B67F-07ACE5B4F878}">
      <dsp:nvSpPr>
        <dsp:cNvPr id="0" name=""/>
        <dsp:cNvSpPr/>
      </dsp:nvSpPr>
      <dsp:spPr>
        <a:xfrm rot="240000">
          <a:off x="3385481" y="2160895"/>
          <a:ext cx="1612481" cy="1143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dirty="0"/>
            <a:t>Геймплей</a:t>
          </a:r>
        </a:p>
      </dsp:txBody>
      <dsp:txXfrm>
        <a:off x="3441302" y="2216716"/>
        <a:ext cx="1500839" cy="10318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0AF83-5879-4A47-9103-7D9956A23FCA}">
      <dsp:nvSpPr>
        <dsp:cNvPr id="0" name=""/>
        <dsp:cNvSpPr/>
      </dsp:nvSpPr>
      <dsp:spPr>
        <a:xfrm>
          <a:off x="3343211"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Мечта</a:t>
          </a:r>
        </a:p>
      </dsp:txBody>
      <dsp:txXfrm>
        <a:off x="3368700" y="25489"/>
        <a:ext cx="1515503" cy="819289"/>
      </dsp:txXfrm>
    </dsp:sp>
    <dsp:sp modelId="{4D9BE7F6-55DD-4BF4-9B69-CBD5E9088D11}">
      <dsp:nvSpPr>
        <dsp:cNvPr id="0" name=""/>
        <dsp:cNvSpPr/>
      </dsp:nvSpPr>
      <dsp:spPr>
        <a:xfrm>
          <a:off x="5605907" y="0"/>
          <a:ext cx="1566481" cy="87026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Маркетинг</a:t>
          </a:r>
        </a:p>
      </dsp:txBody>
      <dsp:txXfrm>
        <a:off x="5631396" y="25489"/>
        <a:ext cx="1515503" cy="819289"/>
      </dsp:txXfrm>
    </dsp:sp>
    <dsp:sp modelId="{89EF3142-FA07-497D-BA53-AF761F795824}">
      <dsp:nvSpPr>
        <dsp:cNvPr id="0" name=""/>
        <dsp:cNvSpPr/>
      </dsp:nvSpPr>
      <dsp:spPr>
        <a:xfrm>
          <a:off x="4931449" y="3698637"/>
          <a:ext cx="652700" cy="65270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0906F9-E941-4CE2-8FB0-BD952B40C3FB}">
      <dsp:nvSpPr>
        <dsp:cNvPr id="0" name=""/>
        <dsp:cNvSpPr/>
      </dsp:nvSpPr>
      <dsp:spPr>
        <a:xfrm rot="240000">
          <a:off x="3299099" y="3418947"/>
          <a:ext cx="3917400" cy="2739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314046-EAF2-4261-AD44-44D0A4F71738}">
      <dsp:nvSpPr>
        <dsp:cNvPr id="0" name=""/>
        <dsp:cNvSpPr/>
      </dsp:nvSpPr>
      <dsp:spPr>
        <a:xfrm rot="240000">
          <a:off x="5651158" y="2734052"/>
          <a:ext cx="1563005" cy="72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Аудитория</a:t>
          </a:r>
        </a:p>
      </dsp:txBody>
      <dsp:txXfrm>
        <a:off x="5686706" y="2769600"/>
        <a:ext cx="1491909" cy="657104"/>
      </dsp:txXfrm>
    </dsp:sp>
    <dsp:sp modelId="{64B3C54A-9B4F-4ECA-A3C9-ACAAC4B2FB51}">
      <dsp:nvSpPr>
        <dsp:cNvPr id="0" name=""/>
        <dsp:cNvSpPr/>
      </dsp:nvSpPr>
      <dsp:spPr>
        <a:xfrm rot="240000">
          <a:off x="5707725" y="1950811"/>
          <a:ext cx="1563005" cy="72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Финансовый план</a:t>
          </a:r>
        </a:p>
      </dsp:txBody>
      <dsp:txXfrm>
        <a:off x="5743273" y="1986359"/>
        <a:ext cx="1491909" cy="657104"/>
      </dsp:txXfrm>
    </dsp:sp>
    <dsp:sp modelId="{F2337090-04D2-4BE8-9628-C08B5ABDAF55}">
      <dsp:nvSpPr>
        <dsp:cNvPr id="0" name=""/>
        <dsp:cNvSpPr/>
      </dsp:nvSpPr>
      <dsp:spPr>
        <a:xfrm rot="240000">
          <a:off x="5764293" y="1184975"/>
          <a:ext cx="1563005" cy="72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Реклама</a:t>
          </a:r>
        </a:p>
      </dsp:txBody>
      <dsp:txXfrm>
        <a:off x="5799841" y="1220523"/>
        <a:ext cx="1491909" cy="657104"/>
      </dsp:txXfrm>
    </dsp:sp>
    <dsp:sp modelId="{52A22D71-0CFF-4F93-A0FB-D5D4C3C78CFE}">
      <dsp:nvSpPr>
        <dsp:cNvPr id="0" name=""/>
        <dsp:cNvSpPr/>
      </dsp:nvSpPr>
      <dsp:spPr>
        <a:xfrm rot="240000">
          <a:off x="3410219" y="2577403"/>
          <a:ext cx="1563005" cy="72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Геймплей</a:t>
          </a:r>
        </a:p>
      </dsp:txBody>
      <dsp:txXfrm>
        <a:off x="3445767" y="2612951"/>
        <a:ext cx="1491909" cy="6571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61A15-5902-4708-A01A-8D3FF32E7C5F}">
      <dsp:nvSpPr>
        <dsp:cNvPr id="0" name=""/>
        <dsp:cNvSpPr/>
      </dsp:nvSpPr>
      <dsp:spPr>
        <a:xfrm>
          <a:off x="128144" y="1908280"/>
          <a:ext cx="1909914" cy="629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Client</a:t>
          </a:r>
        </a:p>
      </dsp:txBody>
      <dsp:txXfrm>
        <a:off x="128144" y="1908280"/>
        <a:ext cx="1909914" cy="629403"/>
      </dsp:txXfrm>
    </dsp:sp>
    <dsp:sp modelId="{16ABFFA7-2C85-4868-800A-E0F8D5DEBD00}">
      <dsp:nvSpPr>
        <dsp:cNvPr id="0" name=""/>
        <dsp:cNvSpPr/>
      </dsp:nvSpPr>
      <dsp:spPr>
        <a:xfrm>
          <a:off x="125974" y="1716855"/>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3282B-2B7F-46C6-A38D-C28772B62710}">
      <dsp:nvSpPr>
        <dsp:cNvPr id="0" name=""/>
        <dsp:cNvSpPr/>
      </dsp:nvSpPr>
      <dsp:spPr>
        <a:xfrm>
          <a:off x="232321" y="1504160"/>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45A004-746C-4707-97C6-0FAA62714252}">
      <dsp:nvSpPr>
        <dsp:cNvPr id="0" name=""/>
        <dsp:cNvSpPr/>
      </dsp:nvSpPr>
      <dsp:spPr>
        <a:xfrm>
          <a:off x="487555" y="1546699"/>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62B6B-9891-4BE4-8EEE-CBD130D963B0}">
      <dsp:nvSpPr>
        <dsp:cNvPr id="0" name=""/>
        <dsp:cNvSpPr/>
      </dsp:nvSpPr>
      <dsp:spPr>
        <a:xfrm>
          <a:off x="700250" y="1312734"/>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98C0C-5181-4D1F-9CB9-E4E2A3ED9E62}">
      <dsp:nvSpPr>
        <dsp:cNvPr id="0" name=""/>
        <dsp:cNvSpPr/>
      </dsp:nvSpPr>
      <dsp:spPr>
        <a:xfrm>
          <a:off x="976754" y="122765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85CBEE-67E7-40DC-B72E-E787789CC712}">
      <dsp:nvSpPr>
        <dsp:cNvPr id="0" name=""/>
        <dsp:cNvSpPr/>
      </dsp:nvSpPr>
      <dsp:spPr>
        <a:xfrm>
          <a:off x="1317066" y="1376543"/>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887A7-3F3C-4A27-A56D-98E8BC316F35}">
      <dsp:nvSpPr>
        <dsp:cNvPr id="0" name=""/>
        <dsp:cNvSpPr/>
      </dsp:nvSpPr>
      <dsp:spPr>
        <a:xfrm>
          <a:off x="1529761" y="1482890"/>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028A83-416C-452D-80F6-8C94DA7067D5}">
      <dsp:nvSpPr>
        <dsp:cNvPr id="0" name=""/>
        <dsp:cNvSpPr/>
      </dsp:nvSpPr>
      <dsp:spPr>
        <a:xfrm>
          <a:off x="1827534" y="1716855"/>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81933E-61DA-4341-A9F1-FE0C1EF6BC96}">
      <dsp:nvSpPr>
        <dsp:cNvPr id="0" name=""/>
        <dsp:cNvSpPr/>
      </dsp:nvSpPr>
      <dsp:spPr>
        <a:xfrm>
          <a:off x="1955151" y="1950819"/>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751B4B-AEF1-442E-BF27-A0F9E4E2E9AC}">
      <dsp:nvSpPr>
        <dsp:cNvPr id="0" name=""/>
        <dsp:cNvSpPr/>
      </dsp:nvSpPr>
      <dsp:spPr>
        <a:xfrm>
          <a:off x="849137" y="1504160"/>
          <a:ext cx="390664" cy="3906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F0ACD-495C-4695-B8A3-4CC6D59611B9}">
      <dsp:nvSpPr>
        <dsp:cNvPr id="0" name=""/>
        <dsp:cNvSpPr/>
      </dsp:nvSpPr>
      <dsp:spPr>
        <a:xfrm>
          <a:off x="19626" y="2312401"/>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3A0E0-8889-4339-8473-46F9275F26B9}">
      <dsp:nvSpPr>
        <dsp:cNvPr id="0" name=""/>
        <dsp:cNvSpPr/>
      </dsp:nvSpPr>
      <dsp:spPr>
        <a:xfrm>
          <a:off x="147243" y="2503827"/>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DD762-C56E-4469-8C94-5ACF358185B2}">
      <dsp:nvSpPr>
        <dsp:cNvPr id="0" name=""/>
        <dsp:cNvSpPr/>
      </dsp:nvSpPr>
      <dsp:spPr>
        <a:xfrm>
          <a:off x="466286" y="2673983"/>
          <a:ext cx="347257" cy="3472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1D4BD8-284A-44E7-9201-48017A91BA47}">
      <dsp:nvSpPr>
        <dsp:cNvPr id="0" name=""/>
        <dsp:cNvSpPr/>
      </dsp:nvSpPr>
      <dsp:spPr>
        <a:xfrm>
          <a:off x="912945" y="295048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B07636-C430-48D0-AF3C-E109CD963C33}">
      <dsp:nvSpPr>
        <dsp:cNvPr id="0" name=""/>
        <dsp:cNvSpPr/>
      </dsp:nvSpPr>
      <dsp:spPr>
        <a:xfrm>
          <a:off x="998023" y="2673983"/>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6F44D6-D363-4D86-97BB-5E14D6FD26CB}">
      <dsp:nvSpPr>
        <dsp:cNvPr id="0" name=""/>
        <dsp:cNvSpPr/>
      </dsp:nvSpPr>
      <dsp:spPr>
        <a:xfrm>
          <a:off x="1210718" y="297175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40EB8-55D9-4C7E-9C55-F03A16EF1F38}">
      <dsp:nvSpPr>
        <dsp:cNvPr id="0" name=""/>
        <dsp:cNvSpPr/>
      </dsp:nvSpPr>
      <dsp:spPr>
        <a:xfrm>
          <a:off x="1402144" y="2631444"/>
          <a:ext cx="347257" cy="3472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F3729-E2A0-4E67-AE9D-41BF4EC2DC50}">
      <dsp:nvSpPr>
        <dsp:cNvPr id="0" name=""/>
        <dsp:cNvSpPr/>
      </dsp:nvSpPr>
      <dsp:spPr>
        <a:xfrm>
          <a:off x="1870073" y="2546366"/>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90A967-07B6-4450-AF5C-1462C80BDFCA}">
      <dsp:nvSpPr>
        <dsp:cNvPr id="0" name=""/>
        <dsp:cNvSpPr/>
      </dsp:nvSpPr>
      <dsp:spPr>
        <a:xfrm>
          <a:off x="2108812" y="1546345"/>
          <a:ext cx="701143" cy="133855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2816D7-E197-4DD8-A9CE-BE29393CE180}">
      <dsp:nvSpPr>
        <dsp:cNvPr id="0" name=""/>
        <dsp:cNvSpPr/>
      </dsp:nvSpPr>
      <dsp:spPr>
        <a:xfrm>
          <a:off x="2682475" y="1546345"/>
          <a:ext cx="701143" cy="133855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078C5-B189-42B5-9807-47F6C5FF235C}">
      <dsp:nvSpPr>
        <dsp:cNvPr id="0" name=""/>
        <dsp:cNvSpPr/>
      </dsp:nvSpPr>
      <dsp:spPr>
        <a:xfrm>
          <a:off x="3460107" y="1435724"/>
          <a:ext cx="1625377" cy="16253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r>
            <a:rPr lang="en-US" sz="3400" kern="1200" dirty="0"/>
            <a:t>Server</a:t>
          </a:r>
        </a:p>
      </dsp:txBody>
      <dsp:txXfrm>
        <a:off x="3698138" y="1673755"/>
        <a:ext cx="1149315" cy="1149315"/>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7.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8.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9.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CE59F-CEFB-4400-BB2C-C07F77BD6D4D}"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E81DB-CD53-4B87-928A-DCF354D5A16C}" type="slidenum">
              <a:rPr lang="en-US" smtClean="0"/>
              <a:t>‹#›</a:t>
            </a:fld>
            <a:endParaRPr lang="en-US"/>
          </a:p>
        </p:txBody>
      </p:sp>
    </p:spTree>
    <p:extLst>
      <p:ext uri="{BB962C8B-B14F-4D97-AF65-F5344CB8AC3E}">
        <p14:creationId xmlns:p14="http://schemas.microsoft.com/office/powerpoint/2010/main" val="235698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много интересных кампаний с хорошими проектами, но везде ЗП ощутимо ниже чем в </a:t>
            </a:r>
            <a:r>
              <a:rPr lang="en-US" dirty="0"/>
              <a:t>Enterprise</a:t>
            </a:r>
            <a:endParaRPr lang="ru-RU" dirty="0"/>
          </a:p>
        </p:txBody>
      </p:sp>
      <p:sp>
        <p:nvSpPr>
          <p:cNvPr id="4" name="Номер слайда 3"/>
          <p:cNvSpPr>
            <a:spLocks noGrp="1"/>
          </p:cNvSpPr>
          <p:nvPr>
            <p:ph type="sldNum" sz="quarter" idx="5"/>
          </p:nvPr>
        </p:nvSpPr>
        <p:spPr/>
        <p:txBody>
          <a:bodyPr/>
          <a:lstStyle/>
          <a:p>
            <a:fld id="{CE2E81DB-CD53-4B87-928A-DCF354D5A16C}" type="slidenum">
              <a:rPr lang="en-US" smtClean="0"/>
              <a:t>10</a:t>
            </a:fld>
            <a:endParaRPr lang="en-US"/>
          </a:p>
        </p:txBody>
      </p:sp>
    </p:spTree>
    <p:extLst>
      <p:ext uri="{BB962C8B-B14F-4D97-AF65-F5344CB8AC3E}">
        <p14:creationId xmlns:p14="http://schemas.microsoft.com/office/powerpoint/2010/main" val="4260122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 меня родился ребенок тогда, когда я занялся </a:t>
            </a:r>
            <a:r>
              <a:rPr lang="ru-RU" dirty="0" err="1"/>
              <a:t>геймдевом</a:t>
            </a:r>
            <a:r>
              <a:rPr lang="ru-RU" dirty="0"/>
              <a:t> в свободное время</a:t>
            </a:r>
          </a:p>
        </p:txBody>
      </p:sp>
      <p:sp>
        <p:nvSpPr>
          <p:cNvPr id="4" name="Номер слайда 3"/>
          <p:cNvSpPr>
            <a:spLocks noGrp="1"/>
          </p:cNvSpPr>
          <p:nvPr>
            <p:ph type="sldNum" sz="quarter" idx="5"/>
          </p:nvPr>
        </p:nvSpPr>
        <p:spPr/>
        <p:txBody>
          <a:bodyPr/>
          <a:lstStyle/>
          <a:p>
            <a:fld id="{CE2E81DB-CD53-4B87-928A-DCF354D5A16C}" type="slidenum">
              <a:rPr lang="en-US" smtClean="0"/>
              <a:t>31</a:t>
            </a:fld>
            <a:endParaRPr lang="en-US"/>
          </a:p>
        </p:txBody>
      </p:sp>
    </p:spTree>
    <p:extLst>
      <p:ext uri="{BB962C8B-B14F-4D97-AF65-F5344CB8AC3E}">
        <p14:creationId xmlns:p14="http://schemas.microsoft.com/office/powerpoint/2010/main" val="369669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Neglect burnout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subtype of burnout results from feeling helpless at work. People may feel incompetent or unable to keep up with the demands of their job. These employees tend to be passive and unmotivated. </a:t>
            </a:r>
          </a:p>
          <a:p>
            <a:endParaRPr lang="ru-RU" dirty="0"/>
          </a:p>
        </p:txBody>
      </p:sp>
      <p:sp>
        <p:nvSpPr>
          <p:cNvPr id="4" name="Номер слайда 3"/>
          <p:cNvSpPr>
            <a:spLocks noGrp="1"/>
          </p:cNvSpPr>
          <p:nvPr>
            <p:ph type="sldNum" sz="quarter" idx="5"/>
          </p:nvPr>
        </p:nvSpPr>
        <p:spPr/>
        <p:txBody>
          <a:bodyPr/>
          <a:lstStyle/>
          <a:p>
            <a:fld id="{CE2E81DB-CD53-4B87-928A-DCF354D5A16C}" type="slidenum">
              <a:rPr lang="en-US" smtClean="0"/>
              <a:t>32</a:t>
            </a:fld>
            <a:endParaRPr lang="en-US"/>
          </a:p>
        </p:txBody>
      </p:sp>
    </p:spTree>
    <p:extLst>
      <p:ext uri="{BB962C8B-B14F-4D97-AF65-F5344CB8AC3E}">
        <p14:creationId xmlns:p14="http://schemas.microsoft.com/office/powerpoint/2010/main" val="4240041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E2E81DB-CD53-4B87-928A-DCF354D5A16C}" type="slidenum">
              <a:rPr lang="en-US" smtClean="0"/>
              <a:t>35</a:t>
            </a:fld>
            <a:endParaRPr lang="en-US"/>
          </a:p>
        </p:txBody>
      </p:sp>
    </p:spTree>
    <p:extLst>
      <p:ext uri="{BB962C8B-B14F-4D97-AF65-F5344CB8AC3E}">
        <p14:creationId xmlns:p14="http://schemas.microsoft.com/office/powerpoint/2010/main" val="2736171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Все – </a:t>
            </a:r>
            <a:r>
              <a:rPr lang="en-US" dirty="0" err="1"/>
              <a:t>GameObject</a:t>
            </a:r>
            <a:endParaRPr lang="en-US" dirty="0"/>
          </a:p>
        </p:txBody>
      </p:sp>
      <p:sp>
        <p:nvSpPr>
          <p:cNvPr id="4" name="Slide Number Placeholder 3"/>
          <p:cNvSpPr>
            <a:spLocks noGrp="1"/>
          </p:cNvSpPr>
          <p:nvPr>
            <p:ph type="sldNum" sz="quarter" idx="5"/>
          </p:nvPr>
        </p:nvSpPr>
        <p:spPr/>
        <p:txBody>
          <a:bodyPr/>
          <a:lstStyle/>
          <a:p>
            <a:fld id="{CE2E81DB-CD53-4B87-928A-DCF354D5A16C}" type="slidenum">
              <a:rPr lang="en-US" smtClean="0"/>
              <a:t>47</a:t>
            </a:fld>
            <a:endParaRPr lang="en-US"/>
          </a:p>
        </p:txBody>
      </p:sp>
    </p:spTree>
    <p:extLst>
      <p:ext uri="{BB962C8B-B14F-4D97-AF65-F5344CB8AC3E}">
        <p14:creationId xmlns:p14="http://schemas.microsoft.com/office/powerpoint/2010/main" val="8972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60 раз в секунду</a:t>
            </a:r>
            <a:endParaRPr lang="en-US" dirty="0"/>
          </a:p>
        </p:txBody>
      </p:sp>
      <p:sp>
        <p:nvSpPr>
          <p:cNvPr id="4" name="Slide Number Placeholder 3"/>
          <p:cNvSpPr>
            <a:spLocks noGrp="1"/>
          </p:cNvSpPr>
          <p:nvPr>
            <p:ph type="sldNum" sz="quarter" idx="5"/>
          </p:nvPr>
        </p:nvSpPr>
        <p:spPr/>
        <p:txBody>
          <a:bodyPr/>
          <a:lstStyle/>
          <a:p>
            <a:fld id="{CE2E81DB-CD53-4B87-928A-DCF354D5A16C}" type="slidenum">
              <a:rPr lang="en-US" smtClean="0"/>
              <a:t>48</a:t>
            </a:fld>
            <a:endParaRPr lang="en-US"/>
          </a:p>
        </p:txBody>
      </p:sp>
    </p:spTree>
    <p:extLst>
      <p:ext uri="{BB962C8B-B14F-4D97-AF65-F5344CB8AC3E}">
        <p14:creationId xmlns:p14="http://schemas.microsoft.com/office/powerpoint/2010/main" val="2306434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Могли бы декларативно сказать: стреляй по зомби</a:t>
            </a:r>
            <a:endParaRPr lang="en-US" dirty="0"/>
          </a:p>
        </p:txBody>
      </p:sp>
      <p:sp>
        <p:nvSpPr>
          <p:cNvPr id="4" name="Slide Number Placeholder 3"/>
          <p:cNvSpPr>
            <a:spLocks noGrp="1"/>
          </p:cNvSpPr>
          <p:nvPr>
            <p:ph type="sldNum" sz="quarter" idx="5"/>
          </p:nvPr>
        </p:nvSpPr>
        <p:spPr/>
        <p:txBody>
          <a:bodyPr/>
          <a:lstStyle/>
          <a:p>
            <a:fld id="{CE2E81DB-CD53-4B87-928A-DCF354D5A16C}" type="slidenum">
              <a:rPr lang="en-US" smtClean="0"/>
              <a:t>50</a:t>
            </a:fld>
            <a:endParaRPr lang="en-US"/>
          </a:p>
        </p:txBody>
      </p:sp>
    </p:spTree>
    <p:extLst>
      <p:ext uri="{BB962C8B-B14F-4D97-AF65-F5344CB8AC3E}">
        <p14:creationId xmlns:p14="http://schemas.microsoft.com/office/powerpoint/2010/main" val="2328636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DDD </a:t>
            </a:r>
            <a:r>
              <a:rPr lang="ru-RU" dirty="0"/>
              <a:t>и </a:t>
            </a:r>
            <a:r>
              <a:rPr lang="en-US" dirty="0"/>
              <a:t>Bounded Context</a:t>
            </a:r>
          </a:p>
        </p:txBody>
      </p:sp>
      <p:sp>
        <p:nvSpPr>
          <p:cNvPr id="4" name="Slide Number Placeholder 3"/>
          <p:cNvSpPr>
            <a:spLocks noGrp="1"/>
          </p:cNvSpPr>
          <p:nvPr>
            <p:ph type="sldNum" sz="quarter" idx="5"/>
          </p:nvPr>
        </p:nvSpPr>
        <p:spPr/>
        <p:txBody>
          <a:bodyPr/>
          <a:lstStyle/>
          <a:p>
            <a:fld id="{CE2E81DB-CD53-4B87-928A-DCF354D5A16C}" type="slidenum">
              <a:rPr lang="en-US" smtClean="0"/>
              <a:t>52</a:t>
            </a:fld>
            <a:endParaRPr lang="en-US"/>
          </a:p>
        </p:txBody>
      </p:sp>
    </p:spTree>
    <p:extLst>
      <p:ext uri="{BB962C8B-B14F-4D97-AF65-F5344CB8AC3E}">
        <p14:creationId xmlns:p14="http://schemas.microsoft.com/office/powerpoint/2010/main" val="838457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Потому что </a:t>
            </a:r>
            <a:r>
              <a:rPr lang="en-US" dirty="0"/>
              <a:t>SQL, </a:t>
            </a:r>
            <a:r>
              <a:rPr lang="ru-RU" dirty="0"/>
              <a:t>сериализаторы и изменчивость требований</a:t>
            </a:r>
            <a:endParaRPr lang="en-US" dirty="0"/>
          </a:p>
        </p:txBody>
      </p:sp>
      <p:sp>
        <p:nvSpPr>
          <p:cNvPr id="4" name="Slide Number Placeholder 3"/>
          <p:cNvSpPr>
            <a:spLocks noGrp="1"/>
          </p:cNvSpPr>
          <p:nvPr>
            <p:ph type="sldNum" sz="quarter" idx="5"/>
          </p:nvPr>
        </p:nvSpPr>
        <p:spPr/>
        <p:txBody>
          <a:bodyPr/>
          <a:lstStyle/>
          <a:p>
            <a:fld id="{CE2E81DB-CD53-4B87-928A-DCF354D5A16C}" type="slidenum">
              <a:rPr lang="en-US" smtClean="0"/>
              <a:t>54</a:t>
            </a:fld>
            <a:endParaRPr lang="en-US"/>
          </a:p>
        </p:txBody>
      </p:sp>
    </p:spTree>
    <p:extLst>
      <p:ext uri="{BB962C8B-B14F-4D97-AF65-F5344CB8AC3E}">
        <p14:creationId xmlns:p14="http://schemas.microsoft.com/office/powerpoint/2010/main" val="1488244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Шутка про азино777</a:t>
            </a:r>
          </a:p>
        </p:txBody>
      </p:sp>
      <p:sp>
        <p:nvSpPr>
          <p:cNvPr id="4" name="Номер слайда 3"/>
          <p:cNvSpPr>
            <a:spLocks noGrp="1"/>
          </p:cNvSpPr>
          <p:nvPr>
            <p:ph type="sldNum" sz="quarter" idx="5"/>
          </p:nvPr>
        </p:nvSpPr>
        <p:spPr/>
        <p:txBody>
          <a:bodyPr/>
          <a:lstStyle/>
          <a:p>
            <a:fld id="{CE2E81DB-CD53-4B87-928A-DCF354D5A16C}" type="slidenum">
              <a:rPr lang="en-US" smtClean="0"/>
              <a:t>11</a:t>
            </a:fld>
            <a:endParaRPr lang="en-US"/>
          </a:p>
        </p:txBody>
      </p:sp>
    </p:spTree>
    <p:extLst>
      <p:ext uri="{BB962C8B-B14F-4D97-AF65-F5344CB8AC3E}">
        <p14:creationId xmlns:p14="http://schemas.microsoft.com/office/powerpoint/2010/main" val="172551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E2E81DB-CD53-4B87-928A-DCF354D5A16C}" type="slidenum">
              <a:rPr lang="en-US" smtClean="0"/>
              <a:t>12</a:t>
            </a:fld>
            <a:endParaRPr lang="en-US"/>
          </a:p>
        </p:txBody>
      </p:sp>
    </p:spTree>
    <p:extLst>
      <p:ext uri="{BB962C8B-B14F-4D97-AF65-F5344CB8AC3E}">
        <p14:creationId xmlns:p14="http://schemas.microsoft.com/office/powerpoint/2010/main" val="823626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E2E81DB-CD53-4B87-928A-DCF354D5A16C}" type="slidenum">
              <a:rPr lang="en-US" smtClean="0"/>
              <a:t>13</a:t>
            </a:fld>
            <a:endParaRPr lang="en-US"/>
          </a:p>
        </p:txBody>
      </p:sp>
    </p:spTree>
    <p:extLst>
      <p:ext uri="{BB962C8B-B14F-4D97-AF65-F5344CB8AC3E}">
        <p14:creationId xmlns:p14="http://schemas.microsoft.com/office/powerpoint/2010/main" val="305376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E2E81DB-CD53-4B87-928A-DCF354D5A16C}" type="slidenum">
              <a:rPr lang="en-US" smtClean="0"/>
              <a:t>14</a:t>
            </a:fld>
            <a:endParaRPr lang="en-US"/>
          </a:p>
        </p:txBody>
      </p:sp>
    </p:spTree>
    <p:extLst>
      <p:ext uri="{BB962C8B-B14F-4D97-AF65-F5344CB8AC3E}">
        <p14:creationId xmlns:p14="http://schemas.microsoft.com/office/powerpoint/2010/main" val="89062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E2E81DB-CD53-4B87-928A-DCF354D5A16C}" type="slidenum">
              <a:rPr lang="en-US" smtClean="0"/>
              <a:t>15</a:t>
            </a:fld>
            <a:endParaRPr lang="en-US"/>
          </a:p>
        </p:txBody>
      </p:sp>
    </p:spTree>
    <p:extLst>
      <p:ext uri="{BB962C8B-B14F-4D97-AF65-F5344CB8AC3E}">
        <p14:creationId xmlns:p14="http://schemas.microsoft.com/office/powerpoint/2010/main" val="244161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E2E81DB-CD53-4B87-928A-DCF354D5A16C}" type="slidenum">
              <a:rPr lang="en-US" smtClean="0"/>
              <a:t>24</a:t>
            </a:fld>
            <a:endParaRPr lang="en-US"/>
          </a:p>
        </p:txBody>
      </p:sp>
    </p:spTree>
    <p:extLst>
      <p:ext uri="{BB962C8B-B14F-4D97-AF65-F5344CB8AC3E}">
        <p14:creationId xmlns:p14="http://schemas.microsoft.com/office/powerpoint/2010/main" val="390324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Делаете прототипы – маленькие игры, в которые можно и самому поиграть, и другим показать!</a:t>
            </a:r>
          </a:p>
        </p:txBody>
      </p:sp>
      <p:sp>
        <p:nvSpPr>
          <p:cNvPr id="4" name="Номер слайда 3"/>
          <p:cNvSpPr>
            <a:spLocks noGrp="1"/>
          </p:cNvSpPr>
          <p:nvPr>
            <p:ph type="sldNum" sz="quarter" idx="5"/>
          </p:nvPr>
        </p:nvSpPr>
        <p:spPr/>
        <p:txBody>
          <a:bodyPr/>
          <a:lstStyle/>
          <a:p>
            <a:fld id="{CE2E81DB-CD53-4B87-928A-DCF354D5A16C}" type="slidenum">
              <a:rPr lang="en-US" smtClean="0"/>
              <a:t>25</a:t>
            </a:fld>
            <a:endParaRPr lang="en-US"/>
          </a:p>
        </p:txBody>
      </p:sp>
    </p:spTree>
    <p:extLst>
      <p:ext uri="{BB962C8B-B14F-4D97-AF65-F5344CB8AC3E}">
        <p14:creationId xmlns:p14="http://schemas.microsoft.com/office/powerpoint/2010/main" val="3540328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Это такой же </a:t>
            </a:r>
            <a:r>
              <a:rPr lang="en-US" dirty="0"/>
              <a:t>Pet Project </a:t>
            </a:r>
            <a:r>
              <a:rPr lang="ru-RU" dirty="0"/>
              <a:t>как </a:t>
            </a:r>
            <a:r>
              <a:rPr lang="en-US" dirty="0"/>
              <a:t>TODO List </a:t>
            </a:r>
            <a:r>
              <a:rPr lang="ru-RU" dirty="0"/>
              <a:t>на </a:t>
            </a:r>
            <a:r>
              <a:rPr lang="en-US" dirty="0" err="1"/>
              <a:t>Blazor</a:t>
            </a:r>
            <a:r>
              <a:rPr lang="en-US" dirty="0"/>
              <a:t>: </a:t>
            </a:r>
            <a:r>
              <a:rPr lang="ru-RU" dirty="0"/>
              <a:t>не </a:t>
            </a:r>
            <a:r>
              <a:rPr lang="en-US" dirty="0"/>
              <a:t>production ready, </a:t>
            </a:r>
            <a:r>
              <a:rPr lang="ru-RU" dirty="0"/>
              <a:t>но очень интересно в процессе</a:t>
            </a:r>
          </a:p>
        </p:txBody>
      </p:sp>
      <p:sp>
        <p:nvSpPr>
          <p:cNvPr id="4" name="Номер слайда 3"/>
          <p:cNvSpPr>
            <a:spLocks noGrp="1"/>
          </p:cNvSpPr>
          <p:nvPr>
            <p:ph type="sldNum" sz="quarter" idx="5"/>
          </p:nvPr>
        </p:nvSpPr>
        <p:spPr/>
        <p:txBody>
          <a:bodyPr/>
          <a:lstStyle/>
          <a:p>
            <a:fld id="{CE2E81DB-CD53-4B87-928A-DCF354D5A16C}" type="slidenum">
              <a:rPr lang="en-US" smtClean="0"/>
              <a:t>29</a:t>
            </a:fld>
            <a:endParaRPr lang="en-US"/>
          </a:p>
        </p:txBody>
      </p:sp>
    </p:spTree>
    <p:extLst>
      <p:ext uri="{BB962C8B-B14F-4D97-AF65-F5344CB8AC3E}">
        <p14:creationId xmlns:p14="http://schemas.microsoft.com/office/powerpoint/2010/main" val="89662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AD54-DC9E-4723-975B-543E0CE448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786BC-C2AB-4D1E-BF0A-33150DF15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E0BAD-700A-4DF9-8D2A-E8D67A92894D}"/>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5" name="Footer Placeholder 4">
            <a:extLst>
              <a:ext uri="{FF2B5EF4-FFF2-40B4-BE49-F238E27FC236}">
                <a16:creationId xmlns:a16="http://schemas.microsoft.com/office/drawing/2014/main" id="{3E7338D6-BCE2-46F0-B07A-FF0194931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F1D20-9DAB-446E-B068-17E7E11CABC6}"/>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32882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ACE6-BBE5-4B28-A085-9352D62F79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E66842-4020-4105-AECF-454C21F9E3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1D832-BA7D-45E5-9D55-46C5DDCAE0D5}"/>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5" name="Footer Placeholder 4">
            <a:extLst>
              <a:ext uri="{FF2B5EF4-FFF2-40B4-BE49-F238E27FC236}">
                <a16:creationId xmlns:a16="http://schemas.microsoft.com/office/drawing/2014/main" id="{07BB1250-3D97-431B-9ECA-459AA3B5C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88770-C642-4D11-95B4-130459B66B92}"/>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282065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466433-B6F3-4615-8247-2593741FAA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A2BC8-7FAD-4C09-BF9B-D1B2BF3BFC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82CE4-9087-4278-BE43-2BA4E81681CB}"/>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5" name="Footer Placeholder 4">
            <a:extLst>
              <a:ext uri="{FF2B5EF4-FFF2-40B4-BE49-F238E27FC236}">
                <a16:creationId xmlns:a16="http://schemas.microsoft.com/office/drawing/2014/main" id="{798567E1-2C06-4E6D-8C23-5473FC7F2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B60F1-05E5-4045-B68A-F332B87AC4BA}"/>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167836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242A-2606-424A-B6AA-8602DB6E2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E37C20-EC96-4602-B0EB-E376211F29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D59F7-F36E-4B44-BBC4-4A7795D5D307}"/>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5" name="Footer Placeholder 4">
            <a:extLst>
              <a:ext uri="{FF2B5EF4-FFF2-40B4-BE49-F238E27FC236}">
                <a16:creationId xmlns:a16="http://schemas.microsoft.com/office/drawing/2014/main" id="{970E468F-C917-432B-A702-5EFB3FA6D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A9469-C761-4A85-A38E-C7DAF90F00BB}"/>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269525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A8F-788C-4057-BABB-BA40C6EE1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58AFD6-8762-4381-BB0C-13B3F1EC7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260B0-EF1B-476D-A2A6-BDBA8342C329}"/>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5" name="Footer Placeholder 4">
            <a:extLst>
              <a:ext uri="{FF2B5EF4-FFF2-40B4-BE49-F238E27FC236}">
                <a16:creationId xmlns:a16="http://schemas.microsoft.com/office/drawing/2014/main" id="{E7856AD9-F7B4-4279-8417-97D069B75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8B58F-1A18-424D-9FC3-67F3578C6091}"/>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53729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D968-3C8C-4FFC-A615-36B96C7DD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27DFC-B8ED-4B89-B6DB-6C57A395D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13C145-92BE-463B-865A-A14FE125B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0C9C8F-FE30-4B3C-ACDE-DA0DBD73F83F}"/>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6" name="Footer Placeholder 5">
            <a:extLst>
              <a:ext uri="{FF2B5EF4-FFF2-40B4-BE49-F238E27FC236}">
                <a16:creationId xmlns:a16="http://schemas.microsoft.com/office/drawing/2014/main" id="{26419F7C-9618-441E-9037-7A395BD23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13B2F-54B8-45BB-A2CC-B399235986A9}"/>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89229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682C-6E74-499A-9C8F-8A1A51DDF2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99C3A7-B313-4562-8557-54D62A489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91C3F9-3D45-49AF-9996-590BA35E9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8186E-C5C1-4D62-BBBE-6A4E7B45D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95AB71-0DFB-4F1D-B2A1-9D66DD86CE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D1DAF-8AA4-4210-A329-9DFEA8CFF2FE}"/>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8" name="Footer Placeholder 7">
            <a:extLst>
              <a:ext uri="{FF2B5EF4-FFF2-40B4-BE49-F238E27FC236}">
                <a16:creationId xmlns:a16="http://schemas.microsoft.com/office/drawing/2014/main" id="{9C952C41-2F10-4381-85BB-E2EFBE5C8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766FE2-67A8-4D64-9503-B78971EBE9CC}"/>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275339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9755-9B4F-4E8D-B3B5-6132092975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231362-668B-4374-A32D-96BDA98244EA}"/>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4" name="Footer Placeholder 3">
            <a:extLst>
              <a:ext uri="{FF2B5EF4-FFF2-40B4-BE49-F238E27FC236}">
                <a16:creationId xmlns:a16="http://schemas.microsoft.com/office/drawing/2014/main" id="{F15C2855-71EE-4A14-85A5-6F7F19972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FC49E1-9296-4C5A-919B-0F1A53EBD61B}"/>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413992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C4083-FFAD-4D84-A369-40C121177E82}"/>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3" name="Footer Placeholder 2">
            <a:extLst>
              <a:ext uri="{FF2B5EF4-FFF2-40B4-BE49-F238E27FC236}">
                <a16:creationId xmlns:a16="http://schemas.microsoft.com/office/drawing/2014/main" id="{A08B79C1-7C30-467C-BE32-C223D1D5A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37BC5-D029-4FD9-A54E-AA81F285DB17}"/>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88163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C00E-49F8-42E9-88B6-2939A431E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0836C5-7201-4908-A83F-E5157244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D3969-465B-4CF1-8805-E89782094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5F303-03A8-4543-850B-40A210810CEE}"/>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6" name="Footer Placeholder 5">
            <a:extLst>
              <a:ext uri="{FF2B5EF4-FFF2-40B4-BE49-F238E27FC236}">
                <a16:creationId xmlns:a16="http://schemas.microsoft.com/office/drawing/2014/main" id="{65F3E1C4-9FEE-4FFD-AEAB-DE7A465D7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6DCA0-82DF-49FB-85D3-EE780818BC23}"/>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368581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C791-E502-40A8-A4EB-D8CCFEB6A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59AE0D-FCA5-480D-B3DD-4E4667718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D31F50-1C0B-4887-B120-09CC0EDFF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79A01-7282-4774-84CA-8C36755643B4}"/>
              </a:ext>
            </a:extLst>
          </p:cNvPr>
          <p:cNvSpPr>
            <a:spLocks noGrp="1"/>
          </p:cNvSpPr>
          <p:nvPr>
            <p:ph type="dt" sz="half" idx="10"/>
          </p:nvPr>
        </p:nvSpPr>
        <p:spPr/>
        <p:txBody>
          <a:bodyPr/>
          <a:lstStyle/>
          <a:p>
            <a:fld id="{B7A19616-B823-490D-AAEB-978D4FB257C6}" type="datetimeFigureOut">
              <a:rPr lang="en-US" smtClean="0"/>
              <a:t>5/5/2020</a:t>
            </a:fld>
            <a:endParaRPr lang="en-US"/>
          </a:p>
        </p:txBody>
      </p:sp>
      <p:sp>
        <p:nvSpPr>
          <p:cNvPr id="6" name="Footer Placeholder 5">
            <a:extLst>
              <a:ext uri="{FF2B5EF4-FFF2-40B4-BE49-F238E27FC236}">
                <a16:creationId xmlns:a16="http://schemas.microsoft.com/office/drawing/2014/main" id="{10689B3E-C56B-4DEC-B79E-5E92CC532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B3E11-8315-4C79-9B63-82D3813721C6}"/>
              </a:ext>
            </a:extLst>
          </p:cNvPr>
          <p:cNvSpPr>
            <a:spLocks noGrp="1"/>
          </p:cNvSpPr>
          <p:nvPr>
            <p:ph type="sldNum" sz="quarter" idx="12"/>
          </p:nvPr>
        </p:nvSpPr>
        <p:spPr/>
        <p:txBody>
          <a:bodyPr/>
          <a:lstStyle/>
          <a:p>
            <a:fld id="{9A7848AC-5149-4527-90CB-013DAF28BFDF}" type="slidenum">
              <a:rPr lang="en-US" smtClean="0"/>
              <a:t>‹#›</a:t>
            </a:fld>
            <a:endParaRPr lang="en-US"/>
          </a:p>
        </p:txBody>
      </p:sp>
    </p:spTree>
    <p:extLst>
      <p:ext uri="{BB962C8B-B14F-4D97-AF65-F5344CB8AC3E}">
        <p14:creationId xmlns:p14="http://schemas.microsoft.com/office/powerpoint/2010/main" val="13234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DF1EC-6AA1-4784-A3EE-545FB73940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350ECD-AF48-4346-BC41-89F403DC5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BBD67-A935-4D1A-8484-E06734C07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19616-B823-490D-AAEB-978D4FB257C6}" type="datetimeFigureOut">
              <a:rPr lang="en-US" smtClean="0"/>
              <a:t>5/5/2020</a:t>
            </a:fld>
            <a:endParaRPr lang="en-US"/>
          </a:p>
        </p:txBody>
      </p:sp>
      <p:sp>
        <p:nvSpPr>
          <p:cNvPr id="5" name="Footer Placeholder 4">
            <a:extLst>
              <a:ext uri="{FF2B5EF4-FFF2-40B4-BE49-F238E27FC236}">
                <a16:creationId xmlns:a16="http://schemas.microsoft.com/office/drawing/2014/main" id="{9A4F7180-7456-46C9-997D-3DE6F1740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0D64B5-6AB1-492E-83FE-16CBFE7A0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848AC-5149-4527-90CB-013DAF28BFDF}" type="slidenum">
              <a:rPr lang="en-US" smtClean="0"/>
              <a:t>‹#›</a:t>
            </a:fld>
            <a:endParaRPr lang="en-US"/>
          </a:p>
        </p:txBody>
      </p:sp>
    </p:spTree>
    <p:extLst>
      <p:ext uri="{BB962C8B-B14F-4D97-AF65-F5344CB8AC3E}">
        <p14:creationId xmlns:p14="http://schemas.microsoft.com/office/powerpoint/2010/main" val="644567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3.pn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3735-9A9F-466C-9FCB-0AF949638FED}"/>
              </a:ext>
            </a:extLst>
          </p:cNvPr>
          <p:cNvSpPr>
            <a:spLocks noGrp="1"/>
          </p:cNvSpPr>
          <p:nvPr>
            <p:ph type="ctrTitle"/>
          </p:nvPr>
        </p:nvSpPr>
        <p:spPr/>
        <p:txBody>
          <a:bodyPr/>
          <a:lstStyle/>
          <a:p>
            <a:r>
              <a:rPr lang="en-US" dirty="0" err="1"/>
              <a:t>GameDev</a:t>
            </a:r>
            <a:r>
              <a:rPr lang="ru-RU" dirty="0"/>
              <a:t> как хобби</a:t>
            </a:r>
            <a:endParaRPr lang="en-US" dirty="0"/>
          </a:p>
        </p:txBody>
      </p:sp>
      <p:sp>
        <p:nvSpPr>
          <p:cNvPr id="3" name="Subtitle 2">
            <a:extLst>
              <a:ext uri="{FF2B5EF4-FFF2-40B4-BE49-F238E27FC236}">
                <a16:creationId xmlns:a16="http://schemas.microsoft.com/office/drawing/2014/main" id="{2F5AE2DF-8024-4EE5-B550-FE15F1165C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92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F9FF76-B073-4D7F-9031-082723148C06}"/>
              </a:ext>
            </a:extLst>
          </p:cNvPr>
          <p:cNvSpPr>
            <a:spLocks noGrp="1"/>
          </p:cNvSpPr>
          <p:nvPr>
            <p:ph type="title"/>
          </p:nvPr>
        </p:nvSpPr>
        <p:spPr/>
        <p:txBody>
          <a:bodyPr/>
          <a:lstStyle/>
          <a:p>
            <a:r>
              <a:rPr lang="ru-RU" dirty="0"/>
              <a:t>Российский </a:t>
            </a:r>
            <a:r>
              <a:rPr lang="en-US" dirty="0" err="1"/>
              <a:t>GameDev</a:t>
            </a:r>
            <a:endParaRPr lang="ru-RU" dirty="0"/>
          </a:p>
        </p:txBody>
      </p:sp>
      <p:sp>
        <p:nvSpPr>
          <p:cNvPr id="3" name="Текст 2">
            <a:extLst>
              <a:ext uri="{FF2B5EF4-FFF2-40B4-BE49-F238E27FC236}">
                <a16:creationId xmlns:a16="http://schemas.microsoft.com/office/drawing/2014/main" id="{92D6E7DF-6B9D-4769-AD39-9FA2928079BA}"/>
              </a:ext>
            </a:extLst>
          </p:cNvPr>
          <p:cNvSpPr>
            <a:spLocks noGrp="1"/>
          </p:cNvSpPr>
          <p:nvPr>
            <p:ph type="body" idx="1"/>
          </p:nvPr>
        </p:nvSpPr>
        <p:spPr/>
        <p:txBody>
          <a:bodyPr/>
          <a:lstStyle/>
          <a:p>
            <a:r>
              <a:rPr lang="ru-RU" dirty="0"/>
              <a:t>Ожидание</a:t>
            </a:r>
          </a:p>
        </p:txBody>
      </p:sp>
      <p:sp>
        <p:nvSpPr>
          <p:cNvPr id="5" name="Текст 4">
            <a:extLst>
              <a:ext uri="{FF2B5EF4-FFF2-40B4-BE49-F238E27FC236}">
                <a16:creationId xmlns:a16="http://schemas.microsoft.com/office/drawing/2014/main" id="{FFC3399E-7AFE-4132-96F0-F0873E34C2F0}"/>
              </a:ext>
            </a:extLst>
          </p:cNvPr>
          <p:cNvSpPr>
            <a:spLocks noGrp="1"/>
          </p:cNvSpPr>
          <p:nvPr>
            <p:ph type="body" sz="quarter" idx="3"/>
          </p:nvPr>
        </p:nvSpPr>
        <p:spPr/>
        <p:txBody>
          <a:bodyPr/>
          <a:lstStyle/>
          <a:p>
            <a:r>
              <a:rPr lang="ru-RU" dirty="0"/>
              <a:t>Реальность</a:t>
            </a:r>
          </a:p>
        </p:txBody>
      </p:sp>
      <p:pic>
        <p:nvPicPr>
          <p:cNvPr id="2050" name="Picture 2" descr="Космические рейнджеры 2 Обзор - YouTube">
            <a:extLst>
              <a:ext uri="{FF2B5EF4-FFF2-40B4-BE49-F238E27FC236}">
                <a16:creationId xmlns:a16="http://schemas.microsoft.com/office/drawing/2014/main" id="{B833ECEB-FB1B-47C8-98FB-A38A7FFD200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39788" y="2896741"/>
            <a:ext cx="5157787" cy="29012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owling Crew v1.02 - скачать андроид игру бесплатно на смартфон ...">
            <a:extLst>
              <a:ext uri="{FF2B5EF4-FFF2-40B4-BE49-F238E27FC236}">
                <a16:creationId xmlns:a16="http://schemas.microsoft.com/office/drawing/2014/main" id="{2A3027A4-EB5C-4E6D-99E8-104219403432}"/>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194427" y="2505075"/>
            <a:ext cx="5183188" cy="246818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127FB15F-FE66-4D83-98BD-C8C146AD1D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778651"/>
            <a:ext cx="2538451" cy="191167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Безумный кулинар! для Андроид - скачать APK">
            <a:extLst>
              <a:ext uri="{FF2B5EF4-FFF2-40B4-BE49-F238E27FC236}">
                <a16:creationId xmlns:a16="http://schemas.microsoft.com/office/drawing/2014/main" id="{556959D7-BA1C-450E-A35A-163088DF43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5248" y="3821113"/>
            <a:ext cx="4249220" cy="2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7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155C-307C-4BE6-AF70-CB1F5083CBB9}"/>
              </a:ext>
            </a:extLst>
          </p:cNvPr>
          <p:cNvSpPr>
            <a:spLocks noGrp="1"/>
          </p:cNvSpPr>
          <p:nvPr>
            <p:ph type="title"/>
          </p:nvPr>
        </p:nvSpPr>
        <p:spPr/>
        <p:txBody>
          <a:bodyPr/>
          <a:lstStyle/>
          <a:p>
            <a:r>
              <a:rPr lang="ru-RU" dirty="0"/>
              <a:t>Создать свою инди студию </a:t>
            </a:r>
            <a:endParaRPr lang="en-US" dirty="0"/>
          </a:p>
        </p:txBody>
      </p:sp>
      <p:sp>
        <p:nvSpPr>
          <p:cNvPr id="3" name="Content Placeholder 2">
            <a:extLst>
              <a:ext uri="{FF2B5EF4-FFF2-40B4-BE49-F238E27FC236}">
                <a16:creationId xmlns:a16="http://schemas.microsoft.com/office/drawing/2014/main" id="{9670F83E-24E2-48DB-8E4F-4F7D9CB58F5F}"/>
              </a:ext>
            </a:extLst>
          </p:cNvPr>
          <p:cNvSpPr>
            <a:spLocks noGrp="1"/>
          </p:cNvSpPr>
          <p:nvPr>
            <p:ph idx="1"/>
          </p:nvPr>
        </p:nvSpPr>
        <p:spPr/>
        <p:txBody>
          <a:bodyPr/>
          <a:lstStyle/>
          <a:p>
            <a:r>
              <a:rPr lang="ru-RU" dirty="0"/>
              <a:t>Высокие риски</a:t>
            </a:r>
          </a:p>
          <a:p>
            <a:r>
              <a:rPr lang="ru-RU" dirty="0"/>
              <a:t>Много проблем</a:t>
            </a:r>
          </a:p>
          <a:p>
            <a:r>
              <a:rPr lang="ru-RU" dirty="0"/>
              <a:t>«Семья не поймет»…</a:t>
            </a:r>
          </a:p>
          <a:p>
            <a:r>
              <a:rPr lang="ru-RU" dirty="0"/>
              <a:t>…</a:t>
            </a:r>
          </a:p>
          <a:p>
            <a:r>
              <a:rPr lang="ru-RU" dirty="0"/>
              <a:t>Легко скатиться в </a:t>
            </a:r>
            <a:r>
              <a:rPr lang="ru-RU" dirty="0" err="1"/>
              <a:t>казуалки</a:t>
            </a:r>
            <a:endParaRPr lang="ru-RU" dirty="0"/>
          </a:p>
          <a:p>
            <a:endParaRPr lang="en-US" dirty="0"/>
          </a:p>
        </p:txBody>
      </p:sp>
    </p:spTree>
    <p:extLst>
      <p:ext uri="{BB962C8B-B14F-4D97-AF65-F5344CB8AC3E}">
        <p14:creationId xmlns:p14="http://schemas.microsoft.com/office/powerpoint/2010/main" val="253153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C6E1FF-9745-4883-B8E4-4B61829CC901}"/>
              </a:ext>
            </a:extLst>
          </p:cNvPr>
          <p:cNvSpPr>
            <a:spLocks noGrp="1"/>
          </p:cNvSpPr>
          <p:nvPr>
            <p:ph type="title"/>
          </p:nvPr>
        </p:nvSpPr>
        <p:spPr/>
        <p:txBody>
          <a:bodyPr/>
          <a:lstStyle/>
          <a:p>
            <a:r>
              <a:rPr lang="ru-RU" dirty="0"/>
              <a:t>Как инди студии скатываются…</a:t>
            </a:r>
          </a:p>
        </p:txBody>
      </p:sp>
      <p:graphicFrame>
        <p:nvGraphicFramePr>
          <p:cNvPr id="4" name="Объект 3">
            <a:extLst>
              <a:ext uri="{FF2B5EF4-FFF2-40B4-BE49-F238E27FC236}">
                <a16:creationId xmlns:a16="http://schemas.microsoft.com/office/drawing/2014/main" id="{4359FAE5-21BE-4274-96ED-AD44B1BB8602}"/>
              </a:ext>
            </a:extLst>
          </p:cNvPr>
          <p:cNvGraphicFramePr>
            <a:graphicFrameLocks noGrp="1"/>
          </p:cNvGraphicFramePr>
          <p:nvPr>
            <p:ph idx="1"/>
            <p:extLst>
              <p:ext uri="{D42A27DB-BD31-4B8C-83A1-F6EECF244321}">
                <p14:modId xmlns:p14="http://schemas.microsoft.com/office/powerpoint/2010/main" val="13878279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86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C6E1FF-9745-4883-B8E4-4B61829CC901}"/>
              </a:ext>
            </a:extLst>
          </p:cNvPr>
          <p:cNvSpPr>
            <a:spLocks noGrp="1"/>
          </p:cNvSpPr>
          <p:nvPr>
            <p:ph type="title"/>
          </p:nvPr>
        </p:nvSpPr>
        <p:spPr/>
        <p:txBody>
          <a:bodyPr/>
          <a:lstStyle/>
          <a:p>
            <a:r>
              <a:rPr lang="ru-RU" dirty="0"/>
              <a:t>Как инди студии скатываются…</a:t>
            </a:r>
          </a:p>
        </p:txBody>
      </p:sp>
      <p:graphicFrame>
        <p:nvGraphicFramePr>
          <p:cNvPr id="4" name="Объект 3">
            <a:extLst>
              <a:ext uri="{FF2B5EF4-FFF2-40B4-BE49-F238E27FC236}">
                <a16:creationId xmlns:a16="http://schemas.microsoft.com/office/drawing/2014/main" id="{4359FAE5-21BE-4274-96ED-AD44B1BB8602}"/>
              </a:ext>
            </a:extLst>
          </p:cNvPr>
          <p:cNvGraphicFramePr>
            <a:graphicFrameLocks noGrp="1"/>
          </p:cNvGraphicFramePr>
          <p:nvPr>
            <p:ph idx="1"/>
            <p:extLst>
              <p:ext uri="{D42A27DB-BD31-4B8C-83A1-F6EECF244321}">
                <p14:modId xmlns:p14="http://schemas.microsoft.com/office/powerpoint/2010/main" val="19378659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486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C6E1FF-9745-4883-B8E4-4B61829CC901}"/>
              </a:ext>
            </a:extLst>
          </p:cNvPr>
          <p:cNvSpPr>
            <a:spLocks noGrp="1"/>
          </p:cNvSpPr>
          <p:nvPr>
            <p:ph type="title"/>
          </p:nvPr>
        </p:nvSpPr>
        <p:spPr/>
        <p:txBody>
          <a:bodyPr/>
          <a:lstStyle/>
          <a:p>
            <a:r>
              <a:rPr lang="ru-RU" dirty="0"/>
              <a:t>Как инди студии скатываются…</a:t>
            </a:r>
          </a:p>
        </p:txBody>
      </p:sp>
      <p:graphicFrame>
        <p:nvGraphicFramePr>
          <p:cNvPr id="4" name="Объект 3">
            <a:extLst>
              <a:ext uri="{FF2B5EF4-FFF2-40B4-BE49-F238E27FC236}">
                <a16:creationId xmlns:a16="http://schemas.microsoft.com/office/drawing/2014/main" id="{4359FAE5-21BE-4274-96ED-AD44B1BB8602}"/>
              </a:ext>
            </a:extLst>
          </p:cNvPr>
          <p:cNvGraphicFramePr>
            <a:graphicFrameLocks noGrp="1"/>
          </p:cNvGraphicFramePr>
          <p:nvPr>
            <p:ph idx="1"/>
            <p:extLst>
              <p:ext uri="{D42A27DB-BD31-4B8C-83A1-F6EECF244321}">
                <p14:modId xmlns:p14="http://schemas.microsoft.com/office/powerpoint/2010/main" val="21668705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238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C6E1FF-9745-4883-B8E4-4B61829CC901}"/>
              </a:ext>
            </a:extLst>
          </p:cNvPr>
          <p:cNvSpPr>
            <a:spLocks noGrp="1"/>
          </p:cNvSpPr>
          <p:nvPr>
            <p:ph type="title"/>
          </p:nvPr>
        </p:nvSpPr>
        <p:spPr/>
        <p:txBody>
          <a:bodyPr/>
          <a:lstStyle/>
          <a:p>
            <a:r>
              <a:rPr lang="ru-RU" dirty="0"/>
              <a:t>Как инди студии скатываются…</a:t>
            </a:r>
          </a:p>
        </p:txBody>
      </p:sp>
      <p:graphicFrame>
        <p:nvGraphicFramePr>
          <p:cNvPr id="4" name="Объект 3">
            <a:extLst>
              <a:ext uri="{FF2B5EF4-FFF2-40B4-BE49-F238E27FC236}">
                <a16:creationId xmlns:a16="http://schemas.microsoft.com/office/drawing/2014/main" id="{4359FAE5-21BE-4274-96ED-AD44B1BB860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0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A316-80F5-4D50-BDF6-A5248FA5C841}"/>
              </a:ext>
            </a:extLst>
          </p:cNvPr>
          <p:cNvSpPr>
            <a:spLocks noGrp="1"/>
          </p:cNvSpPr>
          <p:nvPr>
            <p:ph type="title"/>
          </p:nvPr>
        </p:nvSpPr>
        <p:spPr/>
        <p:txBody>
          <a:bodyPr/>
          <a:lstStyle/>
          <a:p>
            <a:r>
              <a:rPr lang="ru-RU" dirty="0"/>
              <a:t>Пилить «игру мечты» в свободное время</a:t>
            </a:r>
            <a:endParaRPr lang="en-US" dirty="0"/>
          </a:p>
        </p:txBody>
      </p:sp>
      <p:sp>
        <p:nvSpPr>
          <p:cNvPr id="9" name="Улыбающееся лицо 8">
            <a:extLst>
              <a:ext uri="{FF2B5EF4-FFF2-40B4-BE49-F238E27FC236}">
                <a16:creationId xmlns:a16="http://schemas.microsoft.com/office/drawing/2014/main" id="{193A530E-3FD1-4A54-809D-7F3D41D2BCE8}"/>
              </a:ext>
            </a:extLst>
          </p:cNvPr>
          <p:cNvSpPr/>
          <p:nvPr/>
        </p:nvSpPr>
        <p:spPr>
          <a:xfrm>
            <a:off x="838200" y="3544094"/>
            <a:ext cx="914400" cy="9144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 name="Сердце 9">
            <a:extLst>
              <a:ext uri="{FF2B5EF4-FFF2-40B4-BE49-F238E27FC236}">
                <a16:creationId xmlns:a16="http://schemas.microsoft.com/office/drawing/2014/main" id="{64239137-7BAC-47B2-9A1F-923DA2E135A0}"/>
              </a:ext>
            </a:extLst>
          </p:cNvPr>
          <p:cNvSpPr/>
          <p:nvPr/>
        </p:nvSpPr>
        <p:spPr>
          <a:xfrm>
            <a:off x="10439400" y="3544094"/>
            <a:ext cx="914400" cy="914400"/>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2" name="Соединитель: изогнутый 11">
            <a:extLst>
              <a:ext uri="{FF2B5EF4-FFF2-40B4-BE49-F238E27FC236}">
                <a16:creationId xmlns:a16="http://schemas.microsoft.com/office/drawing/2014/main" id="{3A9520EA-3060-43A9-BF9B-885150DC0D4A}"/>
              </a:ext>
            </a:extLst>
          </p:cNvPr>
          <p:cNvCxnSpPr>
            <a:cxnSpLocks/>
          </p:cNvCxnSpPr>
          <p:nvPr/>
        </p:nvCxnSpPr>
        <p:spPr>
          <a:xfrm>
            <a:off x="6429375" y="3143250"/>
            <a:ext cx="4010025" cy="845946"/>
          </a:xfrm>
          <a:prstGeom prst="curvedConnector3">
            <a:avLst>
              <a:gd name="adj1" fmla="val 3527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Соединитель: изогнутый 27">
            <a:extLst>
              <a:ext uri="{FF2B5EF4-FFF2-40B4-BE49-F238E27FC236}">
                <a16:creationId xmlns:a16="http://schemas.microsoft.com/office/drawing/2014/main" id="{61EC437A-90E0-4798-AFA4-0662A36FC62B}"/>
              </a:ext>
            </a:extLst>
          </p:cNvPr>
          <p:cNvCxnSpPr>
            <a:cxnSpLocks/>
            <a:stCxn id="9" idx="6"/>
          </p:cNvCxnSpPr>
          <p:nvPr/>
        </p:nvCxnSpPr>
        <p:spPr>
          <a:xfrm flipV="1">
            <a:off x="1752600" y="3143250"/>
            <a:ext cx="4676775" cy="858044"/>
          </a:xfrm>
          <a:prstGeom prst="curvedConnector3">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1230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D4E4F6-41F2-4C77-BE69-8D1025040A9A}"/>
              </a:ext>
            </a:extLst>
          </p:cNvPr>
          <p:cNvSpPr>
            <a:spLocks noGrp="1"/>
          </p:cNvSpPr>
          <p:nvPr>
            <p:ph type="title"/>
          </p:nvPr>
        </p:nvSpPr>
        <p:spPr/>
        <p:txBody>
          <a:bodyPr/>
          <a:lstStyle/>
          <a:p>
            <a:r>
              <a:rPr lang="ru-RU" dirty="0"/>
              <a:t>90% итерирование</a:t>
            </a:r>
            <a:endParaRPr lang="en-US" dirty="0"/>
          </a:p>
        </p:txBody>
      </p:sp>
      <p:sp>
        <p:nvSpPr>
          <p:cNvPr id="10" name="Text Placeholder 9">
            <a:extLst>
              <a:ext uri="{FF2B5EF4-FFF2-40B4-BE49-F238E27FC236}">
                <a16:creationId xmlns:a16="http://schemas.microsoft.com/office/drawing/2014/main" id="{A42A9E32-C0D7-45AD-8C3E-FCA9BD68CA58}"/>
              </a:ext>
            </a:extLst>
          </p:cNvPr>
          <p:cNvSpPr>
            <a:spLocks noGrp="1"/>
          </p:cNvSpPr>
          <p:nvPr>
            <p:ph type="body" idx="1"/>
          </p:nvPr>
        </p:nvSpPr>
        <p:spPr/>
        <p:txBody>
          <a:bodyPr/>
          <a:lstStyle/>
          <a:p>
            <a:r>
              <a:rPr lang="en-US" dirty="0"/>
              <a:t>TBD: </a:t>
            </a:r>
            <a:r>
              <a:rPr lang="ru-RU" dirty="0"/>
              <a:t>найти в кровб пот и пиксели полную цитату</a:t>
            </a:r>
            <a:endParaRPr lang="en-US" dirty="0"/>
          </a:p>
        </p:txBody>
      </p:sp>
    </p:spTree>
    <p:extLst>
      <p:ext uri="{BB962C8B-B14F-4D97-AF65-F5344CB8AC3E}">
        <p14:creationId xmlns:p14="http://schemas.microsoft.com/office/powerpoint/2010/main" val="371600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A316-80F5-4D50-BDF6-A5248FA5C841}"/>
              </a:ext>
            </a:extLst>
          </p:cNvPr>
          <p:cNvSpPr>
            <a:spLocks noGrp="1"/>
          </p:cNvSpPr>
          <p:nvPr>
            <p:ph type="title"/>
          </p:nvPr>
        </p:nvSpPr>
        <p:spPr/>
        <p:txBody>
          <a:bodyPr/>
          <a:lstStyle/>
          <a:p>
            <a:r>
              <a:rPr lang="ru-RU" dirty="0"/>
              <a:t>90% итерирование</a:t>
            </a:r>
            <a:endParaRPr lang="en-US" dirty="0"/>
          </a:p>
        </p:txBody>
      </p:sp>
      <p:sp>
        <p:nvSpPr>
          <p:cNvPr id="9" name="Улыбающееся лицо 8">
            <a:extLst>
              <a:ext uri="{FF2B5EF4-FFF2-40B4-BE49-F238E27FC236}">
                <a16:creationId xmlns:a16="http://schemas.microsoft.com/office/drawing/2014/main" id="{193A530E-3FD1-4A54-809D-7F3D41D2BCE8}"/>
              </a:ext>
            </a:extLst>
          </p:cNvPr>
          <p:cNvSpPr/>
          <p:nvPr/>
        </p:nvSpPr>
        <p:spPr>
          <a:xfrm>
            <a:off x="838200" y="3544094"/>
            <a:ext cx="914400" cy="9144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 name="Сердце 9">
            <a:extLst>
              <a:ext uri="{FF2B5EF4-FFF2-40B4-BE49-F238E27FC236}">
                <a16:creationId xmlns:a16="http://schemas.microsoft.com/office/drawing/2014/main" id="{64239137-7BAC-47B2-9A1F-923DA2E135A0}"/>
              </a:ext>
            </a:extLst>
          </p:cNvPr>
          <p:cNvSpPr/>
          <p:nvPr/>
        </p:nvSpPr>
        <p:spPr>
          <a:xfrm>
            <a:off x="10439400" y="3544094"/>
            <a:ext cx="914400" cy="914400"/>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5" name="Соединитель: изогнутый 4">
            <a:extLst>
              <a:ext uri="{FF2B5EF4-FFF2-40B4-BE49-F238E27FC236}">
                <a16:creationId xmlns:a16="http://schemas.microsoft.com/office/drawing/2014/main" id="{2BDC66BC-1DC4-4FB2-ACFC-E0364356F4AC}"/>
              </a:ext>
            </a:extLst>
          </p:cNvPr>
          <p:cNvCxnSpPr>
            <a:cxnSpLocks/>
          </p:cNvCxnSpPr>
          <p:nvPr/>
        </p:nvCxnSpPr>
        <p:spPr>
          <a:xfrm flipV="1">
            <a:off x="9324966" y="4000500"/>
            <a:ext cx="1114434" cy="196040"/>
          </a:xfrm>
          <a:prstGeom prst="curvedConnector3">
            <a:avLst>
              <a:gd name="adj1" fmla="val 23504"/>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Соединитель: изогнутый 12">
            <a:extLst>
              <a:ext uri="{FF2B5EF4-FFF2-40B4-BE49-F238E27FC236}">
                <a16:creationId xmlns:a16="http://schemas.microsoft.com/office/drawing/2014/main" id="{7F0F2BE6-1B38-40A1-8F94-4DB29A97A1A9}"/>
              </a:ext>
            </a:extLst>
          </p:cNvPr>
          <p:cNvCxnSpPr>
            <a:cxnSpLocks/>
            <a:stCxn id="9" idx="6"/>
          </p:cNvCxnSpPr>
          <p:nvPr/>
        </p:nvCxnSpPr>
        <p:spPr>
          <a:xfrm>
            <a:off x="1752600" y="4001294"/>
            <a:ext cx="679450" cy="228600"/>
          </a:xfrm>
          <a:prstGeom prst="curvedConnector3">
            <a:avLst/>
          </a:prstGeom>
        </p:spPr>
        <p:style>
          <a:lnRef idx="3">
            <a:schemeClr val="accent6"/>
          </a:lnRef>
          <a:fillRef idx="0">
            <a:schemeClr val="accent6"/>
          </a:fillRef>
          <a:effectRef idx="2">
            <a:schemeClr val="accent6"/>
          </a:effectRef>
          <a:fontRef idx="minor">
            <a:schemeClr val="tx1"/>
          </a:fontRef>
        </p:style>
      </p:cxnSp>
      <p:cxnSp>
        <p:nvCxnSpPr>
          <p:cNvPr id="15" name="Соединитель: изогнутый 14">
            <a:extLst>
              <a:ext uri="{FF2B5EF4-FFF2-40B4-BE49-F238E27FC236}">
                <a16:creationId xmlns:a16="http://schemas.microsoft.com/office/drawing/2014/main" id="{1C27E93D-5708-4942-BF8B-3A1328C69D26}"/>
              </a:ext>
            </a:extLst>
          </p:cNvPr>
          <p:cNvCxnSpPr>
            <a:cxnSpLocks/>
          </p:cNvCxnSpPr>
          <p:nvPr/>
        </p:nvCxnSpPr>
        <p:spPr>
          <a:xfrm flipV="1">
            <a:off x="2432050" y="400050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3" name="Соединитель: изогнутый 32">
            <a:extLst>
              <a:ext uri="{FF2B5EF4-FFF2-40B4-BE49-F238E27FC236}">
                <a16:creationId xmlns:a16="http://schemas.microsoft.com/office/drawing/2014/main" id="{DA48D2EA-4294-4235-A2BC-DF9A14FC8C54}"/>
              </a:ext>
            </a:extLst>
          </p:cNvPr>
          <p:cNvCxnSpPr>
            <a:cxnSpLocks/>
          </p:cNvCxnSpPr>
          <p:nvPr/>
        </p:nvCxnSpPr>
        <p:spPr>
          <a:xfrm rot="10800000">
            <a:off x="2744787" y="400050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8" name="Соединитель: изогнутый 37">
            <a:extLst>
              <a:ext uri="{FF2B5EF4-FFF2-40B4-BE49-F238E27FC236}">
                <a16:creationId xmlns:a16="http://schemas.microsoft.com/office/drawing/2014/main" id="{201A0F78-4C9C-4392-BF8B-497D4E37E0E0}"/>
              </a:ext>
            </a:extLst>
          </p:cNvPr>
          <p:cNvCxnSpPr>
            <a:cxnSpLocks/>
          </p:cNvCxnSpPr>
          <p:nvPr/>
        </p:nvCxnSpPr>
        <p:spPr>
          <a:xfrm flipV="1">
            <a:off x="3424237" y="399494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9" name="Соединитель: изогнутый 38">
            <a:extLst>
              <a:ext uri="{FF2B5EF4-FFF2-40B4-BE49-F238E27FC236}">
                <a16:creationId xmlns:a16="http://schemas.microsoft.com/office/drawing/2014/main" id="{485C8177-3B63-440C-B8D3-49B9A530606C}"/>
              </a:ext>
            </a:extLst>
          </p:cNvPr>
          <p:cNvCxnSpPr>
            <a:cxnSpLocks/>
          </p:cNvCxnSpPr>
          <p:nvPr/>
        </p:nvCxnSpPr>
        <p:spPr>
          <a:xfrm rot="10800000">
            <a:off x="3736974" y="399494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0" name="Соединитель: изогнутый 39">
            <a:extLst>
              <a:ext uri="{FF2B5EF4-FFF2-40B4-BE49-F238E27FC236}">
                <a16:creationId xmlns:a16="http://schemas.microsoft.com/office/drawing/2014/main" id="{8105630E-2B14-4180-85BC-2BC7CF5303E8}"/>
              </a:ext>
            </a:extLst>
          </p:cNvPr>
          <p:cNvCxnSpPr>
            <a:cxnSpLocks/>
          </p:cNvCxnSpPr>
          <p:nvPr/>
        </p:nvCxnSpPr>
        <p:spPr>
          <a:xfrm flipV="1">
            <a:off x="4416424" y="398938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1" name="Соединитель: изогнутый 40">
            <a:extLst>
              <a:ext uri="{FF2B5EF4-FFF2-40B4-BE49-F238E27FC236}">
                <a16:creationId xmlns:a16="http://schemas.microsoft.com/office/drawing/2014/main" id="{0C049290-783B-4C59-B4A2-51C798A582AA}"/>
              </a:ext>
            </a:extLst>
          </p:cNvPr>
          <p:cNvCxnSpPr>
            <a:cxnSpLocks/>
          </p:cNvCxnSpPr>
          <p:nvPr/>
        </p:nvCxnSpPr>
        <p:spPr>
          <a:xfrm rot="10800000">
            <a:off x="4729161" y="398938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2" name="Соединитель: изогнутый 41">
            <a:extLst>
              <a:ext uri="{FF2B5EF4-FFF2-40B4-BE49-F238E27FC236}">
                <a16:creationId xmlns:a16="http://schemas.microsoft.com/office/drawing/2014/main" id="{B73DC313-2203-4BD7-84F6-3EC5BA8486AF}"/>
              </a:ext>
            </a:extLst>
          </p:cNvPr>
          <p:cNvCxnSpPr>
            <a:cxnSpLocks/>
          </p:cNvCxnSpPr>
          <p:nvPr/>
        </p:nvCxnSpPr>
        <p:spPr>
          <a:xfrm flipV="1">
            <a:off x="5395908" y="398382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3" name="Соединитель: изогнутый 42">
            <a:extLst>
              <a:ext uri="{FF2B5EF4-FFF2-40B4-BE49-F238E27FC236}">
                <a16:creationId xmlns:a16="http://schemas.microsoft.com/office/drawing/2014/main" id="{F5651F3A-8E5D-45A1-8DC2-E91D8FF36088}"/>
              </a:ext>
            </a:extLst>
          </p:cNvPr>
          <p:cNvCxnSpPr>
            <a:cxnSpLocks/>
          </p:cNvCxnSpPr>
          <p:nvPr/>
        </p:nvCxnSpPr>
        <p:spPr>
          <a:xfrm rot="10800000">
            <a:off x="5708645" y="398382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4" name="Соединитель: изогнутый 43">
            <a:extLst>
              <a:ext uri="{FF2B5EF4-FFF2-40B4-BE49-F238E27FC236}">
                <a16:creationId xmlns:a16="http://schemas.microsoft.com/office/drawing/2014/main" id="{3818625A-03EB-4AEF-BB5B-7244D967B720}"/>
              </a:ext>
            </a:extLst>
          </p:cNvPr>
          <p:cNvCxnSpPr>
            <a:cxnSpLocks/>
          </p:cNvCxnSpPr>
          <p:nvPr/>
        </p:nvCxnSpPr>
        <p:spPr>
          <a:xfrm flipV="1">
            <a:off x="6361111" y="397826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5" name="Соединитель: изогнутый 44">
            <a:extLst>
              <a:ext uri="{FF2B5EF4-FFF2-40B4-BE49-F238E27FC236}">
                <a16:creationId xmlns:a16="http://schemas.microsoft.com/office/drawing/2014/main" id="{5909344A-9F3A-495F-B109-DADA3208E977}"/>
              </a:ext>
            </a:extLst>
          </p:cNvPr>
          <p:cNvCxnSpPr>
            <a:cxnSpLocks/>
          </p:cNvCxnSpPr>
          <p:nvPr/>
        </p:nvCxnSpPr>
        <p:spPr>
          <a:xfrm rot="10800000">
            <a:off x="6673848" y="397826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6" name="Соединитель: изогнутый 45">
            <a:extLst>
              <a:ext uri="{FF2B5EF4-FFF2-40B4-BE49-F238E27FC236}">
                <a16:creationId xmlns:a16="http://schemas.microsoft.com/office/drawing/2014/main" id="{A50DEDC4-F0F6-4160-9205-4B756008BEE2}"/>
              </a:ext>
            </a:extLst>
          </p:cNvPr>
          <p:cNvCxnSpPr>
            <a:cxnSpLocks/>
          </p:cNvCxnSpPr>
          <p:nvPr/>
        </p:nvCxnSpPr>
        <p:spPr>
          <a:xfrm flipV="1">
            <a:off x="7340592" y="397270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7" name="Соединитель: изогнутый 46">
            <a:extLst>
              <a:ext uri="{FF2B5EF4-FFF2-40B4-BE49-F238E27FC236}">
                <a16:creationId xmlns:a16="http://schemas.microsoft.com/office/drawing/2014/main" id="{A90C5088-3CEB-4E14-BCED-E5667099F689}"/>
              </a:ext>
            </a:extLst>
          </p:cNvPr>
          <p:cNvCxnSpPr>
            <a:cxnSpLocks/>
          </p:cNvCxnSpPr>
          <p:nvPr/>
        </p:nvCxnSpPr>
        <p:spPr>
          <a:xfrm rot="10800000">
            <a:off x="7653329" y="397270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8" name="Соединитель: изогнутый 47">
            <a:extLst>
              <a:ext uri="{FF2B5EF4-FFF2-40B4-BE49-F238E27FC236}">
                <a16:creationId xmlns:a16="http://schemas.microsoft.com/office/drawing/2014/main" id="{1F405A6F-499C-4C6B-BDC7-CD517460B3EE}"/>
              </a:ext>
            </a:extLst>
          </p:cNvPr>
          <p:cNvCxnSpPr>
            <a:cxnSpLocks/>
          </p:cNvCxnSpPr>
          <p:nvPr/>
        </p:nvCxnSpPr>
        <p:spPr>
          <a:xfrm flipV="1">
            <a:off x="8332776" y="396714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9" name="Соединитель: изогнутый 48">
            <a:extLst>
              <a:ext uri="{FF2B5EF4-FFF2-40B4-BE49-F238E27FC236}">
                <a16:creationId xmlns:a16="http://schemas.microsoft.com/office/drawing/2014/main" id="{01A13B53-6C49-42BE-8C3D-DC4562E33AAE}"/>
              </a:ext>
            </a:extLst>
          </p:cNvPr>
          <p:cNvCxnSpPr>
            <a:cxnSpLocks/>
          </p:cNvCxnSpPr>
          <p:nvPr/>
        </p:nvCxnSpPr>
        <p:spPr>
          <a:xfrm rot="10800000">
            <a:off x="8645513" y="396714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9446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D4E4F6-41F2-4C77-BE69-8D1025040A9A}"/>
              </a:ext>
            </a:extLst>
          </p:cNvPr>
          <p:cNvSpPr>
            <a:spLocks noGrp="1"/>
          </p:cNvSpPr>
          <p:nvPr>
            <p:ph type="title"/>
          </p:nvPr>
        </p:nvSpPr>
        <p:spPr/>
        <p:txBody>
          <a:bodyPr/>
          <a:lstStyle/>
          <a:p>
            <a:r>
              <a:rPr lang="ru-RU" dirty="0"/>
              <a:t>Первые 10 игр ужасны, поэтому необходимо их сделать как можно раньше</a:t>
            </a:r>
            <a:endParaRPr lang="en-US" dirty="0"/>
          </a:p>
        </p:txBody>
      </p:sp>
      <p:sp>
        <p:nvSpPr>
          <p:cNvPr id="10" name="Text Placeholder 9">
            <a:extLst>
              <a:ext uri="{FF2B5EF4-FFF2-40B4-BE49-F238E27FC236}">
                <a16:creationId xmlns:a16="http://schemas.microsoft.com/office/drawing/2014/main" id="{A42A9E32-C0D7-45AD-8C3E-FCA9BD68CA58}"/>
              </a:ext>
            </a:extLst>
          </p:cNvPr>
          <p:cNvSpPr>
            <a:spLocks noGrp="1"/>
          </p:cNvSpPr>
          <p:nvPr>
            <p:ph type="body" idx="1"/>
          </p:nvPr>
        </p:nvSpPr>
        <p:spPr/>
        <p:txBody>
          <a:bodyPr/>
          <a:lstStyle/>
          <a:p>
            <a:r>
              <a:rPr lang="en-US" dirty="0"/>
              <a:t>TBD: </a:t>
            </a:r>
            <a:r>
              <a:rPr lang="ru-RU" dirty="0"/>
              <a:t>найти полную цитату</a:t>
            </a:r>
            <a:endParaRPr lang="en-US" dirty="0"/>
          </a:p>
        </p:txBody>
      </p:sp>
    </p:spTree>
    <p:extLst>
      <p:ext uri="{BB962C8B-B14F-4D97-AF65-F5344CB8AC3E}">
        <p14:creationId xmlns:p14="http://schemas.microsoft.com/office/powerpoint/2010/main" val="287349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3E3C-71E8-4706-B050-03A5E87FD34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09B7167-6495-4B94-8E87-CDA458385601}"/>
              </a:ext>
            </a:extLst>
          </p:cNvPr>
          <p:cNvSpPr>
            <a:spLocks noGrp="1"/>
          </p:cNvSpPr>
          <p:nvPr>
            <p:ph idx="1"/>
          </p:nvPr>
        </p:nvSpPr>
        <p:spPr/>
        <p:txBody>
          <a:bodyPr/>
          <a:lstStyle/>
          <a:p>
            <a:r>
              <a:rPr lang="en-US" dirty="0"/>
              <a:t>TBD: </a:t>
            </a:r>
            <a:r>
              <a:rPr lang="ru-RU" dirty="0"/>
              <a:t>о себе</a:t>
            </a:r>
            <a:endParaRPr lang="en-US" dirty="0"/>
          </a:p>
        </p:txBody>
      </p:sp>
    </p:spTree>
    <p:extLst>
      <p:ext uri="{BB962C8B-B14F-4D97-AF65-F5344CB8AC3E}">
        <p14:creationId xmlns:p14="http://schemas.microsoft.com/office/powerpoint/2010/main" val="2785802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A316-80F5-4D50-BDF6-A5248FA5C841}"/>
              </a:ext>
            </a:extLst>
          </p:cNvPr>
          <p:cNvSpPr>
            <a:spLocks noGrp="1"/>
          </p:cNvSpPr>
          <p:nvPr>
            <p:ph type="title"/>
          </p:nvPr>
        </p:nvSpPr>
        <p:spPr/>
        <p:txBody>
          <a:bodyPr/>
          <a:lstStyle/>
          <a:p>
            <a:r>
              <a:rPr lang="ru-RU" dirty="0"/>
              <a:t>Первые 10 игр ужасны…</a:t>
            </a:r>
            <a:endParaRPr lang="en-US" dirty="0"/>
          </a:p>
        </p:txBody>
      </p:sp>
      <p:sp>
        <p:nvSpPr>
          <p:cNvPr id="9" name="Улыбающееся лицо 8">
            <a:extLst>
              <a:ext uri="{FF2B5EF4-FFF2-40B4-BE49-F238E27FC236}">
                <a16:creationId xmlns:a16="http://schemas.microsoft.com/office/drawing/2014/main" id="{193A530E-3FD1-4A54-809D-7F3D41D2BCE8}"/>
              </a:ext>
            </a:extLst>
          </p:cNvPr>
          <p:cNvSpPr/>
          <p:nvPr/>
        </p:nvSpPr>
        <p:spPr>
          <a:xfrm>
            <a:off x="838200" y="3544094"/>
            <a:ext cx="914400" cy="9144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 name="Сердце 9">
            <a:extLst>
              <a:ext uri="{FF2B5EF4-FFF2-40B4-BE49-F238E27FC236}">
                <a16:creationId xmlns:a16="http://schemas.microsoft.com/office/drawing/2014/main" id="{64239137-7BAC-47B2-9A1F-923DA2E135A0}"/>
              </a:ext>
            </a:extLst>
          </p:cNvPr>
          <p:cNvSpPr/>
          <p:nvPr/>
        </p:nvSpPr>
        <p:spPr>
          <a:xfrm>
            <a:off x="10439400" y="3544094"/>
            <a:ext cx="914400" cy="914400"/>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5" name="Соединитель: изогнутый 4">
            <a:extLst>
              <a:ext uri="{FF2B5EF4-FFF2-40B4-BE49-F238E27FC236}">
                <a16:creationId xmlns:a16="http://schemas.microsoft.com/office/drawing/2014/main" id="{2BDC66BC-1DC4-4FB2-ACFC-E0364356F4AC}"/>
              </a:ext>
            </a:extLst>
          </p:cNvPr>
          <p:cNvCxnSpPr>
            <a:cxnSpLocks/>
          </p:cNvCxnSpPr>
          <p:nvPr/>
        </p:nvCxnSpPr>
        <p:spPr>
          <a:xfrm flipV="1">
            <a:off x="9324966" y="4000500"/>
            <a:ext cx="1114434" cy="196040"/>
          </a:xfrm>
          <a:prstGeom prst="curvedConnector3">
            <a:avLst>
              <a:gd name="adj1" fmla="val 23504"/>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Соединитель: изогнутый 12">
            <a:extLst>
              <a:ext uri="{FF2B5EF4-FFF2-40B4-BE49-F238E27FC236}">
                <a16:creationId xmlns:a16="http://schemas.microsoft.com/office/drawing/2014/main" id="{7F0F2BE6-1B38-40A1-8F94-4DB29A97A1A9}"/>
              </a:ext>
            </a:extLst>
          </p:cNvPr>
          <p:cNvCxnSpPr>
            <a:cxnSpLocks/>
            <a:stCxn id="9" idx="6"/>
          </p:cNvCxnSpPr>
          <p:nvPr/>
        </p:nvCxnSpPr>
        <p:spPr>
          <a:xfrm>
            <a:off x="1752600" y="4001294"/>
            <a:ext cx="679450" cy="228600"/>
          </a:xfrm>
          <a:prstGeom prst="curvedConnector3">
            <a:avLst/>
          </a:prstGeom>
        </p:spPr>
        <p:style>
          <a:lnRef idx="3">
            <a:schemeClr val="accent6"/>
          </a:lnRef>
          <a:fillRef idx="0">
            <a:schemeClr val="accent6"/>
          </a:fillRef>
          <a:effectRef idx="2">
            <a:schemeClr val="accent6"/>
          </a:effectRef>
          <a:fontRef idx="minor">
            <a:schemeClr val="tx1"/>
          </a:fontRef>
        </p:style>
      </p:cxnSp>
      <p:cxnSp>
        <p:nvCxnSpPr>
          <p:cNvPr id="15" name="Соединитель: изогнутый 14">
            <a:extLst>
              <a:ext uri="{FF2B5EF4-FFF2-40B4-BE49-F238E27FC236}">
                <a16:creationId xmlns:a16="http://schemas.microsoft.com/office/drawing/2014/main" id="{1C27E93D-5708-4942-BF8B-3A1328C69D26}"/>
              </a:ext>
            </a:extLst>
          </p:cNvPr>
          <p:cNvCxnSpPr>
            <a:cxnSpLocks/>
          </p:cNvCxnSpPr>
          <p:nvPr/>
        </p:nvCxnSpPr>
        <p:spPr>
          <a:xfrm flipV="1">
            <a:off x="2432050" y="400050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3" name="Соединитель: изогнутый 32">
            <a:extLst>
              <a:ext uri="{FF2B5EF4-FFF2-40B4-BE49-F238E27FC236}">
                <a16:creationId xmlns:a16="http://schemas.microsoft.com/office/drawing/2014/main" id="{DA48D2EA-4294-4235-A2BC-DF9A14FC8C54}"/>
              </a:ext>
            </a:extLst>
          </p:cNvPr>
          <p:cNvCxnSpPr>
            <a:cxnSpLocks/>
          </p:cNvCxnSpPr>
          <p:nvPr/>
        </p:nvCxnSpPr>
        <p:spPr>
          <a:xfrm rot="10800000">
            <a:off x="2744787" y="400050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8" name="Соединитель: изогнутый 37">
            <a:extLst>
              <a:ext uri="{FF2B5EF4-FFF2-40B4-BE49-F238E27FC236}">
                <a16:creationId xmlns:a16="http://schemas.microsoft.com/office/drawing/2014/main" id="{201A0F78-4C9C-4392-BF8B-497D4E37E0E0}"/>
              </a:ext>
            </a:extLst>
          </p:cNvPr>
          <p:cNvCxnSpPr>
            <a:cxnSpLocks/>
          </p:cNvCxnSpPr>
          <p:nvPr/>
        </p:nvCxnSpPr>
        <p:spPr>
          <a:xfrm flipV="1">
            <a:off x="3424237" y="399494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9" name="Соединитель: изогнутый 38">
            <a:extLst>
              <a:ext uri="{FF2B5EF4-FFF2-40B4-BE49-F238E27FC236}">
                <a16:creationId xmlns:a16="http://schemas.microsoft.com/office/drawing/2014/main" id="{485C8177-3B63-440C-B8D3-49B9A530606C}"/>
              </a:ext>
            </a:extLst>
          </p:cNvPr>
          <p:cNvCxnSpPr>
            <a:cxnSpLocks/>
          </p:cNvCxnSpPr>
          <p:nvPr/>
        </p:nvCxnSpPr>
        <p:spPr>
          <a:xfrm rot="10800000">
            <a:off x="3736974" y="399494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0" name="Соединитель: изогнутый 39">
            <a:extLst>
              <a:ext uri="{FF2B5EF4-FFF2-40B4-BE49-F238E27FC236}">
                <a16:creationId xmlns:a16="http://schemas.microsoft.com/office/drawing/2014/main" id="{8105630E-2B14-4180-85BC-2BC7CF5303E8}"/>
              </a:ext>
            </a:extLst>
          </p:cNvPr>
          <p:cNvCxnSpPr>
            <a:cxnSpLocks/>
          </p:cNvCxnSpPr>
          <p:nvPr/>
        </p:nvCxnSpPr>
        <p:spPr>
          <a:xfrm flipV="1">
            <a:off x="4416424" y="398938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1" name="Соединитель: изогнутый 40">
            <a:extLst>
              <a:ext uri="{FF2B5EF4-FFF2-40B4-BE49-F238E27FC236}">
                <a16:creationId xmlns:a16="http://schemas.microsoft.com/office/drawing/2014/main" id="{0C049290-783B-4C59-B4A2-51C798A582AA}"/>
              </a:ext>
            </a:extLst>
          </p:cNvPr>
          <p:cNvCxnSpPr>
            <a:cxnSpLocks/>
          </p:cNvCxnSpPr>
          <p:nvPr/>
        </p:nvCxnSpPr>
        <p:spPr>
          <a:xfrm rot="10800000">
            <a:off x="4729161" y="398938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2" name="Соединитель: изогнутый 41">
            <a:extLst>
              <a:ext uri="{FF2B5EF4-FFF2-40B4-BE49-F238E27FC236}">
                <a16:creationId xmlns:a16="http://schemas.microsoft.com/office/drawing/2014/main" id="{B73DC313-2203-4BD7-84F6-3EC5BA8486AF}"/>
              </a:ext>
            </a:extLst>
          </p:cNvPr>
          <p:cNvCxnSpPr>
            <a:cxnSpLocks/>
          </p:cNvCxnSpPr>
          <p:nvPr/>
        </p:nvCxnSpPr>
        <p:spPr>
          <a:xfrm flipV="1">
            <a:off x="5395908" y="398382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3" name="Соединитель: изогнутый 42">
            <a:extLst>
              <a:ext uri="{FF2B5EF4-FFF2-40B4-BE49-F238E27FC236}">
                <a16:creationId xmlns:a16="http://schemas.microsoft.com/office/drawing/2014/main" id="{F5651F3A-8E5D-45A1-8DC2-E91D8FF36088}"/>
              </a:ext>
            </a:extLst>
          </p:cNvPr>
          <p:cNvCxnSpPr>
            <a:cxnSpLocks/>
          </p:cNvCxnSpPr>
          <p:nvPr/>
        </p:nvCxnSpPr>
        <p:spPr>
          <a:xfrm rot="10800000">
            <a:off x="5708645" y="398382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4" name="Соединитель: изогнутый 43">
            <a:extLst>
              <a:ext uri="{FF2B5EF4-FFF2-40B4-BE49-F238E27FC236}">
                <a16:creationId xmlns:a16="http://schemas.microsoft.com/office/drawing/2014/main" id="{3818625A-03EB-4AEF-BB5B-7244D967B720}"/>
              </a:ext>
            </a:extLst>
          </p:cNvPr>
          <p:cNvCxnSpPr>
            <a:cxnSpLocks/>
          </p:cNvCxnSpPr>
          <p:nvPr/>
        </p:nvCxnSpPr>
        <p:spPr>
          <a:xfrm flipV="1">
            <a:off x="6361111" y="397826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5" name="Соединитель: изогнутый 44">
            <a:extLst>
              <a:ext uri="{FF2B5EF4-FFF2-40B4-BE49-F238E27FC236}">
                <a16:creationId xmlns:a16="http://schemas.microsoft.com/office/drawing/2014/main" id="{5909344A-9F3A-495F-B109-DADA3208E977}"/>
              </a:ext>
            </a:extLst>
          </p:cNvPr>
          <p:cNvCxnSpPr>
            <a:cxnSpLocks/>
          </p:cNvCxnSpPr>
          <p:nvPr/>
        </p:nvCxnSpPr>
        <p:spPr>
          <a:xfrm rot="10800000">
            <a:off x="6673848" y="397826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6" name="Соединитель: изогнутый 45">
            <a:extLst>
              <a:ext uri="{FF2B5EF4-FFF2-40B4-BE49-F238E27FC236}">
                <a16:creationId xmlns:a16="http://schemas.microsoft.com/office/drawing/2014/main" id="{A50DEDC4-F0F6-4160-9205-4B756008BEE2}"/>
              </a:ext>
            </a:extLst>
          </p:cNvPr>
          <p:cNvCxnSpPr>
            <a:cxnSpLocks/>
          </p:cNvCxnSpPr>
          <p:nvPr/>
        </p:nvCxnSpPr>
        <p:spPr>
          <a:xfrm flipV="1">
            <a:off x="7340592" y="397270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7" name="Соединитель: изогнутый 46">
            <a:extLst>
              <a:ext uri="{FF2B5EF4-FFF2-40B4-BE49-F238E27FC236}">
                <a16:creationId xmlns:a16="http://schemas.microsoft.com/office/drawing/2014/main" id="{A90C5088-3CEB-4E14-BCED-E5667099F689}"/>
              </a:ext>
            </a:extLst>
          </p:cNvPr>
          <p:cNvCxnSpPr>
            <a:cxnSpLocks/>
          </p:cNvCxnSpPr>
          <p:nvPr/>
        </p:nvCxnSpPr>
        <p:spPr>
          <a:xfrm rot="10800000">
            <a:off x="7653329" y="397270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8" name="Соединитель: изогнутый 47">
            <a:extLst>
              <a:ext uri="{FF2B5EF4-FFF2-40B4-BE49-F238E27FC236}">
                <a16:creationId xmlns:a16="http://schemas.microsoft.com/office/drawing/2014/main" id="{1F405A6F-499C-4C6B-BDC7-CD517460B3EE}"/>
              </a:ext>
            </a:extLst>
          </p:cNvPr>
          <p:cNvCxnSpPr>
            <a:cxnSpLocks/>
          </p:cNvCxnSpPr>
          <p:nvPr/>
        </p:nvCxnSpPr>
        <p:spPr>
          <a:xfrm flipV="1">
            <a:off x="8332776" y="396714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9" name="Соединитель: изогнутый 48">
            <a:extLst>
              <a:ext uri="{FF2B5EF4-FFF2-40B4-BE49-F238E27FC236}">
                <a16:creationId xmlns:a16="http://schemas.microsoft.com/office/drawing/2014/main" id="{01A13B53-6C49-42BE-8C3D-DC4562E33AAE}"/>
              </a:ext>
            </a:extLst>
          </p:cNvPr>
          <p:cNvCxnSpPr>
            <a:cxnSpLocks/>
          </p:cNvCxnSpPr>
          <p:nvPr/>
        </p:nvCxnSpPr>
        <p:spPr>
          <a:xfrm rot="10800000">
            <a:off x="8645513" y="396714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1" name="Соединитель: изогнутый 20">
            <a:extLst>
              <a:ext uri="{FF2B5EF4-FFF2-40B4-BE49-F238E27FC236}">
                <a16:creationId xmlns:a16="http://schemas.microsoft.com/office/drawing/2014/main" id="{651A0F8C-31A4-4328-A122-086DC9DD3327}"/>
              </a:ext>
            </a:extLst>
          </p:cNvPr>
          <p:cNvCxnSpPr>
            <a:cxnSpLocks/>
            <a:stCxn id="9" idx="6"/>
          </p:cNvCxnSpPr>
          <p:nvPr/>
        </p:nvCxnSpPr>
        <p:spPr>
          <a:xfrm flipV="1">
            <a:off x="1752600" y="3162300"/>
            <a:ext cx="687384" cy="838994"/>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22" name="Соединитель: изогнутый 21">
            <a:extLst>
              <a:ext uri="{FF2B5EF4-FFF2-40B4-BE49-F238E27FC236}">
                <a16:creationId xmlns:a16="http://schemas.microsoft.com/office/drawing/2014/main" id="{690DBDDE-83C6-428A-8EFF-E2919EE864A5}"/>
              </a:ext>
            </a:extLst>
          </p:cNvPr>
          <p:cNvCxnSpPr>
            <a:cxnSpLocks/>
          </p:cNvCxnSpPr>
          <p:nvPr/>
        </p:nvCxnSpPr>
        <p:spPr>
          <a:xfrm rot="16200000" flipH="1">
            <a:off x="1909152" y="2625906"/>
            <a:ext cx="714008" cy="347663"/>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23" name="Соединитель: изогнутый 22">
            <a:extLst>
              <a:ext uri="{FF2B5EF4-FFF2-40B4-BE49-F238E27FC236}">
                <a16:creationId xmlns:a16="http://schemas.microsoft.com/office/drawing/2014/main" id="{BB94AF67-26A2-4B5C-81AD-2A2CAAA7A0D2}"/>
              </a:ext>
            </a:extLst>
          </p:cNvPr>
          <p:cNvCxnSpPr>
            <a:cxnSpLocks/>
          </p:cNvCxnSpPr>
          <p:nvPr/>
        </p:nvCxnSpPr>
        <p:spPr>
          <a:xfrm rot="5400000" flipH="1" flipV="1">
            <a:off x="2065552" y="2174662"/>
            <a:ext cx="294847" cy="241300"/>
          </a:xfrm>
          <a:prstGeom prst="curvedConnector3">
            <a:avLst>
              <a:gd name="adj1" fmla="val 185681"/>
            </a:avLst>
          </a:prstGeom>
        </p:spPr>
        <p:style>
          <a:lnRef idx="3">
            <a:schemeClr val="accent6"/>
          </a:lnRef>
          <a:fillRef idx="0">
            <a:schemeClr val="accent6"/>
          </a:fillRef>
          <a:effectRef idx="2">
            <a:schemeClr val="accent6"/>
          </a:effectRef>
          <a:fontRef idx="minor">
            <a:schemeClr val="tx1"/>
          </a:fontRef>
        </p:style>
      </p:cxnSp>
      <p:cxnSp>
        <p:nvCxnSpPr>
          <p:cNvPr id="24" name="Соединитель: изогнутый 23">
            <a:extLst>
              <a:ext uri="{FF2B5EF4-FFF2-40B4-BE49-F238E27FC236}">
                <a16:creationId xmlns:a16="http://schemas.microsoft.com/office/drawing/2014/main" id="{9F7B099B-A177-4017-BCEB-766568E9F338}"/>
              </a:ext>
            </a:extLst>
          </p:cNvPr>
          <p:cNvCxnSpPr>
            <a:cxnSpLocks/>
          </p:cNvCxnSpPr>
          <p:nvPr/>
        </p:nvCxnSpPr>
        <p:spPr>
          <a:xfrm rot="5400000" flipH="1" flipV="1">
            <a:off x="1846858" y="2207596"/>
            <a:ext cx="570320" cy="403218"/>
          </a:xfrm>
          <a:prstGeom prst="curvedConnector3">
            <a:avLst>
              <a:gd name="adj1" fmla="val -40186"/>
            </a:avLst>
          </a:prstGeom>
        </p:spPr>
        <p:style>
          <a:lnRef idx="3">
            <a:schemeClr val="accent6"/>
          </a:lnRef>
          <a:fillRef idx="0">
            <a:schemeClr val="accent6"/>
          </a:fillRef>
          <a:effectRef idx="2">
            <a:schemeClr val="accent6"/>
          </a:effectRef>
          <a:fontRef idx="minor">
            <a:schemeClr val="tx1"/>
          </a:fontRef>
        </p:style>
      </p:cxnSp>
      <p:cxnSp>
        <p:nvCxnSpPr>
          <p:cNvPr id="26" name="Соединитель: изогнутый 25">
            <a:extLst>
              <a:ext uri="{FF2B5EF4-FFF2-40B4-BE49-F238E27FC236}">
                <a16:creationId xmlns:a16="http://schemas.microsoft.com/office/drawing/2014/main" id="{7BA6ED9D-6322-4C47-ADC5-A821DBE47254}"/>
              </a:ext>
            </a:extLst>
          </p:cNvPr>
          <p:cNvCxnSpPr>
            <a:cxnSpLocks/>
          </p:cNvCxnSpPr>
          <p:nvPr/>
        </p:nvCxnSpPr>
        <p:spPr>
          <a:xfrm flipV="1">
            <a:off x="1930410" y="2072482"/>
            <a:ext cx="1292211" cy="624664"/>
          </a:xfrm>
          <a:prstGeom prst="curvedConnector3">
            <a:avLst>
              <a:gd name="adj1" fmla="val -1598"/>
            </a:avLst>
          </a:prstGeom>
        </p:spPr>
        <p:style>
          <a:lnRef idx="3">
            <a:schemeClr val="accent6"/>
          </a:lnRef>
          <a:fillRef idx="0">
            <a:schemeClr val="accent6"/>
          </a:fillRef>
          <a:effectRef idx="2">
            <a:schemeClr val="accent6"/>
          </a:effectRef>
          <a:fontRef idx="minor">
            <a:schemeClr val="tx1"/>
          </a:fontRef>
        </p:style>
      </p:cxnSp>
      <p:cxnSp>
        <p:nvCxnSpPr>
          <p:cNvPr id="27" name="Соединитель: изогнутый 26">
            <a:extLst>
              <a:ext uri="{FF2B5EF4-FFF2-40B4-BE49-F238E27FC236}">
                <a16:creationId xmlns:a16="http://schemas.microsoft.com/office/drawing/2014/main" id="{0BBC7327-3CEF-4DB1-8A5A-CA820EB030B7}"/>
              </a:ext>
            </a:extLst>
          </p:cNvPr>
          <p:cNvCxnSpPr>
            <a:cxnSpLocks/>
          </p:cNvCxnSpPr>
          <p:nvPr/>
        </p:nvCxnSpPr>
        <p:spPr>
          <a:xfrm flipV="1">
            <a:off x="3168640" y="18403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28" name="Соединитель: изогнутый 27">
            <a:extLst>
              <a:ext uri="{FF2B5EF4-FFF2-40B4-BE49-F238E27FC236}">
                <a16:creationId xmlns:a16="http://schemas.microsoft.com/office/drawing/2014/main" id="{60796559-85E3-44F9-BD6E-38CC0F65F5BD}"/>
              </a:ext>
            </a:extLst>
          </p:cNvPr>
          <p:cNvCxnSpPr>
            <a:cxnSpLocks/>
          </p:cNvCxnSpPr>
          <p:nvPr/>
        </p:nvCxnSpPr>
        <p:spPr>
          <a:xfrm rot="10800000">
            <a:off x="3481377" y="18403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9" name="Соединитель: изогнутый 28">
            <a:extLst>
              <a:ext uri="{FF2B5EF4-FFF2-40B4-BE49-F238E27FC236}">
                <a16:creationId xmlns:a16="http://schemas.microsoft.com/office/drawing/2014/main" id="{E685C452-16EC-46F7-90FB-7E0FAB49AC31}"/>
              </a:ext>
            </a:extLst>
          </p:cNvPr>
          <p:cNvCxnSpPr>
            <a:cxnSpLocks/>
          </p:cNvCxnSpPr>
          <p:nvPr/>
        </p:nvCxnSpPr>
        <p:spPr>
          <a:xfrm flipV="1">
            <a:off x="4133843" y="18347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0" name="Соединитель: изогнутый 29">
            <a:extLst>
              <a:ext uri="{FF2B5EF4-FFF2-40B4-BE49-F238E27FC236}">
                <a16:creationId xmlns:a16="http://schemas.microsoft.com/office/drawing/2014/main" id="{617D261D-FC5A-416A-A9C1-1BBA728A22BD}"/>
              </a:ext>
            </a:extLst>
          </p:cNvPr>
          <p:cNvCxnSpPr>
            <a:cxnSpLocks/>
          </p:cNvCxnSpPr>
          <p:nvPr/>
        </p:nvCxnSpPr>
        <p:spPr>
          <a:xfrm rot="10800000">
            <a:off x="4446580" y="18347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1" name="Соединитель: изогнутый 30">
            <a:extLst>
              <a:ext uri="{FF2B5EF4-FFF2-40B4-BE49-F238E27FC236}">
                <a16:creationId xmlns:a16="http://schemas.microsoft.com/office/drawing/2014/main" id="{734383C6-07B1-4F7A-B427-A25347016A38}"/>
              </a:ext>
            </a:extLst>
          </p:cNvPr>
          <p:cNvCxnSpPr>
            <a:cxnSpLocks/>
          </p:cNvCxnSpPr>
          <p:nvPr/>
        </p:nvCxnSpPr>
        <p:spPr>
          <a:xfrm flipV="1">
            <a:off x="5113324" y="1829187"/>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2" name="Соединитель: изогнутый 31">
            <a:extLst>
              <a:ext uri="{FF2B5EF4-FFF2-40B4-BE49-F238E27FC236}">
                <a16:creationId xmlns:a16="http://schemas.microsoft.com/office/drawing/2014/main" id="{81FC228B-3CC8-4448-84DF-3437D925C61B}"/>
              </a:ext>
            </a:extLst>
          </p:cNvPr>
          <p:cNvCxnSpPr>
            <a:cxnSpLocks/>
          </p:cNvCxnSpPr>
          <p:nvPr/>
        </p:nvCxnSpPr>
        <p:spPr>
          <a:xfrm rot="10800000">
            <a:off x="5426061" y="1829189"/>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4" name="Соединитель: изогнутый 33">
            <a:extLst>
              <a:ext uri="{FF2B5EF4-FFF2-40B4-BE49-F238E27FC236}">
                <a16:creationId xmlns:a16="http://schemas.microsoft.com/office/drawing/2014/main" id="{A48BA788-7C2F-402B-A070-2D7D90AF3A52}"/>
              </a:ext>
            </a:extLst>
          </p:cNvPr>
          <p:cNvCxnSpPr>
            <a:cxnSpLocks/>
          </p:cNvCxnSpPr>
          <p:nvPr/>
        </p:nvCxnSpPr>
        <p:spPr>
          <a:xfrm flipV="1">
            <a:off x="6105508" y="1823628"/>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5" name="Соединитель: изогнутый 34">
            <a:extLst>
              <a:ext uri="{FF2B5EF4-FFF2-40B4-BE49-F238E27FC236}">
                <a16:creationId xmlns:a16="http://schemas.microsoft.com/office/drawing/2014/main" id="{7067B285-FEC2-421A-9CF8-2F076D994FCD}"/>
              </a:ext>
            </a:extLst>
          </p:cNvPr>
          <p:cNvCxnSpPr>
            <a:cxnSpLocks/>
          </p:cNvCxnSpPr>
          <p:nvPr/>
        </p:nvCxnSpPr>
        <p:spPr>
          <a:xfrm rot="10800000">
            <a:off x="6418245" y="1823630"/>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0" name="Соединитель: изогнутый 59">
            <a:extLst>
              <a:ext uri="{FF2B5EF4-FFF2-40B4-BE49-F238E27FC236}">
                <a16:creationId xmlns:a16="http://schemas.microsoft.com/office/drawing/2014/main" id="{13092186-D5ED-4E86-A842-41DF13D98B2A}"/>
              </a:ext>
            </a:extLst>
          </p:cNvPr>
          <p:cNvCxnSpPr>
            <a:cxnSpLocks/>
          </p:cNvCxnSpPr>
          <p:nvPr/>
        </p:nvCxnSpPr>
        <p:spPr>
          <a:xfrm flipV="1">
            <a:off x="1819275" y="3046808"/>
            <a:ext cx="1412478" cy="955280"/>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63" name="Соединитель: изогнутый 62">
            <a:extLst>
              <a:ext uri="{FF2B5EF4-FFF2-40B4-BE49-F238E27FC236}">
                <a16:creationId xmlns:a16="http://schemas.microsoft.com/office/drawing/2014/main" id="{E0B580B0-159A-4A94-896B-7B7EB7467DD8}"/>
              </a:ext>
            </a:extLst>
          </p:cNvPr>
          <p:cNvCxnSpPr>
            <a:cxnSpLocks/>
          </p:cNvCxnSpPr>
          <p:nvPr/>
        </p:nvCxnSpPr>
        <p:spPr>
          <a:xfrm flipV="1">
            <a:off x="3187683" y="280292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4" name="Соединитель: изогнутый 63">
            <a:extLst>
              <a:ext uri="{FF2B5EF4-FFF2-40B4-BE49-F238E27FC236}">
                <a16:creationId xmlns:a16="http://schemas.microsoft.com/office/drawing/2014/main" id="{F9CAA430-7885-4094-880D-ABDDF3DCF127}"/>
              </a:ext>
            </a:extLst>
          </p:cNvPr>
          <p:cNvCxnSpPr>
            <a:cxnSpLocks/>
          </p:cNvCxnSpPr>
          <p:nvPr/>
        </p:nvCxnSpPr>
        <p:spPr>
          <a:xfrm rot="10800000">
            <a:off x="3500420" y="280292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5" name="Соединитель: изогнутый 64">
            <a:extLst>
              <a:ext uri="{FF2B5EF4-FFF2-40B4-BE49-F238E27FC236}">
                <a16:creationId xmlns:a16="http://schemas.microsoft.com/office/drawing/2014/main" id="{6345DF8A-8358-40A5-9FE6-B9374F6AA16E}"/>
              </a:ext>
            </a:extLst>
          </p:cNvPr>
          <p:cNvCxnSpPr>
            <a:cxnSpLocks/>
          </p:cNvCxnSpPr>
          <p:nvPr/>
        </p:nvCxnSpPr>
        <p:spPr>
          <a:xfrm flipV="1">
            <a:off x="4152886" y="279736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6" name="Соединитель: изогнутый 65">
            <a:extLst>
              <a:ext uri="{FF2B5EF4-FFF2-40B4-BE49-F238E27FC236}">
                <a16:creationId xmlns:a16="http://schemas.microsoft.com/office/drawing/2014/main" id="{C35D3C88-E77D-4CF8-A9C7-12180D06C4E1}"/>
              </a:ext>
            </a:extLst>
          </p:cNvPr>
          <p:cNvCxnSpPr>
            <a:cxnSpLocks/>
          </p:cNvCxnSpPr>
          <p:nvPr/>
        </p:nvCxnSpPr>
        <p:spPr>
          <a:xfrm rot="10800000">
            <a:off x="4465623" y="279736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7" name="Соединитель: изогнутый 66">
            <a:extLst>
              <a:ext uri="{FF2B5EF4-FFF2-40B4-BE49-F238E27FC236}">
                <a16:creationId xmlns:a16="http://schemas.microsoft.com/office/drawing/2014/main" id="{0B09EB71-8F67-400B-8B8A-23A353F7F01F}"/>
              </a:ext>
            </a:extLst>
          </p:cNvPr>
          <p:cNvCxnSpPr>
            <a:cxnSpLocks/>
          </p:cNvCxnSpPr>
          <p:nvPr/>
        </p:nvCxnSpPr>
        <p:spPr>
          <a:xfrm flipV="1">
            <a:off x="5132367" y="27918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8" name="Соединитель: изогнутый 67">
            <a:extLst>
              <a:ext uri="{FF2B5EF4-FFF2-40B4-BE49-F238E27FC236}">
                <a16:creationId xmlns:a16="http://schemas.microsoft.com/office/drawing/2014/main" id="{936E5432-DEA1-4064-ACE5-039BB0C74FDC}"/>
              </a:ext>
            </a:extLst>
          </p:cNvPr>
          <p:cNvCxnSpPr>
            <a:cxnSpLocks/>
          </p:cNvCxnSpPr>
          <p:nvPr/>
        </p:nvCxnSpPr>
        <p:spPr>
          <a:xfrm rot="10800000">
            <a:off x="5445104" y="27918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9" name="Соединитель: изогнутый 68">
            <a:extLst>
              <a:ext uri="{FF2B5EF4-FFF2-40B4-BE49-F238E27FC236}">
                <a16:creationId xmlns:a16="http://schemas.microsoft.com/office/drawing/2014/main" id="{0F9E1AD4-6DE4-49C4-BB00-0C86E4978C9E}"/>
              </a:ext>
            </a:extLst>
          </p:cNvPr>
          <p:cNvCxnSpPr>
            <a:cxnSpLocks/>
          </p:cNvCxnSpPr>
          <p:nvPr/>
        </p:nvCxnSpPr>
        <p:spPr>
          <a:xfrm flipV="1">
            <a:off x="6124551" y="27862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0" name="Соединитель: изогнутый 69">
            <a:extLst>
              <a:ext uri="{FF2B5EF4-FFF2-40B4-BE49-F238E27FC236}">
                <a16:creationId xmlns:a16="http://schemas.microsoft.com/office/drawing/2014/main" id="{DA4457A5-D607-4319-95E5-D09412AA21F3}"/>
              </a:ext>
            </a:extLst>
          </p:cNvPr>
          <p:cNvCxnSpPr>
            <a:cxnSpLocks/>
          </p:cNvCxnSpPr>
          <p:nvPr/>
        </p:nvCxnSpPr>
        <p:spPr>
          <a:xfrm rot="10800000">
            <a:off x="6437288" y="27862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sp>
        <p:nvSpPr>
          <p:cNvPr id="71" name="Символ &quot;Запрещено&quot; 70">
            <a:extLst>
              <a:ext uri="{FF2B5EF4-FFF2-40B4-BE49-F238E27FC236}">
                <a16:creationId xmlns:a16="http://schemas.microsoft.com/office/drawing/2014/main" id="{3CA9D984-3507-48BF-99A1-93B9A0455F26}"/>
              </a:ext>
            </a:extLst>
          </p:cNvPr>
          <p:cNvSpPr/>
          <p:nvPr/>
        </p:nvSpPr>
        <p:spPr>
          <a:xfrm>
            <a:off x="9020152" y="1858928"/>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
        <p:nvSpPr>
          <p:cNvPr id="72" name="Символ &quot;Запрещено&quot; 71">
            <a:extLst>
              <a:ext uri="{FF2B5EF4-FFF2-40B4-BE49-F238E27FC236}">
                <a16:creationId xmlns:a16="http://schemas.microsoft.com/office/drawing/2014/main" id="{C0B271C6-C89A-4722-AEB4-7E12A3719B23}"/>
              </a:ext>
            </a:extLst>
          </p:cNvPr>
          <p:cNvSpPr/>
          <p:nvPr/>
        </p:nvSpPr>
        <p:spPr>
          <a:xfrm>
            <a:off x="7111196" y="2803073"/>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cxnSp>
        <p:nvCxnSpPr>
          <p:cNvPr id="73" name="Соединитель: изогнутый 72">
            <a:extLst>
              <a:ext uri="{FF2B5EF4-FFF2-40B4-BE49-F238E27FC236}">
                <a16:creationId xmlns:a16="http://schemas.microsoft.com/office/drawing/2014/main" id="{B01CFAA6-AE44-4183-91CD-B15FB5DFE334}"/>
              </a:ext>
            </a:extLst>
          </p:cNvPr>
          <p:cNvCxnSpPr>
            <a:cxnSpLocks/>
            <a:stCxn id="9" idx="6"/>
          </p:cNvCxnSpPr>
          <p:nvPr/>
        </p:nvCxnSpPr>
        <p:spPr>
          <a:xfrm>
            <a:off x="1752600" y="4001294"/>
            <a:ext cx="650891" cy="1471612"/>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76" name="Соединитель: изогнутый 75">
            <a:extLst>
              <a:ext uri="{FF2B5EF4-FFF2-40B4-BE49-F238E27FC236}">
                <a16:creationId xmlns:a16="http://schemas.microsoft.com/office/drawing/2014/main" id="{2102C7B8-4D1D-4996-B3FC-D92CA67FCB2D}"/>
              </a:ext>
            </a:extLst>
          </p:cNvPr>
          <p:cNvCxnSpPr>
            <a:cxnSpLocks/>
          </p:cNvCxnSpPr>
          <p:nvPr/>
        </p:nvCxnSpPr>
        <p:spPr>
          <a:xfrm flipV="1">
            <a:off x="7090556" y="182024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7" name="Соединитель: изогнутый 76">
            <a:extLst>
              <a:ext uri="{FF2B5EF4-FFF2-40B4-BE49-F238E27FC236}">
                <a16:creationId xmlns:a16="http://schemas.microsoft.com/office/drawing/2014/main" id="{3CA8686D-0DE3-482C-BD1A-9DC9D9CA71BA}"/>
              </a:ext>
            </a:extLst>
          </p:cNvPr>
          <p:cNvCxnSpPr>
            <a:cxnSpLocks/>
          </p:cNvCxnSpPr>
          <p:nvPr/>
        </p:nvCxnSpPr>
        <p:spPr>
          <a:xfrm rot="10800000">
            <a:off x="7403293" y="182024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78" name="Соединитель: изогнутый 77">
            <a:extLst>
              <a:ext uri="{FF2B5EF4-FFF2-40B4-BE49-F238E27FC236}">
                <a16:creationId xmlns:a16="http://schemas.microsoft.com/office/drawing/2014/main" id="{DF04700D-00D5-458F-AC7F-5D87F5968048}"/>
              </a:ext>
            </a:extLst>
          </p:cNvPr>
          <p:cNvCxnSpPr>
            <a:cxnSpLocks/>
          </p:cNvCxnSpPr>
          <p:nvPr/>
        </p:nvCxnSpPr>
        <p:spPr>
          <a:xfrm flipV="1">
            <a:off x="8082740" y="181468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9" name="Соединитель: изогнутый 78">
            <a:extLst>
              <a:ext uri="{FF2B5EF4-FFF2-40B4-BE49-F238E27FC236}">
                <a16:creationId xmlns:a16="http://schemas.microsoft.com/office/drawing/2014/main" id="{E8FD5E70-926C-4A0D-B1D0-2F298708FE88}"/>
              </a:ext>
            </a:extLst>
          </p:cNvPr>
          <p:cNvCxnSpPr>
            <a:cxnSpLocks/>
          </p:cNvCxnSpPr>
          <p:nvPr/>
        </p:nvCxnSpPr>
        <p:spPr>
          <a:xfrm rot="10800000">
            <a:off x="8395477" y="181468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0" name="Соединитель: изогнутый 79">
            <a:extLst>
              <a:ext uri="{FF2B5EF4-FFF2-40B4-BE49-F238E27FC236}">
                <a16:creationId xmlns:a16="http://schemas.microsoft.com/office/drawing/2014/main" id="{8931B77B-3D93-4F89-97BD-E7640AEE3D9B}"/>
              </a:ext>
            </a:extLst>
          </p:cNvPr>
          <p:cNvCxnSpPr>
            <a:cxnSpLocks/>
          </p:cNvCxnSpPr>
          <p:nvPr/>
        </p:nvCxnSpPr>
        <p:spPr>
          <a:xfrm flipV="1">
            <a:off x="3068340" y="569515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1" name="Соединитель: изогнутый 80">
            <a:extLst>
              <a:ext uri="{FF2B5EF4-FFF2-40B4-BE49-F238E27FC236}">
                <a16:creationId xmlns:a16="http://schemas.microsoft.com/office/drawing/2014/main" id="{46C23BC5-7E63-40FF-97CE-8CBB5E188C95}"/>
              </a:ext>
            </a:extLst>
          </p:cNvPr>
          <p:cNvCxnSpPr>
            <a:cxnSpLocks/>
          </p:cNvCxnSpPr>
          <p:nvPr/>
        </p:nvCxnSpPr>
        <p:spPr>
          <a:xfrm rot="10800000">
            <a:off x="3381077" y="569515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2" name="Соединитель: изогнутый 81">
            <a:extLst>
              <a:ext uri="{FF2B5EF4-FFF2-40B4-BE49-F238E27FC236}">
                <a16:creationId xmlns:a16="http://schemas.microsoft.com/office/drawing/2014/main" id="{6172775F-A849-4372-AD2A-51050C7B43D3}"/>
              </a:ext>
            </a:extLst>
          </p:cNvPr>
          <p:cNvCxnSpPr>
            <a:cxnSpLocks/>
          </p:cNvCxnSpPr>
          <p:nvPr/>
        </p:nvCxnSpPr>
        <p:spPr>
          <a:xfrm flipV="1">
            <a:off x="4033543" y="568959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3" name="Соединитель: изогнутый 82">
            <a:extLst>
              <a:ext uri="{FF2B5EF4-FFF2-40B4-BE49-F238E27FC236}">
                <a16:creationId xmlns:a16="http://schemas.microsoft.com/office/drawing/2014/main" id="{B6729931-C311-4FBC-84D4-9C92963A0900}"/>
              </a:ext>
            </a:extLst>
          </p:cNvPr>
          <p:cNvCxnSpPr>
            <a:cxnSpLocks/>
          </p:cNvCxnSpPr>
          <p:nvPr/>
        </p:nvCxnSpPr>
        <p:spPr>
          <a:xfrm rot="10800000">
            <a:off x="4346280" y="568959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4" name="Соединитель: изогнутый 83">
            <a:extLst>
              <a:ext uri="{FF2B5EF4-FFF2-40B4-BE49-F238E27FC236}">
                <a16:creationId xmlns:a16="http://schemas.microsoft.com/office/drawing/2014/main" id="{5CDDA9A4-5C57-4348-8625-1470F9519AC7}"/>
              </a:ext>
            </a:extLst>
          </p:cNvPr>
          <p:cNvCxnSpPr>
            <a:cxnSpLocks/>
          </p:cNvCxnSpPr>
          <p:nvPr/>
        </p:nvCxnSpPr>
        <p:spPr>
          <a:xfrm>
            <a:off x="2403491" y="5472906"/>
            <a:ext cx="662469" cy="457200"/>
          </a:xfrm>
          <a:prstGeom prst="curvedConnector3">
            <a:avLst>
              <a:gd name="adj1" fmla="val 2553"/>
            </a:avLst>
          </a:prstGeom>
        </p:spPr>
        <p:style>
          <a:lnRef idx="3">
            <a:schemeClr val="accent6"/>
          </a:lnRef>
          <a:fillRef idx="0">
            <a:schemeClr val="accent6"/>
          </a:fillRef>
          <a:effectRef idx="2">
            <a:schemeClr val="accent6"/>
          </a:effectRef>
          <a:fontRef idx="minor">
            <a:schemeClr val="tx1"/>
          </a:fontRef>
        </p:style>
      </p:cxnSp>
      <p:sp>
        <p:nvSpPr>
          <p:cNvPr id="90" name="Символ &quot;Запрещено&quot; 89">
            <a:extLst>
              <a:ext uri="{FF2B5EF4-FFF2-40B4-BE49-F238E27FC236}">
                <a16:creationId xmlns:a16="http://schemas.microsoft.com/office/drawing/2014/main" id="{96080DA7-0BA3-48C6-9C62-635B83B5C19D}"/>
              </a:ext>
            </a:extLst>
          </p:cNvPr>
          <p:cNvSpPr/>
          <p:nvPr/>
        </p:nvSpPr>
        <p:spPr>
          <a:xfrm>
            <a:off x="4998746" y="5701506"/>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34852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A316-80F5-4D50-BDF6-A5248FA5C841}"/>
              </a:ext>
            </a:extLst>
          </p:cNvPr>
          <p:cNvSpPr>
            <a:spLocks noGrp="1"/>
          </p:cNvSpPr>
          <p:nvPr>
            <p:ph type="title"/>
          </p:nvPr>
        </p:nvSpPr>
        <p:spPr/>
        <p:txBody>
          <a:bodyPr/>
          <a:lstStyle/>
          <a:p>
            <a:r>
              <a:rPr lang="ru-RU" dirty="0"/>
              <a:t>Но реально ли сделать «игру мечты»?</a:t>
            </a:r>
            <a:endParaRPr lang="en-US" dirty="0"/>
          </a:p>
        </p:txBody>
      </p:sp>
      <p:sp>
        <p:nvSpPr>
          <p:cNvPr id="9" name="Улыбающееся лицо 8">
            <a:extLst>
              <a:ext uri="{FF2B5EF4-FFF2-40B4-BE49-F238E27FC236}">
                <a16:creationId xmlns:a16="http://schemas.microsoft.com/office/drawing/2014/main" id="{193A530E-3FD1-4A54-809D-7F3D41D2BCE8}"/>
              </a:ext>
            </a:extLst>
          </p:cNvPr>
          <p:cNvSpPr/>
          <p:nvPr/>
        </p:nvSpPr>
        <p:spPr>
          <a:xfrm>
            <a:off x="838200" y="3544094"/>
            <a:ext cx="914400" cy="9144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 name="Сердце 9">
            <a:extLst>
              <a:ext uri="{FF2B5EF4-FFF2-40B4-BE49-F238E27FC236}">
                <a16:creationId xmlns:a16="http://schemas.microsoft.com/office/drawing/2014/main" id="{64239137-7BAC-47B2-9A1F-923DA2E135A0}"/>
              </a:ext>
            </a:extLst>
          </p:cNvPr>
          <p:cNvSpPr/>
          <p:nvPr/>
        </p:nvSpPr>
        <p:spPr>
          <a:xfrm>
            <a:off x="10439400" y="3544094"/>
            <a:ext cx="914400" cy="914400"/>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5" name="Соединитель: изогнутый 4">
            <a:extLst>
              <a:ext uri="{FF2B5EF4-FFF2-40B4-BE49-F238E27FC236}">
                <a16:creationId xmlns:a16="http://schemas.microsoft.com/office/drawing/2014/main" id="{2BDC66BC-1DC4-4FB2-ACFC-E0364356F4AC}"/>
              </a:ext>
            </a:extLst>
          </p:cNvPr>
          <p:cNvCxnSpPr>
            <a:cxnSpLocks/>
          </p:cNvCxnSpPr>
          <p:nvPr/>
        </p:nvCxnSpPr>
        <p:spPr>
          <a:xfrm flipV="1">
            <a:off x="9324966" y="4000500"/>
            <a:ext cx="1114434" cy="196040"/>
          </a:xfrm>
          <a:prstGeom prst="curvedConnector3">
            <a:avLst>
              <a:gd name="adj1" fmla="val 23504"/>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Соединитель: изогнутый 12">
            <a:extLst>
              <a:ext uri="{FF2B5EF4-FFF2-40B4-BE49-F238E27FC236}">
                <a16:creationId xmlns:a16="http://schemas.microsoft.com/office/drawing/2014/main" id="{7F0F2BE6-1B38-40A1-8F94-4DB29A97A1A9}"/>
              </a:ext>
            </a:extLst>
          </p:cNvPr>
          <p:cNvCxnSpPr>
            <a:cxnSpLocks/>
            <a:stCxn id="9" idx="6"/>
          </p:cNvCxnSpPr>
          <p:nvPr/>
        </p:nvCxnSpPr>
        <p:spPr>
          <a:xfrm>
            <a:off x="1752600" y="4001294"/>
            <a:ext cx="679450" cy="228600"/>
          </a:xfrm>
          <a:prstGeom prst="curvedConnector3">
            <a:avLst/>
          </a:prstGeom>
        </p:spPr>
        <p:style>
          <a:lnRef idx="3">
            <a:schemeClr val="accent6"/>
          </a:lnRef>
          <a:fillRef idx="0">
            <a:schemeClr val="accent6"/>
          </a:fillRef>
          <a:effectRef idx="2">
            <a:schemeClr val="accent6"/>
          </a:effectRef>
          <a:fontRef idx="minor">
            <a:schemeClr val="tx1"/>
          </a:fontRef>
        </p:style>
      </p:cxnSp>
      <p:cxnSp>
        <p:nvCxnSpPr>
          <p:cNvPr id="15" name="Соединитель: изогнутый 14">
            <a:extLst>
              <a:ext uri="{FF2B5EF4-FFF2-40B4-BE49-F238E27FC236}">
                <a16:creationId xmlns:a16="http://schemas.microsoft.com/office/drawing/2014/main" id="{1C27E93D-5708-4942-BF8B-3A1328C69D26}"/>
              </a:ext>
            </a:extLst>
          </p:cNvPr>
          <p:cNvCxnSpPr>
            <a:cxnSpLocks/>
          </p:cNvCxnSpPr>
          <p:nvPr/>
        </p:nvCxnSpPr>
        <p:spPr>
          <a:xfrm flipV="1">
            <a:off x="2432050" y="400050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3" name="Соединитель: изогнутый 32">
            <a:extLst>
              <a:ext uri="{FF2B5EF4-FFF2-40B4-BE49-F238E27FC236}">
                <a16:creationId xmlns:a16="http://schemas.microsoft.com/office/drawing/2014/main" id="{DA48D2EA-4294-4235-A2BC-DF9A14FC8C54}"/>
              </a:ext>
            </a:extLst>
          </p:cNvPr>
          <p:cNvCxnSpPr>
            <a:cxnSpLocks/>
          </p:cNvCxnSpPr>
          <p:nvPr/>
        </p:nvCxnSpPr>
        <p:spPr>
          <a:xfrm rot="10800000">
            <a:off x="2744787" y="400050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8" name="Соединитель: изогнутый 37">
            <a:extLst>
              <a:ext uri="{FF2B5EF4-FFF2-40B4-BE49-F238E27FC236}">
                <a16:creationId xmlns:a16="http://schemas.microsoft.com/office/drawing/2014/main" id="{201A0F78-4C9C-4392-BF8B-497D4E37E0E0}"/>
              </a:ext>
            </a:extLst>
          </p:cNvPr>
          <p:cNvCxnSpPr>
            <a:cxnSpLocks/>
          </p:cNvCxnSpPr>
          <p:nvPr/>
        </p:nvCxnSpPr>
        <p:spPr>
          <a:xfrm flipV="1">
            <a:off x="3424237" y="399494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9" name="Соединитель: изогнутый 38">
            <a:extLst>
              <a:ext uri="{FF2B5EF4-FFF2-40B4-BE49-F238E27FC236}">
                <a16:creationId xmlns:a16="http://schemas.microsoft.com/office/drawing/2014/main" id="{485C8177-3B63-440C-B8D3-49B9A530606C}"/>
              </a:ext>
            </a:extLst>
          </p:cNvPr>
          <p:cNvCxnSpPr>
            <a:cxnSpLocks/>
          </p:cNvCxnSpPr>
          <p:nvPr/>
        </p:nvCxnSpPr>
        <p:spPr>
          <a:xfrm rot="10800000">
            <a:off x="3736974" y="399494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0" name="Соединитель: изогнутый 39">
            <a:extLst>
              <a:ext uri="{FF2B5EF4-FFF2-40B4-BE49-F238E27FC236}">
                <a16:creationId xmlns:a16="http://schemas.microsoft.com/office/drawing/2014/main" id="{8105630E-2B14-4180-85BC-2BC7CF5303E8}"/>
              </a:ext>
            </a:extLst>
          </p:cNvPr>
          <p:cNvCxnSpPr>
            <a:cxnSpLocks/>
          </p:cNvCxnSpPr>
          <p:nvPr/>
        </p:nvCxnSpPr>
        <p:spPr>
          <a:xfrm flipV="1">
            <a:off x="4416424" y="398938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1" name="Соединитель: изогнутый 40">
            <a:extLst>
              <a:ext uri="{FF2B5EF4-FFF2-40B4-BE49-F238E27FC236}">
                <a16:creationId xmlns:a16="http://schemas.microsoft.com/office/drawing/2014/main" id="{0C049290-783B-4C59-B4A2-51C798A582AA}"/>
              </a:ext>
            </a:extLst>
          </p:cNvPr>
          <p:cNvCxnSpPr>
            <a:cxnSpLocks/>
          </p:cNvCxnSpPr>
          <p:nvPr/>
        </p:nvCxnSpPr>
        <p:spPr>
          <a:xfrm rot="10800000">
            <a:off x="4729161" y="398938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2" name="Соединитель: изогнутый 41">
            <a:extLst>
              <a:ext uri="{FF2B5EF4-FFF2-40B4-BE49-F238E27FC236}">
                <a16:creationId xmlns:a16="http://schemas.microsoft.com/office/drawing/2014/main" id="{B73DC313-2203-4BD7-84F6-3EC5BA8486AF}"/>
              </a:ext>
            </a:extLst>
          </p:cNvPr>
          <p:cNvCxnSpPr>
            <a:cxnSpLocks/>
          </p:cNvCxnSpPr>
          <p:nvPr/>
        </p:nvCxnSpPr>
        <p:spPr>
          <a:xfrm flipV="1">
            <a:off x="5395908" y="398382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3" name="Соединитель: изогнутый 42">
            <a:extLst>
              <a:ext uri="{FF2B5EF4-FFF2-40B4-BE49-F238E27FC236}">
                <a16:creationId xmlns:a16="http://schemas.microsoft.com/office/drawing/2014/main" id="{F5651F3A-8E5D-45A1-8DC2-E91D8FF36088}"/>
              </a:ext>
            </a:extLst>
          </p:cNvPr>
          <p:cNvCxnSpPr>
            <a:cxnSpLocks/>
          </p:cNvCxnSpPr>
          <p:nvPr/>
        </p:nvCxnSpPr>
        <p:spPr>
          <a:xfrm rot="10800000">
            <a:off x="5708645" y="398382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4" name="Соединитель: изогнутый 43">
            <a:extLst>
              <a:ext uri="{FF2B5EF4-FFF2-40B4-BE49-F238E27FC236}">
                <a16:creationId xmlns:a16="http://schemas.microsoft.com/office/drawing/2014/main" id="{3818625A-03EB-4AEF-BB5B-7244D967B720}"/>
              </a:ext>
            </a:extLst>
          </p:cNvPr>
          <p:cNvCxnSpPr>
            <a:cxnSpLocks/>
          </p:cNvCxnSpPr>
          <p:nvPr/>
        </p:nvCxnSpPr>
        <p:spPr>
          <a:xfrm flipV="1">
            <a:off x="6361111" y="397826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5" name="Соединитель: изогнутый 44">
            <a:extLst>
              <a:ext uri="{FF2B5EF4-FFF2-40B4-BE49-F238E27FC236}">
                <a16:creationId xmlns:a16="http://schemas.microsoft.com/office/drawing/2014/main" id="{5909344A-9F3A-495F-B109-DADA3208E977}"/>
              </a:ext>
            </a:extLst>
          </p:cNvPr>
          <p:cNvCxnSpPr>
            <a:cxnSpLocks/>
          </p:cNvCxnSpPr>
          <p:nvPr/>
        </p:nvCxnSpPr>
        <p:spPr>
          <a:xfrm rot="10800000">
            <a:off x="6673848" y="397826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6" name="Соединитель: изогнутый 45">
            <a:extLst>
              <a:ext uri="{FF2B5EF4-FFF2-40B4-BE49-F238E27FC236}">
                <a16:creationId xmlns:a16="http://schemas.microsoft.com/office/drawing/2014/main" id="{A50DEDC4-F0F6-4160-9205-4B756008BEE2}"/>
              </a:ext>
            </a:extLst>
          </p:cNvPr>
          <p:cNvCxnSpPr>
            <a:cxnSpLocks/>
          </p:cNvCxnSpPr>
          <p:nvPr/>
        </p:nvCxnSpPr>
        <p:spPr>
          <a:xfrm flipV="1">
            <a:off x="7340592" y="397270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7" name="Соединитель: изогнутый 46">
            <a:extLst>
              <a:ext uri="{FF2B5EF4-FFF2-40B4-BE49-F238E27FC236}">
                <a16:creationId xmlns:a16="http://schemas.microsoft.com/office/drawing/2014/main" id="{A90C5088-3CEB-4E14-BCED-E5667099F689}"/>
              </a:ext>
            </a:extLst>
          </p:cNvPr>
          <p:cNvCxnSpPr>
            <a:cxnSpLocks/>
          </p:cNvCxnSpPr>
          <p:nvPr/>
        </p:nvCxnSpPr>
        <p:spPr>
          <a:xfrm rot="10800000">
            <a:off x="7653329" y="397270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8" name="Соединитель: изогнутый 47">
            <a:extLst>
              <a:ext uri="{FF2B5EF4-FFF2-40B4-BE49-F238E27FC236}">
                <a16:creationId xmlns:a16="http://schemas.microsoft.com/office/drawing/2014/main" id="{1F405A6F-499C-4C6B-BDC7-CD517460B3EE}"/>
              </a:ext>
            </a:extLst>
          </p:cNvPr>
          <p:cNvCxnSpPr>
            <a:cxnSpLocks/>
          </p:cNvCxnSpPr>
          <p:nvPr/>
        </p:nvCxnSpPr>
        <p:spPr>
          <a:xfrm flipV="1">
            <a:off x="8332776" y="396714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9" name="Соединитель: изогнутый 48">
            <a:extLst>
              <a:ext uri="{FF2B5EF4-FFF2-40B4-BE49-F238E27FC236}">
                <a16:creationId xmlns:a16="http://schemas.microsoft.com/office/drawing/2014/main" id="{01A13B53-6C49-42BE-8C3D-DC4562E33AAE}"/>
              </a:ext>
            </a:extLst>
          </p:cNvPr>
          <p:cNvCxnSpPr>
            <a:cxnSpLocks/>
          </p:cNvCxnSpPr>
          <p:nvPr/>
        </p:nvCxnSpPr>
        <p:spPr>
          <a:xfrm rot="10800000">
            <a:off x="8645513" y="396714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1" name="Соединитель: изогнутый 20">
            <a:extLst>
              <a:ext uri="{FF2B5EF4-FFF2-40B4-BE49-F238E27FC236}">
                <a16:creationId xmlns:a16="http://schemas.microsoft.com/office/drawing/2014/main" id="{651A0F8C-31A4-4328-A122-086DC9DD3327}"/>
              </a:ext>
            </a:extLst>
          </p:cNvPr>
          <p:cNvCxnSpPr>
            <a:cxnSpLocks/>
            <a:stCxn id="9" idx="6"/>
          </p:cNvCxnSpPr>
          <p:nvPr/>
        </p:nvCxnSpPr>
        <p:spPr>
          <a:xfrm flipV="1">
            <a:off x="1752600" y="3162300"/>
            <a:ext cx="687384" cy="838994"/>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22" name="Соединитель: изогнутый 21">
            <a:extLst>
              <a:ext uri="{FF2B5EF4-FFF2-40B4-BE49-F238E27FC236}">
                <a16:creationId xmlns:a16="http://schemas.microsoft.com/office/drawing/2014/main" id="{690DBDDE-83C6-428A-8EFF-E2919EE864A5}"/>
              </a:ext>
            </a:extLst>
          </p:cNvPr>
          <p:cNvCxnSpPr>
            <a:cxnSpLocks/>
          </p:cNvCxnSpPr>
          <p:nvPr/>
        </p:nvCxnSpPr>
        <p:spPr>
          <a:xfrm rot="16200000" flipH="1">
            <a:off x="1909152" y="2625906"/>
            <a:ext cx="714008" cy="347663"/>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23" name="Соединитель: изогнутый 22">
            <a:extLst>
              <a:ext uri="{FF2B5EF4-FFF2-40B4-BE49-F238E27FC236}">
                <a16:creationId xmlns:a16="http://schemas.microsoft.com/office/drawing/2014/main" id="{BB94AF67-26A2-4B5C-81AD-2A2CAAA7A0D2}"/>
              </a:ext>
            </a:extLst>
          </p:cNvPr>
          <p:cNvCxnSpPr>
            <a:cxnSpLocks/>
          </p:cNvCxnSpPr>
          <p:nvPr/>
        </p:nvCxnSpPr>
        <p:spPr>
          <a:xfrm rot="5400000" flipH="1" flipV="1">
            <a:off x="2065552" y="2174662"/>
            <a:ext cx="294847" cy="241300"/>
          </a:xfrm>
          <a:prstGeom prst="curvedConnector3">
            <a:avLst>
              <a:gd name="adj1" fmla="val 185681"/>
            </a:avLst>
          </a:prstGeom>
        </p:spPr>
        <p:style>
          <a:lnRef idx="3">
            <a:schemeClr val="accent6"/>
          </a:lnRef>
          <a:fillRef idx="0">
            <a:schemeClr val="accent6"/>
          </a:fillRef>
          <a:effectRef idx="2">
            <a:schemeClr val="accent6"/>
          </a:effectRef>
          <a:fontRef idx="minor">
            <a:schemeClr val="tx1"/>
          </a:fontRef>
        </p:style>
      </p:cxnSp>
      <p:cxnSp>
        <p:nvCxnSpPr>
          <p:cNvPr id="24" name="Соединитель: изогнутый 23">
            <a:extLst>
              <a:ext uri="{FF2B5EF4-FFF2-40B4-BE49-F238E27FC236}">
                <a16:creationId xmlns:a16="http://schemas.microsoft.com/office/drawing/2014/main" id="{9F7B099B-A177-4017-BCEB-766568E9F338}"/>
              </a:ext>
            </a:extLst>
          </p:cNvPr>
          <p:cNvCxnSpPr>
            <a:cxnSpLocks/>
          </p:cNvCxnSpPr>
          <p:nvPr/>
        </p:nvCxnSpPr>
        <p:spPr>
          <a:xfrm rot="5400000" flipH="1" flipV="1">
            <a:off x="1846858" y="2207596"/>
            <a:ext cx="570320" cy="403218"/>
          </a:xfrm>
          <a:prstGeom prst="curvedConnector3">
            <a:avLst>
              <a:gd name="adj1" fmla="val -40186"/>
            </a:avLst>
          </a:prstGeom>
        </p:spPr>
        <p:style>
          <a:lnRef idx="3">
            <a:schemeClr val="accent6"/>
          </a:lnRef>
          <a:fillRef idx="0">
            <a:schemeClr val="accent6"/>
          </a:fillRef>
          <a:effectRef idx="2">
            <a:schemeClr val="accent6"/>
          </a:effectRef>
          <a:fontRef idx="minor">
            <a:schemeClr val="tx1"/>
          </a:fontRef>
        </p:style>
      </p:cxnSp>
      <p:cxnSp>
        <p:nvCxnSpPr>
          <p:cNvPr id="26" name="Соединитель: изогнутый 25">
            <a:extLst>
              <a:ext uri="{FF2B5EF4-FFF2-40B4-BE49-F238E27FC236}">
                <a16:creationId xmlns:a16="http://schemas.microsoft.com/office/drawing/2014/main" id="{7BA6ED9D-6322-4C47-ADC5-A821DBE47254}"/>
              </a:ext>
            </a:extLst>
          </p:cNvPr>
          <p:cNvCxnSpPr>
            <a:cxnSpLocks/>
          </p:cNvCxnSpPr>
          <p:nvPr/>
        </p:nvCxnSpPr>
        <p:spPr>
          <a:xfrm flipV="1">
            <a:off x="1930410" y="2072482"/>
            <a:ext cx="1292211" cy="624664"/>
          </a:xfrm>
          <a:prstGeom prst="curvedConnector3">
            <a:avLst>
              <a:gd name="adj1" fmla="val -1598"/>
            </a:avLst>
          </a:prstGeom>
        </p:spPr>
        <p:style>
          <a:lnRef idx="3">
            <a:schemeClr val="accent6"/>
          </a:lnRef>
          <a:fillRef idx="0">
            <a:schemeClr val="accent6"/>
          </a:fillRef>
          <a:effectRef idx="2">
            <a:schemeClr val="accent6"/>
          </a:effectRef>
          <a:fontRef idx="minor">
            <a:schemeClr val="tx1"/>
          </a:fontRef>
        </p:style>
      </p:cxnSp>
      <p:cxnSp>
        <p:nvCxnSpPr>
          <p:cNvPr id="27" name="Соединитель: изогнутый 26">
            <a:extLst>
              <a:ext uri="{FF2B5EF4-FFF2-40B4-BE49-F238E27FC236}">
                <a16:creationId xmlns:a16="http://schemas.microsoft.com/office/drawing/2014/main" id="{0BBC7327-3CEF-4DB1-8A5A-CA820EB030B7}"/>
              </a:ext>
            </a:extLst>
          </p:cNvPr>
          <p:cNvCxnSpPr>
            <a:cxnSpLocks/>
          </p:cNvCxnSpPr>
          <p:nvPr/>
        </p:nvCxnSpPr>
        <p:spPr>
          <a:xfrm flipV="1">
            <a:off x="3168640" y="18403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28" name="Соединитель: изогнутый 27">
            <a:extLst>
              <a:ext uri="{FF2B5EF4-FFF2-40B4-BE49-F238E27FC236}">
                <a16:creationId xmlns:a16="http://schemas.microsoft.com/office/drawing/2014/main" id="{60796559-85E3-44F9-BD6E-38CC0F65F5BD}"/>
              </a:ext>
            </a:extLst>
          </p:cNvPr>
          <p:cNvCxnSpPr>
            <a:cxnSpLocks/>
          </p:cNvCxnSpPr>
          <p:nvPr/>
        </p:nvCxnSpPr>
        <p:spPr>
          <a:xfrm rot="10800000">
            <a:off x="3481377" y="18403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9" name="Соединитель: изогнутый 28">
            <a:extLst>
              <a:ext uri="{FF2B5EF4-FFF2-40B4-BE49-F238E27FC236}">
                <a16:creationId xmlns:a16="http://schemas.microsoft.com/office/drawing/2014/main" id="{E685C452-16EC-46F7-90FB-7E0FAB49AC31}"/>
              </a:ext>
            </a:extLst>
          </p:cNvPr>
          <p:cNvCxnSpPr>
            <a:cxnSpLocks/>
          </p:cNvCxnSpPr>
          <p:nvPr/>
        </p:nvCxnSpPr>
        <p:spPr>
          <a:xfrm flipV="1">
            <a:off x="4133843" y="18347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0" name="Соединитель: изогнутый 29">
            <a:extLst>
              <a:ext uri="{FF2B5EF4-FFF2-40B4-BE49-F238E27FC236}">
                <a16:creationId xmlns:a16="http://schemas.microsoft.com/office/drawing/2014/main" id="{617D261D-FC5A-416A-A9C1-1BBA728A22BD}"/>
              </a:ext>
            </a:extLst>
          </p:cNvPr>
          <p:cNvCxnSpPr>
            <a:cxnSpLocks/>
          </p:cNvCxnSpPr>
          <p:nvPr/>
        </p:nvCxnSpPr>
        <p:spPr>
          <a:xfrm rot="10800000">
            <a:off x="4446580" y="18347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1" name="Соединитель: изогнутый 30">
            <a:extLst>
              <a:ext uri="{FF2B5EF4-FFF2-40B4-BE49-F238E27FC236}">
                <a16:creationId xmlns:a16="http://schemas.microsoft.com/office/drawing/2014/main" id="{734383C6-07B1-4F7A-B427-A25347016A38}"/>
              </a:ext>
            </a:extLst>
          </p:cNvPr>
          <p:cNvCxnSpPr>
            <a:cxnSpLocks/>
          </p:cNvCxnSpPr>
          <p:nvPr/>
        </p:nvCxnSpPr>
        <p:spPr>
          <a:xfrm flipV="1">
            <a:off x="5113324" y="1829187"/>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2" name="Соединитель: изогнутый 31">
            <a:extLst>
              <a:ext uri="{FF2B5EF4-FFF2-40B4-BE49-F238E27FC236}">
                <a16:creationId xmlns:a16="http://schemas.microsoft.com/office/drawing/2014/main" id="{81FC228B-3CC8-4448-84DF-3437D925C61B}"/>
              </a:ext>
            </a:extLst>
          </p:cNvPr>
          <p:cNvCxnSpPr>
            <a:cxnSpLocks/>
          </p:cNvCxnSpPr>
          <p:nvPr/>
        </p:nvCxnSpPr>
        <p:spPr>
          <a:xfrm rot="10800000">
            <a:off x="5426061" y="1829189"/>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4" name="Соединитель: изогнутый 33">
            <a:extLst>
              <a:ext uri="{FF2B5EF4-FFF2-40B4-BE49-F238E27FC236}">
                <a16:creationId xmlns:a16="http://schemas.microsoft.com/office/drawing/2014/main" id="{A48BA788-7C2F-402B-A070-2D7D90AF3A52}"/>
              </a:ext>
            </a:extLst>
          </p:cNvPr>
          <p:cNvCxnSpPr>
            <a:cxnSpLocks/>
          </p:cNvCxnSpPr>
          <p:nvPr/>
        </p:nvCxnSpPr>
        <p:spPr>
          <a:xfrm flipV="1">
            <a:off x="6105508" y="1823628"/>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5" name="Соединитель: изогнутый 34">
            <a:extLst>
              <a:ext uri="{FF2B5EF4-FFF2-40B4-BE49-F238E27FC236}">
                <a16:creationId xmlns:a16="http://schemas.microsoft.com/office/drawing/2014/main" id="{7067B285-FEC2-421A-9CF8-2F076D994FCD}"/>
              </a:ext>
            </a:extLst>
          </p:cNvPr>
          <p:cNvCxnSpPr>
            <a:cxnSpLocks/>
          </p:cNvCxnSpPr>
          <p:nvPr/>
        </p:nvCxnSpPr>
        <p:spPr>
          <a:xfrm rot="10800000">
            <a:off x="6418245" y="1823630"/>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0" name="Соединитель: изогнутый 59">
            <a:extLst>
              <a:ext uri="{FF2B5EF4-FFF2-40B4-BE49-F238E27FC236}">
                <a16:creationId xmlns:a16="http://schemas.microsoft.com/office/drawing/2014/main" id="{13092186-D5ED-4E86-A842-41DF13D98B2A}"/>
              </a:ext>
            </a:extLst>
          </p:cNvPr>
          <p:cNvCxnSpPr>
            <a:cxnSpLocks/>
          </p:cNvCxnSpPr>
          <p:nvPr/>
        </p:nvCxnSpPr>
        <p:spPr>
          <a:xfrm flipV="1">
            <a:off x="1819275" y="3046808"/>
            <a:ext cx="1412478" cy="955280"/>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63" name="Соединитель: изогнутый 62">
            <a:extLst>
              <a:ext uri="{FF2B5EF4-FFF2-40B4-BE49-F238E27FC236}">
                <a16:creationId xmlns:a16="http://schemas.microsoft.com/office/drawing/2014/main" id="{E0B580B0-159A-4A94-896B-7B7EB7467DD8}"/>
              </a:ext>
            </a:extLst>
          </p:cNvPr>
          <p:cNvCxnSpPr>
            <a:cxnSpLocks/>
          </p:cNvCxnSpPr>
          <p:nvPr/>
        </p:nvCxnSpPr>
        <p:spPr>
          <a:xfrm flipV="1">
            <a:off x="3187683" y="280292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4" name="Соединитель: изогнутый 63">
            <a:extLst>
              <a:ext uri="{FF2B5EF4-FFF2-40B4-BE49-F238E27FC236}">
                <a16:creationId xmlns:a16="http://schemas.microsoft.com/office/drawing/2014/main" id="{F9CAA430-7885-4094-880D-ABDDF3DCF127}"/>
              </a:ext>
            </a:extLst>
          </p:cNvPr>
          <p:cNvCxnSpPr>
            <a:cxnSpLocks/>
          </p:cNvCxnSpPr>
          <p:nvPr/>
        </p:nvCxnSpPr>
        <p:spPr>
          <a:xfrm rot="10800000">
            <a:off x="3500420" y="280292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5" name="Соединитель: изогнутый 64">
            <a:extLst>
              <a:ext uri="{FF2B5EF4-FFF2-40B4-BE49-F238E27FC236}">
                <a16:creationId xmlns:a16="http://schemas.microsoft.com/office/drawing/2014/main" id="{6345DF8A-8358-40A5-9FE6-B9374F6AA16E}"/>
              </a:ext>
            </a:extLst>
          </p:cNvPr>
          <p:cNvCxnSpPr>
            <a:cxnSpLocks/>
          </p:cNvCxnSpPr>
          <p:nvPr/>
        </p:nvCxnSpPr>
        <p:spPr>
          <a:xfrm flipV="1">
            <a:off x="4152886" y="279736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6" name="Соединитель: изогнутый 65">
            <a:extLst>
              <a:ext uri="{FF2B5EF4-FFF2-40B4-BE49-F238E27FC236}">
                <a16:creationId xmlns:a16="http://schemas.microsoft.com/office/drawing/2014/main" id="{C35D3C88-E77D-4CF8-A9C7-12180D06C4E1}"/>
              </a:ext>
            </a:extLst>
          </p:cNvPr>
          <p:cNvCxnSpPr>
            <a:cxnSpLocks/>
          </p:cNvCxnSpPr>
          <p:nvPr/>
        </p:nvCxnSpPr>
        <p:spPr>
          <a:xfrm rot="10800000">
            <a:off x="4465623" y="279736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7" name="Соединитель: изогнутый 66">
            <a:extLst>
              <a:ext uri="{FF2B5EF4-FFF2-40B4-BE49-F238E27FC236}">
                <a16:creationId xmlns:a16="http://schemas.microsoft.com/office/drawing/2014/main" id="{0B09EB71-8F67-400B-8B8A-23A353F7F01F}"/>
              </a:ext>
            </a:extLst>
          </p:cNvPr>
          <p:cNvCxnSpPr>
            <a:cxnSpLocks/>
          </p:cNvCxnSpPr>
          <p:nvPr/>
        </p:nvCxnSpPr>
        <p:spPr>
          <a:xfrm flipV="1">
            <a:off x="5132367" y="27918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8" name="Соединитель: изогнутый 67">
            <a:extLst>
              <a:ext uri="{FF2B5EF4-FFF2-40B4-BE49-F238E27FC236}">
                <a16:creationId xmlns:a16="http://schemas.microsoft.com/office/drawing/2014/main" id="{936E5432-DEA1-4064-ACE5-039BB0C74FDC}"/>
              </a:ext>
            </a:extLst>
          </p:cNvPr>
          <p:cNvCxnSpPr>
            <a:cxnSpLocks/>
          </p:cNvCxnSpPr>
          <p:nvPr/>
        </p:nvCxnSpPr>
        <p:spPr>
          <a:xfrm rot="10800000">
            <a:off x="5445104" y="27918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9" name="Соединитель: изогнутый 68">
            <a:extLst>
              <a:ext uri="{FF2B5EF4-FFF2-40B4-BE49-F238E27FC236}">
                <a16:creationId xmlns:a16="http://schemas.microsoft.com/office/drawing/2014/main" id="{0F9E1AD4-6DE4-49C4-BB00-0C86E4978C9E}"/>
              </a:ext>
            </a:extLst>
          </p:cNvPr>
          <p:cNvCxnSpPr>
            <a:cxnSpLocks/>
          </p:cNvCxnSpPr>
          <p:nvPr/>
        </p:nvCxnSpPr>
        <p:spPr>
          <a:xfrm flipV="1">
            <a:off x="6124551" y="27862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0" name="Соединитель: изогнутый 69">
            <a:extLst>
              <a:ext uri="{FF2B5EF4-FFF2-40B4-BE49-F238E27FC236}">
                <a16:creationId xmlns:a16="http://schemas.microsoft.com/office/drawing/2014/main" id="{DA4457A5-D607-4319-95E5-D09412AA21F3}"/>
              </a:ext>
            </a:extLst>
          </p:cNvPr>
          <p:cNvCxnSpPr>
            <a:cxnSpLocks/>
          </p:cNvCxnSpPr>
          <p:nvPr/>
        </p:nvCxnSpPr>
        <p:spPr>
          <a:xfrm rot="10800000">
            <a:off x="6437288" y="27862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sp>
        <p:nvSpPr>
          <p:cNvPr id="71" name="Символ &quot;Запрещено&quot; 70">
            <a:extLst>
              <a:ext uri="{FF2B5EF4-FFF2-40B4-BE49-F238E27FC236}">
                <a16:creationId xmlns:a16="http://schemas.microsoft.com/office/drawing/2014/main" id="{3CA9D984-3507-48BF-99A1-93B9A0455F26}"/>
              </a:ext>
            </a:extLst>
          </p:cNvPr>
          <p:cNvSpPr/>
          <p:nvPr/>
        </p:nvSpPr>
        <p:spPr>
          <a:xfrm>
            <a:off x="9020152" y="1858928"/>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
        <p:nvSpPr>
          <p:cNvPr id="72" name="Символ &quot;Запрещено&quot; 71">
            <a:extLst>
              <a:ext uri="{FF2B5EF4-FFF2-40B4-BE49-F238E27FC236}">
                <a16:creationId xmlns:a16="http://schemas.microsoft.com/office/drawing/2014/main" id="{C0B271C6-C89A-4722-AEB4-7E12A3719B23}"/>
              </a:ext>
            </a:extLst>
          </p:cNvPr>
          <p:cNvSpPr/>
          <p:nvPr/>
        </p:nvSpPr>
        <p:spPr>
          <a:xfrm>
            <a:off x="7111196" y="2803073"/>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cxnSp>
        <p:nvCxnSpPr>
          <p:cNvPr id="73" name="Соединитель: изогнутый 72">
            <a:extLst>
              <a:ext uri="{FF2B5EF4-FFF2-40B4-BE49-F238E27FC236}">
                <a16:creationId xmlns:a16="http://schemas.microsoft.com/office/drawing/2014/main" id="{B01CFAA6-AE44-4183-91CD-B15FB5DFE334}"/>
              </a:ext>
            </a:extLst>
          </p:cNvPr>
          <p:cNvCxnSpPr>
            <a:cxnSpLocks/>
            <a:stCxn id="9" idx="6"/>
          </p:cNvCxnSpPr>
          <p:nvPr/>
        </p:nvCxnSpPr>
        <p:spPr>
          <a:xfrm>
            <a:off x="1752600" y="4001294"/>
            <a:ext cx="650891" cy="1471612"/>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76" name="Соединитель: изогнутый 75">
            <a:extLst>
              <a:ext uri="{FF2B5EF4-FFF2-40B4-BE49-F238E27FC236}">
                <a16:creationId xmlns:a16="http://schemas.microsoft.com/office/drawing/2014/main" id="{2102C7B8-4D1D-4996-B3FC-D92CA67FCB2D}"/>
              </a:ext>
            </a:extLst>
          </p:cNvPr>
          <p:cNvCxnSpPr>
            <a:cxnSpLocks/>
          </p:cNvCxnSpPr>
          <p:nvPr/>
        </p:nvCxnSpPr>
        <p:spPr>
          <a:xfrm flipV="1">
            <a:off x="7090556" y="182024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7" name="Соединитель: изогнутый 76">
            <a:extLst>
              <a:ext uri="{FF2B5EF4-FFF2-40B4-BE49-F238E27FC236}">
                <a16:creationId xmlns:a16="http://schemas.microsoft.com/office/drawing/2014/main" id="{3CA8686D-0DE3-482C-BD1A-9DC9D9CA71BA}"/>
              </a:ext>
            </a:extLst>
          </p:cNvPr>
          <p:cNvCxnSpPr>
            <a:cxnSpLocks/>
          </p:cNvCxnSpPr>
          <p:nvPr/>
        </p:nvCxnSpPr>
        <p:spPr>
          <a:xfrm rot="10800000">
            <a:off x="7403293" y="182024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78" name="Соединитель: изогнутый 77">
            <a:extLst>
              <a:ext uri="{FF2B5EF4-FFF2-40B4-BE49-F238E27FC236}">
                <a16:creationId xmlns:a16="http://schemas.microsoft.com/office/drawing/2014/main" id="{DF04700D-00D5-458F-AC7F-5D87F5968048}"/>
              </a:ext>
            </a:extLst>
          </p:cNvPr>
          <p:cNvCxnSpPr>
            <a:cxnSpLocks/>
          </p:cNvCxnSpPr>
          <p:nvPr/>
        </p:nvCxnSpPr>
        <p:spPr>
          <a:xfrm flipV="1">
            <a:off x="8082740" y="181468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9" name="Соединитель: изогнутый 78">
            <a:extLst>
              <a:ext uri="{FF2B5EF4-FFF2-40B4-BE49-F238E27FC236}">
                <a16:creationId xmlns:a16="http://schemas.microsoft.com/office/drawing/2014/main" id="{E8FD5E70-926C-4A0D-B1D0-2F298708FE88}"/>
              </a:ext>
            </a:extLst>
          </p:cNvPr>
          <p:cNvCxnSpPr>
            <a:cxnSpLocks/>
          </p:cNvCxnSpPr>
          <p:nvPr/>
        </p:nvCxnSpPr>
        <p:spPr>
          <a:xfrm rot="10800000">
            <a:off x="8395477" y="181468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0" name="Соединитель: изогнутый 79">
            <a:extLst>
              <a:ext uri="{FF2B5EF4-FFF2-40B4-BE49-F238E27FC236}">
                <a16:creationId xmlns:a16="http://schemas.microsoft.com/office/drawing/2014/main" id="{8931B77B-3D93-4F89-97BD-E7640AEE3D9B}"/>
              </a:ext>
            </a:extLst>
          </p:cNvPr>
          <p:cNvCxnSpPr>
            <a:cxnSpLocks/>
          </p:cNvCxnSpPr>
          <p:nvPr/>
        </p:nvCxnSpPr>
        <p:spPr>
          <a:xfrm flipV="1">
            <a:off x="3068340" y="569515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1" name="Соединитель: изогнутый 80">
            <a:extLst>
              <a:ext uri="{FF2B5EF4-FFF2-40B4-BE49-F238E27FC236}">
                <a16:creationId xmlns:a16="http://schemas.microsoft.com/office/drawing/2014/main" id="{46C23BC5-7E63-40FF-97CE-8CBB5E188C95}"/>
              </a:ext>
            </a:extLst>
          </p:cNvPr>
          <p:cNvCxnSpPr>
            <a:cxnSpLocks/>
          </p:cNvCxnSpPr>
          <p:nvPr/>
        </p:nvCxnSpPr>
        <p:spPr>
          <a:xfrm rot="10800000">
            <a:off x="3381077" y="569515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2" name="Соединитель: изогнутый 81">
            <a:extLst>
              <a:ext uri="{FF2B5EF4-FFF2-40B4-BE49-F238E27FC236}">
                <a16:creationId xmlns:a16="http://schemas.microsoft.com/office/drawing/2014/main" id="{6172775F-A849-4372-AD2A-51050C7B43D3}"/>
              </a:ext>
            </a:extLst>
          </p:cNvPr>
          <p:cNvCxnSpPr>
            <a:cxnSpLocks/>
          </p:cNvCxnSpPr>
          <p:nvPr/>
        </p:nvCxnSpPr>
        <p:spPr>
          <a:xfrm flipV="1">
            <a:off x="4033543" y="568959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3" name="Соединитель: изогнутый 82">
            <a:extLst>
              <a:ext uri="{FF2B5EF4-FFF2-40B4-BE49-F238E27FC236}">
                <a16:creationId xmlns:a16="http://schemas.microsoft.com/office/drawing/2014/main" id="{B6729931-C311-4FBC-84D4-9C92963A0900}"/>
              </a:ext>
            </a:extLst>
          </p:cNvPr>
          <p:cNvCxnSpPr>
            <a:cxnSpLocks/>
          </p:cNvCxnSpPr>
          <p:nvPr/>
        </p:nvCxnSpPr>
        <p:spPr>
          <a:xfrm rot="10800000">
            <a:off x="4346280" y="568959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4" name="Соединитель: изогнутый 83">
            <a:extLst>
              <a:ext uri="{FF2B5EF4-FFF2-40B4-BE49-F238E27FC236}">
                <a16:creationId xmlns:a16="http://schemas.microsoft.com/office/drawing/2014/main" id="{5CDDA9A4-5C57-4348-8625-1470F9519AC7}"/>
              </a:ext>
            </a:extLst>
          </p:cNvPr>
          <p:cNvCxnSpPr>
            <a:cxnSpLocks/>
          </p:cNvCxnSpPr>
          <p:nvPr/>
        </p:nvCxnSpPr>
        <p:spPr>
          <a:xfrm>
            <a:off x="2403491" y="5472906"/>
            <a:ext cx="662469" cy="457200"/>
          </a:xfrm>
          <a:prstGeom prst="curvedConnector3">
            <a:avLst>
              <a:gd name="adj1" fmla="val 2553"/>
            </a:avLst>
          </a:prstGeom>
        </p:spPr>
        <p:style>
          <a:lnRef idx="3">
            <a:schemeClr val="accent6"/>
          </a:lnRef>
          <a:fillRef idx="0">
            <a:schemeClr val="accent6"/>
          </a:fillRef>
          <a:effectRef idx="2">
            <a:schemeClr val="accent6"/>
          </a:effectRef>
          <a:fontRef idx="minor">
            <a:schemeClr val="tx1"/>
          </a:fontRef>
        </p:style>
      </p:cxnSp>
      <p:sp>
        <p:nvSpPr>
          <p:cNvPr id="90" name="Символ &quot;Запрещено&quot; 89">
            <a:extLst>
              <a:ext uri="{FF2B5EF4-FFF2-40B4-BE49-F238E27FC236}">
                <a16:creationId xmlns:a16="http://schemas.microsoft.com/office/drawing/2014/main" id="{96080DA7-0BA3-48C6-9C62-635B83B5C19D}"/>
              </a:ext>
            </a:extLst>
          </p:cNvPr>
          <p:cNvSpPr/>
          <p:nvPr/>
        </p:nvSpPr>
        <p:spPr>
          <a:xfrm>
            <a:off x="4998746" y="5701506"/>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3567164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A316-80F5-4D50-BDF6-A5248FA5C841}"/>
              </a:ext>
            </a:extLst>
          </p:cNvPr>
          <p:cNvSpPr>
            <a:spLocks noGrp="1"/>
          </p:cNvSpPr>
          <p:nvPr>
            <p:ph type="title"/>
          </p:nvPr>
        </p:nvSpPr>
        <p:spPr/>
        <p:txBody>
          <a:bodyPr/>
          <a:lstStyle/>
          <a:p>
            <a:r>
              <a:rPr lang="ru-RU" dirty="0"/>
              <a:t>Реально ли вообще сделать «игру мечты»?</a:t>
            </a:r>
            <a:endParaRPr lang="en-US" dirty="0"/>
          </a:p>
        </p:txBody>
      </p:sp>
      <p:sp>
        <p:nvSpPr>
          <p:cNvPr id="9" name="Улыбающееся лицо 8">
            <a:extLst>
              <a:ext uri="{FF2B5EF4-FFF2-40B4-BE49-F238E27FC236}">
                <a16:creationId xmlns:a16="http://schemas.microsoft.com/office/drawing/2014/main" id="{193A530E-3FD1-4A54-809D-7F3D41D2BCE8}"/>
              </a:ext>
            </a:extLst>
          </p:cNvPr>
          <p:cNvSpPr/>
          <p:nvPr/>
        </p:nvSpPr>
        <p:spPr>
          <a:xfrm>
            <a:off x="838200" y="3544094"/>
            <a:ext cx="914400" cy="914400"/>
          </a:xfrm>
          <a:prstGeom prst="smileyFace">
            <a:avLst>
              <a:gd name="adj" fmla="val -46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 name="Сердце 9">
            <a:extLst>
              <a:ext uri="{FF2B5EF4-FFF2-40B4-BE49-F238E27FC236}">
                <a16:creationId xmlns:a16="http://schemas.microsoft.com/office/drawing/2014/main" id="{64239137-7BAC-47B2-9A1F-923DA2E135A0}"/>
              </a:ext>
            </a:extLst>
          </p:cNvPr>
          <p:cNvSpPr/>
          <p:nvPr/>
        </p:nvSpPr>
        <p:spPr>
          <a:xfrm>
            <a:off x="10439400" y="3544094"/>
            <a:ext cx="914400" cy="914400"/>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 name="Соединитель: изогнутый 12">
            <a:extLst>
              <a:ext uri="{FF2B5EF4-FFF2-40B4-BE49-F238E27FC236}">
                <a16:creationId xmlns:a16="http://schemas.microsoft.com/office/drawing/2014/main" id="{7F0F2BE6-1B38-40A1-8F94-4DB29A97A1A9}"/>
              </a:ext>
            </a:extLst>
          </p:cNvPr>
          <p:cNvCxnSpPr>
            <a:cxnSpLocks/>
            <a:stCxn id="9" idx="6"/>
          </p:cNvCxnSpPr>
          <p:nvPr/>
        </p:nvCxnSpPr>
        <p:spPr>
          <a:xfrm>
            <a:off x="1752600" y="4001294"/>
            <a:ext cx="679450" cy="228600"/>
          </a:xfrm>
          <a:prstGeom prst="curvedConnector3">
            <a:avLst/>
          </a:prstGeom>
        </p:spPr>
        <p:style>
          <a:lnRef idx="3">
            <a:schemeClr val="accent6"/>
          </a:lnRef>
          <a:fillRef idx="0">
            <a:schemeClr val="accent6"/>
          </a:fillRef>
          <a:effectRef idx="2">
            <a:schemeClr val="accent6"/>
          </a:effectRef>
          <a:fontRef idx="minor">
            <a:schemeClr val="tx1"/>
          </a:fontRef>
        </p:style>
      </p:cxnSp>
      <p:cxnSp>
        <p:nvCxnSpPr>
          <p:cNvPr id="15" name="Соединитель: изогнутый 14">
            <a:extLst>
              <a:ext uri="{FF2B5EF4-FFF2-40B4-BE49-F238E27FC236}">
                <a16:creationId xmlns:a16="http://schemas.microsoft.com/office/drawing/2014/main" id="{1C27E93D-5708-4942-BF8B-3A1328C69D26}"/>
              </a:ext>
            </a:extLst>
          </p:cNvPr>
          <p:cNvCxnSpPr>
            <a:cxnSpLocks/>
          </p:cNvCxnSpPr>
          <p:nvPr/>
        </p:nvCxnSpPr>
        <p:spPr>
          <a:xfrm flipV="1">
            <a:off x="2432050" y="400050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3" name="Соединитель: изогнутый 32">
            <a:extLst>
              <a:ext uri="{FF2B5EF4-FFF2-40B4-BE49-F238E27FC236}">
                <a16:creationId xmlns:a16="http://schemas.microsoft.com/office/drawing/2014/main" id="{DA48D2EA-4294-4235-A2BC-DF9A14FC8C54}"/>
              </a:ext>
            </a:extLst>
          </p:cNvPr>
          <p:cNvCxnSpPr>
            <a:cxnSpLocks/>
          </p:cNvCxnSpPr>
          <p:nvPr/>
        </p:nvCxnSpPr>
        <p:spPr>
          <a:xfrm rot="10800000">
            <a:off x="2744787" y="400050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8" name="Соединитель: изогнутый 37">
            <a:extLst>
              <a:ext uri="{FF2B5EF4-FFF2-40B4-BE49-F238E27FC236}">
                <a16:creationId xmlns:a16="http://schemas.microsoft.com/office/drawing/2014/main" id="{201A0F78-4C9C-4392-BF8B-497D4E37E0E0}"/>
              </a:ext>
            </a:extLst>
          </p:cNvPr>
          <p:cNvCxnSpPr>
            <a:cxnSpLocks/>
          </p:cNvCxnSpPr>
          <p:nvPr/>
        </p:nvCxnSpPr>
        <p:spPr>
          <a:xfrm flipV="1">
            <a:off x="3424237" y="399494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9" name="Соединитель: изогнутый 38">
            <a:extLst>
              <a:ext uri="{FF2B5EF4-FFF2-40B4-BE49-F238E27FC236}">
                <a16:creationId xmlns:a16="http://schemas.microsoft.com/office/drawing/2014/main" id="{485C8177-3B63-440C-B8D3-49B9A530606C}"/>
              </a:ext>
            </a:extLst>
          </p:cNvPr>
          <p:cNvCxnSpPr>
            <a:cxnSpLocks/>
          </p:cNvCxnSpPr>
          <p:nvPr/>
        </p:nvCxnSpPr>
        <p:spPr>
          <a:xfrm rot="10800000">
            <a:off x="3736974" y="399494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0" name="Соединитель: изогнутый 39">
            <a:extLst>
              <a:ext uri="{FF2B5EF4-FFF2-40B4-BE49-F238E27FC236}">
                <a16:creationId xmlns:a16="http://schemas.microsoft.com/office/drawing/2014/main" id="{8105630E-2B14-4180-85BC-2BC7CF5303E8}"/>
              </a:ext>
            </a:extLst>
          </p:cNvPr>
          <p:cNvCxnSpPr>
            <a:cxnSpLocks/>
          </p:cNvCxnSpPr>
          <p:nvPr/>
        </p:nvCxnSpPr>
        <p:spPr>
          <a:xfrm flipV="1">
            <a:off x="4416424" y="398938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1" name="Соединитель: изогнутый 40">
            <a:extLst>
              <a:ext uri="{FF2B5EF4-FFF2-40B4-BE49-F238E27FC236}">
                <a16:creationId xmlns:a16="http://schemas.microsoft.com/office/drawing/2014/main" id="{0C049290-783B-4C59-B4A2-51C798A582AA}"/>
              </a:ext>
            </a:extLst>
          </p:cNvPr>
          <p:cNvCxnSpPr>
            <a:cxnSpLocks/>
          </p:cNvCxnSpPr>
          <p:nvPr/>
        </p:nvCxnSpPr>
        <p:spPr>
          <a:xfrm rot="10800000">
            <a:off x="4729161" y="398938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2" name="Соединитель: изогнутый 41">
            <a:extLst>
              <a:ext uri="{FF2B5EF4-FFF2-40B4-BE49-F238E27FC236}">
                <a16:creationId xmlns:a16="http://schemas.microsoft.com/office/drawing/2014/main" id="{B73DC313-2203-4BD7-84F6-3EC5BA8486AF}"/>
              </a:ext>
            </a:extLst>
          </p:cNvPr>
          <p:cNvCxnSpPr>
            <a:cxnSpLocks/>
          </p:cNvCxnSpPr>
          <p:nvPr/>
        </p:nvCxnSpPr>
        <p:spPr>
          <a:xfrm flipV="1">
            <a:off x="5395908" y="398382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3" name="Соединитель: изогнутый 42">
            <a:extLst>
              <a:ext uri="{FF2B5EF4-FFF2-40B4-BE49-F238E27FC236}">
                <a16:creationId xmlns:a16="http://schemas.microsoft.com/office/drawing/2014/main" id="{F5651F3A-8E5D-45A1-8DC2-E91D8FF36088}"/>
              </a:ext>
            </a:extLst>
          </p:cNvPr>
          <p:cNvCxnSpPr>
            <a:cxnSpLocks/>
          </p:cNvCxnSpPr>
          <p:nvPr/>
        </p:nvCxnSpPr>
        <p:spPr>
          <a:xfrm rot="10800000">
            <a:off x="5708645" y="398382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4" name="Соединитель: изогнутый 43">
            <a:extLst>
              <a:ext uri="{FF2B5EF4-FFF2-40B4-BE49-F238E27FC236}">
                <a16:creationId xmlns:a16="http://schemas.microsoft.com/office/drawing/2014/main" id="{3818625A-03EB-4AEF-BB5B-7244D967B720}"/>
              </a:ext>
            </a:extLst>
          </p:cNvPr>
          <p:cNvCxnSpPr>
            <a:cxnSpLocks/>
          </p:cNvCxnSpPr>
          <p:nvPr/>
        </p:nvCxnSpPr>
        <p:spPr>
          <a:xfrm flipV="1">
            <a:off x="6361111" y="397826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5" name="Соединитель: изогнутый 44">
            <a:extLst>
              <a:ext uri="{FF2B5EF4-FFF2-40B4-BE49-F238E27FC236}">
                <a16:creationId xmlns:a16="http://schemas.microsoft.com/office/drawing/2014/main" id="{5909344A-9F3A-495F-B109-DADA3208E977}"/>
              </a:ext>
            </a:extLst>
          </p:cNvPr>
          <p:cNvCxnSpPr>
            <a:cxnSpLocks/>
          </p:cNvCxnSpPr>
          <p:nvPr/>
        </p:nvCxnSpPr>
        <p:spPr>
          <a:xfrm rot="10800000">
            <a:off x="6673848" y="397826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6" name="Соединитель: изогнутый 45">
            <a:extLst>
              <a:ext uri="{FF2B5EF4-FFF2-40B4-BE49-F238E27FC236}">
                <a16:creationId xmlns:a16="http://schemas.microsoft.com/office/drawing/2014/main" id="{A50DEDC4-F0F6-4160-9205-4B756008BEE2}"/>
              </a:ext>
            </a:extLst>
          </p:cNvPr>
          <p:cNvCxnSpPr>
            <a:cxnSpLocks/>
          </p:cNvCxnSpPr>
          <p:nvPr/>
        </p:nvCxnSpPr>
        <p:spPr>
          <a:xfrm flipV="1">
            <a:off x="7340592" y="397270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7" name="Соединитель: изогнутый 46">
            <a:extLst>
              <a:ext uri="{FF2B5EF4-FFF2-40B4-BE49-F238E27FC236}">
                <a16:creationId xmlns:a16="http://schemas.microsoft.com/office/drawing/2014/main" id="{A90C5088-3CEB-4E14-BCED-E5667099F689}"/>
              </a:ext>
            </a:extLst>
          </p:cNvPr>
          <p:cNvCxnSpPr>
            <a:cxnSpLocks/>
          </p:cNvCxnSpPr>
          <p:nvPr/>
        </p:nvCxnSpPr>
        <p:spPr>
          <a:xfrm rot="10800000">
            <a:off x="7653329" y="397270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1" name="Соединитель: изогнутый 20">
            <a:extLst>
              <a:ext uri="{FF2B5EF4-FFF2-40B4-BE49-F238E27FC236}">
                <a16:creationId xmlns:a16="http://schemas.microsoft.com/office/drawing/2014/main" id="{651A0F8C-31A4-4328-A122-086DC9DD3327}"/>
              </a:ext>
            </a:extLst>
          </p:cNvPr>
          <p:cNvCxnSpPr>
            <a:cxnSpLocks/>
            <a:stCxn id="9" idx="6"/>
          </p:cNvCxnSpPr>
          <p:nvPr/>
        </p:nvCxnSpPr>
        <p:spPr>
          <a:xfrm flipV="1">
            <a:off x="1752600" y="3162300"/>
            <a:ext cx="687384" cy="838994"/>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22" name="Соединитель: изогнутый 21">
            <a:extLst>
              <a:ext uri="{FF2B5EF4-FFF2-40B4-BE49-F238E27FC236}">
                <a16:creationId xmlns:a16="http://schemas.microsoft.com/office/drawing/2014/main" id="{690DBDDE-83C6-428A-8EFF-E2919EE864A5}"/>
              </a:ext>
            </a:extLst>
          </p:cNvPr>
          <p:cNvCxnSpPr>
            <a:cxnSpLocks/>
          </p:cNvCxnSpPr>
          <p:nvPr/>
        </p:nvCxnSpPr>
        <p:spPr>
          <a:xfrm rot="16200000" flipH="1">
            <a:off x="1909152" y="2625906"/>
            <a:ext cx="714008" cy="347663"/>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23" name="Соединитель: изогнутый 22">
            <a:extLst>
              <a:ext uri="{FF2B5EF4-FFF2-40B4-BE49-F238E27FC236}">
                <a16:creationId xmlns:a16="http://schemas.microsoft.com/office/drawing/2014/main" id="{BB94AF67-26A2-4B5C-81AD-2A2CAAA7A0D2}"/>
              </a:ext>
            </a:extLst>
          </p:cNvPr>
          <p:cNvCxnSpPr>
            <a:cxnSpLocks/>
          </p:cNvCxnSpPr>
          <p:nvPr/>
        </p:nvCxnSpPr>
        <p:spPr>
          <a:xfrm rot="5400000" flipH="1" flipV="1">
            <a:off x="2065552" y="2174662"/>
            <a:ext cx="294847" cy="241300"/>
          </a:xfrm>
          <a:prstGeom prst="curvedConnector3">
            <a:avLst>
              <a:gd name="adj1" fmla="val 185681"/>
            </a:avLst>
          </a:prstGeom>
        </p:spPr>
        <p:style>
          <a:lnRef idx="3">
            <a:schemeClr val="accent6"/>
          </a:lnRef>
          <a:fillRef idx="0">
            <a:schemeClr val="accent6"/>
          </a:fillRef>
          <a:effectRef idx="2">
            <a:schemeClr val="accent6"/>
          </a:effectRef>
          <a:fontRef idx="minor">
            <a:schemeClr val="tx1"/>
          </a:fontRef>
        </p:style>
      </p:cxnSp>
      <p:cxnSp>
        <p:nvCxnSpPr>
          <p:cNvPr id="24" name="Соединитель: изогнутый 23">
            <a:extLst>
              <a:ext uri="{FF2B5EF4-FFF2-40B4-BE49-F238E27FC236}">
                <a16:creationId xmlns:a16="http://schemas.microsoft.com/office/drawing/2014/main" id="{9F7B099B-A177-4017-BCEB-766568E9F338}"/>
              </a:ext>
            </a:extLst>
          </p:cNvPr>
          <p:cNvCxnSpPr>
            <a:cxnSpLocks/>
          </p:cNvCxnSpPr>
          <p:nvPr/>
        </p:nvCxnSpPr>
        <p:spPr>
          <a:xfrm rot="5400000" flipH="1" flipV="1">
            <a:off x="1846858" y="2207596"/>
            <a:ext cx="570320" cy="403218"/>
          </a:xfrm>
          <a:prstGeom prst="curvedConnector3">
            <a:avLst>
              <a:gd name="adj1" fmla="val -40186"/>
            </a:avLst>
          </a:prstGeom>
        </p:spPr>
        <p:style>
          <a:lnRef idx="3">
            <a:schemeClr val="accent6"/>
          </a:lnRef>
          <a:fillRef idx="0">
            <a:schemeClr val="accent6"/>
          </a:fillRef>
          <a:effectRef idx="2">
            <a:schemeClr val="accent6"/>
          </a:effectRef>
          <a:fontRef idx="minor">
            <a:schemeClr val="tx1"/>
          </a:fontRef>
        </p:style>
      </p:cxnSp>
      <p:cxnSp>
        <p:nvCxnSpPr>
          <p:cNvPr id="26" name="Соединитель: изогнутый 25">
            <a:extLst>
              <a:ext uri="{FF2B5EF4-FFF2-40B4-BE49-F238E27FC236}">
                <a16:creationId xmlns:a16="http://schemas.microsoft.com/office/drawing/2014/main" id="{7BA6ED9D-6322-4C47-ADC5-A821DBE47254}"/>
              </a:ext>
            </a:extLst>
          </p:cNvPr>
          <p:cNvCxnSpPr>
            <a:cxnSpLocks/>
          </p:cNvCxnSpPr>
          <p:nvPr/>
        </p:nvCxnSpPr>
        <p:spPr>
          <a:xfrm flipV="1">
            <a:off x="1930410" y="2072482"/>
            <a:ext cx="1292211" cy="624664"/>
          </a:xfrm>
          <a:prstGeom prst="curvedConnector3">
            <a:avLst>
              <a:gd name="adj1" fmla="val -1598"/>
            </a:avLst>
          </a:prstGeom>
        </p:spPr>
        <p:style>
          <a:lnRef idx="3">
            <a:schemeClr val="accent6"/>
          </a:lnRef>
          <a:fillRef idx="0">
            <a:schemeClr val="accent6"/>
          </a:fillRef>
          <a:effectRef idx="2">
            <a:schemeClr val="accent6"/>
          </a:effectRef>
          <a:fontRef idx="minor">
            <a:schemeClr val="tx1"/>
          </a:fontRef>
        </p:style>
      </p:cxnSp>
      <p:cxnSp>
        <p:nvCxnSpPr>
          <p:cNvPr id="27" name="Соединитель: изогнутый 26">
            <a:extLst>
              <a:ext uri="{FF2B5EF4-FFF2-40B4-BE49-F238E27FC236}">
                <a16:creationId xmlns:a16="http://schemas.microsoft.com/office/drawing/2014/main" id="{0BBC7327-3CEF-4DB1-8A5A-CA820EB030B7}"/>
              </a:ext>
            </a:extLst>
          </p:cNvPr>
          <p:cNvCxnSpPr>
            <a:cxnSpLocks/>
          </p:cNvCxnSpPr>
          <p:nvPr/>
        </p:nvCxnSpPr>
        <p:spPr>
          <a:xfrm flipV="1">
            <a:off x="3168640" y="18403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28" name="Соединитель: изогнутый 27">
            <a:extLst>
              <a:ext uri="{FF2B5EF4-FFF2-40B4-BE49-F238E27FC236}">
                <a16:creationId xmlns:a16="http://schemas.microsoft.com/office/drawing/2014/main" id="{60796559-85E3-44F9-BD6E-38CC0F65F5BD}"/>
              </a:ext>
            </a:extLst>
          </p:cNvPr>
          <p:cNvCxnSpPr>
            <a:cxnSpLocks/>
          </p:cNvCxnSpPr>
          <p:nvPr/>
        </p:nvCxnSpPr>
        <p:spPr>
          <a:xfrm rot="10800000">
            <a:off x="3481377" y="18403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9" name="Соединитель: изогнутый 28">
            <a:extLst>
              <a:ext uri="{FF2B5EF4-FFF2-40B4-BE49-F238E27FC236}">
                <a16:creationId xmlns:a16="http://schemas.microsoft.com/office/drawing/2014/main" id="{E685C452-16EC-46F7-90FB-7E0FAB49AC31}"/>
              </a:ext>
            </a:extLst>
          </p:cNvPr>
          <p:cNvCxnSpPr>
            <a:cxnSpLocks/>
          </p:cNvCxnSpPr>
          <p:nvPr/>
        </p:nvCxnSpPr>
        <p:spPr>
          <a:xfrm flipV="1">
            <a:off x="4133843" y="18347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0" name="Соединитель: изогнутый 29">
            <a:extLst>
              <a:ext uri="{FF2B5EF4-FFF2-40B4-BE49-F238E27FC236}">
                <a16:creationId xmlns:a16="http://schemas.microsoft.com/office/drawing/2014/main" id="{617D261D-FC5A-416A-A9C1-1BBA728A22BD}"/>
              </a:ext>
            </a:extLst>
          </p:cNvPr>
          <p:cNvCxnSpPr>
            <a:cxnSpLocks/>
          </p:cNvCxnSpPr>
          <p:nvPr/>
        </p:nvCxnSpPr>
        <p:spPr>
          <a:xfrm rot="10800000">
            <a:off x="4446580" y="18347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1" name="Соединитель: изогнутый 30">
            <a:extLst>
              <a:ext uri="{FF2B5EF4-FFF2-40B4-BE49-F238E27FC236}">
                <a16:creationId xmlns:a16="http://schemas.microsoft.com/office/drawing/2014/main" id="{734383C6-07B1-4F7A-B427-A25347016A38}"/>
              </a:ext>
            </a:extLst>
          </p:cNvPr>
          <p:cNvCxnSpPr>
            <a:cxnSpLocks/>
          </p:cNvCxnSpPr>
          <p:nvPr/>
        </p:nvCxnSpPr>
        <p:spPr>
          <a:xfrm flipV="1">
            <a:off x="5113324" y="1829187"/>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2" name="Соединитель: изогнутый 31">
            <a:extLst>
              <a:ext uri="{FF2B5EF4-FFF2-40B4-BE49-F238E27FC236}">
                <a16:creationId xmlns:a16="http://schemas.microsoft.com/office/drawing/2014/main" id="{81FC228B-3CC8-4448-84DF-3437D925C61B}"/>
              </a:ext>
            </a:extLst>
          </p:cNvPr>
          <p:cNvCxnSpPr>
            <a:cxnSpLocks/>
          </p:cNvCxnSpPr>
          <p:nvPr/>
        </p:nvCxnSpPr>
        <p:spPr>
          <a:xfrm rot="10800000">
            <a:off x="5426061" y="1829189"/>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4" name="Соединитель: изогнутый 33">
            <a:extLst>
              <a:ext uri="{FF2B5EF4-FFF2-40B4-BE49-F238E27FC236}">
                <a16:creationId xmlns:a16="http://schemas.microsoft.com/office/drawing/2014/main" id="{A48BA788-7C2F-402B-A070-2D7D90AF3A52}"/>
              </a:ext>
            </a:extLst>
          </p:cNvPr>
          <p:cNvCxnSpPr>
            <a:cxnSpLocks/>
          </p:cNvCxnSpPr>
          <p:nvPr/>
        </p:nvCxnSpPr>
        <p:spPr>
          <a:xfrm flipV="1">
            <a:off x="6105508" y="1823628"/>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5" name="Соединитель: изогнутый 34">
            <a:extLst>
              <a:ext uri="{FF2B5EF4-FFF2-40B4-BE49-F238E27FC236}">
                <a16:creationId xmlns:a16="http://schemas.microsoft.com/office/drawing/2014/main" id="{7067B285-FEC2-421A-9CF8-2F076D994FCD}"/>
              </a:ext>
            </a:extLst>
          </p:cNvPr>
          <p:cNvCxnSpPr>
            <a:cxnSpLocks/>
          </p:cNvCxnSpPr>
          <p:nvPr/>
        </p:nvCxnSpPr>
        <p:spPr>
          <a:xfrm rot="10800000">
            <a:off x="6418245" y="1823630"/>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0" name="Соединитель: изогнутый 59">
            <a:extLst>
              <a:ext uri="{FF2B5EF4-FFF2-40B4-BE49-F238E27FC236}">
                <a16:creationId xmlns:a16="http://schemas.microsoft.com/office/drawing/2014/main" id="{13092186-D5ED-4E86-A842-41DF13D98B2A}"/>
              </a:ext>
            </a:extLst>
          </p:cNvPr>
          <p:cNvCxnSpPr>
            <a:cxnSpLocks/>
          </p:cNvCxnSpPr>
          <p:nvPr/>
        </p:nvCxnSpPr>
        <p:spPr>
          <a:xfrm flipV="1">
            <a:off x="1819275" y="3046808"/>
            <a:ext cx="1412478" cy="955280"/>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63" name="Соединитель: изогнутый 62">
            <a:extLst>
              <a:ext uri="{FF2B5EF4-FFF2-40B4-BE49-F238E27FC236}">
                <a16:creationId xmlns:a16="http://schemas.microsoft.com/office/drawing/2014/main" id="{E0B580B0-159A-4A94-896B-7B7EB7467DD8}"/>
              </a:ext>
            </a:extLst>
          </p:cNvPr>
          <p:cNvCxnSpPr>
            <a:cxnSpLocks/>
          </p:cNvCxnSpPr>
          <p:nvPr/>
        </p:nvCxnSpPr>
        <p:spPr>
          <a:xfrm flipV="1">
            <a:off x="3187683" y="280292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4" name="Соединитель: изогнутый 63">
            <a:extLst>
              <a:ext uri="{FF2B5EF4-FFF2-40B4-BE49-F238E27FC236}">
                <a16:creationId xmlns:a16="http://schemas.microsoft.com/office/drawing/2014/main" id="{F9CAA430-7885-4094-880D-ABDDF3DCF127}"/>
              </a:ext>
            </a:extLst>
          </p:cNvPr>
          <p:cNvCxnSpPr>
            <a:cxnSpLocks/>
          </p:cNvCxnSpPr>
          <p:nvPr/>
        </p:nvCxnSpPr>
        <p:spPr>
          <a:xfrm rot="10800000">
            <a:off x="3500420" y="280292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5" name="Соединитель: изогнутый 64">
            <a:extLst>
              <a:ext uri="{FF2B5EF4-FFF2-40B4-BE49-F238E27FC236}">
                <a16:creationId xmlns:a16="http://schemas.microsoft.com/office/drawing/2014/main" id="{6345DF8A-8358-40A5-9FE6-B9374F6AA16E}"/>
              </a:ext>
            </a:extLst>
          </p:cNvPr>
          <p:cNvCxnSpPr>
            <a:cxnSpLocks/>
          </p:cNvCxnSpPr>
          <p:nvPr/>
        </p:nvCxnSpPr>
        <p:spPr>
          <a:xfrm flipV="1">
            <a:off x="4152886" y="279736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6" name="Соединитель: изогнутый 65">
            <a:extLst>
              <a:ext uri="{FF2B5EF4-FFF2-40B4-BE49-F238E27FC236}">
                <a16:creationId xmlns:a16="http://schemas.microsoft.com/office/drawing/2014/main" id="{C35D3C88-E77D-4CF8-A9C7-12180D06C4E1}"/>
              </a:ext>
            </a:extLst>
          </p:cNvPr>
          <p:cNvCxnSpPr>
            <a:cxnSpLocks/>
          </p:cNvCxnSpPr>
          <p:nvPr/>
        </p:nvCxnSpPr>
        <p:spPr>
          <a:xfrm rot="10800000">
            <a:off x="4465623" y="279736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7" name="Соединитель: изогнутый 66">
            <a:extLst>
              <a:ext uri="{FF2B5EF4-FFF2-40B4-BE49-F238E27FC236}">
                <a16:creationId xmlns:a16="http://schemas.microsoft.com/office/drawing/2014/main" id="{0B09EB71-8F67-400B-8B8A-23A353F7F01F}"/>
              </a:ext>
            </a:extLst>
          </p:cNvPr>
          <p:cNvCxnSpPr>
            <a:cxnSpLocks/>
          </p:cNvCxnSpPr>
          <p:nvPr/>
        </p:nvCxnSpPr>
        <p:spPr>
          <a:xfrm flipV="1">
            <a:off x="5132367" y="27918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8" name="Соединитель: изогнутый 67">
            <a:extLst>
              <a:ext uri="{FF2B5EF4-FFF2-40B4-BE49-F238E27FC236}">
                <a16:creationId xmlns:a16="http://schemas.microsoft.com/office/drawing/2014/main" id="{936E5432-DEA1-4064-ACE5-039BB0C74FDC}"/>
              </a:ext>
            </a:extLst>
          </p:cNvPr>
          <p:cNvCxnSpPr>
            <a:cxnSpLocks/>
          </p:cNvCxnSpPr>
          <p:nvPr/>
        </p:nvCxnSpPr>
        <p:spPr>
          <a:xfrm rot="10800000">
            <a:off x="5445104" y="27918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9" name="Соединитель: изогнутый 68">
            <a:extLst>
              <a:ext uri="{FF2B5EF4-FFF2-40B4-BE49-F238E27FC236}">
                <a16:creationId xmlns:a16="http://schemas.microsoft.com/office/drawing/2014/main" id="{0F9E1AD4-6DE4-49C4-BB00-0C86E4978C9E}"/>
              </a:ext>
            </a:extLst>
          </p:cNvPr>
          <p:cNvCxnSpPr>
            <a:cxnSpLocks/>
          </p:cNvCxnSpPr>
          <p:nvPr/>
        </p:nvCxnSpPr>
        <p:spPr>
          <a:xfrm flipV="1">
            <a:off x="6124551" y="27862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0" name="Соединитель: изогнутый 69">
            <a:extLst>
              <a:ext uri="{FF2B5EF4-FFF2-40B4-BE49-F238E27FC236}">
                <a16:creationId xmlns:a16="http://schemas.microsoft.com/office/drawing/2014/main" id="{DA4457A5-D607-4319-95E5-D09412AA21F3}"/>
              </a:ext>
            </a:extLst>
          </p:cNvPr>
          <p:cNvCxnSpPr>
            <a:cxnSpLocks/>
          </p:cNvCxnSpPr>
          <p:nvPr/>
        </p:nvCxnSpPr>
        <p:spPr>
          <a:xfrm rot="10800000">
            <a:off x="6437288" y="27862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sp>
        <p:nvSpPr>
          <p:cNvPr id="71" name="Символ &quot;Запрещено&quot; 70">
            <a:extLst>
              <a:ext uri="{FF2B5EF4-FFF2-40B4-BE49-F238E27FC236}">
                <a16:creationId xmlns:a16="http://schemas.microsoft.com/office/drawing/2014/main" id="{3CA9D984-3507-48BF-99A1-93B9A0455F26}"/>
              </a:ext>
            </a:extLst>
          </p:cNvPr>
          <p:cNvSpPr/>
          <p:nvPr/>
        </p:nvSpPr>
        <p:spPr>
          <a:xfrm>
            <a:off x="9020152" y="1858928"/>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
        <p:nvSpPr>
          <p:cNvPr id="72" name="Символ &quot;Запрещено&quot; 71">
            <a:extLst>
              <a:ext uri="{FF2B5EF4-FFF2-40B4-BE49-F238E27FC236}">
                <a16:creationId xmlns:a16="http://schemas.microsoft.com/office/drawing/2014/main" id="{C0B271C6-C89A-4722-AEB4-7E12A3719B23}"/>
              </a:ext>
            </a:extLst>
          </p:cNvPr>
          <p:cNvSpPr/>
          <p:nvPr/>
        </p:nvSpPr>
        <p:spPr>
          <a:xfrm>
            <a:off x="7111196" y="2803073"/>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cxnSp>
        <p:nvCxnSpPr>
          <p:cNvPr id="73" name="Соединитель: изогнутый 72">
            <a:extLst>
              <a:ext uri="{FF2B5EF4-FFF2-40B4-BE49-F238E27FC236}">
                <a16:creationId xmlns:a16="http://schemas.microsoft.com/office/drawing/2014/main" id="{B01CFAA6-AE44-4183-91CD-B15FB5DFE334}"/>
              </a:ext>
            </a:extLst>
          </p:cNvPr>
          <p:cNvCxnSpPr>
            <a:cxnSpLocks/>
            <a:stCxn id="9" idx="6"/>
          </p:cNvCxnSpPr>
          <p:nvPr/>
        </p:nvCxnSpPr>
        <p:spPr>
          <a:xfrm>
            <a:off x="1752600" y="4001294"/>
            <a:ext cx="650891" cy="1471612"/>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76" name="Соединитель: изогнутый 75">
            <a:extLst>
              <a:ext uri="{FF2B5EF4-FFF2-40B4-BE49-F238E27FC236}">
                <a16:creationId xmlns:a16="http://schemas.microsoft.com/office/drawing/2014/main" id="{2102C7B8-4D1D-4996-B3FC-D92CA67FCB2D}"/>
              </a:ext>
            </a:extLst>
          </p:cNvPr>
          <p:cNvCxnSpPr>
            <a:cxnSpLocks/>
          </p:cNvCxnSpPr>
          <p:nvPr/>
        </p:nvCxnSpPr>
        <p:spPr>
          <a:xfrm flipV="1">
            <a:off x="7090556" y="182024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7" name="Соединитель: изогнутый 76">
            <a:extLst>
              <a:ext uri="{FF2B5EF4-FFF2-40B4-BE49-F238E27FC236}">
                <a16:creationId xmlns:a16="http://schemas.microsoft.com/office/drawing/2014/main" id="{3CA8686D-0DE3-482C-BD1A-9DC9D9CA71BA}"/>
              </a:ext>
            </a:extLst>
          </p:cNvPr>
          <p:cNvCxnSpPr>
            <a:cxnSpLocks/>
          </p:cNvCxnSpPr>
          <p:nvPr/>
        </p:nvCxnSpPr>
        <p:spPr>
          <a:xfrm rot="10800000">
            <a:off x="7403293" y="182024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78" name="Соединитель: изогнутый 77">
            <a:extLst>
              <a:ext uri="{FF2B5EF4-FFF2-40B4-BE49-F238E27FC236}">
                <a16:creationId xmlns:a16="http://schemas.microsoft.com/office/drawing/2014/main" id="{DF04700D-00D5-458F-AC7F-5D87F5968048}"/>
              </a:ext>
            </a:extLst>
          </p:cNvPr>
          <p:cNvCxnSpPr>
            <a:cxnSpLocks/>
          </p:cNvCxnSpPr>
          <p:nvPr/>
        </p:nvCxnSpPr>
        <p:spPr>
          <a:xfrm flipV="1">
            <a:off x="8082740" y="181468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9" name="Соединитель: изогнутый 78">
            <a:extLst>
              <a:ext uri="{FF2B5EF4-FFF2-40B4-BE49-F238E27FC236}">
                <a16:creationId xmlns:a16="http://schemas.microsoft.com/office/drawing/2014/main" id="{E8FD5E70-926C-4A0D-B1D0-2F298708FE88}"/>
              </a:ext>
            </a:extLst>
          </p:cNvPr>
          <p:cNvCxnSpPr>
            <a:cxnSpLocks/>
          </p:cNvCxnSpPr>
          <p:nvPr/>
        </p:nvCxnSpPr>
        <p:spPr>
          <a:xfrm rot="10800000">
            <a:off x="8395477" y="181468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0" name="Соединитель: изогнутый 79">
            <a:extLst>
              <a:ext uri="{FF2B5EF4-FFF2-40B4-BE49-F238E27FC236}">
                <a16:creationId xmlns:a16="http://schemas.microsoft.com/office/drawing/2014/main" id="{8931B77B-3D93-4F89-97BD-E7640AEE3D9B}"/>
              </a:ext>
            </a:extLst>
          </p:cNvPr>
          <p:cNvCxnSpPr>
            <a:cxnSpLocks/>
          </p:cNvCxnSpPr>
          <p:nvPr/>
        </p:nvCxnSpPr>
        <p:spPr>
          <a:xfrm flipV="1">
            <a:off x="3068340" y="569515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1" name="Соединитель: изогнутый 80">
            <a:extLst>
              <a:ext uri="{FF2B5EF4-FFF2-40B4-BE49-F238E27FC236}">
                <a16:creationId xmlns:a16="http://schemas.microsoft.com/office/drawing/2014/main" id="{46C23BC5-7E63-40FF-97CE-8CBB5E188C95}"/>
              </a:ext>
            </a:extLst>
          </p:cNvPr>
          <p:cNvCxnSpPr>
            <a:cxnSpLocks/>
          </p:cNvCxnSpPr>
          <p:nvPr/>
        </p:nvCxnSpPr>
        <p:spPr>
          <a:xfrm rot="10800000">
            <a:off x="3381077" y="569515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2" name="Соединитель: изогнутый 81">
            <a:extLst>
              <a:ext uri="{FF2B5EF4-FFF2-40B4-BE49-F238E27FC236}">
                <a16:creationId xmlns:a16="http://schemas.microsoft.com/office/drawing/2014/main" id="{6172775F-A849-4372-AD2A-51050C7B43D3}"/>
              </a:ext>
            </a:extLst>
          </p:cNvPr>
          <p:cNvCxnSpPr>
            <a:cxnSpLocks/>
          </p:cNvCxnSpPr>
          <p:nvPr/>
        </p:nvCxnSpPr>
        <p:spPr>
          <a:xfrm flipV="1">
            <a:off x="4033543" y="568959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3" name="Соединитель: изогнутый 82">
            <a:extLst>
              <a:ext uri="{FF2B5EF4-FFF2-40B4-BE49-F238E27FC236}">
                <a16:creationId xmlns:a16="http://schemas.microsoft.com/office/drawing/2014/main" id="{B6729931-C311-4FBC-84D4-9C92963A0900}"/>
              </a:ext>
            </a:extLst>
          </p:cNvPr>
          <p:cNvCxnSpPr>
            <a:cxnSpLocks/>
          </p:cNvCxnSpPr>
          <p:nvPr/>
        </p:nvCxnSpPr>
        <p:spPr>
          <a:xfrm rot="10800000">
            <a:off x="4346280" y="568959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4" name="Соединитель: изогнутый 83">
            <a:extLst>
              <a:ext uri="{FF2B5EF4-FFF2-40B4-BE49-F238E27FC236}">
                <a16:creationId xmlns:a16="http://schemas.microsoft.com/office/drawing/2014/main" id="{5CDDA9A4-5C57-4348-8625-1470F9519AC7}"/>
              </a:ext>
            </a:extLst>
          </p:cNvPr>
          <p:cNvCxnSpPr>
            <a:cxnSpLocks/>
          </p:cNvCxnSpPr>
          <p:nvPr/>
        </p:nvCxnSpPr>
        <p:spPr>
          <a:xfrm>
            <a:off x="2403491" y="5472906"/>
            <a:ext cx="662469" cy="457200"/>
          </a:xfrm>
          <a:prstGeom prst="curvedConnector3">
            <a:avLst>
              <a:gd name="adj1" fmla="val 2553"/>
            </a:avLst>
          </a:prstGeom>
        </p:spPr>
        <p:style>
          <a:lnRef idx="3">
            <a:schemeClr val="accent6"/>
          </a:lnRef>
          <a:fillRef idx="0">
            <a:schemeClr val="accent6"/>
          </a:fillRef>
          <a:effectRef idx="2">
            <a:schemeClr val="accent6"/>
          </a:effectRef>
          <a:fontRef idx="minor">
            <a:schemeClr val="tx1"/>
          </a:fontRef>
        </p:style>
      </p:cxnSp>
      <p:sp>
        <p:nvSpPr>
          <p:cNvPr id="90" name="Символ &quot;Запрещено&quot; 89">
            <a:extLst>
              <a:ext uri="{FF2B5EF4-FFF2-40B4-BE49-F238E27FC236}">
                <a16:creationId xmlns:a16="http://schemas.microsoft.com/office/drawing/2014/main" id="{96080DA7-0BA3-48C6-9C62-635B83B5C19D}"/>
              </a:ext>
            </a:extLst>
          </p:cNvPr>
          <p:cNvSpPr/>
          <p:nvPr/>
        </p:nvSpPr>
        <p:spPr>
          <a:xfrm>
            <a:off x="4998746" y="5701506"/>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
        <p:nvSpPr>
          <p:cNvPr id="56" name="Символ &quot;Запрещено&quot; 55">
            <a:extLst>
              <a:ext uri="{FF2B5EF4-FFF2-40B4-BE49-F238E27FC236}">
                <a16:creationId xmlns:a16="http://schemas.microsoft.com/office/drawing/2014/main" id="{3B01268E-B7C5-40E8-B07C-089CA78A39F7}"/>
              </a:ext>
            </a:extLst>
          </p:cNvPr>
          <p:cNvSpPr/>
          <p:nvPr/>
        </p:nvSpPr>
        <p:spPr>
          <a:xfrm>
            <a:off x="8345485" y="4000500"/>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386925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EEF6AB-874A-4AE2-ABC8-AE00C9CD3F30}"/>
              </a:ext>
            </a:extLst>
          </p:cNvPr>
          <p:cNvSpPr>
            <a:spLocks noGrp="1"/>
          </p:cNvSpPr>
          <p:nvPr>
            <p:ph type="title"/>
          </p:nvPr>
        </p:nvSpPr>
        <p:spPr/>
        <p:txBody>
          <a:bodyPr/>
          <a:lstStyle/>
          <a:p>
            <a:r>
              <a:rPr lang="ru-RU" dirty="0"/>
              <a:t>Так хобби-</a:t>
            </a:r>
            <a:r>
              <a:rPr lang="ru-RU" dirty="0" err="1"/>
              <a:t>геймдев</a:t>
            </a:r>
            <a:r>
              <a:rPr lang="ru-RU" dirty="0"/>
              <a:t> это Сизифов труд?</a:t>
            </a:r>
            <a:endParaRPr lang="en-US" dirty="0"/>
          </a:p>
        </p:txBody>
      </p:sp>
      <p:sp>
        <p:nvSpPr>
          <p:cNvPr id="4" name="Объект 3">
            <a:extLst>
              <a:ext uri="{FF2B5EF4-FFF2-40B4-BE49-F238E27FC236}">
                <a16:creationId xmlns:a16="http://schemas.microsoft.com/office/drawing/2014/main" id="{BFCEB32B-3810-4423-9057-116C9C90D685}"/>
              </a:ext>
            </a:extLst>
          </p:cNvPr>
          <p:cNvSpPr>
            <a:spLocks noGrp="1"/>
          </p:cNvSpPr>
          <p:nvPr>
            <p:ph sz="half" idx="2"/>
          </p:nvPr>
        </p:nvSpPr>
        <p:spPr/>
        <p:txBody>
          <a:bodyPr/>
          <a:lstStyle/>
          <a:p>
            <a:r>
              <a:rPr lang="ru-RU" dirty="0"/>
              <a:t>Требует много усилий «после работы»</a:t>
            </a:r>
          </a:p>
          <a:p>
            <a:r>
              <a:rPr lang="ru-RU" dirty="0"/>
              <a:t>Маловероятно, что «игра мечты» будет закончена</a:t>
            </a:r>
          </a:p>
          <a:p>
            <a:r>
              <a:rPr lang="ru-RU" dirty="0"/>
              <a:t>Есть множество более прибыльных занятий</a:t>
            </a:r>
          </a:p>
          <a:p>
            <a:r>
              <a:rPr lang="ru-RU" dirty="0"/>
              <a:t>…</a:t>
            </a:r>
          </a:p>
          <a:p>
            <a:r>
              <a:rPr lang="ru-RU" b="1" dirty="0"/>
              <a:t>Просто поменяйте отношение к проблеме!!!</a:t>
            </a:r>
          </a:p>
          <a:p>
            <a:endParaRPr lang="ru-RU" dirty="0"/>
          </a:p>
          <a:p>
            <a:endParaRPr lang="ru-RU" dirty="0"/>
          </a:p>
        </p:txBody>
      </p:sp>
      <p:pic>
        <p:nvPicPr>
          <p:cNvPr id="11" name="Picture 6">
            <a:extLst>
              <a:ext uri="{FF2B5EF4-FFF2-40B4-BE49-F238E27FC236}">
                <a16:creationId xmlns:a16="http://schemas.microsoft.com/office/drawing/2014/main" id="{3949BA82-639F-4D53-9E8B-F2F088D489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45766" y="1825625"/>
            <a:ext cx="37664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7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A316-80F5-4D50-BDF6-A5248FA5C841}"/>
              </a:ext>
            </a:extLst>
          </p:cNvPr>
          <p:cNvSpPr>
            <a:spLocks noGrp="1"/>
          </p:cNvSpPr>
          <p:nvPr>
            <p:ph type="title"/>
          </p:nvPr>
        </p:nvSpPr>
        <p:spPr/>
        <p:txBody>
          <a:bodyPr/>
          <a:lstStyle/>
          <a:p>
            <a:r>
              <a:rPr lang="ru-RU" dirty="0"/>
              <a:t>Хобби-</a:t>
            </a:r>
            <a:r>
              <a:rPr lang="ru-RU" dirty="0" err="1"/>
              <a:t>геймдев</a:t>
            </a:r>
            <a:r>
              <a:rPr lang="ru-RU" dirty="0"/>
              <a:t> это весело!</a:t>
            </a:r>
            <a:endParaRPr lang="en-US" dirty="0"/>
          </a:p>
        </p:txBody>
      </p:sp>
      <p:sp>
        <p:nvSpPr>
          <p:cNvPr id="9" name="Улыбающееся лицо 8">
            <a:extLst>
              <a:ext uri="{FF2B5EF4-FFF2-40B4-BE49-F238E27FC236}">
                <a16:creationId xmlns:a16="http://schemas.microsoft.com/office/drawing/2014/main" id="{193A530E-3FD1-4A54-809D-7F3D41D2BCE8}"/>
              </a:ext>
            </a:extLst>
          </p:cNvPr>
          <p:cNvSpPr/>
          <p:nvPr/>
        </p:nvSpPr>
        <p:spPr>
          <a:xfrm>
            <a:off x="838200" y="3544094"/>
            <a:ext cx="914400" cy="914400"/>
          </a:xfrm>
          <a:prstGeom prst="smileyFace">
            <a:avLst>
              <a:gd name="adj" fmla="val -46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 name="Сердце 9">
            <a:extLst>
              <a:ext uri="{FF2B5EF4-FFF2-40B4-BE49-F238E27FC236}">
                <a16:creationId xmlns:a16="http://schemas.microsoft.com/office/drawing/2014/main" id="{64239137-7BAC-47B2-9A1F-923DA2E135A0}"/>
              </a:ext>
            </a:extLst>
          </p:cNvPr>
          <p:cNvSpPr/>
          <p:nvPr/>
        </p:nvSpPr>
        <p:spPr>
          <a:xfrm>
            <a:off x="10439400" y="3544094"/>
            <a:ext cx="914400" cy="914400"/>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 name="Соединитель: изогнутый 12">
            <a:extLst>
              <a:ext uri="{FF2B5EF4-FFF2-40B4-BE49-F238E27FC236}">
                <a16:creationId xmlns:a16="http://schemas.microsoft.com/office/drawing/2014/main" id="{7F0F2BE6-1B38-40A1-8F94-4DB29A97A1A9}"/>
              </a:ext>
            </a:extLst>
          </p:cNvPr>
          <p:cNvCxnSpPr>
            <a:cxnSpLocks/>
            <a:stCxn id="9" idx="6"/>
          </p:cNvCxnSpPr>
          <p:nvPr/>
        </p:nvCxnSpPr>
        <p:spPr>
          <a:xfrm>
            <a:off x="1752600" y="4001294"/>
            <a:ext cx="679450" cy="228600"/>
          </a:xfrm>
          <a:prstGeom prst="curvedConnector3">
            <a:avLst/>
          </a:prstGeom>
        </p:spPr>
        <p:style>
          <a:lnRef idx="3">
            <a:schemeClr val="accent6"/>
          </a:lnRef>
          <a:fillRef idx="0">
            <a:schemeClr val="accent6"/>
          </a:fillRef>
          <a:effectRef idx="2">
            <a:schemeClr val="accent6"/>
          </a:effectRef>
          <a:fontRef idx="minor">
            <a:schemeClr val="tx1"/>
          </a:fontRef>
        </p:style>
      </p:cxnSp>
      <p:cxnSp>
        <p:nvCxnSpPr>
          <p:cNvPr id="15" name="Соединитель: изогнутый 14">
            <a:extLst>
              <a:ext uri="{FF2B5EF4-FFF2-40B4-BE49-F238E27FC236}">
                <a16:creationId xmlns:a16="http://schemas.microsoft.com/office/drawing/2014/main" id="{1C27E93D-5708-4942-BF8B-3A1328C69D26}"/>
              </a:ext>
            </a:extLst>
          </p:cNvPr>
          <p:cNvCxnSpPr>
            <a:cxnSpLocks/>
          </p:cNvCxnSpPr>
          <p:nvPr/>
        </p:nvCxnSpPr>
        <p:spPr>
          <a:xfrm flipV="1">
            <a:off x="2432050" y="400050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3" name="Соединитель: изогнутый 32">
            <a:extLst>
              <a:ext uri="{FF2B5EF4-FFF2-40B4-BE49-F238E27FC236}">
                <a16:creationId xmlns:a16="http://schemas.microsoft.com/office/drawing/2014/main" id="{DA48D2EA-4294-4235-A2BC-DF9A14FC8C54}"/>
              </a:ext>
            </a:extLst>
          </p:cNvPr>
          <p:cNvCxnSpPr>
            <a:cxnSpLocks/>
          </p:cNvCxnSpPr>
          <p:nvPr/>
        </p:nvCxnSpPr>
        <p:spPr>
          <a:xfrm rot="10800000">
            <a:off x="2744787" y="400050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8" name="Соединитель: изогнутый 37">
            <a:extLst>
              <a:ext uri="{FF2B5EF4-FFF2-40B4-BE49-F238E27FC236}">
                <a16:creationId xmlns:a16="http://schemas.microsoft.com/office/drawing/2014/main" id="{201A0F78-4C9C-4392-BF8B-497D4E37E0E0}"/>
              </a:ext>
            </a:extLst>
          </p:cNvPr>
          <p:cNvCxnSpPr>
            <a:cxnSpLocks/>
          </p:cNvCxnSpPr>
          <p:nvPr/>
        </p:nvCxnSpPr>
        <p:spPr>
          <a:xfrm flipV="1">
            <a:off x="3424237" y="399494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9" name="Соединитель: изогнутый 38">
            <a:extLst>
              <a:ext uri="{FF2B5EF4-FFF2-40B4-BE49-F238E27FC236}">
                <a16:creationId xmlns:a16="http://schemas.microsoft.com/office/drawing/2014/main" id="{485C8177-3B63-440C-B8D3-49B9A530606C}"/>
              </a:ext>
            </a:extLst>
          </p:cNvPr>
          <p:cNvCxnSpPr>
            <a:cxnSpLocks/>
          </p:cNvCxnSpPr>
          <p:nvPr/>
        </p:nvCxnSpPr>
        <p:spPr>
          <a:xfrm rot="10800000">
            <a:off x="3736974" y="399494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0" name="Соединитель: изогнутый 39">
            <a:extLst>
              <a:ext uri="{FF2B5EF4-FFF2-40B4-BE49-F238E27FC236}">
                <a16:creationId xmlns:a16="http://schemas.microsoft.com/office/drawing/2014/main" id="{8105630E-2B14-4180-85BC-2BC7CF5303E8}"/>
              </a:ext>
            </a:extLst>
          </p:cNvPr>
          <p:cNvCxnSpPr>
            <a:cxnSpLocks/>
          </p:cNvCxnSpPr>
          <p:nvPr/>
        </p:nvCxnSpPr>
        <p:spPr>
          <a:xfrm flipV="1">
            <a:off x="4416424" y="398938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1" name="Соединитель: изогнутый 40">
            <a:extLst>
              <a:ext uri="{FF2B5EF4-FFF2-40B4-BE49-F238E27FC236}">
                <a16:creationId xmlns:a16="http://schemas.microsoft.com/office/drawing/2014/main" id="{0C049290-783B-4C59-B4A2-51C798A582AA}"/>
              </a:ext>
            </a:extLst>
          </p:cNvPr>
          <p:cNvCxnSpPr>
            <a:cxnSpLocks/>
          </p:cNvCxnSpPr>
          <p:nvPr/>
        </p:nvCxnSpPr>
        <p:spPr>
          <a:xfrm rot="10800000">
            <a:off x="4729161" y="398938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2" name="Соединитель: изогнутый 41">
            <a:extLst>
              <a:ext uri="{FF2B5EF4-FFF2-40B4-BE49-F238E27FC236}">
                <a16:creationId xmlns:a16="http://schemas.microsoft.com/office/drawing/2014/main" id="{B73DC313-2203-4BD7-84F6-3EC5BA8486AF}"/>
              </a:ext>
            </a:extLst>
          </p:cNvPr>
          <p:cNvCxnSpPr>
            <a:cxnSpLocks/>
          </p:cNvCxnSpPr>
          <p:nvPr/>
        </p:nvCxnSpPr>
        <p:spPr>
          <a:xfrm flipV="1">
            <a:off x="5395908" y="398382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3" name="Соединитель: изогнутый 42">
            <a:extLst>
              <a:ext uri="{FF2B5EF4-FFF2-40B4-BE49-F238E27FC236}">
                <a16:creationId xmlns:a16="http://schemas.microsoft.com/office/drawing/2014/main" id="{F5651F3A-8E5D-45A1-8DC2-E91D8FF36088}"/>
              </a:ext>
            </a:extLst>
          </p:cNvPr>
          <p:cNvCxnSpPr>
            <a:cxnSpLocks/>
          </p:cNvCxnSpPr>
          <p:nvPr/>
        </p:nvCxnSpPr>
        <p:spPr>
          <a:xfrm rot="10800000">
            <a:off x="5708645" y="398382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4" name="Соединитель: изогнутый 43">
            <a:extLst>
              <a:ext uri="{FF2B5EF4-FFF2-40B4-BE49-F238E27FC236}">
                <a16:creationId xmlns:a16="http://schemas.microsoft.com/office/drawing/2014/main" id="{3818625A-03EB-4AEF-BB5B-7244D967B720}"/>
              </a:ext>
            </a:extLst>
          </p:cNvPr>
          <p:cNvCxnSpPr>
            <a:cxnSpLocks/>
          </p:cNvCxnSpPr>
          <p:nvPr/>
        </p:nvCxnSpPr>
        <p:spPr>
          <a:xfrm flipV="1">
            <a:off x="6361111" y="397826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5" name="Соединитель: изогнутый 44">
            <a:extLst>
              <a:ext uri="{FF2B5EF4-FFF2-40B4-BE49-F238E27FC236}">
                <a16:creationId xmlns:a16="http://schemas.microsoft.com/office/drawing/2014/main" id="{5909344A-9F3A-495F-B109-DADA3208E977}"/>
              </a:ext>
            </a:extLst>
          </p:cNvPr>
          <p:cNvCxnSpPr>
            <a:cxnSpLocks/>
          </p:cNvCxnSpPr>
          <p:nvPr/>
        </p:nvCxnSpPr>
        <p:spPr>
          <a:xfrm rot="10800000">
            <a:off x="6673848" y="397826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6" name="Соединитель: изогнутый 45">
            <a:extLst>
              <a:ext uri="{FF2B5EF4-FFF2-40B4-BE49-F238E27FC236}">
                <a16:creationId xmlns:a16="http://schemas.microsoft.com/office/drawing/2014/main" id="{A50DEDC4-F0F6-4160-9205-4B756008BEE2}"/>
              </a:ext>
            </a:extLst>
          </p:cNvPr>
          <p:cNvCxnSpPr>
            <a:cxnSpLocks/>
          </p:cNvCxnSpPr>
          <p:nvPr/>
        </p:nvCxnSpPr>
        <p:spPr>
          <a:xfrm flipV="1">
            <a:off x="7340592" y="397270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7" name="Соединитель: изогнутый 46">
            <a:extLst>
              <a:ext uri="{FF2B5EF4-FFF2-40B4-BE49-F238E27FC236}">
                <a16:creationId xmlns:a16="http://schemas.microsoft.com/office/drawing/2014/main" id="{A90C5088-3CEB-4E14-BCED-E5667099F689}"/>
              </a:ext>
            </a:extLst>
          </p:cNvPr>
          <p:cNvCxnSpPr>
            <a:cxnSpLocks/>
          </p:cNvCxnSpPr>
          <p:nvPr/>
        </p:nvCxnSpPr>
        <p:spPr>
          <a:xfrm rot="10800000">
            <a:off x="7653329" y="397270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1" name="Соединитель: изогнутый 20">
            <a:extLst>
              <a:ext uri="{FF2B5EF4-FFF2-40B4-BE49-F238E27FC236}">
                <a16:creationId xmlns:a16="http://schemas.microsoft.com/office/drawing/2014/main" id="{651A0F8C-31A4-4328-A122-086DC9DD3327}"/>
              </a:ext>
            </a:extLst>
          </p:cNvPr>
          <p:cNvCxnSpPr>
            <a:cxnSpLocks/>
            <a:stCxn id="9" idx="6"/>
          </p:cNvCxnSpPr>
          <p:nvPr/>
        </p:nvCxnSpPr>
        <p:spPr>
          <a:xfrm flipV="1">
            <a:off x="1752600" y="3162300"/>
            <a:ext cx="687384" cy="838994"/>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22" name="Соединитель: изогнутый 21">
            <a:extLst>
              <a:ext uri="{FF2B5EF4-FFF2-40B4-BE49-F238E27FC236}">
                <a16:creationId xmlns:a16="http://schemas.microsoft.com/office/drawing/2014/main" id="{690DBDDE-83C6-428A-8EFF-E2919EE864A5}"/>
              </a:ext>
            </a:extLst>
          </p:cNvPr>
          <p:cNvCxnSpPr>
            <a:cxnSpLocks/>
          </p:cNvCxnSpPr>
          <p:nvPr/>
        </p:nvCxnSpPr>
        <p:spPr>
          <a:xfrm rot="16200000" flipH="1">
            <a:off x="1909152" y="2625906"/>
            <a:ext cx="714008" cy="347663"/>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23" name="Соединитель: изогнутый 22">
            <a:extLst>
              <a:ext uri="{FF2B5EF4-FFF2-40B4-BE49-F238E27FC236}">
                <a16:creationId xmlns:a16="http://schemas.microsoft.com/office/drawing/2014/main" id="{BB94AF67-26A2-4B5C-81AD-2A2CAAA7A0D2}"/>
              </a:ext>
            </a:extLst>
          </p:cNvPr>
          <p:cNvCxnSpPr>
            <a:cxnSpLocks/>
          </p:cNvCxnSpPr>
          <p:nvPr/>
        </p:nvCxnSpPr>
        <p:spPr>
          <a:xfrm rot="5400000" flipH="1" flipV="1">
            <a:off x="2065552" y="2174662"/>
            <a:ext cx="294847" cy="241300"/>
          </a:xfrm>
          <a:prstGeom prst="curvedConnector3">
            <a:avLst>
              <a:gd name="adj1" fmla="val 185681"/>
            </a:avLst>
          </a:prstGeom>
        </p:spPr>
        <p:style>
          <a:lnRef idx="3">
            <a:schemeClr val="accent6"/>
          </a:lnRef>
          <a:fillRef idx="0">
            <a:schemeClr val="accent6"/>
          </a:fillRef>
          <a:effectRef idx="2">
            <a:schemeClr val="accent6"/>
          </a:effectRef>
          <a:fontRef idx="minor">
            <a:schemeClr val="tx1"/>
          </a:fontRef>
        </p:style>
      </p:cxnSp>
      <p:cxnSp>
        <p:nvCxnSpPr>
          <p:cNvPr id="24" name="Соединитель: изогнутый 23">
            <a:extLst>
              <a:ext uri="{FF2B5EF4-FFF2-40B4-BE49-F238E27FC236}">
                <a16:creationId xmlns:a16="http://schemas.microsoft.com/office/drawing/2014/main" id="{9F7B099B-A177-4017-BCEB-766568E9F338}"/>
              </a:ext>
            </a:extLst>
          </p:cNvPr>
          <p:cNvCxnSpPr>
            <a:cxnSpLocks/>
          </p:cNvCxnSpPr>
          <p:nvPr/>
        </p:nvCxnSpPr>
        <p:spPr>
          <a:xfrm rot="5400000" flipH="1" flipV="1">
            <a:off x="1846858" y="2207596"/>
            <a:ext cx="570320" cy="403218"/>
          </a:xfrm>
          <a:prstGeom prst="curvedConnector3">
            <a:avLst>
              <a:gd name="adj1" fmla="val -40186"/>
            </a:avLst>
          </a:prstGeom>
        </p:spPr>
        <p:style>
          <a:lnRef idx="3">
            <a:schemeClr val="accent6"/>
          </a:lnRef>
          <a:fillRef idx="0">
            <a:schemeClr val="accent6"/>
          </a:fillRef>
          <a:effectRef idx="2">
            <a:schemeClr val="accent6"/>
          </a:effectRef>
          <a:fontRef idx="minor">
            <a:schemeClr val="tx1"/>
          </a:fontRef>
        </p:style>
      </p:cxnSp>
      <p:cxnSp>
        <p:nvCxnSpPr>
          <p:cNvPr id="26" name="Соединитель: изогнутый 25">
            <a:extLst>
              <a:ext uri="{FF2B5EF4-FFF2-40B4-BE49-F238E27FC236}">
                <a16:creationId xmlns:a16="http://schemas.microsoft.com/office/drawing/2014/main" id="{7BA6ED9D-6322-4C47-ADC5-A821DBE47254}"/>
              </a:ext>
            </a:extLst>
          </p:cNvPr>
          <p:cNvCxnSpPr>
            <a:cxnSpLocks/>
          </p:cNvCxnSpPr>
          <p:nvPr/>
        </p:nvCxnSpPr>
        <p:spPr>
          <a:xfrm flipV="1">
            <a:off x="1930410" y="2072482"/>
            <a:ext cx="1292211" cy="624664"/>
          </a:xfrm>
          <a:prstGeom prst="curvedConnector3">
            <a:avLst>
              <a:gd name="adj1" fmla="val -1598"/>
            </a:avLst>
          </a:prstGeom>
        </p:spPr>
        <p:style>
          <a:lnRef idx="3">
            <a:schemeClr val="accent6"/>
          </a:lnRef>
          <a:fillRef idx="0">
            <a:schemeClr val="accent6"/>
          </a:fillRef>
          <a:effectRef idx="2">
            <a:schemeClr val="accent6"/>
          </a:effectRef>
          <a:fontRef idx="minor">
            <a:schemeClr val="tx1"/>
          </a:fontRef>
        </p:style>
      </p:cxnSp>
      <p:cxnSp>
        <p:nvCxnSpPr>
          <p:cNvPr id="27" name="Соединитель: изогнутый 26">
            <a:extLst>
              <a:ext uri="{FF2B5EF4-FFF2-40B4-BE49-F238E27FC236}">
                <a16:creationId xmlns:a16="http://schemas.microsoft.com/office/drawing/2014/main" id="{0BBC7327-3CEF-4DB1-8A5A-CA820EB030B7}"/>
              </a:ext>
            </a:extLst>
          </p:cNvPr>
          <p:cNvCxnSpPr>
            <a:cxnSpLocks/>
          </p:cNvCxnSpPr>
          <p:nvPr/>
        </p:nvCxnSpPr>
        <p:spPr>
          <a:xfrm flipV="1">
            <a:off x="3168640" y="18403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28" name="Соединитель: изогнутый 27">
            <a:extLst>
              <a:ext uri="{FF2B5EF4-FFF2-40B4-BE49-F238E27FC236}">
                <a16:creationId xmlns:a16="http://schemas.microsoft.com/office/drawing/2014/main" id="{60796559-85E3-44F9-BD6E-38CC0F65F5BD}"/>
              </a:ext>
            </a:extLst>
          </p:cNvPr>
          <p:cNvCxnSpPr>
            <a:cxnSpLocks/>
          </p:cNvCxnSpPr>
          <p:nvPr/>
        </p:nvCxnSpPr>
        <p:spPr>
          <a:xfrm rot="10800000">
            <a:off x="3481377" y="18403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9" name="Соединитель: изогнутый 28">
            <a:extLst>
              <a:ext uri="{FF2B5EF4-FFF2-40B4-BE49-F238E27FC236}">
                <a16:creationId xmlns:a16="http://schemas.microsoft.com/office/drawing/2014/main" id="{E685C452-16EC-46F7-90FB-7E0FAB49AC31}"/>
              </a:ext>
            </a:extLst>
          </p:cNvPr>
          <p:cNvCxnSpPr>
            <a:cxnSpLocks/>
          </p:cNvCxnSpPr>
          <p:nvPr/>
        </p:nvCxnSpPr>
        <p:spPr>
          <a:xfrm flipV="1">
            <a:off x="4133843" y="18347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0" name="Соединитель: изогнутый 29">
            <a:extLst>
              <a:ext uri="{FF2B5EF4-FFF2-40B4-BE49-F238E27FC236}">
                <a16:creationId xmlns:a16="http://schemas.microsoft.com/office/drawing/2014/main" id="{617D261D-FC5A-416A-A9C1-1BBA728A22BD}"/>
              </a:ext>
            </a:extLst>
          </p:cNvPr>
          <p:cNvCxnSpPr>
            <a:cxnSpLocks/>
          </p:cNvCxnSpPr>
          <p:nvPr/>
        </p:nvCxnSpPr>
        <p:spPr>
          <a:xfrm rot="10800000">
            <a:off x="4446580" y="18347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1" name="Соединитель: изогнутый 30">
            <a:extLst>
              <a:ext uri="{FF2B5EF4-FFF2-40B4-BE49-F238E27FC236}">
                <a16:creationId xmlns:a16="http://schemas.microsoft.com/office/drawing/2014/main" id="{734383C6-07B1-4F7A-B427-A25347016A38}"/>
              </a:ext>
            </a:extLst>
          </p:cNvPr>
          <p:cNvCxnSpPr>
            <a:cxnSpLocks/>
          </p:cNvCxnSpPr>
          <p:nvPr/>
        </p:nvCxnSpPr>
        <p:spPr>
          <a:xfrm flipV="1">
            <a:off x="5113324" y="1829187"/>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2" name="Соединитель: изогнутый 31">
            <a:extLst>
              <a:ext uri="{FF2B5EF4-FFF2-40B4-BE49-F238E27FC236}">
                <a16:creationId xmlns:a16="http://schemas.microsoft.com/office/drawing/2014/main" id="{81FC228B-3CC8-4448-84DF-3437D925C61B}"/>
              </a:ext>
            </a:extLst>
          </p:cNvPr>
          <p:cNvCxnSpPr>
            <a:cxnSpLocks/>
          </p:cNvCxnSpPr>
          <p:nvPr/>
        </p:nvCxnSpPr>
        <p:spPr>
          <a:xfrm rot="10800000">
            <a:off x="5426061" y="1829189"/>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4" name="Соединитель: изогнутый 33">
            <a:extLst>
              <a:ext uri="{FF2B5EF4-FFF2-40B4-BE49-F238E27FC236}">
                <a16:creationId xmlns:a16="http://schemas.microsoft.com/office/drawing/2014/main" id="{A48BA788-7C2F-402B-A070-2D7D90AF3A52}"/>
              </a:ext>
            </a:extLst>
          </p:cNvPr>
          <p:cNvCxnSpPr>
            <a:cxnSpLocks/>
          </p:cNvCxnSpPr>
          <p:nvPr/>
        </p:nvCxnSpPr>
        <p:spPr>
          <a:xfrm flipV="1">
            <a:off x="6105508" y="1823628"/>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5" name="Соединитель: изогнутый 34">
            <a:extLst>
              <a:ext uri="{FF2B5EF4-FFF2-40B4-BE49-F238E27FC236}">
                <a16:creationId xmlns:a16="http://schemas.microsoft.com/office/drawing/2014/main" id="{7067B285-FEC2-421A-9CF8-2F076D994FCD}"/>
              </a:ext>
            </a:extLst>
          </p:cNvPr>
          <p:cNvCxnSpPr>
            <a:cxnSpLocks/>
          </p:cNvCxnSpPr>
          <p:nvPr/>
        </p:nvCxnSpPr>
        <p:spPr>
          <a:xfrm rot="10800000">
            <a:off x="6418245" y="1823630"/>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0" name="Соединитель: изогнутый 59">
            <a:extLst>
              <a:ext uri="{FF2B5EF4-FFF2-40B4-BE49-F238E27FC236}">
                <a16:creationId xmlns:a16="http://schemas.microsoft.com/office/drawing/2014/main" id="{13092186-D5ED-4E86-A842-41DF13D98B2A}"/>
              </a:ext>
            </a:extLst>
          </p:cNvPr>
          <p:cNvCxnSpPr>
            <a:cxnSpLocks/>
          </p:cNvCxnSpPr>
          <p:nvPr/>
        </p:nvCxnSpPr>
        <p:spPr>
          <a:xfrm flipV="1">
            <a:off x="1819275" y="3046808"/>
            <a:ext cx="1412478" cy="955280"/>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63" name="Соединитель: изогнутый 62">
            <a:extLst>
              <a:ext uri="{FF2B5EF4-FFF2-40B4-BE49-F238E27FC236}">
                <a16:creationId xmlns:a16="http://schemas.microsoft.com/office/drawing/2014/main" id="{E0B580B0-159A-4A94-896B-7B7EB7467DD8}"/>
              </a:ext>
            </a:extLst>
          </p:cNvPr>
          <p:cNvCxnSpPr>
            <a:cxnSpLocks/>
          </p:cNvCxnSpPr>
          <p:nvPr/>
        </p:nvCxnSpPr>
        <p:spPr>
          <a:xfrm flipV="1">
            <a:off x="3187683" y="280292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4" name="Соединитель: изогнутый 63">
            <a:extLst>
              <a:ext uri="{FF2B5EF4-FFF2-40B4-BE49-F238E27FC236}">
                <a16:creationId xmlns:a16="http://schemas.microsoft.com/office/drawing/2014/main" id="{F9CAA430-7885-4094-880D-ABDDF3DCF127}"/>
              </a:ext>
            </a:extLst>
          </p:cNvPr>
          <p:cNvCxnSpPr>
            <a:cxnSpLocks/>
          </p:cNvCxnSpPr>
          <p:nvPr/>
        </p:nvCxnSpPr>
        <p:spPr>
          <a:xfrm rot="10800000">
            <a:off x="3500420" y="280292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5" name="Соединитель: изогнутый 64">
            <a:extLst>
              <a:ext uri="{FF2B5EF4-FFF2-40B4-BE49-F238E27FC236}">
                <a16:creationId xmlns:a16="http://schemas.microsoft.com/office/drawing/2014/main" id="{6345DF8A-8358-40A5-9FE6-B9374F6AA16E}"/>
              </a:ext>
            </a:extLst>
          </p:cNvPr>
          <p:cNvCxnSpPr>
            <a:cxnSpLocks/>
          </p:cNvCxnSpPr>
          <p:nvPr/>
        </p:nvCxnSpPr>
        <p:spPr>
          <a:xfrm flipV="1">
            <a:off x="4152886" y="279736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6" name="Соединитель: изогнутый 65">
            <a:extLst>
              <a:ext uri="{FF2B5EF4-FFF2-40B4-BE49-F238E27FC236}">
                <a16:creationId xmlns:a16="http://schemas.microsoft.com/office/drawing/2014/main" id="{C35D3C88-E77D-4CF8-A9C7-12180D06C4E1}"/>
              </a:ext>
            </a:extLst>
          </p:cNvPr>
          <p:cNvCxnSpPr>
            <a:cxnSpLocks/>
          </p:cNvCxnSpPr>
          <p:nvPr/>
        </p:nvCxnSpPr>
        <p:spPr>
          <a:xfrm rot="10800000">
            <a:off x="4465623" y="279736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7" name="Соединитель: изогнутый 66">
            <a:extLst>
              <a:ext uri="{FF2B5EF4-FFF2-40B4-BE49-F238E27FC236}">
                <a16:creationId xmlns:a16="http://schemas.microsoft.com/office/drawing/2014/main" id="{0B09EB71-8F67-400B-8B8A-23A353F7F01F}"/>
              </a:ext>
            </a:extLst>
          </p:cNvPr>
          <p:cNvCxnSpPr>
            <a:cxnSpLocks/>
          </p:cNvCxnSpPr>
          <p:nvPr/>
        </p:nvCxnSpPr>
        <p:spPr>
          <a:xfrm flipV="1">
            <a:off x="5132367" y="27918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8" name="Соединитель: изогнутый 67">
            <a:extLst>
              <a:ext uri="{FF2B5EF4-FFF2-40B4-BE49-F238E27FC236}">
                <a16:creationId xmlns:a16="http://schemas.microsoft.com/office/drawing/2014/main" id="{936E5432-DEA1-4064-ACE5-039BB0C74FDC}"/>
              </a:ext>
            </a:extLst>
          </p:cNvPr>
          <p:cNvCxnSpPr>
            <a:cxnSpLocks/>
          </p:cNvCxnSpPr>
          <p:nvPr/>
        </p:nvCxnSpPr>
        <p:spPr>
          <a:xfrm rot="10800000">
            <a:off x="5445104" y="27918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9" name="Соединитель: изогнутый 68">
            <a:extLst>
              <a:ext uri="{FF2B5EF4-FFF2-40B4-BE49-F238E27FC236}">
                <a16:creationId xmlns:a16="http://schemas.microsoft.com/office/drawing/2014/main" id="{0F9E1AD4-6DE4-49C4-BB00-0C86E4978C9E}"/>
              </a:ext>
            </a:extLst>
          </p:cNvPr>
          <p:cNvCxnSpPr>
            <a:cxnSpLocks/>
          </p:cNvCxnSpPr>
          <p:nvPr/>
        </p:nvCxnSpPr>
        <p:spPr>
          <a:xfrm flipV="1">
            <a:off x="6124551" y="27862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0" name="Соединитель: изогнутый 69">
            <a:extLst>
              <a:ext uri="{FF2B5EF4-FFF2-40B4-BE49-F238E27FC236}">
                <a16:creationId xmlns:a16="http://schemas.microsoft.com/office/drawing/2014/main" id="{DA4457A5-D607-4319-95E5-D09412AA21F3}"/>
              </a:ext>
            </a:extLst>
          </p:cNvPr>
          <p:cNvCxnSpPr>
            <a:cxnSpLocks/>
          </p:cNvCxnSpPr>
          <p:nvPr/>
        </p:nvCxnSpPr>
        <p:spPr>
          <a:xfrm rot="10800000">
            <a:off x="6437288" y="27862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sp>
        <p:nvSpPr>
          <p:cNvPr id="71" name="Символ &quot;Запрещено&quot; 70">
            <a:extLst>
              <a:ext uri="{FF2B5EF4-FFF2-40B4-BE49-F238E27FC236}">
                <a16:creationId xmlns:a16="http://schemas.microsoft.com/office/drawing/2014/main" id="{3CA9D984-3507-48BF-99A1-93B9A0455F26}"/>
              </a:ext>
            </a:extLst>
          </p:cNvPr>
          <p:cNvSpPr/>
          <p:nvPr/>
        </p:nvSpPr>
        <p:spPr>
          <a:xfrm>
            <a:off x="9020152" y="1858928"/>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
        <p:nvSpPr>
          <p:cNvPr id="72" name="Символ &quot;Запрещено&quot; 71">
            <a:extLst>
              <a:ext uri="{FF2B5EF4-FFF2-40B4-BE49-F238E27FC236}">
                <a16:creationId xmlns:a16="http://schemas.microsoft.com/office/drawing/2014/main" id="{C0B271C6-C89A-4722-AEB4-7E12A3719B23}"/>
              </a:ext>
            </a:extLst>
          </p:cNvPr>
          <p:cNvSpPr/>
          <p:nvPr/>
        </p:nvSpPr>
        <p:spPr>
          <a:xfrm>
            <a:off x="7111196" y="2803073"/>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cxnSp>
        <p:nvCxnSpPr>
          <p:cNvPr id="73" name="Соединитель: изогнутый 72">
            <a:extLst>
              <a:ext uri="{FF2B5EF4-FFF2-40B4-BE49-F238E27FC236}">
                <a16:creationId xmlns:a16="http://schemas.microsoft.com/office/drawing/2014/main" id="{B01CFAA6-AE44-4183-91CD-B15FB5DFE334}"/>
              </a:ext>
            </a:extLst>
          </p:cNvPr>
          <p:cNvCxnSpPr>
            <a:cxnSpLocks/>
            <a:stCxn id="9" idx="6"/>
          </p:cNvCxnSpPr>
          <p:nvPr/>
        </p:nvCxnSpPr>
        <p:spPr>
          <a:xfrm>
            <a:off x="1752600" y="4001294"/>
            <a:ext cx="650891" cy="1471612"/>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76" name="Соединитель: изогнутый 75">
            <a:extLst>
              <a:ext uri="{FF2B5EF4-FFF2-40B4-BE49-F238E27FC236}">
                <a16:creationId xmlns:a16="http://schemas.microsoft.com/office/drawing/2014/main" id="{2102C7B8-4D1D-4996-B3FC-D92CA67FCB2D}"/>
              </a:ext>
            </a:extLst>
          </p:cNvPr>
          <p:cNvCxnSpPr>
            <a:cxnSpLocks/>
          </p:cNvCxnSpPr>
          <p:nvPr/>
        </p:nvCxnSpPr>
        <p:spPr>
          <a:xfrm flipV="1">
            <a:off x="7090556" y="182024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7" name="Соединитель: изогнутый 76">
            <a:extLst>
              <a:ext uri="{FF2B5EF4-FFF2-40B4-BE49-F238E27FC236}">
                <a16:creationId xmlns:a16="http://schemas.microsoft.com/office/drawing/2014/main" id="{3CA8686D-0DE3-482C-BD1A-9DC9D9CA71BA}"/>
              </a:ext>
            </a:extLst>
          </p:cNvPr>
          <p:cNvCxnSpPr>
            <a:cxnSpLocks/>
          </p:cNvCxnSpPr>
          <p:nvPr/>
        </p:nvCxnSpPr>
        <p:spPr>
          <a:xfrm rot="10800000">
            <a:off x="7403293" y="182024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78" name="Соединитель: изогнутый 77">
            <a:extLst>
              <a:ext uri="{FF2B5EF4-FFF2-40B4-BE49-F238E27FC236}">
                <a16:creationId xmlns:a16="http://schemas.microsoft.com/office/drawing/2014/main" id="{DF04700D-00D5-458F-AC7F-5D87F5968048}"/>
              </a:ext>
            </a:extLst>
          </p:cNvPr>
          <p:cNvCxnSpPr>
            <a:cxnSpLocks/>
          </p:cNvCxnSpPr>
          <p:nvPr/>
        </p:nvCxnSpPr>
        <p:spPr>
          <a:xfrm flipV="1">
            <a:off x="8082740" y="181468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9" name="Соединитель: изогнутый 78">
            <a:extLst>
              <a:ext uri="{FF2B5EF4-FFF2-40B4-BE49-F238E27FC236}">
                <a16:creationId xmlns:a16="http://schemas.microsoft.com/office/drawing/2014/main" id="{E8FD5E70-926C-4A0D-B1D0-2F298708FE88}"/>
              </a:ext>
            </a:extLst>
          </p:cNvPr>
          <p:cNvCxnSpPr>
            <a:cxnSpLocks/>
          </p:cNvCxnSpPr>
          <p:nvPr/>
        </p:nvCxnSpPr>
        <p:spPr>
          <a:xfrm rot="10800000">
            <a:off x="8395477" y="181468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0" name="Соединитель: изогнутый 79">
            <a:extLst>
              <a:ext uri="{FF2B5EF4-FFF2-40B4-BE49-F238E27FC236}">
                <a16:creationId xmlns:a16="http://schemas.microsoft.com/office/drawing/2014/main" id="{8931B77B-3D93-4F89-97BD-E7640AEE3D9B}"/>
              </a:ext>
            </a:extLst>
          </p:cNvPr>
          <p:cNvCxnSpPr>
            <a:cxnSpLocks/>
          </p:cNvCxnSpPr>
          <p:nvPr/>
        </p:nvCxnSpPr>
        <p:spPr>
          <a:xfrm flipV="1">
            <a:off x="3068340" y="569515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1" name="Соединитель: изогнутый 80">
            <a:extLst>
              <a:ext uri="{FF2B5EF4-FFF2-40B4-BE49-F238E27FC236}">
                <a16:creationId xmlns:a16="http://schemas.microsoft.com/office/drawing/2014/main" id="{46C23BC5-7E63-40FF-97CE-8CBB5E188C95}"/>
              </a:ext>
            </a:extLst>
          </p:cNvPr>
          <p:cNvCxnSpPr>
            <a:cxnSpLocks/>
          </p:cNvCxnSpPr>
          <p:nvPr/>
        </p:nvCxnSpPr>
        <p:spPr>
          <a:xfrm rot="10800000">
            <a:off x="3381077" y="569515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2" name="Соединитель: изогнутый 81">
            <a:extLst>
              <a:ext uri="{FF2B5EF4-FFF2-40B4-BE49-F238E27FC236}">
                <a16:creationId xmlns:a16="http://schemas.microsoft.com/office/drawing/2014/main" id="{6172775F-A849-4372-AD2A-51050C7B43D3}"/>
              </a:ext>
            </a:extLst>
          </p:cNvPr>
          <p:cNvCxnSpPr>
            <a:cxnSpLocks/>
          </p:cNvCxnSpPr>
          <p:nvPr/>
        </p:nvCxnSpPr>
        <p:spPr>
          <a:xfrm flipV="1">
            <a:off x="4033543" y="568959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3" name="Соединитель: изогнутый 82">
            <a:extLst>
              <a:ext uri="{FF2B5EF4-FFF2-40B4-BE49-F238E27FC236}">
                <a16:creationId xmlns:a16="http://schemas.microsoft.com/office/drawing/2014/main" id="{B6729931-C311-4FBC-84D4-9C92963A0900}"/>
              </a:ext>
            </a:extLst>
          </p:cNvPr>
          <p:cNvCxnSpPr>
            <a:cxnSpLocks/>
          </p:cNvCxnSpPr>
          <p:nvPr/>
        </p:nvCxnSpPr>
        <p:spPr>
          <a:xfrm rot="10800000">
            <a:off x="4346280" y="568959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4" name="Соединитель: изогнутый 83">
            <a:extLst>
              <a:ext uri="{FF2B5EF4-FFF2-40B4-BE49-F238E27FC236}">
                <a16:creationId xmlns:a16="http://schemas.microsoft.com/office/drawing/2014/main" id="{5CDDA9A4-5C57-4348-8625-1470F9519AC7}"/>
              </a:ext>
            </a:extLst>
          </p:cNvPr>
          <p:cNvCxnSpPr>
            <a:cxnSpLocks/>
          </p:cNvCxnSpPr>
          <p:nvPr/>
        </p:nvCxnSpPr>
        <p:spPr>
          <a:xfrm>
            <a:off x="2403491" y="5472906"/>
            <a:ext cx="662469" cy="457200"/>
          </a:xfrm>
          <a:prstGeom prst="curvedConnector3">
            <a:avLst>
              <a:gd name="adj1" fmla="val 2553"/>
            </a:avLst>
          </a:prstGeom>
        </p:spPr>
        <p:style>
          <a:lnRef idx="3">
            <a:schemeClr val="accent6"/>
          </a:lnRef>
          <a:fillRef idx="0">
            <a:schemeClr val="accent6"/>
          </a:fillRef>
          <a:effectRef idx="2">
            <a:schemeClr val="accent6"/>
          </a:effectRef>
          <a:fontRef idx="minor">
            <a:schemeClr val="tx1"/>
          </a:fontRef>
        </p:style>
      </p:cxnSp>
      <p:sp>
        <p:nvSpPr>
          <p:cNvPr id="90" name="Символ &quot;Запрещено&quot; 89">
            <a:extLst>
              <a:ext uri="{FF2B5EF4-FFF2-40B4-BE49-F238E27FC236}">
                <a16:creationId xmlns:a16="http://schemas.microsoft.com/office/drawing/2014/main" id="{96080DA7-0BA3-48C6-9C62-635B83B5C19D}"/>
              </a:ext>
            </a:extLst>
          </p:cNvPr>
          <p:cNvSpPr/>
          <p:nvPr/>
        </p:nvSpPr>
        <p:spPr>
          <a:xfrm>
            <a:off x="4998746" y="5701506"/>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
        <p:nvSpPr>
          <p:cNvPr id="56" name="Символ &quot;Запрещено&quot; 55">
            <a:extLst>
              <a:ext uri="{FF2B5EF4-FFF2-40B4-BE49-F238E27FC236}">
                <a16:creationId xmlns:a16="http://schemas.microsoft.com/office/drawing/2014/main" id="{3B01268E-B7C5-40E8-B07C-089CA78A39F7}"/>
              </a:ext>
            </a:extLst>
          </p:cNvPr>
          <p:cNvSpPr/>
          <p:nvPr/>
        </p:nvSpPr>
        <p:spPr>
          <a:xfrm>
            <a:off x="8345485" y="4000500"/>
            <a:ext cx="347664" cy="36792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426396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A316-80F5-4D50-BDF6-A5248FA5C841}"/>
              </a:ext>
            </a:extLst>
          </p:cNvPr>
          <p:cNvSpPr>
            <a:spLocks noGrp="1"/>
          </p:cNvSpPr>
          <p:nvPr>
            <p:ph type="title"/>
          </p:nvPr>
        </p:nvSpPr>
        <p:spPr/>
        <p:txBody>
          <a:bodyPr/>
          <a:lstStyle/>
          <a:p>
            <a:r>
              <a:rPr lang="ru-RU" dirty="0"/>
              <a:t>Хобби-</a:t>
            </a:r>
            <a:r>
              <a:rPr lang="ru-RU" dirty="0" err="1"/>
              <a:t>геймдев</a:t>
            </a:r>
            <a:r>
              <a:rPr lang="ru-RU" dirty="0"/>
              <a:t> это прототипирование!</a:t>
            </a:r>
            <a:endParaRPr lang="en-US" b="1" dirty="0"/>
          </a:p>
        </p:txBody>
      </p:sp>
      <p:sp>
        <p:nvSpPr>
          <p:cNvPr id="9" name="Улыбающееся лицо 8">
            <a:extLst>
              <a:ext uri="{FF2B5EF4-FFF2-40B4-BE49-F238E27FC236}">
                <a16:creationId xmlns:a16="http://schemas.microsoft.com/office/drawing/2014/main" id="{193A530E-3FD1-4A54-809D-7F3D41D2BCE8}"/>
              </a:ext>
            </a:extLst>
          </p:cNvPr>
          <p:cNvSpPr/>
          <p:nvPr/>
        </p:nvSpPr>
        <p:spPr>
          <a:xfrm>
            <a:off x="838200" y="3544094"/>
            <a:ext cx="914400" cy="914400"/>
          </a:xfrm>
          <a:prstGeom prst="smileyFace">
            <a:avLst>
              <a:gd name="adj" fmla="val 46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 name="Сердце 9">
            <a:extLst>
              <a:ext uri="{FF2B5EF4-FFF2-40B4-BE49-F238E27FC236}">
                <a16:creationId xmlns:a16="http://schemas.microsoft.com/office/drawing/2014/main" id="{64239137-7BAC-47B2-9A1F-923DA2E135A0}"/>
              </a:ext>
            </a:extLst>
          </p:cNvPr>
          <p:cNvSpPr/>
          <p:nvPr/>
        </p:nvSpPr>
        <p:spPr>
          <a:xfrm>
            <a:off x="10439400" y="3544094"/>
            <a:ext cx="914400" cy="914400"/>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 name="Соединитель: изогнутый 12">
            <a:extLst>
              <a:ext uri="{FF2B5EF4-FFF2-40B4-BE49-F238E27FC236}">
                <a16:creationId xmlns:a16="http://schemas.microsoft.com/office/drawing/2014/main" id="{7F0F2BE6-1B38-40A1-8F94-4DB29A97A1A9}"/>
              </a:ext>
            </a:extLst>
          </p:cNvPr>
          <p:cNvCxnSpPr>
            <a:cxnSpLocks/>
            <a:stCxn id="9" idx="6"/>
          </p:cNvCxnSpPr>
          <p:nvPr/>
        </p:nvCxnSpPr>
        <p:spPr>
          <a:xfrm>
            <a:off x="1752600" y="4001294"/>
            <a:ext cx="679450" cy="228600"/>
          </a:xfrm>
          <a:prstGeom prst="curvedConnector3">
            <a:avLst/>
          </a:prstGeom>
        </p:spPr>
        <p:style>
          <a:lnRef idx="3">
            <a:schemeClr val="accent6"/>
          </a:lnRef>
          <a:fillRef idx="0">
            <a:schemeClr val="accent6"/>
          </a:fillRef>
          <a:effectRef idx="2">
            <a:schemeClr val="accent6"/>
          </a:effectRef>
          <a:fontRef idx="minor">
            <a:schemeClr val="tx1"/>
          </a:fontRef>
        </p:style>
      </p:cxnSp>
      <p:cxnSp>
        <p:nvCxnSpPr>
          <p:cNvPr id="15" name="Соединитель: изогнутый 14">
            <a:extLst>
              <a:ext uri="{FF2B5EF4-FFF2-40B4-BE49-F238E27FC236}">
                <a16:creationId xmlns:a16="http://schemas.microsoft.com/office/drawing/2014/main" id="{1C27E93D-5708-4942-BF8B-3A1328C69D26}"/>
              </a:ext>
            </a:extLst>
          </p:cNvPr>
          <p:cNvCxnSpPr>
            <a:cxnSpLocks/>
          </p:cNvCxnSpPr>
          <p:nvPr/>
        </p:nvCxnSpPr>
        <p:spPr>
          <a:xfrm flipV="1">
            <a:off x="2432050" y="400050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3" name="Соединитель: изогнутый 32">
            <a:extLst>
              <a:ext uri="{FF2B5EF4-FFF2-40B4-BE49-F238E27FC236}">
                <a16:creationId xmlns:a16="http://schemas.microsoft.com/office/drawing/2014/main" id="{DA48D2EA-4294-4235-A2BC-DF9A14FC8C54}"/>
              </a:ext>
            </a:extLst>
          </p:cNvPr>
          <p:cNvCxnSpPr>
            <a:cxnSpLocks/>
          </p:cNvCxnSpPr>
          <p:nvPr/>
        </p:nvCxnSpPr>
        <p:spPr>
          <a:xfrm rot="10800000">
            <a:off x="2744787" y="400050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8" name="Соединитель: изогнутый 37">
            <a:extLst>
              <a:ext uri="{FF2B5EF4-FFF2-40B4-BE49-F238E27FC236}">
                <a16:creationId xmlns:a16="http://schemas.microsoft.com/office/drawing/2014/main" id="{201A0F78-4C9C-4392-BF8B-497D4E37E0E0}"/>
              </a:ext>
            </a:extLst>
          </p:cNvPr>
          <p:cNvCxnSpPr>
            <a:cxnSpLocks/>
          </p:cNvCxnSpPr>
          <p:nvPr/>
        </p:nvCxnSpPr>
        <p:spPr>
          <a:xfrm flipV="1">
            <a:off x="3424237" y="3994940"/>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9" name="Соединитель: изогнутый 38">
            <a:extLst>
              <a:ext uri="{FF2B5EF4-FFF2-40B4-BE49-F238E27FC236}">
                <a16:creationId xmlns:a16="http://schemas.microsoft.com/office/drawing/2014/main" id="{485C8177-3B63-440C-B8D3-49B9A530606C}"/>
              </a:ext>
            </a:extLst>
          </p:cNvPr>
          <p:cNvCxnSpPr>
            <a:cxnSpLocks/>
          </p:cNvCxnSpPr>
          <p:nvPr/>
        </p:nvCxnSpPr>
        <p:spPr>
          <a:xfrm rot="10800000">
            <a:off x="3736974" y="3994942"/>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0" name="Соединитель: изогнутый 39">
            <a:extLst>
              <a:ext uri="{FF2B5EF4-FFF2-40B4-BE49-F238E27FC236}">
                <a16:creationId xmlns:a16="http://schemas.microsoft.com/office/drawing/2014/main" id="{8105630E-2B14-4180-85BC-2BC7CF5303E8}"/>
              </a:ext>
            </a:extLst>
          </p:cNvPr>
          <p:cNvCxnSpPr>
            <a:cxnSpLocks/>
          </p:cNvCxnSpPr>
          <p:nvPr/>
        </p:nvCxnSpPr>
        <p:spPr>
          <a:xfrm flipV="1">
            <a:off x="4416424" y="398938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1" name="Соединитель: изогнутый 40">
            <a:extLst>
              <a:ext uri="{FF2B5EF4-FFF2-40B4-BE49-F238E27FC236}">
                <a16:creationId xmlns:a16="http://schemas.microsoft.com/office/drawing/2014/main" id="{0C049290-783B-4C59-B4A2-51C798A582AA}"/>
              </a:ext>
            </a:extLst>
          </p:cNvPr>
          <p:cNvCxnSpPr>
            <a:cxnSpLocks/>
          </p:cNvCxnSpPr>
          <p:nvPr/>
        </p:nvCxnSpPr>
        <p:spPr>
          <a:xfrm rot="10800000">
            <a:off x="4729161" y="398938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2" name="Соединитель: изогнутый 41">
            <a:extLst>
              <a:ext uri="{FF2B5EF4-FFF2-40B4-BE49-F238E27FC236}">
                <a16:creationId xmlns:a16="http://schemas.microsoft.com/office/drawing/2014/main" id="{B73DC313-2203-4BD7-84F6-3EC5BA8486AF}"/>
              </a:ext>
            </a:extLst>
          </p:cNvPr>
          <p:cNvCxnSpPr>
            <a:cxnSpLocks/>
          </p:cNvCxnSpPr>
          <p:nvPr/>
        </p:nvCxnSpPr>
        <p:spPr>
          <a:xfrm flipV="1">
            <a:off x="5395908" y="398382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3" name="Соединитель: изогнутый 42">
            <a:extLst>
              <a:ext uri="{FF2B5EF4-FFF2-40B4-BE49-F238E27FC236}">
                <a16:creationId xmlns:a16="http://schemas.microsoft.com/office/drawing/2014/main" id="{F5651F3A-8E5D-45A1-8DC2-E91D8FF36088}"/>
              </a:ext>
            </a:extLst>
          </p:cNvPr>
          <p:cNvCxnSpPr>
            <a:cxnSpLocks/>
          </p:cNvCxnSpPr>
          <p:nvPr/>
        </p:nvCxnSpPr>
        <p:spPr>
          <a:xfrm rot="10800000">
            <a:off x="5708645" y="398382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4" name="Соединитель: изогнутый 43">
            <a:extLst>
              <a:ext uri="{FF2B5EF4-FFF2-40B4-BE49-F238E27FC236}">
                <a16:creationId xmlns:a16="http://schemas.microsoft.com/office/drawing/2014/main" id="{3818625A-03EB-4AEF-BB5B-7244D967B720}"/>
              </a:ext>
            </a:extLst>
          </p:cNvPr>
          <p:cNvCxnSpPr>
            <a:cxnSpLocks/>
          </p:cNvCxnSpPr>
          <p:nvPr/>
        </p:nvCxnSpPr>
        <p:spPr>
          <a:xfrm flipV="1">
            <a:off x="6361111" y="397826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5" name="Соединитель: изогнутый 44">
            <a:extLst>
              <a:ext uri="{FF2B5EF4-FFF2-40B4-BE49-F238E27FC236}">
                <a16:creationId xmlns:a16="http://schemas.microsoft.com/office/drawing/2014/main" id="{5909344A-9F3A-495F-B109-DADA3208E977}"/>
              </a:ext>
            </a:extLst>
          </p:cNvPr>
          <p:cNvCxnSpPr>
            <a:cxnSpLocks/>
          </p:cNvCxnSpPr>
          <p:nvPr/>
        </p:nvCxnSpPr>
        <p:spPr>
          <a:xfrm rot="10800000">
            <a:off x="6673848" y="397826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46" name="Соединитель: изогнутый 45">
            <a:extLst>
              <a:ext uri="{FF2B5EF4-FFF2-40B4-BE49-F238E27FC236}">
                <a16:creationId xmlns:a16="http://schemas.microsoft.com/office/drawing/2014/main" id="{A50DEDC4-F0F6-4160-9205-4B756008BEE2}"/>
              </a:ext>
            </a:extLst>
          </p:cNvPr>
          <p:cNvCxnSpPr>
            <a:cxnSpLocks/>
          </p:cNvCxnSpPr>
          <p:nvPr/>
        </p:nvCxnSpPr>
        <p:spPr>
          <a:xfrm flipV="1">
            <a:off x="7340592" y="397270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47" name="Соединитель: изогнутый 46">
            <a:extLst>
              <a:ext uri="{FF2B5EF4-FFF2-40B4-BE49-F238E27FC236}">
                <a16:creationId xmlns:a16="http://schemas.microsoft.com/office/drawing/2014/main" id="{A90C5088-3CEB-4E14-BCED-E5667099F689}"/>
              </a:ext>
            </a:extLst>
          </p:cNvPr>
          <p:cNvCxnSpPr>
            <a:cxnSpLocks/>
          </p:cNvCxnSpPr>
          <p:nvPr/>
        </p:nvCxnSpPr>
        <p:spPr>
          <a:xfrm rot="10800000">
            <a:off x="7653329" y="397270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1" name="Соединитель: изогнутый 20">
            <a:extLst>
              <a:ext uri="{FF2B5EF4-FFF2-40B4-BE49-F238E27FC236}">
                <a16:creationId xmlns:a16="http://schemas.microsoft.com/office/drawing/2014/main" id="{651A0F8C-31A4-4328-A122-086DC9DD3327}"/>
              </a:ext>
            </a:extLst>
          </p:cNvPr>
          <p:cNvCxnSpPr>
            <a:cxnSpLocks/>
            <a:stCxn id="9" idx="6"/>
          </p:cNvCxnSpPr>
          <p:nvPr/>
        </p:nvCxnSpPr>
        <p:spPr>
          <a:xfrm flipV="1">
            <a:off x="1752600" y="3162300"/>
            <a:ext cx="687384" cy="838994"/>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22" name="Соединитель: изогнутый 21">
            <a:extLst>
              <a:ext uri="{FF2B5EF4-FFF2-40B4-BE49-F238E27FC236}">
                <a16:creationId xmlns:a16="http://schemas.microsoft.com/office/drawing/2014/main" id="{690DBDDE-83C6-428A-8EFF-E2919EE864A5}"/>
              </a:ext>
            </a:extLst>
          </p:cNvPr>
          <p:cNvCxnSpPr>
            <a:cxnSpLocks/>
          </p:cNvCxnSpPr>
          <p:nvPr/>
        </p:nvCxnSpPr>
        <p:spPr>
          <a:xfrm rot="16200000" flipH="1">
            <a:off x="1909152" y="2625906"/>
            <a:ext cx="714008" cy="347663"/>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23" name="Соединитель: изогнутый 22">
            <a:extLst>
              <a:ext uri="{FF2B5EF4-FFF2-40B4-BE49-F238E27FC236}">
                <a16:creationId xmlns:a16="http://schemas.microsoft.com/office/drawing/2014/main" id="{BB94AF67-26A2-4B5C-81AD-2A2CAAA7A0D2}"/>
              </a:ext>
            </a:extLst>
          </p:cNvPr>
          <p:cNvCxnSpPr>
            <a:cxnSpLocks/>
          </p:cNvCxnSpPr>
          <p:nvPr/>
        </p:nvCxnSpPr>
        <p:spPr>
          <a:xfrm rot="5400000" flipH="1" flipV="1">
            <a:off x="2065552" y="2174662"/>
            <a:ext cx="294847" cy="241300"/>
          </a:xfrm>
          <a:prstGeom prst="curvedConnector3">
            <a:avLst>
              <a:gd name="adj1" fmla="val 185681"/>
            </a:avLst>
          </a:prstGeom>
        </p:spPr>
        <p:style>
          <a:lnRef idx="3">
            <a:schemeClr val="accent6"/>
          </a:lnRef>
          <a:fillRef idx="0">
            <a:schemeClr val="accent6"/>
          </a:fillRef>
          <a:effectRef idx="2">
            <a:schemeClr val="accent6"/>
          </a:effectRef>
          <a:fontRef idx="minor">
            <a:schemeClr val="tx1"/>
          </a:fontRef>
        </p:style>
      </p:cxnSp>
      <p:cxnSp>
        <p:nvCxnSpPr>
          <p:cNvPr id="24" name="Соединитель: изогнутый 23">
            <a:extLst>
              <a:ext uri="{FF2B5EF4-FFF2-40B4-BE49-F238E27FC236}">
                <a16:creationId xmlns:a16="http://schemas.microsoft.com/office/drawing/2014/main" id="{9F7B099B-A177-4017-BCEB-766568E9F338}"/>
              </a:ext>
            </a:extLst>
          </p:cNvPr>
          <p:cNvCxnSpPr>
            <a:cxnSpLocks/>
          </p:cNvCxnSpPr>
          <p:nvPr/>
        </p:nvCxnSpPr>
        <p:spPr>
          <a:xfrm rot="5400000" flipH="1" flipV="1">
            <a:off x="1846858" y="2207596"/>
            <a:ext cx="570320" cy="403218"/>
          </a:xfrm>
          <a:prstGeom prst="curvedConnector3">
            <a:avLst>
              <a:gd name="adj1" fmla="val -40186"/>
            </a:avLst>
          </a:prstGeom>
        </p:spPr>
        <p:style>
          <a:lnRef idx="3">
            <a:schemeClr val="accent6"/>
          </a:lnRef>
          <a:fillRef idx="0">
            <a:schemeClr val="accent6"/>
          </a:fillRef>
          <a:effectRef idx="2">
            <a:schemeClr val="accent6"/>
          </a:effectRef>
          <a:fontRef idx="minor">
            <a:schemeClr val="tx1"/>
          </a:fontRef>
        </p:style>
      </p:cxnSp>
      <p:cxnSp>
        <p:nvCxnSpPr>
          <p:cNvPr id="26" name="Соединитель: изогнутый 25">
            <a:extLst>
              <a:ext uri="{FF2B5EF4-FFF2-40B4-BE49-F238E27FC236}">
                <a16:creationId xmlns:a16="http://schemas.microsoft.com/office/drawing/2014/main" id="{7BA6ED9D-6322-4C47-ADC5-A821DBE47254}"/>
              </a:ext>
            </a:extLst>
          </p:cNvPr>
          <p:cNvCxnSpPr>
            <a:cxnSpLocks/>
          </p:cNvCxnSpPr>
          <p:nvPr/>
        </p:nvCxnSpPr>
        <p:spPr>
          <a:xfrm flipV="1">
            <a:off x="1930410" y="2072482"/>
            <a:ext cx="1292211" cy="624664"/>
          </a:xfrm>
          <a:prstGeom prst="curvedConnector3">
            <a:avLst>
              <a:gd name="adj1" fmla="val -1598"/>
            </a:avLst>
          </a:prstGeom>
        </p:spPr>
        <p:style>
          <a:lnRef idx="3">
            <a:schemeClr val="accent6"/>
          </a:lnRef>
          <a:fillRef idx="0">
            <a:schemeClr val="accent6"/>
          </a:fillRef>
          <a:effectRef idx="2">
            <a:schemeClr val="accent6"/>
          </a:effectRef>
          <a:fontRef idx="minor">
            <a:schemeClr val="tx1"/>
          </a:fontRef>
        </p:style>
      </p:cxnSp>
      <p:cxnSp>
        <p:nvCxnSpPr>
          <p:cNvPr id="27" name="Соединитель: изогнутый 26">
            <a:extLst>
              <a:ext uri="{FF2B5EF4-FFF2-40B4-BE49-F238E27FC236}">
                <a16:creationId xmlns:a16="http://schemas.microsoft.com/office/drawing/2014/main" id="{0BBC7327-3CEF-4DB1-8A5A-CA820EB030B7}"/>
              </a:ext>
            </a:extLst>
          </p:cNvPr>
          <p:cNvCxnSpPr>
            <a:cxnSpLocks/>
          </p:cNvCxnSpPr>
          <p:nvPr/>
        </p:nvCxnSpPr>
        <p:spPr>
          <a:xfrm flipV="1">
            <a:off x="3168640" y="18403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28" name="Соединитель: изогнутый 27">
            <a:extLst>
              <a:ext uri="{FF2B5EF4-FFF2-40B4-BE49-F238E27FC236}">
                <a16:creationId xmlns:a16="http://schemas.microsoft.com/office/drawing/2014/main" id="{60796559-85E3-44F9-BD6E-38CC0F65F5BD}"/>
              </a:ext>
            </a:extLst>
          </p:cNvPr>
          <p:cNvCxnSpPr>
            <a:cxnSpLocks/>
          </p:cNvCxnSpPr>
          <p:nvPr/>
        </p:nvCxnSpPr>
        <p:spPr>
          <a:xfrm rot="10800000">
            <a:off x="3481377" y="18403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29" name="Соединитель: изогнутый 28">
            <a:extLst>
              <a:ext uri="{FF2B5EF4-FFF2-40B4-BE49-F238E27FC236}">
                <a16:creationId xmlns:a16="http://schemas.microsoft.com/office/drawing/2014/main" id="{E685C452-16EC-46F7-90FB-7E0FAB49AC31}"/>
              </a:ext>
            </a:extLst>
          </p:cNvPr>
          <p:cNvCxnSpPr>
            <a:cxnSpLocks/>
          </p:cNvCxnSpPr>
          <p:nvPr/>
        </p:nvCxnSpPr>
        <p:spPr>
          <a:xfrm flipV="1">
            <a:off x="4133843" y="18347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0" name="Соединитель: изогнутый 29">
            <a:extLst>
              <a:ext uri="{FF2B5EF4-FFF2-40B4-BE49-F238E27FC236}">
                <a16:creationId xmlns:a16="http://schemas.microsoft.com/office/drawing/2014/main" id="{617D261D-FC5A-416A-A9C1-1BBA728A22BD}"/>
              </a:ext>
            </a:extLst>
          </p:cNvPr>
          <p:cNvCxnSpPr>
            <a:cxnSpLocks/>
          </p:cNvCxnSpPr>
          <p:nvPr/>
        </p:nvCxnSpPr>
        <p:spPr>
          <a:xfrm rot="10800000">
            <a:off x="4446580" y="18347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1" name="Соединитель: изогнутый 30">
            <a:extLst>
              <a:ext uri="{FF2B5EF4-FFF2-40B4-BE49-F238E27FC236}">
                <a16:creationId xmlns:a16="http://schemas.microsoft.com/office/drawing/2014/main" id="{734383C6-07B1-4F7A-B427-A25347016A38}"/>
              </a:ext>
            </a:extLst>
          </p:cNvPr>
          <p:cNvCxnSpPr>
            <a:cxnSpLocks/>
          </p:cNvCxnSpPr>
          <p:nvPr/>
        </p:nvCxnSpPr>
        <p:spPr>
          <a:xfrm flipV="1">
            <a:off x="5113324" y="1829187"/>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2" name="Соединитель: изогнутый 31">
            <a:extLst>
              <a:ext uri="{FF2B5EF4-FFF2-40B4-BE49-F238E27FC236}">
                <a16:creationId xmlns:a16="http://schemas.microsoft.com/office/drawing/2014/main" id="{81FC228B-3CC8-4448-84DF-3437D925C61B}"/>
              </a:ext>
            </a:extLst>
          </p:cNvPr>
          <p:cNvCxnSpPr>
            <a:cxnSpLocks/>
          </p:cNvCxnSpPr>
          <p:nvPr/>
        </p:nvCxnSpPr>
        <p:spPr>
          <a:xfrm rot="10800000">
            <a:off x="5426061" y="1829189"/>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34" name="Соединитель: изогнутый 33">
            <a:extLst>
              <a:ext uri="{FF2B5EF4-FFF2-40B4-BE49-F238E27FC236}">
                <a16:creationId xmlns:a16="http://schemas.microsoft.com/office/drawing/2014/main" id="{A48BA788-7C2F-402B-A070-2D7D90AF3A52}"/>
              </a:ext>
            </a:extLst>
          </p:cNvPr>
          <p:cNvCxnSpPr>
            <a:cxnSpLocks/>
          </p:cNvCxnSpPr>
          <p:nvPr/>
        </p:nvCxnSpPr>
        <p:spPr>
          <a:xfrm flipV="1">
            <a:off x="6105508" y="1823628"/>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35" name="Соединитель: изогнутый 34">
            <a:extLst>
              <a:ext uri="{FF2B5EF4-FFF2-40B4-BE49-F238E27FC236}">
                <a16:creationId xmlns:a16="http://schemas.microsoft.com/office/drawing/2014/main" id="{7067B285-FEC2-421A-9CF8-2F076D994FCD}"/>
              </a:ext>
            </a:extLst>
          </p:cNvPr>
          <p:cNvCxnSpPr>
            <a:cxnSpLocks/>
          </p:cNvCxnSpPr>
          <p:nvPr/>
        </p:nvCxnSpPr>
        <p:spPr>
          <a:xfrm rot="10800000">
            <a:off x="6418245" y="1823630"/>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0" name="Соединитель: изогнутый 59">
            <a:extLst>
              <a:ext uri="{FF2B5EF4-FFF2-40B4-BE49-F238E27FC236}">
                <a16:creationId xmlns:a16="http://schemas.microsoft.com/office/drawing/2014/main" id="{13092186-D5ED-4E86-A842-41DF13D98B2A}"/>
              </a:ext>
            </a:extLst>
          </p:cNvPr>
          <p:cNvCxnSpPr>
            <a:cxnSpLocks/>
          </p:cNvCxnSpPr>
          <p:nvPr/>
        </p:nvCxnSpPr>
        <p:spPr>
          <a:xfrm flipV="1">
            <a:off x="1819275" y="3046808"/>
            <a:ext cx="1412478" cy="955280"/>
          </a:xfrm>
          <a:prstGeom prst="curved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63" name="Соединитель: изогнутый 62">
            <a:extLst>
              <a:ext uri="{FF2B5EF4-FFF2-40B4-BE49-F238E27FC236}">
                <a16:creationId xmlns:a16="http://schemas.microsoft.com/office/drawing/2014/main" id="{E0B580B0-159A-4A94-896B-7B7EB7467DD8}"/>
              </a:ext>
            </a:extLst>
          </p:cNvPr>
          <p:cNvCxnSpPr>
            <a:cxnSpLocks/>
          </p:cNvCxnSpPr>
          <p:nvPr/>
        </p:nvCxnSpPr>
        <p:spPr>
          <a:xfrm flipV="1">
            <a:off x="3187683" y="280292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4" name="Соединитель: изогнутый 63">
            <a:extLst>
              <a:ext uri="{FF2B5EF4-FFF2-40B4-BE49-F238E27FC236}">
                <a16:creationId xmlns:a16="http://schemas.microsoft.com/office/drawing/2014/main" id="{F9CAA430-7885-4094-880D-ABDDF3DCF127}"/>
              </a:ext>
            </a:extLst>
          </p:cNvPr>
          <p:cNvCxnSpPr>
            <a:cxnSpLocks/>
          </p:cNvCxnSpPr>
          <p:nvPr/>
        </p:nvCxnSpPr>
        <p:spPr>
          <a:xfrm rot="10800000">
            <a:off x="3500420" y="280292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5" name="Соединитель: изогнутый 64">
            <a:extLst>
              <a:ext uri="{FF2B5EF4-FFF2-40B4-BE49-F238E27FC236}">
                <a16:creationId xmlns:a16="http://schemas.microsoft.com/office/drawing/2014/main" id="{6345DF8A-8358-40A5-9FE6-B9374F6AA16E}"/>
              </a:ext>
            </a:extLst>
          </p:cNvPr>
          <p:cNvCxnSpPr>
            <a:cxnSpLocks/>
          </p:cNvCxnSpPr>
          <p:nvPr/>
        </p:nvCxnSpPr>
        <p:spPr>
          <a:xfrm flipV="1">
            <a:off x="4152886" y="2797364"/>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6" name="Соединитель: изогнутый 65">
            <a:extLst>
              <a:ext uri="{FF2B5EF4-FFF2-40B4-BE49-F238E27FC236}">
                <a16:creationId xmlns:a16="http://schemas.microsoft.com/office/drawing/2014/main" id="{C35D3C88-E77D-4CF8-A9C7-12180D06C4E1}"/>
              </a:ext>
            </a:extLst>
          </p:cNvPr>
          <p:cNvCxnSpPr>
            <a:cxnSpLocks/>
          </p:cNvCxnSpPr>
          <p:nvPr/>
        </p:nvCxnSpPr>
        <p:spPr>
          <a:xfrm rot="10800000">
            <a:off x="4465623" y="2797366"/>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7" name="Соединитель: изогнутый 66">
            <a:extLst>
              <a:ext uri="{FF2B5EF4-FFF2-40B4-BE49-F238E27FC236}">
                <a16:creationId xmlns:a16="http://schemas.microsoft.com/office/drawing/2014/main" id="{0B09EB71-8F67-400B-8B8A-23A353F7F01F}"/>
              </a:ext>
            </a:extLst>
          </p:cNvPr>
          <p:cNvCxnSpPr>
            <a:cxnSpLocks/>
          </p:cNvCxnSpPr>
          <p:nvPr/>
        </p:nvCxnSpPr>
        <p:spPr>
          <a:xfrm flipV="1">
            <a:off x="5132367" y="2791805"/>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68" name="Соединитель: изогнутый 67">
            <a:extLst>
              <a:ext uri="{FF2B5EF4-FFF2-40B4-BE49-F238E27FC236}">
                <a16:creationId xmlns:a16="http://schemas.microsoft.com/office/drawing/2014/main" id="{936E5432-DEA1-4064-ACE5-039BB0C74FDC}"/>
              </a:ext>
            </a:extLst>
          </p:cNvPr>
          <p:cNvCxnSpPr>
            <a:cxnSpLocks/>
          </p:cNvCxnSpPr>
          <p:nvPr/>
        </p:nvCxnSpPr>
        <p:spPr>
          <a:xfrm rot="10800000">
            <a:off x="5445104" y="2791807"/>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69" name="Соединитель: изогнутый 68">
            <a:extLst>
              <a:ext uri="{FF2B5EF4-FFF2-40B4-BE49-F238E27FC236}">
                <a16:creationId xmlns:a16="http://schemas.microsoft.com/office/drawing/2014/main" id="{0F9E1AD4-6DE4-49C4-BB00-0C86E4978C9E}"/>
              </a:ext>
            </a:extLst>
          </p:cNvPr>
          <p:cNvCxnSpPr>
            <a:cxnSpLocks/>
          </p:cNvCxnSpPr>
          <p:nvPr/>
        </p:nvCxnSpPr>
        <p:spPr>
          <a:xfrm flipV="1">
            <a:off x="6124551" y="2786246"/>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0" name="Соединитель: изогнутый 69">
            <a:extLst>
              <a:ext uri="{FF2B5EF4-FFF2-40B4-BE49-F238E27FC236}">
                <a16:creationId xmlns:a16="http://schemas.microsoft.com/office/drawing/2014/main" id="{DA4457A5-D607-4319-95E5-D09412AA21F3}"/>
              </a:ext>
            </a:extLst>
          </p:cNvPr>
          <p:cNvCxnSpPr>
            <a:cxnSpLocks/>
          </p:cNvCxnSpPr>
          <p:nvPr/>
        </p:nvCxnSpPr>
        <p:spPr>
          <a:xfrm rot="10800000">
            <a:off x="6437288" y="2786248"/>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73" name="Соединитель: изогнутый 72">
            <a:extLst>
              <a:ext uri="{FF2B5EF4-FFF2-40B4-BE49-F238E27FC236}">
                <a16:creationId xmlns:a16="http://schemas.microsoft.com/office/drawing/2014/main" id="{B01CFAA6-AE44-4183-91CD-B15FB5DFE334}"/>
              </a:ext>
            </a:extLst>
          </p:cNvPr>
          <p:cNvCxnSpPr>
            <a:cxnSpLocks/>
            <a:stCxn id="9" idx="6"/>
          </p:cNvCxnSpPr>
          <p:nvPr/>
        </p:nvCxnSpPr>
        <p:spPr>
          <a:xfrm>
            <a:off x="1752600" y="4001294"/>
            <a:ext cx="650891" cy="1471612"/>
          </a:xfrm>
          <a:prstGeom prst="curvedConnector2">
            <a:avLst/>
          </a:prstGeom>
        </p:spPr>
        <p:style>
          <a:lnRef idx="3">
            <a:schemeClr val="accent6"/>
          </a:lnRef>
          <a:fillRef idx="0">
            <a:schemeClr val="accent6"/>
          </a:fillRef>
          <a:effectRef idx="2">
            <a:schemeClr val="accent6"/>
          </a:effectRef>
          <a:fontRef idx="minor">
            <a:schemeClr val="tx1"/>
          </a:fontRef>
        </p:style>
      </p:cxnSp>
      <p:cxnSp>
        <p:nvCxnSpPr>
          <p:cNvPr id="76" name="Соединитель: изогнутый 75">
            <a:extLst>
              <a:ext uri="{FF2B5EF4-FFF2-40B4-BE49-F238E27FC236}">
                <a16:creationId xmlns:a16="http://schemas.microsoft.com/office/drawing/2014/main" id="{2102C7B8-4D1D-4996-B3FC-D92CA67FCB2D}"/>
              </a:ext>
            </a:extLst>
          </p:cNvPr>
          <p:cNvCxnSpPr>
            <a:cxnSpLocks/>
          </p:cNvCxnSpPr>
          <p:nvPr/>
        </p:nvCxnSpPr>
        <p:spPr>
          <a:xfrm flipV="1">
            <a:off x="7090556" y="1820241"/>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7" name="Соединитель: изогнутый 76">
            <a:extLst>
              <a:ext uri="{FF2B5EF4-FFF2-40B4-BE49-F238E27FC236}">
                <a16:creationId xmlns:a16="http://schemas.microsoft.com/office/drawing/2014/main" id="{3CA8686D-0DE3-482C-BD1A-9DC9D9CA71BA}"/>
              </a:ext>
            </a:extLst>
          </p:cNvPr>
          <p:cNvCxnSpPr>
            <a:cxnSpLocks/>
          </p:cNvCxnSpPr>
          <p:nvPr/>
        </p:nvCxnSpPr>
        <p:spPr>
          <a:xfrm rot="10800000">
            <a:off x="7403293" y="1820243"/>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78" name="Соединитель: изогнутый 77">
            <a:extLst>
              <a:ext uri="{FF2B5EF4-FFF2-40B4-BE49-F238E27FC236}">
                <a16:creationId xmlns:a16="http://schemas.microsoft.com/office/drawing/2014/main" id="{DF04700D-00D5-458F-AC7F-5D87F5968048}"/>
              </a:ext>
            </a:extLst>
          </p:cNvPr>
          <p:cNvCxnSpPr>
            <a:cxnSpLocks/>
          </p:cNvCxnSpPr>
          <p:nvPr/>
        </p:nvCxnSpPr>
        <p:spPr>
          <a:xfrm flipV="1">
            <a:off x="8082740" y="181468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79" name="Соединитель: изогнутый 78">
            <a:extLst>
              <a:ext uri="{FF2B5EF4-FFF2-40B4-BE49-F238E27FC236}">
                <a16:creationId xmlns:a16="http://schemas.microsoft.com/office/drawing/2014/main" id="{E8FD5E70-926C-4A0D-B1D0-2F298708FE88}"/>
              </a:ext>
            </a:extLst>
          </p:cNvPr>
          <p:cNvCxnSpPr>
            <a:cxnSpLocks/>
          </p:cNvCxnSpPr>
          <p:nvPr/>
        </p:nvCxnSpPr>
        <p:spPr>
          <a:xfrm rot="10800000">
            <a:off x="8395477" y="181468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0" name="Соединитель: изогнутый 79">
            <a:extLst>
              <a:ext uri="{FF2B5EF4-FFF2-40B4-BE49-F238E27FC236}">
                <a16:creationId xmlns:a16="http://schemas.microsoft.com/office/drawing/2014/main" id="{8931B77B-3D93-4F89-97BD-E7640AEE3D9B}"/>
              </a:ext>
            </a:extLst>
          </p:cNvPr>
          <p:cNvCxnSpPr>
            <a:cxnSpLocks/>
          </p:cNvCxnSpPr>
          <p:nvPr/>
        </p:nvCxnSpPr>
        <p:spPr>
          <a:xfrm flipV="1">
            <a:off x="3068340" y="5695152"/>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1" name="Соединитель: изогнутый 80">
            <a:extLst>
              <a:ext uri="{FF2B5EF4-FFF2-40B4-BE49-F238E27FC236}">
                <a16:creationId xmlns:a16="http://schemas.microsoft.com/office/drawing/2014/main" id="{46C23BC5-7E63-40FF-97CE-8CBB5E188C95}"/>
              </a:ext>
            </a:extLst>
          </p:cNvPr>
          <p:cNvCxnSpPr>
            <a:cxnSpLocks/>
          </p:cNvCxnSpPr>
          <p:nvPr/>
        </p:nvCxnSpPr>
        <p:spPr>
          <a:xfrm rot="10800000">
            <a:off x="3381077" y="5695154"/>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2" name="Соединитель: изогнутый 81">
            <a:extLst>
              <a:ext uri="{FF2B5EF4-FFF2-40B4-BE49-F238E27FC236}">
                <a16:creationId xmlns:a16="http://schemas.microsoft.com/office/drawing/2014/main" id="{6172775F-A849-4372-AD2A-51050C7B43D3}"/>
              </a:ext>
            </a:extLst>
          </p:cNvPr>
          <p:cNvCxnSpPr>
            <a:cxnSpLocks/>
          </p:cNvCxnSpPr>
          <p:nvPr/>
        </p:nvCxnSpPr>
        <p:spPr>
          <a:xfrm flipV="1">
            <a:off x="4033543" y="5689593"/>
            <a:ext cx="312737" cy="234954"/>
          </a:xfrm>
          <a:prstGeom prst="curvedConnector3">
            <a:avLst>
              <a:gd name="adj1" fmla="val 235787"/>
            </a:avLst>
          </a:prstGeom>
        </p:spPr>
        <p:style>
          <a:lnRef idx="3">
            <a:schemeClr val="accent6"/>
          </a:lnRef>
          <a:fillRef idx="0">
            <a:schemeClr val="accent6"/>
          </a:fillRef>
          <a:effectRef idx="2">
            <a:schemeClr val="accent6"/>
          </a:effectRef>
          <a:fontRef idx="minor">
            <a:schemeClr val="tx1"/>
          </a:fontRef>
        </p:style>
      </p:cxnSp>
      <p:cxnSp>
        <p:nvCxnSpPr>
          <p:cNvPr id="83" name="Соединитель: изогнутый 82">
            <a:extLst>
              <a:ext uri="{FF2B5EF4-FFF2-40B4-BE49-F238E27FC236}">
                <a16:creationId xmlns:a16="http://schemas.microsoft.com/office/drawing/2014/main" id="{B6729931-C311-4FBC-84D4-9C92963A0900}"/>
              </a:ext>
            </a:extLst>
          </p:cNvPr>
          <p:cNvCxnSpPr>
            <a:cxnSpLocks/>
          </p:cNvCxnSpPr>
          <p:nvPr/>
        </p:nvCxnSpPr>
        <p:spPr>
          <a:xfrm rot="10800000">
            <a:off x="4346280" y="5689595"/>
            <a:ext cx="679453" cy="229393"/>
          </a:xfrm>
          <a:prstGeom prst="curvedConnector3">
            <a:avLst>
              <a:gd name="adj1" fmla="val 176168"/>
            </a:avLst>
          </a:prstGeom>
        </p:spPr>
        <p:style>
          <a:lnRef idx="3">
            <a:schemeClr val="accent6"/>
          </a:lnRef>
          <a:fillRef idx="0">
            <a:schemeClr val="accent6"/>
          </a:fillRef>
          <a:effectRef idx="2">
            <a:schemeClr val="accent6"/>
          </a:effectRef>
          <a:fontRef idx="minor">
            <a:schemeClr val="tx1"/>
          </a:fontRef>
        </p:style>
      </p:cxnSp>
      <p:cxnSp>
        <p:nvCxnSpPr>
          <p:cNvPr id="84" name="Соединитель: изогнутый 83">
            <a:extLst>
              <a:ext uri="{FF2B5EF4-FFF2-40B4-BE49-F238E27FC236}">
                <a16:creationId xmlns:a16="http://schemas.microsoft.com/office/drawing/2014/main" id="{5CDDA9A4-5C57-4348-8625-1470F9519AC7}"/>
              </a:ext>
            </a:extLst>
          </p:cNvPr>
          <p:cNvCxnSpPr>
            <a:cxnSpLocks/>
          </p:cNvCxnSpPr>
          <p:nvPr/>
        </p:nvCxnSpPr>
        <p:spPr>
          <a:xfrm>
            <a:off x="2403491" y="5472906"/>
            <a:ext cx="662469" cy="457200"/>
          </a:xfrm>
          <a:prstGeom prst="curvedConnector3">
            <a:avLst>
              <a:gd name="adj1" fmla="val 2553"/>
            </a:avLst>
          </a:prstGeom>
        </p:spPr>
        <p:style>
          <a:lnRef idx="3">
            <a:schemeClr val="accent6"/>
          </a:lnRef>
          <a:fillRef idx="0">
            <a:schemeClr val="accent6"/>
          </a:fillRef>
          <a:effectRef idx="2">
            <a:schemeClr val="accent6"/>
          </a:effectRef>
          <a:fontRef idx="minor">
            <a:schemeClr val="tx1"/>
          </a:fontRef>
        </p:style>
      </p:cxnSp>
      <p:sp>
        <p:nvSpPr>
          <p:cNvPr id="57" name="Сердце 56">
            <a:extLst>
              <a:ext uri="{FF2B5EF4-FFF2-40B4-BE49-F238E27FC236}">
                <a16:creationId xmlns:a16="http://schemas.microsoft.com/office/drawing/2014/main" id="{42AC1717-82F9-46BA-ADB4-A704347CB72D}"/>
              </a:ext>
            </a:extLst>
          </p:cNvPr>
          <p:cNvSpPr/>
          <p:nvPr/>
        </p:nvSpPr>
        <p:spPr>
          <a:xfrm>
            <a:off x="4974913" y="5695152"/>
            <a:ext cx="470191" cy="457995"/>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58" name="Сердце 57">
            <a:extLst>
              <a:ext uri="{FF2B5EF4-FFF2-40B4-BE49-F238E27FC236}">
                <a16:creationId xmlns:a16="http://schemas.microsoft.com/office/drawing/2014/main" id="{D9CCA278-B940-46A2-847C-39F1996F87A0}"/>
              </a:ext>
            </a:extLst>
          </p:cNvPr>
          <p:cNvSpPr/>
          <p:nvPr/>
        </p:nvSpPr>
        <p:spPr>
          <a:xfrm>
            <a:off x="8244062" y="3994940"/>
            <a:ext cx="470191" cy="457995"/>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59" name="Сердце 58">
            <a:extLst>
              <a:ext uri="{FF2B5EF4-FFF2-40B4-BE49-F238E27FC236}">
                <a16:creationId xmlns:a16="http://schemas.microsoft.com/office/drawing/2014/main" id="{CAC0E633-3C5D-4B78-A6FE-EE73BFD62202}"/>
              </a:ext>
            </a:extLst>
          </p:cNvPr>
          <p:cNvSpPr/>
          <p:nvPr/>
        </p:nvSpPr>
        <p:spPr>
          <a:xfrm>
            <a:off x="7077051" y="2783262"/>
            <a:ext cx="470191" cy="457995"/>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61" name="Сердце 60">
            <a:extLst>
              <a:ext uri="{FF2B5EF4-FFF2-40B4-BE49-F238E27FC236}">
                <a16:creationId xmlns:a16="http://schemas.microsoft.com/office/drawing/2014/main" id="{47A93EF1-37D7-4C52-86FF-5408FF654E8C}"/>
              </a:ext>
            </a:extLst>
          </p:cNvPr>
          <p:cNvSpPr/>
          <p:nvPr/>
        </p:nvSpPr>
        <p:spPr>
          <a:xfrm>
            <a:off x="9074924" y="1835143"/>
            <a:ext cx="470191" cy="457995"/>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62" name="Объект 10">
            <a:extLst>
              <a:ext uri="{FF2B5EF4-FFF2-40B4-BE49-F238E27FC236}">
                <a16:creationId xmlns:a16="http://schemas.microsoft.com/office/drawing/2014/main" id="{7B01C2C5-FC11-4BEF-8184-72DAB0E047B9}"/>
              </a:ext>
            </a:extLst>
          </p:cNvPr>
          <p:cNvSpPr txBox="1">
            <a:spLocks/>
          </p:cNvSpPr>
          <p:nvPr/>
        </p:nvSpPr>
        <p:spPr>
          <a:xfrm>
            <a:off x="5708644" y="4666856"/>
            <a:ext cx="6203955" cy="1612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dirty="0"/>
              <a:t>Многие </a:t>
            </a:r>
            <a:r>
              <a:rPr lang="en-US" b="1" dirty="0" err="1"/>
              <a:t>GameDev</a:t>
            </a:r>
            <a:r>
              <a:rPr lang="en-US" b="1" dirty="0"/>
              <a:t> </a:t>
            </a:r>
            <a:r>
              <a:rPr lang="ru-RU" b="1" dirty="0"/>
              <a:t>разработчики </a:t>
            </a:r>
            <a:r>
              <a:rPr lang="ru-RU" dirty="0"/>
              <a:t>сами занимаются </a:t>
            </a:r>
            <a:r>
              <a:rPr lang="ru-RU" b="1" dirty="0"/>
              <a:t>прототипированием</a:t>
            </a:r>
            <a:r>
              <a:rPr lang="ru-RU" dirty="0"/>
              <a:t> в свободное время</a:t>
            </a:r>
          </a:p>
          <a:p>
            <a:pPr marL="0" indent="0">
              <a:buFont typeface="Arial" panose="020B0604020202020204" pitchFamily="34" charset="0"/>
              <a:buNone/>
            </a:pPr>
            <a:endParaRPr lang="ru-RU" dirty="0"/>
          </a:p>
        </p:txBody>
      </p:sp>
    </p:spTree>
    <p:extLst>
      <p:ext uri="{BB962C8B-B14F-4D97-AF65-F5344CB8AC3E}">
        <p14:creationId xmlns:p14="http://schemas.microsoft.com/office/powerpoint/2010/main" val="395674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FAC0BD-C466-466D-AFB4-A64AE7DD6939}"/>
              </a:ext>
            </a:extLst>
          </p:cNvPr>
          <p:cNvSpPr>
            <a:spLocks noGrp="1"/>
          </p:cNvSpPr>
          <p:nvPr>
            <p:ph type="title"/>
          </p:nvPr>
        </p:nvSpPr>
        <p:spPr/>
        <p:txBody>
          <a:bodyPr/>
          <a:lstStyle/>
          <a:p>
            <a:r>
              <a:rPr lang="ru-RU" dirty="0"/>
              <a:t>План</a:t>
            </a:r>
          </a:p>
        </p:txBody>
      </p:sp>
      <p:sp>
        <p:nvSpPr>
          <p:cNvPr id="3" name="Объект 2">
            <a:extLst>
              <a:ext uri="{FF2B5EF4-FFF2-40B4-BE49-F238E27FC236}">
                <a16:creationId xmlns:a16="http://schemas.microsoft.com/office/drawing/2014/main" id="{D76E3D49-E3B0-4172-88DC-8D7BA8A11377}"/>
              </a:ext>
            </a:extLst>
          </p:cNvPr>
          <p:cNvSpPr>
            <a:spLocks noGrp="1"/>
          </p:cNvSpPr>
          <p:nvPr>
            <p:ph idx="1"/>
          </p:nvPr>
        </p:nvSpPr>
        <p:spPr/>
        <p:txBody>
          <a:bodyPr/>
          <a:lstStyle/>
          <a:p>
            <a:r>
              <a:rPr lang="ru-RU" dirty="0"/>
              <a:t>Какой смысл в таком хобби?</a:t>
            </a:r>
          </a:p>
          <a:p>
            <a:r>
              <a:rPr lang="ru-RU" dirty="0"/>
              <a:t>5 ошибок хобби-</a:t>
            </a:r>
            <a:r>
              <a:rPr lang="ru-RU" dirty="0" err="1"/>
              <a:t>геймдева</a:t>
            </a:r>
            <a:endParaRPr lang="ru-RU" dirty="0"/>
          </a:p>
          <a:p>
            <a:r>
              <a:rPr lang="en-US" dirty="0"/>
              <a:t>Unity </a:t>
            </a:r>
            <a:r>
              <a:rPr lang="ru-RU" dirty="0"/>
              <a:t>глазами </a:t>
            </a:r>
            <a:r>
              <a:rPr lang="en-US" dirty="0"/>
              <a:t>Enterprise </a:t>
            </a:r>
            <a:r>
              <a:rPr lang="en-US" dirty="0" err="1"/>
              <a:t>.Net</a:t>
            </a:r>
            <a:r>
              <a:rPr lang="en-US" dirty="0"/>
              <a:t> </a:t>
            </a:r>
            <a:r>
              <a:rPr lang="ru-RU" dirty="0"/>
              <a:t>разработчика</a:t>
            </a:r>
          </a:p>
        </p:txBody>
      </p:sp>
    </p:spTree>
    <p:extLst>
      <p:ext uri="{BB962C8B-B14F-4D97-AF65-F5344CB8AC3E}">
        <p14:creationId xmlns:p14="http://schemas.microsoft.com/office/powerpoint/2010/main" val="3560967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544561-A4DD-4CCB-A95A-A3E1A314DDE9}"/>
              </a:ext>
            </a:extLst>
          </p:cNvPr>
          <p:cNvSpPr>
            <a:spLocks noGrp="1"/>
          </p:cNvSpPr>
          <p:nvPr>
            <p:ph type="title"/>
          </p:nvPr>
        </p:nvSpPr>
        <p:spPr/>
        <p:txBody>
          <a:bodyPr/>
          <a:lstStyle/>
          <a:p>
            <a:r>
              <a:rPr lang="ru-RU" dirty="0"/>
              <a:t>Хобби</a:t>
            </a:r>
          </a:p>
        </p:txBody>
      </p:sp>
      <p:sp>
        <p:nvSpPr>
          <p:cNvPr id="3" name="Объект 2">
            <a:extLst>
              <a:ext uri="{FF2B5EF4-FFF2-40B4-BE49-F238E27FC236}">
                <a16:creationId xmlns:a16="http://schemas.microsoft.com/office/drawing/2014/main" id="{C262A479-2C05-4736-8539-3E8492844B31}"/>
              </a:ext>
            </a:extLst>
          </p:cNvPr>
          <p:cNvSpPr>
            <a:spLocks noGrp="1"/>
          </p:cNvSpPr>
          <p:nvPr>
            <p:ph idx="1"/>
          </p:nvPr>
        </p:nvSpPr>
        <p:spPr>
          <a:xfrm>
            <a:off x="838200" y="1825625"/>
            <a:ext cx="9779000" cy="4351338"/>
          </a:xfrm>
        </p:spPr>
        <p:txBody>
          <a:bodyPr/>
          <a:lstStyle/>
          <a:p>
            <a:pPr marL="0" indent="0">
              <a:buNone/>
            </a:pPr>
            <a:r>
              <a:rPr lang="ru-RU" dirty="0"/>
              <a:t>Вид человеческой деятельности, некое занятие, которым занимаются на досуге, </a:t>
            </a:r>
            <a:r>
              <a:rPr lang="ru-RU" b="1" dirty="0"/>
              <a:t>для наслаждения</a:t>
            </a:r>
            <a:r>
              <a:rPr lang="ru-RU" dirty="0"/>
              <a:t>. Увлечение — то, чем человек любит и с радостью готов заниматься в своё </a:t>
            </a:r>
            <a:r>
              <a:rPr lang="ru-RU" b="1" dirty="0"/>
              <a:t>свободное время</a:t>
            </a:r>
            <a:r>
              <a:rPr lang="ru-RU" dirty="0"/>
              <a:t>. Увлечение является хорошим способом </a:t>
            </a:r>
            <a:r>
              <a:rPr lang="ru-RU" b="1" dirty="0"/>
              <a:t>борьбы со стрессом</a:t>
            </a:r>
            <a:r>
              <a:rPr lang="ru-RU" dirty="0"/>
              <a:t>, гневом. Кроме того, увлечения зачастую помогают развить кругозор. Основная цель увлечений — помочь самореализоваться.</a:t>
            </a:r>
          </a:p>
          <a:p>
            <a:pPr marL="0" indent="0">
              <a:buNone/>
            </a:pPr>
            <a:r>
              <a:rPr lang="ru-RU" sz="2000" u="sng" dirty="0"/>
              <a:t>- </a:t>
            </a:r>
            <a:r>
              <a:rPr lang="en-US" sz="2000" u="sng" dirty="0"/>
              <a:t>Wikipedia: ru.wikipedia.org/wiki/</a:t>
            </a:r>
            <a:r>
              <a:rPr lang="ru-RU" sz="2000" u="sng" dirty="0"/>
              <a:t>Хобби</a:t>
            </a:r>
          </a:p>
        </p:txBody>
      </p:sp>
    </p:spTree>
    <p:extLst>
      <p:ext uri="{BB962C8B-B14F-4D97-AF65-F5344CB8AC3E}">
        <p14:creationId xmlns:p14="http://schemas.microsoft.com/office/powerpoint/2010/main" val="1082003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26F43C-6A24-49F6-AEB0-55D3B00EB86B}"/>
              </a:ext>
            </a:extLst>
          </p:cNvPr>
          <p:cNvSpPr>
            <a:spLocks noGrp="1"/>
          </p:cNvSpPr>
          <p:nvPr>
            <p:ph type="title"/>
          </p:nvPr>
        </p:nvSpPr>
        <p:spPr/>
        <p:txBody>
          <a:bodyPr/>
          <a:lstStyle/>
          <a:p>
            <a:r>
              <a:rPr lang="ru-RU" dirty="0"/>
              <a:t>Хобби-</a:t>
            </a:r>
            <a:r>
              <a:rPr lang="ru-RU" dirty="0" err="1"/>
              <a:t>геймдев</a:t>
            </a:r>
            <a:r>
              <a:rPr lang="en-US" dirty="0"/>
              <a:t> </a:t>
            </a:r>
            <a:r>
              <a:rPr lang="ru-RU" dirty="0"/>
              <a:t>для наслаждения</a:t>
            </a:r>
          </a:p>
        </p:txBody>
      </p:sp>
      <p:sp>
        <p:nvSpPr>
          <p:cNvPr id="3" name="Объект 2">
            <a:extLst>
              <a:ext uri="{FF2B5EF4-FFF2-40B4-BE49-F238E27FC236}">
                <a16:creationId xmlns:a16="http://schemas.microsoft.com/office/drawing/2014/main" id="{C232D229-ACD6-4FF3-9D0B-C9D264B1361F}"/>
              </a:ext>
            </a:extLst>
          </p:cNvPr>
          <p:cNvSpPr>
            <a:spLocks noGrp="1"/>
          </p:cNvSpPr>
          <p:nvPr>
            <p:ph idx="1"/>
          </p:nvPr>
        </p:nvSpPr>
        <p:spPr/>
        <p:txBody>
          <a:bodyPr/>
          <a:lstStyle/>
          <a:p>
            <a:pPr marL="0" indent="0">
              <a:buNone/>
            </a:pPr>
            <a:r>
              <a:rPr lang="ru-RU" dirty="0"/>
              <a:t>Цель:</a:t>
            </a:r>
          </a:p>
          <a:p>
            <a:pPr lvl="1"/>
            <a:r>
              <a:rPr lang="ru-RU" dirty="0"/>
              <a:t>Выпустить игру в </a:t>
            </a:r>
            <a:r>
              <a:rPr lang="en-US" dirty="0"/>
              <a:t>Steam / Google Play</a:t>
            </a:r>
          </a:p>
          <a:p>
            <a:pPr lvl="1"/>
            <a:r>
              <a:rPr lang="ru-RU" dirty="0"/>
              <a:t>Заработать на игре </a:t>
            </a:r>
            <a:r>
              <a:rPr lang="en-US" dirty="0"/>
              <a:t>N$</a:t>
            </a:r>
          </a:p>
          <a:p>
            <a:pPr lvl="1"/>
            <a:r>
              <a:rPr lang="ru-RU" dirty="0"/>
              <a:t>Сделать «что-то свое»</a:t>
            </a:r>
          </a:p>
          <a:p>
            <a:pPr lvl="1"/>
            <a:endParaRPr lang="en-US" dirty="0"/>
          </a:p>
          <a:p>
            <a:pPr lvl="1"/>
            <a:endParaRPr lang="ru-RU" dirty="0"/>
          </a:p>
        </p:txBody>
      </p:sp>
      <p:cxnSp>
        <p:nvCxnSpPr>
          <p:cNvPr id="5" name="Прямая соединительная линия 4">
            <a:extLst>
              <a:ext uri="{FF2B5EF4-FFF2-40B4-BE49-F238E27FC236}">
                <a16:creationId xmlns:a16="http://schemas.microsoft.com/office/drawing/2014/main" id="{EF0EE399-14C1-4A15-9513-8D654AAB0D17}"/>
              </a:ext>
            </a:extLst>
          </p:cNvPr>
          <p:cNvCxnSpPr/>
          <p:nvPr/>
        </p:nvCxnSpPr>
        <p:spPr>
          <a:xfrm>
            <a:off x="1638300" y="2489200"/>
            <a:ext cx="4838700" cy="0"/>
          </a:xfrm>
          <a:prstGeom prst="line">
            <a:avLst/>
          </a:prstGeom>
        </p:spPr>
        <p:style>
          <a:lnRef idx="3">
            <a:schemeClr val="dk1"/>
          </a:lnRef>
          <a:fillRef idx="0">
            <a:schemeClr val="dk1"/>
          </a:fillRef>
          <a:effectRef idx="2">
            <a:schemeClr val="dk1"/>
          </a:effectRef>
          <a:fontRef idx="minor">
            <a:schemeClr val="tx1"/>
          </a:fontRef>
        </p:style>
      </p:cxnSp>
      <p:cxnSp>
        <p:nvCxnSpPr>
          <p:cNvPr id="6" name="Прямая соединительная линия 5">
            <a:extLst>
              <a:ext uri="{FF2B5EF4-FFF2-40B4-BE49-F238E27FC236}">
                <a16:creationId xmlns:a16="http://schemas.microsoft.com/office/drawing/2014/main" id="{EA53E302-B7AE-4C81-91B5-552A078148F7}"/>
              </a:ext>
            </a:extLst>
          </p:cNvPr>
          <p:cNvCxnSpPr>
            <a:cxnSpLocks/>
          </p:cNvCxnSpPr>
          <p:nvPr/>
        </p:nvCxnSpPr>
        <p:spPr>
          <a:xfrm>
            <a:off x="1638300" y="2895600"/>
            <a:ext cx="30607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998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897E-838E-478E-AB80-5AC7331A7C58}"/>
              </a:ext>
            </a:extLst>
          </p:cNvPr>
          <p:cNvSpPr>
            <a:spLocks noGrp="1"/>
          </p:cNvSpPr>
          <p:nvPr>
            <p:ph type="title"/>
          </p:nvPr>
        </p:nvSpPr>
        <p:spPr/>
        <p:txBody>
          <a:bodyPr/>
          <a:lstStyle/>
          <a:p>
            <a:r>
              <a:rPr lang="en-US" b="1" dirty="0"/>
              <a:t>Games</a:t>
            </a:r>
            <a:r>
              <a:rPr lang="en-US" dirty="0"/>
              <a:t> pet project vs </a:t>
            </a:r>
            <a:r>
              <a:rPr lang="en-US" b="1" dirty="0"/>
              <a:t>TODO list</a:t>
            </a:r>
          </a:p>
        </p:txBody>
      </p:sp>
      <p:sp>
        <p:nvSpPr>
          <p:cNvPr id="3" name="Content Placeholder 2">
            <a:extLst>
              <a:ext uri="{FF2B5EF4-FFF2-40B4-BE49-F238E27FC236}">
                <a16:creationId xmlns:a16="http://schemas.microsoft.com/office/drawing/2014/main" id="{09B58E06-CAFA-40C4-BAD2-7BDDC71F20C0}"/>
              </a:ext>
            </a:extLst>
          </p:cNvPr>
          <p:cNvSpPr>
            <a:spLocks noGrp="1"/>
          </p:cNvSpPr>
          <p:nvPr>
            <p:ph idx="1"/>
          </p:nvPr>
        </p:nvSpPr>
        <p:spPr/>
        <p:txBody>
          <a:bodyPr/>
          <a:lstStyle/>
          <a:p>
            <a:r>
              <a:rPr lang="ru-RU" dirty="0"/>
              <a:t>Многие утилитарные вещи уже давно готовы</a:t>
            </a:r>
          </a:p>
          <a:p>
            <a:r>
              <a:rPr lang="ru-RU" dirty="0"/>
              <a:t>«Полезности» требуют серьёзной разработки</a:t>
            </a:r>
          </a:p>
          <a:p>
            <a:r>
              <a:rPr lang="ru-RU" dirty="0"/>
              <a:t>Прототипы утилит сложно использовать в работе</a:t>
            </a:r>
          </a:p>
          <a:p>
            <a:r>
              <a:rPr lang="ru-RU" dirty="0"/>
              <a:t>В прототипы игр уже можно играть</a:t>
            </a:r>
          </a:p>
          <a:p>
            <a:r>
              <a:rPr lang="ru-RU" dirty="0"/>
              <a:t>У вас наверняка есть масса идей нового игрового процесса или улучшения</a:t>
            </a:r>
          </a:p>
        </p:txBody>
      </p:sp>
    </p:spTree>
    <p:extLst>
      <p:ext uri="{BB962C8B-B14F-4D97-AF65-F5344CB8AC3E}">
        <p14:creationId xmlns:p14="http://schemas.microsoft.com/office/powerpoint/2010/main" val="7640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113C-72EB-466E-8F29-240268A4CAF8}"/>
              </a:ext>
            </a:extLst>
          </p:cNvPr>
          <p:cNvSpPr>
            <a:spLocks noGrp="1"/>
          </p:cNvSpPr>
          <p:nvPr>
            <p:ph type="title"/>
          </p:nvPr>
        </p:nvSpPr>
        <p:spPr>
          <a:xfrm>
            <a:off x="838200" y="365125"/>
            <a:ext cx="10515600" cy="1325563"/>
          </a:xfrm>
        </p:spPr>
        <p:txBody>
          <a:bodyPr anchor="ctr">
            <a:normAutofit/>
          </a:bodyPr>
          <a:lstStyle/>
          <a:p>
            <a:r>
              <a:rPr lang="ru-RU" dirty="0"/>
              <a:t>Зачем вы пошли в программисты?</a:t>
            </a:r>
            <a:endParaRPr lang="en-US" dirty="0"/>
          </a:p>
        </p:txBody>
      </p:sp>
      <p:sp>
        <p:nvSpPr>
          <p:cNvPr id="5" name="Объект 4">
            <a:extLst>
              <a:ext uri="{FF2B5EF4-FFF2-40B4-BE49-F238E27FC236}">
                <a16:creationId xmlns:a16="http://schemas.microsoft.com/office/drawing/2014/main" id="{C22A8B3A-D1EC-4CA2-B4AE-9CF5DCE7BE83}"/>
              </a:ext>
            </a:extLst>
          </p:cNvPr>
          <p:cNvSpPr>
            <a:spLocks noGrp="1"/>
          </p:cNvSpPr>
          <p:nvPr>
            <p:ph sz="half" idx="1"/>
          </p:nvPr>
        </p:nvSpPr>
        <p:spPr>
          <a:xfrm>
            <a:off x="838200" y="1825625"/>
            <a:ext cx="5181600" cy="4351338"/>
          </a:xfrm>
        </p:spPr>
        <p:txBody>
          <a:bodyPr>
            <a:normAutofit/>
          </a:bodyPr>
          <a:lstStyle/>
          <a:p>
            <a:r>
              <a:rPr lang="ru-RU" dirty="0"/>
              <a:t>Создавать </a:t>
            </a:r>
            <a:r>
              <a:rPr lang="en-US" dirty="0"/>
              <a:t>CRUD</a:t>
            </a:r>
            <a:r>
              <a:rPr lang="ru-RU" dirty="0"/>
              <a:t> сервисы</a:t>
            </a:r>
            <a:r>
              <a:rPr lang="en-US" dirty="0"/>
              <a:t>?</a:t>
            </a:r>
            <a:endParaRPr lang="ru-RU" dirty="0"/>
          </a:p>
          <a:p>
            <a:r>
              <a:rPr lang="ru-RU" dirty="0"/>
              <a:t>Оптимизировать </a:t>
            </a:r>
            <a:r>
              <a:rPr lang="en-US" dirty="0"/>
              <a:t>SQL </a:t>
            </a:r>
            <a:r>
              <a:rPr lang="ru-RU" dirty="0"/>
              <a:t>запросы?</a:t>
            </a:r>
          </a:p>
          <a:p>
            <a:r>
              <a:rPr lang="ru-RU" dirty="0"/>
              <a:t>Писать </a:t>
            </a:r>
            <a:r>
              <a:rPr lang="en-US" dirty="0"/>
              <a:t>&lt;something&gt;Service </a:t>
            </a:r>
            <a:r>
              <a:rPr lang="ru-RU" dirty="0"/>
              <a:t>и </a:t>
            </a:r>
            <a:r>
              <a:rPr lang="en-US" dirty="0"/>
              <a:t>&lt;something&gt;Repository?</a:t>
            </a:r>
          </a:p>
          <a:p>
            <a:r>
              <a:rPr lang="en-US" dirty="0"/>
              <a:t>…</a:t>
            </a:r>
            <a:endParaRPr lang="ru-RU" dirty="0"/>
          </a:p>
          <a:p>
            <a:r>
              <a:rPr lang="ru-RU" dirty="0"/>
              <a:t>Проектировать сложные распределенные архитектуры</a:t>
            </a:r>
          </a:p>
          <a:p>
            <a:r>
              <a:rPr lang="ru-RU" dirty="0"/>
              <a:t>Писать чистый красивый код</a:t>
            </a:r>
          </a:p>
          <a:p>
            <a:r>
              <a:rPr lang="ru-RU" dirty="0"/>
              <a:t>…</a:t>
            </a:r>
          </a:p>
          <a:p>
            <a:endParaRPr lang="en-US" dirty="0"/>
          </a:p>
          <a:p>
            <a:endParaRPr lang="en-US" dirty="0"/>
          </a:p>
          <a:p>
            <a:endParaRPr lang="ru-RU" dirty="0"/>
          </a:p>
        </p:txBody>
      </p:sp>
      <p:pic>
        <p:nvPicPr>
          <p:cNvPr id="1030" name="Picture 6" descr="THUS FOR ANY NONDETERMINISTIC TURING MACHINE M THAT RUNS IN SOME ...">
            <a:extLst>
              <a:ext uri="{FF2B5EF4-FFF2-40B4-BE49-F238E27FC236}">
                <a16:creationId xmlns:a16="http://schemas.microsoft.com/office/drawing/2014/main" id="{8631579E-CF90-40AB-A134-6DFDC3DEF1F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792285" y="1825625"/>
            <a:ext cx="3941429" cy="43513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2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E4F76-BB20-4117-B848-64F105C91BE2}"/>
              </a:ext>
            </a:extLst>
          </p:cNvPr>
          <p:cNvSpPr>
            <a:spLocks noGrp="1"/>
          </p:cNvSpPr>
          <p:nvPr>
            <p:ph type="title"/>
          </p:nvPr>
        </p:nvSpPr>
        <p:spPr/>
        <p:txBody>
          <a:bodyPr/>
          <a:lstStyle/>
          <a:p>
            <a:r>
              <a:rPr lang="ru-RU" dirty="0"/>
              <a:t>Хобби-</a:t>
            </a:r>
            <a:r>
              <a:rPr lang="ru-RU" dirty="0" err="1"/>
              <a:t>геймдев</a:t>
            </a:r>
            <a:r>
              <a:rPr lang="ru-RU" dirty="0"/>
              <a:t> в свободное время</a:t>
            </a:r>
          </a:p>
        </p:txBody>
      </p:sp>
      <p:graphicFrame>
        <p:nvGraphicFramePr>
          <p:cNvPr id="14" name="Таблица 14">
            <a:extLst>
              <a:ext uri="{FF2B5EF4-FFF2-40B4-BE49-F238E27FC236}">
                <a16:creationId xmlns:a16="http://schemas.microsoft.com/office/drawing/2014/main" id="{DE8331ED-9ACF-4580-B346-F813947C4A3C}"/>
              </a:ext>
            </a:extLst>
          </p:cNvPr>
          <p:cNvGraphicFramePr>
            <a:graphicFrameLocks noGrp="1"/>
          </p:cNvGraphicFramePr>
          <p:nvPr>
            <p:ph sz="half" idx="1"/>
            <p:extLst>
              <p:ext uri="{D42A27DB-BD31-4B8C-83A1-F6EECF244321}">
                <p14:modId xmlns:p14="http://schemas.microsoft.com/office/powerpoint/2010/main" val="3876587583"/>
              </p:ext>
            </p:extLst>
          </p:nvPr>
        </p:nvGraphicFramePr>
        <p:xfrm>
          <a:off x="838200" y="1825625"/>
          <a:ext cx="5181600" cy="407924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1056339469"/>
                    </a:ext>
                  </a:extLst>
                </a:gridCol>
                <a:gridCol w="3670300">
                  <a:extLst>
                    <a:ext uri="{9D8B030D-6E8A-4147-A177-3AD203B41FA5}">
                      <a16:colId xmlns:a16="http://schemas.microsoft.com/office/drawing/2014/main" val="2230815288"/>
                    </a:ext>
                  </a:extLst>
                </a:gridCol>
              </a:tblGrid>
              <a:tr h="370840">
                <a:tc gridSpan="2">
                  <a:txBody>
                    <a:bodyPr/>
                    <a:lstStyle/>
                    <a:p>
                      <a:r>
                        <a:rPr lang="ru-RU" dirty="0"/>
                        <a:t>Ожидание</a:t>
                      </a:r>
                    </a:p>
                  </a:txBody>
                  <a:tcPr/>
                </a:tc>
                <a:tc hMerge="1">
                  <a:txBody>
                    <a:bodyPr/>
                    <a:lstStyle/>
                    <a:p>
                      <a:endParaRPr lang="ru-RU" dirty="0"/>
                    </a:p>
                  </a:txBody>
                  <a:tcPr/>
                </a:tc>
                <a:extLst>
                  <a:ext uri="{0D108BD9-81ED-4DB2-BD59-A6C34878D82A}">
                    <a16:rowId xmlns:a16="http://schemas.microsoft.com/office/drawing/2014/main" val="3769168691"/>
                  </a:ext>
                </a:extLst>
              </a:tr>
              <a:tr h="370840">
                <a:tc>
                  <a:txBody>
                    <a:bodyPr/>
                    <a:lstStyle/>
                    <a:p>
                      <a:r>
                        <a:rPr lang="ru-RU" dirty="0"/>
                        <a:t>08:00</a:t>
                      </a:r>
                    </a:p>
                  </a:txBody>
                  <a:tcPr/>
                </a:tc>
                <a:tc>
                  <a:txBody>
                    <a:bodyPr/>
                    <a:lstStyle/>
                    <a:p>
                      <a:r>
                        <a:rPr lang="ru-RU" dirty="0"/>
                        <a:t>Утренний моцион</a:t>
                      </a:r>
                    </a:p>
                  </a:txBody>
                  <a:tcPr/>
                </a:tc>
                <a:extLst>
                  <a:ext uri="{0D108BD9-81ED-4DB2-BD59-A6C34878D82A}">
                    <a16:rowId xmlns:a16="http://schemas.microsoft.com/office/drawing/2014/main" val="1932269815"/>
                  </a:ext>
                </a:extLst>
              </a:tr>
              <a:tr h="370840">
                <a:tc>
                  <a:txBody>
                    <a:bodyPr/>
                    <a:lstStyle/>
                    <a:p>
                      <a:r>
                        <a:rPr lang="ru-RU" dirty="0"/>
                        <a:t>11:00</a:t>
                      </a:r>
                    </a:p>
                  </a:txBody>
                  <a:tcPr/>
                </a:tc>
                <a:tc>
                  <a:txBody>
                    <a:bodyPr/>
                    <a:lstStyle/>
                    <a:p>
                      <a:r>
                        <a:rPr lang="ru-RU" dirty="0"/>
                        <a:t>Поездка на работу</a:t>
                      </a:r>
                    </a:p>
                  </a:txBody>
                  <a:tcPr/>
                </a:tc>
                <a:extLst>
                  <a:ext uri="{0D108BD9-81ED-4DB2-BD59-A6C34878D82A}">
                    <a16:rowId xmlns:a16="http://schemas.microsoft.com/office/drawing/2014/main" val="2637461044"/>
                  </a:ext>
                </a:extLst>
              </a:tr>
              <a:tr h="370840">
                <a:tc>
                  <a:txBody>
                    <a:bodyPr/>
                    <a:lstStyle/>
                    <a:p>
                      <a:r>
                        <a:rPr lang="ru-RU" dirty="0"/>
                        <a:t>10:00-19:00</a:t>
                      </a:r>
                    </a:p>
                  </a:txBody>
                  <a:tcPr/>
                </a:tc>
                <a:tc>
                  <a:txBody>
                    <a:bodyPr/>
                    <a:lstStyle/>
                    <a:p>
                      <a:r>
                        <a:rPr lang="ru-RU" dirty="0"/>
                        <a:t>Работа</a:t>
                      </a:r>
                    </a:p>
                  </a:txBody>
                  <a:tcPr/>
                </a:tc>
                <a:extLst>
                  <a:ext uri="{0D108BD9-81ED-4DB2-BD59-A6C34878D82A}">
                    <a16:rowId xmlns:a16="http://schemas.microsoft.com/office/drawing/2014/main" val="4137796777"/>
                  </a:ext>
                </a:extLst>
              </a:tr>
              <a:tr h="370840">
                <a:tc>
                  <a:txBody>
                    <a:bodyPr/>
                    <a:lstStyle/>
                    <a:p>
                      <a:r>
                        <a:rPr lang="ru-RU" dirty="0"/>
                        <a:t>20:00</a:t>
                      </a:r>
                    </a:p>
                  </a:txBody>
                  <a:tcPr/>
                </a:tc>
                <a:tc>
                  <a:txBody>
                    <a:bodyPr/>
                    <a:lstStyle/>
                    <a:p>
                      <a:r>
                        <a:rPr lang="ru-RU" dirty="0"/>
                        <a:t>Поездка с работы</a:t>
                      </a:r>
                    </a:p>
                  </a:txBody>
                  <a:tcPr/>
                </a:tc>
                <a:extLst>
                  <a:ext uri="{0D108BD9-81ED-4DB2-BD59-A6C34878D82A}">
                    <a16:rowId xmlns:a16="http://schemas.microsoft.com/office/drawing/2014/main" val="24818050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21:00</a:t>
                      </a:r>
                    </a:p>
                  </a:txBody>
                  <a:tcPr/>
                </a:tc>
                <a:tc>
                  <a:txBody>
                    <a:bodyPr/>
                    <a:lstStyle/>
                    <a:p>
                      <a:r>
                        <a:rPr lang="en-US" dirty="0"/>
                        <a:t>Pet Project (</a:t>
                      </a:r>
                      <a:r>
                        <a:rPr lang="en-US" dirty="0" err="1"/>
                        <a:t>GameDev</a:t>
                      </a:r>
                      <a:r>
                        <a:rPr lang="en-US" dirty="0"/>
                        <a:t>)</a:t>
                      </a:r>
                      <a:endParaRPr lang="ru-RU" dirty="0"/>
                    </a:p>
                  </a:txBody>
                  <a:tcPr/>
                </a:tc>
                <a:extLst>
                  <a:ext uri="{0D108BD9-81ED-4DB2-BD59-A6C34878D82A}">
                    <a16:rowId xmlns:a16="http://schemas.microsoft.com/office/drawing/2014/main" val="1199410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22:00</a:t>
                      </a:r>
                    </a:p>
                  </a:txBody>
                  <a:tcPr/>
                </a:tc>
                <a:tc>
                  <a:txBody>
                    <a:bodyPr/>
                    <a:lstStyle/>
                    <a:p>
                      <a:r>
                        <a:rPr lang="en-US" dirty="0"/>
                        <a:t>Pet Project (</a:t>
                      </a:r>
                      <a:r>
                        <a:rPr lang="en-US" dirty="0" err="1"/>
                        <a:t>GameDev</a:t>
                      </a:r>
                      <a:r>
                        <a:rPr lang="en-US" dirty="0"/>
                        <a:t>)</a:t>
                      </a:r>
                      <a:endParaRPr lang="ru-RU" dirty="0"/>
                    </a:p>
                  </a:txBody>
                  <a:tcPr/>
                </a:tc>
                <a:extLst>
                  <a:ext uri="{0D108BD9-81ED-4DB2-BD59-A6C34878D82A}">
                    <a16:rowId xmlns:a16="http://schemas.microsoft.com/office/drawing/2014/main" val="11127805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23:00</a:t>
                      </a:r>
                    </a:p>
                  </a:txBody>
                  <a:tcPr/>
                </a:tc>
                <a:tc>
                  <a:txBody>
                    <a:bodyPr/>
                    <a:lstStyle/>
                    <a:p>
                      <a:r>
                        <a:rPr lang="en-US" dirty="0"/>
                        <a:t>Pet Project (</a:t>
                      </a:r>
                      <a:r>
                        <a:rPr lang="en-US" dirty="0" err="1"/>
                        <a:t>GameDev</a:t>
                      </a:r>
                      <a:r>
                        <a:rPr lang="en-US" dirty="0"/>
                        <a:t>)</a:t>
                      </a:r>
                      <a:endParaRPr lang="ru-RU" dirty="0"/>
                    </a:p>
                  </a:txBody>
                  <a:tcPr/>
                </a:tc>
                <a:extLst>
                  <a:ext uri="{0D108BD9-81ED-4DB2-BD59-A6C34878D82A}">
                    <a16:rowId xmlns:a16="http://schemas.microsoft.com/office/drawing/2014/main" val="3056436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00:00</a:t>
                      </a:r>
                    </a:p>
                  </a:txBody>
                  <a:tcPr/>
                </a:tc>
                <a:tc>
                  <a:txBody>
                    <a:bodyPr/>
                    <a:lstStyle/>
                    <a:p>
                      <a:r>
                        <a:rPr lang="en-US" dirty="0"/>
                        <a:t>Pet Project (</a:t>
                      </a:r>
                      <a:r>
                        <a:rPr lang="en-US" dirty="0" err="1"/>
                        <a:t>GameDev</a:t>
                      </a:r>
                      <a:r>
                        <a:rPr lang="en-US" dirty="0"/>
                        <a:t>)</a:t>
                      </a:r>
                      <a:endParaRPr lang="ru-RU" dirty="0"/>
                    </a:p>
                  </a:txBody>
                  <a:tcPr/>
                </a:tc>
                <a:extLst>
                  <a:ext uri="{0D108BD9-81ED-4DB2-BD59-A6C34878D82A}">
                    <a16:rowId xmlns:a16="http://schemas.microsoft.com/office/drawing/2014/main" val="193661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01:00</a:t>
                      </a:r>
                    </a:p>
                  </a:txBody>
                  <a:tcPr/>
                </a:tc>
                <a:tc>
                  <a:txBody>
                    <a:bodyPr/>
                    <a:lstStyle/>
                    <a:p>
                      <a:r>
                        <a:rPr lang="en-US" dirty="0"/>
                        <a:t>Pet Project (</a:t>
                      </a:r>
                      <a:r>
                        <a:rPr lang="en-US" dirty="0" err="1"/>
                        <a:t>GameDev</a:t>
                      </a:r>
                      <a:r>
                        <a:rPr lang="en-US" dirty="0"/>
                        <a:t>)</a:t>
                      </a:r>
                      <a:endParaRPr lang="ru-RU" dirty="0"/>
                    </a:p>
                  </a:txBody>
                  <a:tcPr/>
                </a:tc>
                <a:extLst>
                  <a:ext uri="{0D108BD9-81ED-4DB2-BD59-A6C34878D82A}">
                    <a16:rowId xmlns:a16="http://schemas.microsoft.com/office/drawing/2014/main" val="23630331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02:00</a:t>
                      </a:r>
                    </a:p>
                  </a:txBody>
                  <a:tcPr/>
                </a:tc>
                <a:tc>
                  <a:txBody>
                    <a:bodyPr/>
                    <a:lstStyle/>
                    <a:p>
                      <a:r>
                        <a:rPr lang="en-US" dirty="0"/>
                        <a:t>Pet Project (</a:t>
                      </a:r>
                      <a:r>
                        <a:rPr lang="en-US" dirty="0" err="1"/>
                        <a:t>GameDev</a:t>
                      </a:r>
                      <a:r>
                        <a:rPr lang="en-US" dirty="0"/>
                        <a:t>)</a:t>
                      </a:r>
                      <a:endParaRPr lang="ru-RU" dirty="0"/>
                    </a:p>
                  </a:txBody>
                  <a:tcPr/>
                </a:tc>
                <a:extLst>
                  <a:ext uri="{0D108BD9-81ED-4DB2-BD59-A6C34878D82A}">
                    <a16:rowId xmlns:a16="http://schemas.microsoft.com/office/drawing/2014/main" val="1744658444"/>
                  </a:ext>
                </a:extLst>
              </a:tr>
            </a:tbl>
          </a:graphicData>
        </a:graphic>
      </p:graphicFrame>
      <p:graphicFrame>
        <p:nvGraphicFramePr>
          <p:cNvPr id="16" name="Таблица 14">
            <a:extLst>
              <a:ext uri="{FF2B5EF4-FFF2-40B4-BE49-F238E27FC236}">
                <a16:creationId xmlns:a16="http://schemas.microsoft.com/office/drawing/2014/main" id="{F1744F9B-2B82-4974-8FA1-6ED6BB713097}"/>
              </a:ext>
            </a:extLst>
          </p:cNvPr>
          <p:cNvGraphicFramePr>
            <a:graphicFrameLocks noGrp="1"/>
          </p:cNvGraphicFramePr>
          <p:nvPr>
            <p:ph sz="half" idx="2"/>
            <p:extLst>
              <p:ext uri="{D42A27DB-BD31-4B8C-83A1-F6EECF244321}">
                <p14:modId xmlns:p14="http://schemas.microsoft.com/office/powerpoint/2010/main" val="32165259"/>
              </p:ext>
            </p:extLst>
          </p:nvPr>
        </p:nvGraphicFramePr>
        <p:xfrm>
          <a:off x="6172200" y="1825625"/>
          <a:ext cx="5181600" cy="407924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1056339469"/>
                    </a:ext>
                  </a:extLst>
                </a:gridCol>
                <a:gridCol w="3670300">
                  <a:extLst>
                    <a:ext uri="{9D8B030D-6E8A-4147-A177-3AD203B41FA5}">
                      <a16:colId xmlns:a16="http://schemas.microsoft.com/office/drawing/2014/main" val="2230815288"/>
                    </a:ext>
                  </a:extLst>
                </a:gridCol>
              </a:tblGrid>
              <a:tr h="370840">
                <a:tc gridSpan="2">
                  <a:txBody>
                    <a:bodyPr/>
                    <a:lstStyle/>
                    <a:p>
                      <a:r>
                        <a:rPr lang="ru-RU" dirty="0"/>
                        <a:t>Реальность</a:t>
                      </a:r>
                    </a:p>
                  </a:txBody>
                  <a:tcPr/>
                </a:tc>
                <a:tc hMerge="1">
                  <a:txBody>
                    <a:bodyPr/>
                    <a:lstStyle/>
                    <a:p>
                      <a:endParaRPr lang="ru-RU" dirty="0"/>
                    </a:p>
                  </a:txBody>
                  <a:tcPr/>
                </a:tc>
                <a:extLst>
                  <a:ext uri="{0D108BD9-81ED-4DB2-BD59-A6C34878D82A}">
                    <a16:rowId xmlns:a16="http://schemas.microsoft.com/office/drawing/2014/main" val="3769168691"/>
                  </a:ext>
                </a:extLst>
              </a:tr>
              <a:tr h="370840">
                <a:tc>
                  <a:txBody>
                    <a:bodyPr/>
                    <a:lstStyle/>
                    <a:p>
                      <a:r>
                        <a:rPr lang="ru-RU" dirty="0"/>
                        <a:t>08:00</a:t>
                      </a:r>
                    </a:p>
                  </a:txBody>
                  <a:tcPr/>
                </a:tc>
                <a:tc>
                  <a:txBody>
                    <a:bodyPr/>
                    <a:lstStyle/>
                    <a:p>
                      <a:r>
                        <a:rPr lang="ru-RU" dirty="0"/>
                        <a:t>Утренний моцион</a:t>
                      </a:r>
                    </a:p>
                  </a:txBody>
                  <a:tcPr/>
                </a:tc>
                <a:extLst>
                  <a:ext uri="{0D108BD9-81ED-4DB2-BD59-A6C34878D82A}">
                    <a16:rowId xmlns:a16="http://schemas.microsoft.com/office/drawing/2014/main" val="1932269815"/>
                  </a:ext>
                </a:extLst>
              </a:tr>
              <a:tr h="370840">
                <a:tc>
                  <a:txBody>
                    <a:bodyPr/>
                    <a:lstStyle/>
                    <a:p>
                      <a:r>
                        <a:rPr lang="ru-RU" dirty="0"/>
                        <a:t>11:00</a:t>
                      </a:r>
                    </a:p>
                  </a:txBody>
                  <a:tcPr/>
                </a:tc>
                <a:tc>
                  <a:txBody>
                    <a:bodyPr/>
                    <a:lstStyle/>
                    <a:p>
                      <a:r>
                        <a:rPr lang="ru-RU" dirty="0"/>
                        <a:t>Поездка на работу</a:t>
                      </a:r>
                    </a:p>
                  </a:txBody>
                  <a:tcPr/>
                </a:tc>
                <a:extLst>
                  <a:ext uri="{0D108BD9-81ED-4DB2-BD59-A6C34878D82A}">
                    <a16:rowId xmlns:a16="http://schemas.microsoft.com/office/drawing/2014/main" val="2637461044"/>
                  </a:ext>
                </a:extLst>
              </a:tr>
              <a:tr h="370840">
                <a:tc>
                  <a:txBody>
                    <a:bodyPr/>
                    <a:lstStyle/>
                    <a:p>
                      <a:r>
                        <a:rPr lang="ru-RU" dirty="0"/>
                        <a:t>10:00-19:00</a:t>
                      </a:r>
                    </a:p>
                  </a:txBody>
                  <a:tcPr/>
                </a:tc>
                <a:tc>
                  <a:txBody>
                    <a:bodyPr/>
                    <a:lstStyle/>
                    <a:p>
                      <a:r>
                        <a:rPr lang="ru-RU" dirty="0"/>
                        <a:t>Работа</a:t>
                      </a:r>
                    </a:p>
                  </a:txBody>
                  <a:tcPr/>
                </a:tc>
                <a:extLst>
                  <a:ext uri="{0D108BD9-81ED-4DB2-BD59-A6C34878D82A}">
                    <a16:rowId xmlns:a16="http://schemas.microsoft.com/office/drawing/2014/main" val="4137796777"/>
                  </a:ext>
                </a:extLst>
              </a:tr>
              <a:tr h="370840">
                <a:tc>
                  <a:txBody>
                    <a:bodyPr/>
                    <a:lstStyle/>
                    <a:p>
                      <a:r>
                        <a:rPr lang="ru-RU" dirty="0"/>
                        <a:t>20:00</a:t>
                      </a:r>
                    </a:p>
                  </a:txBody>
                  <a:tcPr/>
                </a:tc>
                <a:tc>
                  <a:txBody>
                    <a:bodyPr/>
                    <a:lstStyle/>
                    <a:p>
                      <a:r>
                        <a:rPr lang="ru-RU" dirty="0"/>
                        <a:t>Поездка с работы</a:t>
                      </a:r>
                    </a:p>
                  </a:txBody>
                  <a:tcPr/>
                </a:tc>
                <a:extLst>
                  <a:ext uri="{0D108BD9-81ED-4DB2-BD59-A6C34878D82A}">
                    <a16:rowId xmlns:a16="http://schemas.microsoft.com/office/drawing/2014/main" val="24818050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21:00</a:t>
                      </a:r>
                    </a:p>
                  </a:txBody>
                  <a:tcPr/>
                </a:tc>
                <a:tc>
                  <a:txBody>
                    <a:bodyPr/>
                    <a:lstStyle/>
                    <a:p>
                      <a:r>
                        <a:rPr lang="ru-RU" dirty="0"/>
                        <a:t>Семья</a:t>
                      </a:r>
                    </a:p>
                  </a:txBody>
                  <a:tcPr/>
                </a:tc>
                <a:extLst>
                  <a:ext uri="{0D108BD9-81ED-4DB2-BD59-A6C34878D82A}">
                    <a16:rowId xmlns:a16="http://schemas.microsoft.com/office/drawing/2014/main" val="1199410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22:00</a:t>
                      </a:r>
                    </a:p>
                  </a:txBody>
                  <a:tcPr/>
                </a:tc>
                <a:tc>
                  <a:txBody>
                    <a:bodyPr/>
                    <a:lstStyle/>
                    <a:p>
                      <a:r>
                        <a:rPr lang="ru-RU" dirty="0"/>
                        <a:t>Ужин</a:t>
                      </a:r>
                    </a:p>
                  </a:txBody>
                  <a:tcPr/>
                </a:tc>
                <a:extLst>
                  <a:ext uri="{0D108BD9-81ED-4DB2-BD59-A6C34878D82A}">
                    <a16:rowId xmlns:a16="http://schemas.microsoft.com/office/drawing/2014/main" val="11127805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23:00</a:t>
                      </a:r>
                    </a:p>
                  </a:txBody>
                  <a:tcPr/>
                </a:tc>
                <a:tc>
                  <a:txBody>
                    <a:bodyPr/>
                    <a:lstStyle/>
                    <a:p>
                      <a:r>
                        <a:rPr lang="en-US" dirty="0"/>
                        <a:t>YouTube</a:t>
                      </a:r>
                      <a:endParaRPr lang="ru-RU" dirty="0"/>
                    </a:p>
                  </a:txBody>
                  <a:tcPr/>
                </a:tc>
                <a:extLst>
                  <a:ext uri="{0D108BD9-81ED-4DB2-BD59-A6C34878D82A}">
                    <a16:rowId xmlns:a16="http://schemas.microsoft.com/office/drawing/2014/main" val="3056436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YouTube</a:t>
                      </a:r>
                      <a:endParaRPr lang="ru-RU" dirty="0"/>
                    </a:p>
                  </a:txBody>
                  <a:tcPr/>
                </a:tc>
                <a:extLst>
                  <a:ext uri="{0D108BD9-81ED-4DB2-BD59-A6C34878D82A}">
                    <a16:rowId xmlns:a16="http://schemas.microsoft.com/office/drawing/2014/main" val="193661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01:00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YouTube</a:t>
                      </a:r>
                      <a:endParaRPr lang="ru-RU" dirty="0"/>
                    </a:p>
                  </a:txBody>
                  <a:tcPr/>
                </a:tc>
                <a:extLst>
                  <a:ext uri="{0D108BD9-81ED-4DB2-BD59-A6C34878D82A}">
                    <a16:rowId xmlns:a16="http://schemas.microsoft.com/office/drawing/2014/main" val="23630331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02:00</a:t>
                      </a:r>
                    </a:p>
                  </a:txBody>
                  <a:tcPr/>
                </a:tc>
                <a:tc>
                  <a:txBody>
                    <a:bodyPr/>
                    <a:lstStyle/>
                    <a:p>
                      <a:r>
                        <a:rPr lang="ru-RU" dirty="0"/>
                        <a:t>Спать</a:t>
                      </a:r>
                    </a:p>
                  </a:txBody>
                  <a:tcPr/>
                </a:tc>
                <a:extLst>
                  <a:ext uri="{0D108BD9-81ED-4DB2-BD59-A6C34878D82A}">
                    <a16:rowId xmlns:a16="http://schemas.microsoft.com/office/drawing/2014/main" val="1744658444"/>
                  </a:ext>
                </a:extLst>
              </a:tr>
            </a:tbl>
          </a:graphicData>
        </a:graphic>
      </p:graphicFrame>
      <p:sp>
        <p:nvSpPr>
          <p:cNvPr id="17" name="Облачко с текстом: овальное 16">
            <a:extLst>
              <a:ext uri="{FF2B5EF4-FFF2-40B4-BE49-F238E27FC236}">
                <a16:creationId xmlns:a16="http://schemas.microsoft.com/office/drawing/2014/main" id="{442C4C24-71C1-43CD-B2E8-7B01F480DF92}"/>
              </a:ext>
            </a:extLst>
          </p:cNvPr>
          <p:cNvSpPr/>
          <p:nvPr/>
        </p:nvSpPr>
        <p:spPr>
          <a:xfrm>
            <a:off x="9545424" y="4572000"/>
            <a:ext cx="1960776" cy="1131217"/>
          </a:xfrm>
          <a:prstGeom prst="wedgeEllipseCallout">
            <a:avLst>
              <a:gd name="adj1" fmla="val -99679"/>
              <a:gd name="adj2" fmla="val -6083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Поздно садиться за </a:t>
            </a:r>
            <a:r>
              <a:rPr lang="en-US" dirty="0"/>
              <a:t>Pet Project</a:t>
            </a:r>
            <a:endParaRPr lang="ru-RU" dirty="0"/>
          </a:p>
        </p:txBody>
      </p:sp>
    </p:spTree>
    <p:extLst>
      <p:ext uri="{BB962C8B-B14F-4D97-AF65-F5344CB8AC3E}">
        <p14:creationId xmlns:p14="http://schemas.microsoft.com/office/powerpoint/2010/main" val="337234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36A834-561D-4E15-96A5-C90009BE9613}"/>
              </a:ext>
            </a:extLst>
          </p:cNvPr>
          <p:cNvSpPr>
            <a:spLocks noGrp="1"/>
          </p:cNvSpPr>
          <p:nvPr>
            <p:ph type="title"/>
          </p:nvPr>
        </p:nvSpPr>
        <p:spPr/>
        <p:txBody>
          <a:bodyPr/>
          <a:lstStyle/>
          <a:p>
            <a:r>
              <a:rPr lang="ru-RU" dirty="0"/>
              <a:t>Хобби-</a:t>
            </a:r>
            <a:r>
              <a:rPr lang="ru-RU" dirty="0" err="1"/>
              <a:t>геймдев</a:t>
            </a:r>
            <a:r>
              <a:rPr lang="ru-RU" dirty="0"/>
              <a:t> </a:t>
            </a:r>
            <a:r>
              <a:rPr lang="ru-RU" b="1" dirty="0"/>
              <a:t>не требует </a:t>
            </a:r>
            <a:r>
              <a:rPr lang="ru-RU" dirty="0"/>
              <a:t>свободное время!</a:t>
            </a:r>
          </a:p>
        </p:txBody>
      </p:sp>
      <p:graphicFrame>
        <p:nvGraphicFramePr>
          <p:cNvPr id="8" name="Объект 7">
            <a:extLst>
              <a:ext uri="{FF2B5EF4-FFF2-40B4-BE49-F238E27FC236}">
                <a16:creationId xmlns:a16="http://schemas.microsoft.com/office/drawing/2014/main" id="{C2A339B8-1F95-45A3-8F64-1CE06075A404}"/>
              </a:ext>
            </a:extLst>
          </p:cNvPr>
          <p:cNvGraphicFramePr>
            <a:graphicFrameLocks noGrp="1"/>
          </p:cNvGraphicFramePr>
          <p:nvPr>
            <p:ph sz="half" idx="1"/>
            <p:extLst>
              <p:ext uri="{D42A27DB-BD31-4B8C-83A1-F6EECF244321}">
                <p14:modId xmlns:p14="http://schemas.microsoft.com/office/powerpoint/2010/main" val="31184364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9" name="Объект 8">
            <a:extLst>
              <a:ext uri="{FF2B5EF4-FFF2-40B4-BE49-F238E27FC236}">
                <a16:creationId xmlns:a16="http://schemas.microsoft.com/office/drawing/2014/main" id="{77EF4467-2262-459A-BDEB-53597DD6ACE8}"/>
              </a:ext>
            </a:extLst>
          </p:cNvPr>
          <p:cNvSpPr>
            <a:spLocks noGrp="1"/>
          </p:cNvSpPr>
          <p:nvPr>
            <p:ph sz="half" idx="2"/>
          </p:nvPr>
        </p:nvSpPr>
        <p:spPr>
          <a:xfrm>
            <a:off x="6172199" y="1825625"/>
            <a:ext cx="5403915" cy="4351338"/>
          </a:xfrm>
        </p:spPr>
        <p:txBody>
          <a:bodyPr>
            <a:normAutofit/>
          </a:bodyPr>
          <a:lstStyle/>
          <a:p>
            <a:pPr marL="0" indent="0">
              <a:buNone/>
            </a:pPr>
            <a:r>
              <a:rPr lang="ru-RU" dirty="0"/>
              <a:t>Почему так много планирования?</a:t>
            </a:r>
          </a:p>
          <a:p>
            <a:r>
              <a:rPr lang="ru-RU" dirty="0"/>
              <a:t>Программирование</a:t>
            </a:r>
          </a:p>
          <a:p>
            <a:r>
              <a:rPr lang="ru-RU" dirty="0"/>
              <a:t>Архитектура</a:t>
            </a:r>
          </a:p>
          <a:p>
            <a:r>
              <a:rPr lang="en-US" dirty="0"/>
              <a:t>Gameplay</a:t>
            </a:r>
          </a:p>
          <a:p>
            <a:r>
              <a:rPr lang="ru-RU" dirty="0"/>
              <a:t>Сюжет</a:t>
            </a:r>
          </a:p>
          <a:p>
            <a:r>
              <a:rPr lang="ru-RU" dirty="0"/>
              <a:t>Графика</a:t>
            </a:r>
          </a:p>
          <a:p>
            <a:r>
              <a:rPr lang="ru-RU" dirty="0"/>
              <a:t>Музыка</a:t>
            </a:r>
          </a:p>
          <a:p>
            <a:r>
              <a:rPr lang="ru-RU" dirty="0"/>
              <a:t>…</a:t>
            </a:r>
          </a:p>
        </p:txBody>
      </p:sp>
    </p:spTree>
    <p:extLst>
      <p:ext uri="{BB962C8B-B14F-4D97-AF65-F5344CB8AC3E}">
        <p14:creationId xmlns:p14="http://schemas.microsoft.com/office/powerpoint/2010/main" val="253569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7E9D3B-578F-4A77-BDE2-F81C96CBFD01}"/>
              </a:ext>
            </a:extLst>
          </p:cNvPr>
          <p:cNvSpPr>
            <a:spLocks noGrp="1"/>
          </p:cNvSpPr>
          <p:nvPr>
            <p:ph type="title"/>
          </p:nvPr>
        </p:nvSpPr>
        <p:spPr/>
        <p:txBody>
          <a:bodyPr/>
          <a:lstStyle/>
          <a:p>
            <a:r>
              <a:rPr lang="ru-RU" dirty="0"/>
              <a:t>Хобби-</a:t>
            </a:r>
            <a:r>
              <a:rPr lang="ru-RU" dirty="0" err="1"/>
              <a:t>геймдев</a:t>
            </a:r>
            <a:r>
              <a:rPr lang="ru-RU" dirty="0"/>
              <a:t> ради борьбы со стрессом</a:t>
            </a:r>
          </a:p>
        </p:txBody>
      </p:sp>
      <p:sp>
        <p:nvSpPr>
          <p:cNvPr id="6" name="Текст 5">
            <a:extLst>
              <a:ext uri="{FF2B5EF4-FFF2-40B4-BE49-F238E27FC236}">
                <a16:creationId xmlns:a16="http://schemas.microsoft.com/office/drawing/2014/main" id="{D6A36229-EA8B-4602-BC6D-628FB87DFC97}"/>
              </a:ext>
            </a:extLst>
          </p:cNvPr>
          <p:cNvSpPr>
            <a:spLocks noGrp="1"/>
          </p:cNvSpPr>
          <p:nvPr>
            <p:ph type="body" idx="1"/>
          </p:nvPr>
        </p:nvSpPr>
        <p:spPr/>
        <p:txBody>
          <a:bodyPr/>
          <a:lstStyle/>
          <a:p>
            <a:r>
              <a:rPr lang="en-US" dirty="0"/>
              <a:t>Neglect burnout</a:t>
            </a:r>
            <a:endParaRPr lang="en-US" b="0" dirty="0"/>
          </a:p>
        </p:txBody>
      </p:sp>
      <p:sp>
        <p:nvSpPr>
          <p:cNvPr id="8" name="Текст 7">
            <a:extLst>
              <a:ext uri="{FF2B5EF4-FFF2-40B4-BE49-F238E27FC236}">
                <a16:creationId xmlns:a16="http://schemas.microsoft.com/office/drawing/2014/main" id="{87340672-A0D2-4C57-BC72-739D3ECB64E7}"/>
              </a:ext>
            </a:extLst>
          </p:cNvPr>
          <p:cNvSpPr>
            <a:spLocks noGrp="1"/>
          </p:cNvSpPr>
          <p:nvPr>
            <p:ph type="body" sz="quarter" idx="3"/>
          </p:nvPr>
        </p:nvSpPr>
        <p:spPr/>
        <p:txBody>
          <a:bodyPr/>
          <a:lstStyle/>
          <a:p>
            <a:r>
              <a:rPr lang="en-US" dirty="0"/>
              <a:t> Under-challenge burnout</a:t>
            </a:r>
            <a:endParaRPr lang="ru-RU" dirty="0"/>
          </a:p>
        </p:txBody>
      </p:sp>
      <p:pic>
        <p:nvPicPr>
          <p:cNvPr id="4100" name="Picture 4" descr="How to Identify and Prevent Burnout">
            <a:extLst>
              <a:ext uri="{FF2B5EF4-FFF2-40B4-BE49-F238E27FC236}">
                <a16:creationId xmlns:a16="http://schemas.microsoft.com/office/drawing/2014/main" id="{4FD364FA-074F-4A84-AE20-FCE6D288C97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891140"/>
            <a:ext cx="5183188" cy="291245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BA04CE4-800F-4DC0-89B3-D8FEF5D2904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839788" y="2899569"/>
            <a:ext cx="5157787" cy="28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659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83F62E-4C63-4B8F-AD46-0CB68BCB647C}"/>
              </a:ext>
            </a:extLst>
          </p:cNvPr>
          <p:cNvSpPr>
            <a:spLocks noGrp="1"/>
          </p:cNvSpPr>
          <p:nvPr>
            <p:ph type="title"/>
          </p:nvPr>
        </p:nvSpPr>
        <p:spPr/>
        <p:txBody>
          <a:bodyPr/>
          <a:lstStyle/>
          <a:p>
            <a:r>
              <a:rPr lang="ru-RU" dirty="0"/>
              <a:t>Хобби-</a:t>
            </a:r>
            <a:r>
              <a:rPr lang="ru-RU" dirty="0" err="1"/>
              <a:t>геймдев</a:t>
            </a:r>
            <a:r>
              <a:rPr lang="ru-RU" dirty="0"/>
              <a:t> ради борьбы со стрессом</a:t>
            </a:r>
          </a:p>
        </p:txBody>
      </p:sp>
      <p:sp>
        <p:nvSpPr>
          <p:cNvPr id="3" name="Текст 2">
            <a:extLst>
              <a:ext uri="{FF2B5EF4-FFF2-40B4-BE49-F238E27FC236}">
                <a16:creationId xmlns:a16="http://schemas.microsoft.com/office/drawing/2014/main" id="{8BD8FE6C-BF79-4294-B290-FFA0956CD73C}"/>
              </a:ext>
            </a:extLst>
          </p:cNvPr>
          <p:cNvSpPr>
            <a:spLocks noGrp="1"/>
          </p:cNvSpPr>
          <p:nvPr>
            <p:ph type="body" idx="1"/>
          </p:nvPr>
        </p:nvSpPr>
        <p:spPr/>
        <p:txBody>
          <a:bodyPr/>
          <a:lstStyle/>
          <a:p>
            <a:r>
              <a:rPr lang="en-US" dirty="0"/>
              <a:t>Project Development</a:t>
            </a:r>
            <a:endParaRPr lang="ru-RU" dirty="0"/>
          </a:p>
        </p:txBody>
      </p:sp>
      <p:sp>
        <p:nvSpPr>
          <p:cNvPr id="5" name="Текст 4">
            <a:extLst>
              <a:ext uri="{FF2B5EF4-FFF2-40B4-BE49-F238E27FC236}">
                <a16:creationId xmlns:a16="http://schemas.microsoft.com/office/drawing/2014/main" id="{A3012432-52B6-4D5A-A57A-AA4DC64949ED}"/>
              </a:ext>
            </a:extLst>
          </p:cNvPr>
          <p:cNvSpPr>
            <a:spLocks noGrp="1"/>
          </p:cNvSpPr>
          <p:nvPr>
            <p:ph type="body" sz="quarter" idx="3"/>
          </p:nvPr>
        </p:nvSpPr>
        <p:spPr/>
        <p:txBody>
          <a:bodyPr/>
          <a:lstStyle/>
          <a:p>
            <a:r>
              <a:rPr lang="en-US" dirty="0"/>
              <a:t>Pet Project Development</a:t>
            </a:r>
            <a:endParaRPr lang="ru-RU" dirty="0"/>
          </a:p>
        </p:txBody>
      </p:sp>
      <p:pic>
        <p:nvPicPr>
          <p:cNvPr id="5126" name="Picture 6" descr="Burnout Might Happen Because Your Boss Doesn't Know Your True Value">
            <a:extLst>
              <a:ext uri="{FF2B5EF4-FFF2-40B4-BE49-F238E27FC236}">
                <a16:creationId xmlns:a16="http://schemas.microsoft.com/office/drawing/2014/main" id="{4541C749-41C7-474A-AD3F-A11D5078202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2735561"/>
            <a:ext cx="5157787" cy="322361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10 things every programmer should know">
            <a:extLst>
              <a:ext uri="{FF2B5EF4-FFF2-40B4-BE49-F238E27FC236}">
                <a16:creationId xmlns:a16="http://schemas.microsoft.com/office/drawing/2014/main" id="{DA595174-4FD9-4D11-808B-FB57B7B0544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887316"/>
            <a:ext cx="5183188" cy="292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1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83F62E-4C63-4B8F-AD46-0CB68BCB647C}"/>
              </a:ext>
            </a:extLst>
          </p:cNvPr>
          <p:cNvSpPr>
            <a:spLocks noGrp="1"/>
          </p:cNvSpPr>
          <p:nvPr>
            <p:ph type="title"/>
          </p:nvPr>
        </p:nvSpPr>
        <p:spPr/>
        <p:txBody>
          <a:bodyPr/>
          <a:lstStyle/>
          <a:p>
            <a:r>
              <a:rPr lang="ru-RU" dirty="0"/>
              <a:t>Хобби-</a:t>
            </a:r>
            <a:r>
              <a:rPr lang="ru-RU" dirty="0" err="1"/>
              <a:t>геймдев</a:t>
            </a:r>
            <a:r>
              <a:rPr lang="ru-RU" dirty="0"/>
              <a:t> ради борьбы со стрессом</a:t>
            </a:r>
          </a:p>
        </p:txBody>
      </p:sp>
      <p:sp>
        <p:nvSpPr>
          <p:cNvPr id="3" name="Текст 2">
            <a:extLst>
              <a:ext uri="{FF2B5EF4-FFF2-40B4-BE49-F238E27FC236}">
                <a16:creationId xmlns:a16="http://schemas.microsoft.com/office/drawing/2014/main" id="{8BD8FE6C-BF79-4294-B290-FFA0956CD73C}"/>
              </a:ext>
            </a:extLst>
          </p:cNvPr>
          <p:cNvSpPr>
            <a:spLocks noGrp="1"/>
          </p:cNvSpPr>
          <p:nvPr>
            <p:ph type="body" idx="1"/>
          </p:nvPr>
        </p:nvSpPr>
        <p:spPr/>
        <p:txBody>
          <a:bodyPr/>
          <a:lstStyle/>
          <a:p>
            <a:r>
              <a:rPr lang="en-US" dirty="0"/>
              <a:t>Project Development</a:t>
            </a:r>
            <a:endParaRPr lang="ru-RU" dirty="0"/>
          </a:p>
        </p:txBody>
      </p:sp>
      <p:sp>
        <p:nvSpPr>
          <p:cNvPr id="5" name="Текст 4">
            <a:extLst>
              <a:ext uri="{FF2B5EF4-FFF2-40B4-BE49-F238E27FC236}">
                <a16:creationId xmlns:a16="http://schemas.microsoft.com/office/drawing/2014/main" id="{A3012432-52B6-4D5A-A57A-AA4DC64949ED}"/>
              </a:ext>
            </a:extLst>
          </p:cNvPr>
          <p:cNvSpPr>
            <a:spLocks noGrp="1"/>
          </p:cNvSpPr>
          <p:nvPr>
            <p:ph type="body" sz="quarter" idx="3"/>
          </p:nvPr>
        </p:nvSpPr>
        <p:spPr/>
        <p:txBody>
          <a:bodyPr/>
          <a:lstStyle/>
          <a:p>
            <a:r>
              <a:rPr lang="en-US" dirty="0"/>
              <a:t>Pet Project Development</a:t>
            </a:r>
            <a:endParaRPr lang="ru-RU" dirty="0"/>
          </a:p>
        </p:txBody>
      </p:sp>
      <p:pic>
        <p:nvPicPr>
          <p:cNvPr id="9" name="Picture 6" descr="Burnout Might Happen Because Your Boss Doesn't Know Your True Value">
            <a:extLst>
              <a:ext uri="{FF2B5EF4-FFF2-40B4-BE49-F238E27FC236}">
                <a16:creationId xmlns:a16="http://schemas.microsoft.com/office/drawing/2014/main" id="{F68C4D6C-8D7D-4EF2-8DD5-4E46C02ACF85}"/>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72200" y="2727623"/>
            <a:ext cx="5183188" cy="32394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10 things every programmer should know">
            <a:extLst>
              <a:ext uri="{FF2B5EF4-FFF2-40B4-BE49-F238E27FC236}">
                <a16:creationId xmlns:a16="http://schemas.microsoft.com/office/drawing/2014/main" id="{9243A3D5-7535-4F62-87DE-76EC6A25E98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39788" y="2894471"/>
            <a:ext cx="5157787" cy="290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35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C2427-562A-42C2-9E62-182513618A80}"/>
              </a:ext>
            </a:extLst>
          </p:cNvPr>
          <p:cNvSpPr>
            <a:spLocks noGrp="1"/>
          </p:cNvSpPr>
          <p:nvPr>
            <p:ph type="title"/>
          </p:nvPr>
        </p:nvSpPr>
        <p:spPr/>
        <p:txBody>
          <a:bodyPr/>
          <a:lstStyle/>
          <a:p>
            <a:r>
              <a:rPr lang="ru-RU" dirty="0"/>
              <a:t>5 принципов </a:t>
            </a:r>
            <a:r>
              <a:rPr lang="en-US" dirty="0" err="1"/>
              <a:t>GameDev</a:t>
            </a:r>
            <a:r>
              <a:rPr lang="en-US" dirty="0"/>
              <a:t> as Hobby</a:t>
            </a:r>
            <a:endParaRPr lang="ru-RU" dirty="0"/>
          </a:p>
        </p:txBody>
      </p:sp>
      <p:sp>
        <p:nvSpPr>
          <p:cNvPr id="3" name="Объект 2">
            <a:extLst>
              <a:ext uri="{FF2B5EF4-FFF2-40B4-BE49-F238E27FC236}">
                <a16:creationId xmlns:a16="http://schemas.microsoft.com/office/drawing/2014/main" id="{974615A3-1FDA-41CE-BA5A-32E8B717943B}"/>
              </a:ext>
            </a:extLst>
          </p:cNvPr>
          <p:cNvSpPr>
            <a:spLocks noGrp="1"/>
          </p:cNvSpPr>
          <p:nvPr>
            <p:ph idx="1"/>
          </p:nvPr>
        </p:nvSpPr>
        <p:spPr/>
        <p:txBody>
          <a:bodyPr/>
          <a:lstStyle/>
          <a:p>
            <a:r>
              <a:rPr lang="ru-RU" dirty="0"/>
              <a:t>Не думайте о </a:t>
            </a:r>
            <a:r>
              <a:rPr lang="ru-RU" dirty="0" err="1"/>
              <a:t>продакшене</a:t>
            </a:r>
            <a:r>
              <a:rPr lang="ru-RU" dirty="0"/>
              <a:t>/маркетинге</a:t>
            </a:r>
          </a:p>
          <a:p>
            <a:r>
              <a:rPr lang="ru-RU" dirty="0"/>
              <a:t>Не копируйте, творите</a:t>
            </a:r>
          </a:p>
          <a:p>
            <a:r>
              <a:rPr lang="ru-RU" dirty="0"/>
              <a:t>Не бойтесь сложности</a:t>
            </a:r>
          </a:p>
          <a:p>
            <a:r>
              <a:rPr lang="ru-RU" dirty="0"/>
              <a:t>Результат не игра, но знания</a:t>
            </a:r>
          </a:p>
          <a:p>
            <a:r>
              <a:rPr lang="ru-RU" dirty="0"/>
              <a:t>Будьте готовы остановиться в любой момент</a:t>
            </a:r>
          </a:p>
        </p:txBody>
      </p:sp>
    </p:spTree>
    <p:extLst>
      <p:ext uri="{BB962C8B-B14F-4D97-AF65-F5344CB8AC3E}">
        <p14:creationId xmlns:p14="http://schemas.microsoft.com/office/powerpoint/2010/main" val="1530702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F0DF01-C796-4CB8-BE6A-4933224DFD01}"/>
              </a:ext>
            </a:extLst>
          </p:cNvPr>
          <p:cNvSpPr>
            <a:spLocks noGrp="1"/>
          </p:cNvSpPr>
          <p:nvPr>
            <p:ph type="title"/>
          </p:nvPr>
        </p:nvSpPr>
        <p:spPr/>
        <p:txBody>
          <a:bodyPr/>
          <a:lstStyle/>
          <a:p>
            <a:r>
              <a:rPr lang="ru-RU" dirty="0"/>
              <a:t>Не думайте о </a:t>
            </a:r>
            <a:r>
              <a:rPr lang="ru-RU" dirty="0" err="1"/>
              <a:t>продакшене</a:t>
            </a:r>
            <a:r>
              <a:rPr lang="ru-RU" dirty="0"/>
              <a:t>/маркетинге</a:t>
            </a:r>
          </a:p>
        </p:txBody>
      </p:sp>
      <p:sp>
        <p:nvSpPr>
          <p:cNvPr id="4" name="Текст 3">
            <a:extLst>
              <a:ext uri="{FF2B5EF4-FFF2-40B4-BE49-F238E27FC236}">
                <a16:creationId xmlns:a16="http://schemas.microsoft.com/office/drawing/2014/main" id="{6A4C1FF7-BDE3-42BD-B024-E8277D39F13C}"/>
              </a:ext>
            </a:extLst>
          </p:cNvPr>
          <p:cNvSpPr>
            <a:spLocks noGrp="1"/>
          </p:cNvSpPr>
          <p:nvPr>
            <p:ph type="body" idx="1"/>
          </p:nvPr>
        </p:nvSpPr>
        <p:spPr/>
        <p:txBody>
          <a:bodyPr/>
          <a:lstStyle/>
          <a:p>
            <a:r>
              <a:rPr lang="ru-RU" strike="sngStrike" dirty="0"/>
              <a:t>Маркетинг</a:t>
            </a:r>
          </a:p>
        </p:txBody>
      </p:sp>
      <p:sp>
        <p:nvSpPr>
          <p:cNvPr id="5" name="Объект 4">
            <a:extLst>
              <a:ext uri="{FF2B5EF4-FFF2-40B4-BE49-F238E27FC236}">
                <a16:creationId xmlns:a16="http://schemas.microsoft.com/office/drawing/2014/main" id="{3488F5D6-2DD7-4E6B-9428-7449A8FDEB3A}"/>
              </a:ext>
            </a:extLst>
          </p:cNvPr>
          <p:cNvSpPr>
            <a:spLocks noGrp="1"/>
          </p:cNvSpPr>
          <p:nvPr>
            <p:ph sz="half" idx="2"/>
          </p:nvPr>
        </p:nvSpPr>
        <p:spPr>
          <a:xfrm>
            <a:off x="839788" y="2505075"/>
            <a:ext cx="5332410" cy="3684588"/>
          </a:xfrm>
        </p:spPr>
        <p:txBody>
          <a:bodyPr/>
          <a:lstStyle/>
          <a:p>
            <a:r>
              <a:rPr lang="ru-RU" dirty="0"/>
              <a:t>Хотите сделать </a:t>
            </a:r>
            <a:r>
              <a:rPr lang="en-US" dirty="0"/>
              <a:t>RTS</a:t>
            </a:r>
            <a:endParaRPr lang="ru-RU" dirty="0"/>
          </a:p>
          <a:p>
            <a:r>
              <a:rPr lang="en-US" dirty="0"/>
              <a:t>???</a:t>
            </a:r>
          </a:p>
          <a:p>
            <a:r>
              <a:rPr lang="ru-RU" dirty="0"/>
              <a:t>Делаете</a:t>
            </a:r>
            <a:r>
              <a:rPr lang="en-US" dirty="0"/>
              <a:t> </a:t>
            </a:r>
            <a:r>
              <a:rPr lang="ru-RU" dirty="0"/>
              <a:t>прототип </a:t>
            </a:r>
            <a:r>
              <a:rPr lang="en-US" dirty="0"/>
              <a:t>RTS</a:t>
            </a:r>
            <a:endParaRPr lang="ru-RU" dirty="0"/>
          </a:p>
        </p:txBody>
      </p:sp>
      <p:sp>
        <p:nvSpPr>
          <p:cNvPr id="6" name="Текст 5">
            <a:extLst>
              <a:ext uri="{FF2B5EF4-FFF2-40B4-BE49-F238E27FC236}">
                <a16:creationId xmlns:a16="http://schemas.microsoft.com/office/drawing/2014/main" id="{DB77D62E-EC07-4806-94BC-2E55AC64A135}"/>
              </a:ext>
            </a:extLst>
          </p:cNvPr>
          <p:cNvSpPr>
            <a:spLocks noGrp="1"/>
          </p:cNvSpPr>
          <p:nvPr>
            <p:ph type="body" sz="quarter" idx="3"/>
          </p:nvPr>
        </p:nvSpPr>
        <p:spPr/>
        <p:txBody>
          <a:bodyPr/>
          <a:lstStyle/>
          <a:p>
            <a:r>
              <a:rPr lang="ru-RU" dirty="0"/>
              <a:t>Маркетинг</a:t>
            </a:r>
          </a:p>
        </p:txBody>
      </p:sp>
      <p:sp>
        <p:nvSpPr>
          <p:cNvPr id="7" name="Объект 6">
            <a:extLst>
              <a:ext uri="{FF2B5EF4-FFF2-40B4-BE49-F238E27FC236}">
                <a16:creationId xmlns:a16="http://schemas.microsoft.com/office/drawing/2014/main" id="{9D7C7B2B-930A-4D7B-A175-AD6E5BB631C0}"/>
              </a:ext>
            </a:extLst>
          </p:cNvPr>
          <p:cNvSpPr>
            <a:spLocks noGrp="1"/>
          </p:cNvSpPr>
          <p:nvPr>
            <p:ph sz="quarter" idx="4"/>
          </p:nvPr>
        </p:nvSpPr>
        <p:spPr>
          <a:xfrm>
            <a:off x="6172199" y="2505075"/>
            <a:ext cx="5512777" cy="3684588"/>
          </a:xfrm>
        </p:spPr>
        <p:txBody>
          <a:bodyPr/>
          <a:lstStyle/>
          <a:p>
            <a:r>
              <a:rPr lang="ru-RU" dirty="0"/>
              <a:t>Хотите сделать </a:t>
            </a:r>
            <a:r>
              <a:rPr lang="en-US" dirty="0"/>
              <a:t>RTS</a:t>
            </a:r>
            <a:endParaRPr lang="ru-RU" dirty="0"/>
          </a:p>
          <a:p>
            <a:r>
              <a:rPr lang="ru-RU" dirty="0" err="1"/>
              <a:t>Сессионки</a:t>
            </a:r>
            <a:r>
              <a:rPr lang="ru-RU" dirty="0"/>
              <a:t> популярнее</a:t>
            </a:r>
          </a:p>
          <a:p>
            <a:r>
              <a:rPr lang="en-US" dirty="0"/>
              <a:t>Free to play </a:t>
            </a:r>
            <a:r>
              <a:rPr lang="ru-RU" dirty="0"/>
              <a:t>выгоднее</a:t>
            </a:r>
          </a:p>
          <a:p>
            <a:r>
              <a:rPr lang="ru-RU" dirty="0"/>
              <a:t>На телефонах больше аудитория</a:t>
            </a:r>
          </a:p>
          <a:p>
            <a:r>
              <a:rPr lang="en-US" dirty="0"/>
              <a:t>???</a:t>
            </a:r>
          </a:p>
          <a:p>
            <a:r>
              <a:rPr lang="en-US" dirty="0"/>
              <a:t>C&amp;C Rivals</a:t>
            </a:r>
            <a:endParaRPr lang="ru-RU" dirty="0"/>
          </a:p>
        </p:txBody>
      </p:sp>
    </p:spTree>
    <p:extLst>
      <p:ext uri="{BB962C8B-B14F-4D97-AF65-F5344CB8AC3E}">
        <p14:creationId xmlns:p14="http://schemas.microsoft.com/office/powerpoint/2010/main" val="202709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426236-74CB-4E34-A648-62AAE9A4AE01}"/>
              </a:ext>
            </a:extLst>
          </p:cNvPr>
          <p:cNvSpPr>
            <a:spLocks noGrp="1"/>
          </p:cNvSpPr>
          <p:nvPr>
            <p:ph type="title"/>
          </p:nvPr>
        </p:nvSpPr>
        <p:spPr/>
        <p:txBody>
          <a:bodyPr/>
          <a:lstStyle/>
          <a:p>
            <a:r>
              <a:rPr lang="ru-RU" dirty="0"/>
              <a:t>Не копируйте, творите</a:t>
            </a:r>
          </a:p>
        </p:txBody>
      </p:sp>
      <p:sp>
        <p:nvSpPr>
          <p:cNvPr id="7" name="Объект 6">
            <a:extLst>
              <a:ext uri="{FF2B5EF4-FFF2-40B4-BE49-F238E27FC236}">
                <a16:creationId xmlns:a16="http://schemas.microsoft.com/office/drawing/2014/main" id="{76C2631D-F221-4A02-A368-412939E39B4B}"/>
              </a:ext>
            </a:extLst>
          </p:cNvPr>
          <p:cNvSpPr>
            <a:spLocks noGrp="1"/>
          </p:cNvSpPr>
          <p:nvPr>
            <p:ph idx="1"/>
          </p:nvPr>
        </p:nvSpPr>
        <p:spPr/>
        <p:txBody>
          <a:bodyPr/>
          <a:lstStyle/>
          <a:p>
            <a:r>
              <a:rPr lang="ru-RU" dirty="0" err="1"/>
              <a:t>Туториалы</a:t>
            </a:r>
            <a:r>
              <a:rPr lang="ru-RU" dirty="0"/>
              <a:t> хороши для обучения, но не для фана</a:t>
            </a:r>
          </a:p>
          <a:p>
            <a:r>
              <a:rPr lang="en-US" dirty="0"/>
              <a:t>TODO: </a:t>
            </a:r>
            <a:r>
              <a:rPr lang="ru-RU" dirty="0"/>
              <a:t>добавить картинку с </a:t>
            </a:r>
            <a:r>
              <a:rPr lang="ru-RU" dirty="0" err="1"/>
              <a:t>туториалами</a:t>
            </a:r>
            <a:r>
              <a:rPr lang="ru-RU" dirty="0"/>
              <a:t> </a:t>
            </a:r>
            <a:r>
              <a:rPr lang="en-US" dirty="0" err="1"/>
              <a:t>youtube</a:t>
            </a:r>
            <a:endParaRPr lang="en-US" dirty="0"/>
          </a:p>
          <a:p>
            <a:r>
              <a:rPr lang="ru-RU" dirty="0"/>
              <a:t>Как «творить»</a:t>
            </a:r>
          </a:p>
          <a:p>
            <a:pPr lvl="1"/>
            <a:r>
              <a:rPr lang="ru-RU" dirty="0"/>
              <a:t>Идея из головы, какой бы безумной не была</a:t>
            </a:r>
          </a:p>
          <a:p>
            <a:pPr lvl="1"/>
            <a:r>
              <a:rPr lang="ru-RU" dirty="0"/>
              <a:t>Берем </a:t>
            </a:r>
            <a:r>
              <a:rPr lang="ru-RU" dirty="0" err="1"/>
              <a:t>сущетвующую</a:t>
            </a:r>
            <a:r>
              <a:rPr lang="ru-RU" dirty="0"/>
              <a:t> игру и добавляем «от себя»</a:t>
            </a:r>
          </a:p>
          <a:p>
            <a:pPr lvl="2"/>
            <a:r>
              <a:rPr lang="ru-RU" dirty="0"/>
              <a:t>Лучший из примеров – взять классику и дополнить</a:t>
            </a:r>
          </a:p>
          <a:p>
            <a:pPr lvl="2"/>
            <a:r>
              <a:rPr lang="en-US" dirty="0"/>
              <a:t>#TBD </a:t>
            </a:r>
            <a:r>
              <a:rPr lang="ru-RU" dirty="0"/>
              <a:t>в книжке 3 глава про это</a:t>
            </a:r>
          </a:p>
        </p:txBody>
      </p:sp>
    </p:spTree>
    <p:extLst>
      <p:ext uri="{BB962C8B-B14F-4D97-AF65-F5344CB8AC3E}">
        <p14:creationId xmlns:p14="http://schemas.microsoft.com/office/powerpoint/2010/main" val="2487098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2607-A798-406F-808C-ACB23633E238}"/>
              </a:ext>
            </a:extLst>
          </p:cNvPr>
          <p:cNvSpPr>
            <a:spLocks noGrp="1"/>
          </p:cNvSpPr>
          <p:nvPr>
            <p:ph type="title"/>
          </p:nvPr>
        </p:nvSpPr>
        <p:spPr/>
        <p:txBody>
          <a:bodyPr/>
          <a:lstStyle/>
          <a:p>
            <a:r>
              <a:rPr lang="ru-RU" dirty="0"/>
              <a:t>Как выбрать что создавать</a:t>
            </a:r>
            <a:endParaRPr lang="en-US" dirty="0"/>
          </a:p>
        </p:txBody>
      </p:sp>
      <p:sp>
        <p:nvSpPr>
          <p:cNvPr id="3" name="Content Placeholder 2">
            <a:extLst>
              <a:ext uri="{FF2B5EF4-FFF2-40B4-BE49-F238E27FC236}">
                <a16:creationId xmlns:a16="http://schemas.microsoft.com/office/drawing/2014/main" id="{7EB360DE-DDE1-4641-B385-9258C0E71676}"/>
              </a:ext>
            </a:extLst>
          </p:cNvPr>
          <p:cNvSpPr>
            <a:spLocks noGrp="1"/>
          </p:cNvSpPr>
          <p:nvPr>
            <p:ph idx="1"/>
          </p:nvPr>
        </p:nvSpPr>
        <p:spPr/>
        <p:txBody>
          <a:bodyPr/>
          <a:lstStyle/>
          <a:p>
            <a:r>
              <a:rPr lang="ru-RU" dirty="0"/>
              <a:t>Свою идею, какой бы глобальной она ни была</a:t>
            </a:r>
          </a:p>
          <a:p>
            <a:r>
              <a:rPr lang="ru-RU" dirty="0"/>
              <a:t>«Классическую» игру с «улучшением» (</a:t>
            </a:r>
            <a:r>
              <a:rPr lang="en-US" dirty="0" err="1"/>
              <a:t>pac</a:t>
            </a:r>
            <a:r>
              <a:rPr lang="en-US" dirty="0"/>
              <a:t> man </a:t>
            </a:r>
            <a:r>
              <a:rPr lang="ru-RU" dirty="0"/>
              <a:t>с прокачкой)</a:t>
            </a:r>
          </a:p>
          <a:p>
            <a:r>
              <a:rPr lang="ru-RU" dirty="0"/>
              <a:t>Не пытайтесь думать «на перспективу»</a:t>
            </a:r>
          </a:p>
          <a:p>
            <a:endParaRPr lang="en-US" dirty="0"/>
          </a:p>
        </p:txBody>
      </p:sp>
    </p:spTree>
    <p:extLst>
      <p:ext uri="{BB962C8B-B14F-4D97-AF65-F5344CB8AC3E}">
        <p14:creationId xmlns:p14="http://schemas.microsoft.com/office/powerpoint/2010/main" val="3916632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7C13D1-94E4-4E18-9DAD-F3F1D95ED4AA}"/>
              </a:ext>
            </a:extLst>
          </p:cNvPr>
          <p:cNvSpPr>
            <a:spLocks noGrp="1"/>
          </p:cNvSpPr>
          <p:nvPr>
            <p:ph type="title"/>
          </p:nvPr>
        </p:nvSpPr>
        <p:spPr/>
        <p:txBody>
          <a:bodyPr/>
          <a:lstStyle/>
          <a:p>
            <a:r>
              <a:rPr lang="ru-RU" dirty="0"/>
              <a:t>Не бойтесь сложности</a:t>
            </a:r>
          </a:p>
        </p:txBody>
      </p:sp>
      <p:sp>
        <p:nvSpPr>
          <p:cNvPr id="3" name="Объект 2">
            <a:extLst>
              <a:ext uri="{FF2B5EF4-FFF2-40B4-BE49-F238E27FC236}">
                <a16:creationId xmlns:a16="http://schemas.microsoft.com/office/drawing/2014/main" id="{20ACBBB1-5741-4C84-907F-128FCE9A3305}"/>
              </a:ext>
            </a:extLst>
          </p:cNvPr>
          <p:cNvSpPr>
            <a:spLocks noGrp="1"/>
          </p:cNvSpPr>
          <p:nvPr>
            <p:ph idx="1"/>
          </p:nvPr>
        </p:nvSpPr>
        <p:spPr/>
        <p:txBody>
          <a:bodyPr/>
          <a:lstStyle/>
          <a:p>
            <a:r>
              <a:rPr lang="ru-RU" dirty="0"/>
              <a:t>Иначе будете делать только </a:t>
            </a:r>
            <a:r>
              <a:rPr lang="ru-RU" dirty="0" err="1"/>
              <a:t>аркадки</a:t>
            </a:r>
            <a:endParaRPr lang="ru-RU" dirty="0"/>
          </a:p>
          <a:p>
            <a:r>
              <a:rPr lang="ru-RU" dirty="0"/>
              <a:t>Представим, мы хотим сделать свой </a:t>
            </a:r>
            <a:r>
              <a:rPr lang="en-US" dirty="0"/>
              <a:t>WOW</a:t>
            </a:r>
          </a:p>
          <a:p>
            <a:pPr lvl="1"/>
            <a:r>
              <a:rPr lang="ru-RU" dirty="0"/>
              <a:t>Вычленим то что хотим улучшить (пример с </a:t>
            </a:r>
            <a:r>
              <a:rPr lang="ru-RU" dirty="0" err="1"/>
              <a:t>боевкой</a:t>
            </a:r>
            <a:r>
              <a:rPr lang="ru-RU" dirty="0"/>
              <a:t>)</a:t>
            </a:r>
          </a:p>
          <a:p>
            <a:pPr lvl="1"/>
            <a:r>
              <a:rPr lang="ru-RU" dirty="0"/>
              <a:t>Выкинем то что нам не нравится (рейды)</a:t>
            </a:r>
          </a:p>
          <a:p>
            <a:pPr lvl="1"/>
            <a:r>
              <a:rPr lang="ru-RU" dirty="0"/>
              <a:t>«Украдем» все остальное (показать ссылку на </a:t>
            </a:r>
            <a:r>
              <a:rPr lang="en-US" dirty="0"/>
              <a:t>wc2)</a:t>
            </a:r>
          </a:p>
          <a:p>
            <a:r>
              <a:rPr lang="ru-RU" dirty="0"/>
              <a:t>Все равно остается много</a:t>
            </a:r>
          </a:p>
          <a:p>
            <a:pPr lvl="1"/>
            <a:r>
              <a:rPr lang="ru-RU" dirty="0"/>
              <a:t>Учимся декомпозировать</a:t>
            </a:r>
          </a:p>
          <a:p>
            <a:pPr lvl="1"/>
            <a:r>
              <a:rPr lang="ru-RU" dirty="0"/>
              <a:t>Разделяем на </a:t>
            </a:r>
            <a:r>
              <a:rPr lang="en-US" dirty="0"/>
              <a:t>milestones</a:t>
            </a:r>
          </a:p>
          <a:p>
            <a:pPr lvl="1"/>
            <a:r>
              <a:rPr lang="ru-RU" dirty="0"/>
              <a:t>Каждый </a:t>
            </a:r>
            <a:r>
              <a:rPr lang="en-US" dirty="0"/>
              <a:t>milestone </a:t>
            </a:r>
            <a:r>
              <a:rPr lang="ru-RU" dirty="0"/>
              <a:t>должен быть </a:t>
            </a:r>
            <a:r>
              <a:rPr lang="ru-RU" dirty="0" err="1"/>
              <a:t>играбелен</a:t>
            </a:r>
            <a:endParaRPr lang="ru-RU" dirty="0"/>
          </a:p>
          <a:p>
            <a:pPr lvl="1"/>
            <a:endParaRPr lang="ru-RU" dirty="0"/>
          </a:p>
        </p:txBody>
      </p:sp>
    </p:spTree>
    <p:extLst>
      <p:ext uri="{BB962C8B-B14F-4D97-AF65-F5344CB8AC3E}">
        <p14:creationId xmlns:p14="http://schemas.microsoft.com/office/powerpoint/2010/main" val="265330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AC19E-982A-4E59-9847-88B63972D1ED}"/>
              </a:ext>
            </a:extLst>
          </p:cNvPr>
          <p:cNvSpPr>
            <a:spLocks noGrp="1"/>
          </p:cNvSpPr>
          <p:nvPr>
            <p:ph type="title"/>
          </p:nvPr>
        </p:nvSpPr>
        <p:spPr/>
        <p:txBody>
          <a:bodyPr/>
          <a:lstStyle/>
          <a:p>
            <a:r>
              <a:rPr lang="ru-RU" dirty="0"/>
              <a:t>Время идет…</a:t>
            </a:r>
          </a:p>
        </p:txBody>
      </p:sp>
      <p:graphicFrame>
        <p:nvGraphicFramePr>
          <p:cNvPr id="6" name="Объект 5">
            <a:extLst>
              <a:ext uri="{FF2B5EF4-FFF2-40B4-BE49-F238E27FC236}">
                <a16:creationId xmlns:a16="http://schemas.microsoft.com/office/drawing/2014/main" id="{B422A25A-D9DE-4707-8983-FF79CBA78687}"/>
              </a:ext>
            </a:extLst>
          </p:cNvPr>
          <p:cNvGraphicFramePr>
            <a:graphicFrameLocks noGrp="1"/>
          </p:cNvGraphicFramePr>
          <p:nvPr>
            <p:ph idx="1"/>
            <p:extLst>
              <p:ext uri="{D42A27DB-BD31-4B8C-83A1-F6EECF244321}">
                <p14:modId xmlns:p14="http://schemas.microsoft.com/office/powerpoint/2010/main" val="55982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643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CCE166-965F-48EA-AA7F-E96DE9356CB3}"/>
              </a:ext>
            </a:extLst>
          </p:cNvPr>
          <p:cNvSpPr>
            <a:spLocks noGrp="1"/>
          </p:cNvSpPr>
          <p:nvPr>
            <p:ph type="title"/>
          </p:nvPr>
        </p:nvSpPr>
        <p:spPr/>
        <p:txBody>
          <a:bodyPr/>
          <a:lstStyle/>
          <a:p>
            <a:r>
              <a:rPr lang="ru-RU" dirty="0"/>
              <a:t>Результат не игра, но знания</a:t>
            </a:r>
          </a:p>
        </p:txBody>
      </p:sp>
      <p:sp>
        <p:nvSpPr>
          <p:cNvPr id="3" name="Объект 2">
            <a:extLst>
              <a:ext uri="{FF2B5EF4-FFF2-40B4-BE49-F238E27FC236}">
                <a16:creationId xmlns:a16="http://schemas.microsoft.com/office/drawing/2014/main" id="{D4986FDA-A0DC-43FA-BAF7-379574705867}"/>
              </a:ext>
            </a:extLst>
          </p:cNvPr>
          <p:cNvSpPr>
            <a:spLocks noGrp="1"/>
          </p:cNvSpPr>
          <p:nvPr>
            <p:ph idx="1"/>
          </p:nvPr>
        </p:nvSpPr>
        <p:spPr/>
        <p:txBody>
          <a:bodyPr/>
          <a:lstStyle/>
          <a:p>
            <a:r>
              <a:rPr lang="en-US" dirty="0"/>
              <a:t>Gameplay: </a:t>
            </a:r>
            <a:r>
              <a:rPr lang="ru-RU" dirty="0"/>
              <a:t>как «играется», что можно улучшить?</a:t>
            </a:r>
          </a:p>
          <a:p>
            <a:r>
              <a:rPr lang="en-US" dirty="0" err="1"/>
              <a:t>GameDev</a:t>
            </a:r>
            <a:r>
              <a:rPr lang="en-US" dirty="0"/>
              <a:t> Skills: </a:t>
            </a:r>
            <a:r>
              <a:rPr lang="ru-RU" dirty="0"/>
              <a:t>Посоветовать держать </a:t>
            </a:r>
            <a:r>
              <a:rPr lang="en-US" dirty="0"/>
              <a:t>KB + </a:t>
            </a:r>
            <a:r>
              <a:rPr lang="ru-RU" dirty="0"/>
              <a:t>хранить все наработки</a:t>
            </a:r>
          </a:p>
          <a:p>
            <a:r>
              <a:rPr lang="en-US" dirty="0"/>
              <a:t>General Skills (</a:t>
            </a:r>
            <a:r>
              <a:rPr lang="ru-RU" dirty="0"/>
              <a:t>фреймворки приходят и уходят, а принципы остаются)</a:t>
            </a:r>
            <a:endParaRPr lang="en-US" dirty="0"/>
          </a:p>
          <a:p>
            <a:pPr lvl="1"/>
            <a:r>
              <a:rPr lang="en-US" dirty="0"/>
              <a:t>Reactive Programming</a:t>
            </a:r>
            <a:endParaRPr lang="ru-RU" dirty="0"/>
          </a:p>
          <a:p>
            <a:pPr lvl="1"/>
            <a:r>
              <a:rPr lang="en-US" dirty="0"/>
              <a:t>Multithreading</a:t>
            </a:r>
          </a:p>
          <a:p>
            <a:pPr lvl="1"/>
            <a:r>
              <a:rPr lang="en-US" dirty="0"/>
              <a:t>Managed Pointers</a:t>
            </a:r>
          </a:p>
          <a:p>
            <a:pPr lvl="1"/>
            <a:r>
              <a:rPr lang="en-US" dirty="0"/>
              <a:t>High Performance Coding</a:t>
            </a:r>
          </a:p>
          <a:p>
            <a:pPr lvl="1"/>
            <a:r>
              <a:rPr lang="en-US" dirty="0"/>
              <a:t>AI/ML</a:t>
            </a:r>
          </a:p>
        </p:txBody>
      </p:sp>
    </p:spTree>
    <p:extLst>
      <p:ext uri="{BB962C8B-B14F-4D97-AF65-F5344CB8AC3E}">
        <p14:creationId xmlns:p14="http://schemas.microsoft.com/office/powerpoint/2010/main" val="954878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F104-BD2D-4BB0-97B8-50507C9794B3}"/>
              </a:ext>
            </a:extLst>
          </p:cNvPr>
          <p:cNvSpPr>
            <a:spLocks noGrp="1"/>
          </p:cNvSpPr>
          <p:nvPr>
            <p:ph type="title"/>
          </p:nvPr>
        </p:nvSpPr>
        <p:spPr/>
        <p:txBody>
          <a:bodyPr/>
          <a:lstStyle/>
          <a:p>
            <a:r>
              <a:rPr lang="ru-RU" dirty="0"/>
              <a:t>Прекращенные </a:t>
            </a:r>
            <a:r>
              <a:rPr lang="en-US" dirty="0"/>
              <a:t>&lt;&gt; </a:t>
            </a:r>
            <a:r>
              <a:rPr lang="ru-RU" dirty="0"/>
              <a:t>бесполезный</a:t>
            </a:r>
            <a:endParaRPr lang="en-US" dirty="0"/>
          </a:p>
        </p:txBody>
      </p:sp>
      <p:sp>
        <p:nvSpPr>
          <p:cNvPr id="3" name="Content Placeholder 2">
            <a:extLst>
              <a:ext uri="{FF2B5EF4-FFF2-40B4-BE49-F238E27FC236}">
                <a16:creationId xmlns:a16="http://schemas.microsoft.com/office/drawing/2014/main" id="{5FE74363-175B-491B-9371-12E330E7A72D}"/>
              </a:ext>
            </a:extLst>
          </p:cNvPr>
          <p:cNvSpPr>
            <a:spLocks noGrp="1"/>
          </p:cNvSpPr>
          <p:nvPr>
            <p:ph idx="1"/>
          </p:nvPr>
        </p:nvSpPr>
        <p:spPr/>
        <p:txBody>
          <a:bodyPr/>
          <a:lstStyle/>
          <a:p>
            <a:r>
              <a:rPr lang="ru-RU" dirty="0"/>
              <a:t>Опыт в программировании</a:t>
            </a:r>
          </a:p>
          <a:p>
            <a:r>
              <a:rPr lang="ru-RU" dirty="0"/>
              <a:t>Понимание игровой фишки</a:t>
            </a:r>
          </a:p>
          <a:p>
            <a:r>
              <a:rPr lang="ru-RU" dirty="0"/>
              <a:t>Паттерн/готовое решение</a:t>
            </a:r>
          </a:p>
          <a:p>
            <a:r>
              <a:rPr lang="ru-RU" dirty="0"/>
              <a:t>Опыт работы с каким либо подходом </a:t>
            </a:r>
            <a:r>
              <a:rPr lang="en-US" dirty="0"/>
              <a:t>(</a:t>
            </a:r>
            <a:r>
              <a:rPr lang="en-US" dirty="0" err="1"/>
              <a:t>rx</a:t>
            </a:r>
            <a:r>
              <a:rPr lang="en-US" dirty="0"/>
              <a:t>, actors, </a:t>
            </a:r>
            <a:r>
              <a:rPr lang="en-US" dirty="0" err="1"/>
              <a:t>fp</a:t>
            </a:r>
            <a:r>
              <a:rPr lang="en-US" dirty="0"/>
              <a:t>)</a:t>
            </a:r>
            <a:endParaRPr lang="ru-RU" dirty="0"/>
          </a:p>
          <a:p>
            <a:r>
              <a:rPr lang="ru-RU" dirty="0"/>
              <a:t>Подарок друзьям (</a:t>
            </a:r>
            <a:r>
              <a:rPr lang="en-US" dirty="0"/>
              <a:t>AR)</a:t>
            </a:r>
            <a:endParaRPr lang="ru-RU" dirty="0"/>
          </a:p>
          <a:p>
            <a:r>
              <a:rPr lang="ru-RU" dirty="0"/>
              <a:t>Учимся декомпозиции задачи</a:t>
            </a:r>
          </a:p>
          <a:p>
            <a:r>
              <a:rPr lang="ru-RU" dirty="0"/>
              <a:t>Математика(!)</a:t>
            </a:r>
            <a:endParaRPr lang="en-US" dirty="0"/>
          </a:p>
        </p:txBody>
      </p:sp>
    </p:spTree>
    <p:extLst>
      <p:ext uri="{BB962C8B-B14F-4D97-AF65-F5344CB8AC3E}">
        <p14:creationId xmlns:p14="http://schemas.microsoft.com/office/powerpoint/2010/main" val="3572331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340F93-B800-41B5-8E58-57A4D9E4FDFE}"/>
              </a:ext>
            </a:extLst>
          </p:cNvPr>
          <p:cNvSpPr>
            <a:spLocks noGrp="1"/>
          </p:cNvSpPr>
          <p:nvPr>
            <p:ph type="title"/>
          </p:nvPr>
        </p:nvSpPr>
        <p:spPr/>
        <p:txBody>
          <a:bodyPr>
            <a:normAutofit/>
          </a:bodyPr>
          <a:lstStyle/>
          <a:p>
            <a:r>
              <a:rPr lang="ru-RU" dirty="0"/>
              <a:t>Будьте готовы остановиться в любой момент</a:t>
            </a:r>
          </a:p>
        </p:txBody>
      </p:sp>
      <p:sp>
        <p:nvSpPr>
          <p:cNvPr id="3" name="Объект 2">
            <a:extLst>
              <a:ext uri="{FF2B5EF4-FFF2-40B4-BE49-F238E27FC236}">
                <a16:creationId xmlns:a16="http://schemas.microsoft.com/office/drawing/2014/main" id="{6A9D3923-25A4-4928-BCBA-880B26F0AEC6}"/>
              </a:ext>
            </a:extLst>
          </p:cNvPr>
          <p:cNvSpPr>
            <a:spLocks noGrp="1"/>
          </p:cNvSpPr>
          <p:nvPr>
            <p:ph idx="1"/>
          </p:nvPr>
        </p:nvSpPr>
        <p:spPr/>
        <p:txBody>
          <a:bodyPr/>
          <a:lstStyle/>
          <a:p>
            <a:r>
              <a:rPr lang="ru-RU" dirty="0"/>
              <a:t>Наша цель – фан</a:t>
            </a:r>
          </a:p>
          <a:p>
            <a:r>
              <a:rPr lang="ru-RU" dirty="0"/>
              <a:t>Несмотря ни на что пилить игру – не фан</a:t>
            </a:r>
          </a:p>
          <a:p>
            <a:r>
              <a:rPr lang="ru-RU" dirty="0"/>
              <a:t>Делать то, что разонравилось – не фан</a:t>
            </a:r>
          </a:p>
          <a:p>
            <a:r>
              <a:rPr lang="ru-RU" dirty="0" err="1"/>
              <a:t>Выго</a:t>
            </a:r>
            <a:endParaRPr lang="ru-RU" dirty="0"/>
          </a:p>
          <a:p>
            <a:r>
              <a:rPr lang="en-US" dirty="0"/>
              <a:t>#TBD </a:t>
            </a:r>
            <a:r>
              <a:rPr lang="ru-RU" dirty="0"/>
              <a:t>история  </a:t>
            </a:r>
            <a:r>
              <a:rPr lang="en-US" dirty="0"/>
              <a:t>Stardew Walley</a:t>
            </a:r>
          </a:p>
          <a:p>
            <a:r>
              <a:rPr lang="ru-RU" b="1" dirty="0"/>
              <a:t>Упорство это хорошо, но лучше забросить одну игру, чем весь </a:t>
            </a:r>
            <a:r>
              <a:rPr lang="ru-RU" b="1" dirty="0" err="1"/>
              <a:t>геймдев</a:t>
            </a:r>
            <a:r>
              <a:rPr lang="ru-RU" b="1" dirty="0"/>
              <a:t> (3 стадия выгорания)</a:t>
            </a:r>
          </a:p>
        </p:txBody>
      </p:sp>
    </p:spTree>
    <p:extLst>
      <p:ext uri="{BB962C8B-B14F-4D97-AF65-F5344CB8AC3E}">
        <p14:creationId xmlns:p14="http://schemas.microsoft.com/office/powerpoint/2010/main" val="2061154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073F-2C96-4EF8-BCBD-3BD3249B71D3}"/>
              </a:ext>
            </a:extLst>
          </p:cNvPr>
          <p:cNvSpPr>
            <a:spLocks noGrp="1"/>
          </p:cNvSpPr>
          <p:nvPr>
            <p:ph type="title"/>
          </p:nvPr>
        </p:nvSpPr>
        <p:spPr/>
        <p:txBody>
          <a:bodyPr/>
          <a:lstStyle/>
          <a:p>
            <a:r>
              <a:rPr lang="ru-RU" dirty="0"/>
              <a:t>Учимся прерываться</a:t>
            </a:r>
            <a:endParaRPr lang="en-US" dirty="0"/>
          </a:p>
        </p:txBody>
      </p:sp>
      <p:sp>
        <p:nvSpPr>
          <p:cNvPr id="3" name="Content Placeholder 2">
            <a:extLst>
              <a:ext uri="{FF2B5EF4-FFF2-40B4-BE49-F238E27FC236}">
                <a16:creationId xmlns:a16="http://schemas.microsoft.com/office/drawing/2014/main" id="{EC727410-7AC0-4DCA-8136-93B027E22CE7}"/>
              </a:ext>
            </a:extLst>
          </p:cNvPr>
          <p:cNvSpPr>
            <a:spLocks noGrp="1"/>
          </p:cNvSpPr>
          <p:nvPr>
            <p:ph idx="1"/>
          </p:nvPr>
        </p:nvSpPr>
        <p:spPr/>
        <p:txBody>
          <a:bodyPr/>
          <a:lstStyle/>
          <a:p>
            <a:r>
              <a:rPr lang="ru-RU" dirty="0"/>
              <a:t>С детствая нам внушают доводить все до конца</a:t>
            </a:r>
          </a:p>
          <a:p>
            <a:r>
              <a:rPr lang="ru-RU" dirty="0"/>
              <a:t>Но если ты можешь прерваться ты свободен</a:t>
            </a:r>
          </a:p>
          <a:p>
            <a:r>
              <a:rPr lang="ru-RU" dirty="0"/>
              <a:t>Свободен выбирать любую идею, а не ту, которую возможно закончить</a:t>
            </a:r>
          </a:p>
          <a:p>
            <a:r>
              <a:rPr lang="ru-RU" dirty="0"/>
              <a:t>Прерываться стоит тогда, когда захочишь</a:t>
            </a:r>
          </a:p>
          <a:p>
            <a:r>
              <a:rPr lang="ru-RU" dirty="0"/>
              <a:t>Но заброшенная игра – не выброшенные ресурсы</a:t>
            </a:r>
          </a:p>
          <a:p>
            <a:r>
              <a:rPr lang="ru-RU" dirty="0"/>
              <a:t>Это опыт</a:t>
            </a:r>
            <a:endParaRPr lang="en-US" dirty="0"/>
          </a:p>
        </p:txBody>
      </p:sp>
    </p:spTree>
    <p:extLst>
      <p:ext uri="{BB962C8B-B14F-4D97-AF65-F5344CB8AC3E}">
        <p14:creationId xmlns:p14="http://schemas.microsoft.com/office/powerpoint/2010/main" val="2216546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16E5-E086-4513-A5C9-28B053C723D1}"/>
              </a:ext>
            </a:extLst>
          </p:cNvPr>
          <p:cNvSpPr>
            <a:spLocks noGrp="1"/>
          </p:cNvSpPr>
          <p:nvPr>
            <p:ph type="title"/>
          </p:nvPr>
        </p:nvSpPr>
        <p:spPr/>
        <p:txBody>
          <a:bodyPr/>
          <a:lstStyle/>
          <a:p>
            <a:r>
              <a:rPr lang="en-US" dirty="0"/>
              <a:t>Unity </a:t>
            </a:r>
            <a:r>
              <a:rPr lang="ru-RU" dirty="0"/>
              <a:t>глазами </a:t>
            </a:r>
            <a:r>
              <a:rPr lang="en-US" dirty="0"/>
              <a:t>Enterprise </a:t>
            </a:r>
            <a:r>
              <a:rPr lang="ru-RU" dirty="0"/>
              <a:t>разработчика</a:t>
            </a:r>
            <a:endParaRPr lang="en-US" dirty="0"/>
          </a:p>
        </p:txBody>
      </p:sp>
      <p:sp>
        <p:nvSpPr>
          <p:cNvPr id="6" name="Text Placeholder 5">
            <a:extLst>
              <a:ext uri="{FF2B5EF4-FFF2-40B4-BE49-F238E27FC236}">
                <a16:creationId xmlns:a16="http://schemas.microsoft.com/office/drawing/2014/main" id="{9A7DD934-8B9D-4074-B9C6-C316D20066C1}"/>
              </a:ext>
            </a:extLst>
          </p:cNvPr>
          <p:cNvSpPr>
            <a:spLocks noGrp="1"/>
          </p:cNvSpPr>
          <p:nvPr>
            <p:ph type="body" idx="1"/>
          </p:nvPr>
        </p:nvSpPr>
        <p:spPr/>
        <p:txBody>
          <a:bodyPr/>
          <a:lstStyle/>
          <a:p>
            <a:r>
              <a:rPr lang="en-US" dirty="0"/>
              <a:t>Enterprise</a:t>
            </a:r>
          </a:p>
        </p:txBody>
      </p:sp>
      <p:pic>
        <p:nvPicPr>
          <p:cNvPr id="1026" name="Picture 2" descr="4 directions that will frame enterprise software development ...">
            <a:extLst>
              <a:ext uri="{FF2B5EF4-FFF2-40B4-BE49-F238E27FC236}">
                <a16:creationId xmlns:a16="http://schemas.microsoft.com/office/drawing/2014/main" id="{F9E486A2-E258-476B-9B3B-8DEC5ECBBA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437481" y="2823369"/>
            <a:ext cx="39624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3892740F-C3A3-4D9C-B6DB-A56CDA5BC11F}"/>
              </a:ext>
            </a:extLst>
          </p:cNvPr>
          <p:cNvSpPr>
            <a:spLocks noGrp="1"/>
          </p:cNvSpPr>
          <p:nvPr>
            <p:ph type="body" sz="quarter" idx="3"/>
          </p:nvPr>
        </p:nvSpPr>
        <p:spPr/>
        <p:txBody>
          <a:bodyPr/>
          <a:lstStyle/>
          <a:p>
            <a:r>
              <a:rPr lang="en-US" dirty="0" err="1"/>
              <a:t>GameDev</a:t>
            </a:r>
            <a:endParaRPr lang="en-US" dirty="0"/>
          </a:p>
        </p:txBody>
      </p:sp>
      <p:pic>
        <p:nvPicPr>
          <p:cNvPr id="1028" name="Picture 4" descr="Game Developer и путь его развития в 2018 году">
            <a:extLst>
              <a:ext uri="{FF2B5EF4-FFF2-40B4-BE49-F238E27FC236}">
                <a16:creationId xmlns:a16="http://schemas.microsoft.com/office/drawing/2014/main" id="{4EA2327D-1CE6-460A-A49E-181B613AE02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172200" y="3052121"/>
            <a:ext cx="5183188" cy="2590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24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0477-4D6C-45E2-8B3B-62A6D5B6D3B7}"/>
              </a:ext>
            </a:extLst>
          </p:cNvPr>
          <p:cNvSpPr>
            <a:spLocks noGrp="1"/>
          </p:cNvSpPr>
          <p:nvPr>
            <p:ph type="title"/>
          </p:nvPr>
        </p:nvSpPr>
        <p:spPr/>
        <p:txBody>
          <a:bodyPr/>
          <a:lstStyle/>
          <a:p>
            <a:r>
              <a:rPr lang="en-US" dirty="0"/>
              <a:t>Enterprise </a:t>
            </a:r>
            <a:r>
              <a:rPr lang="ru-RU" dirty="0"/>
              <a:t>разработка</a:t>
            </a:r>
            <a:endParaRPr lang="en-US" dirty="0"/>
          </a:p>
        </p:txBody>
      </p:sp>
      <p:graphicFrame>
        <p:nvGraphicFramePr>
          <p:cNvPr id="9" name="Content Placeholder 8">
            <a:extLst>
              <a:ext uri="{FF2B5EF4-FFF2-40B4-BE49-F238E27FC236}">
                <a16:creationId xmlns:a16="http://schemas.microsoft.com/office/drawing/2014/main" id="{78E5F7F8-7AF6-406E-B2CD-3709AE5B9CA9}"/>
              </a:ext>
            </a:extLst>
          </p:cNvPr>
          <p:cNvGraphicFramePr>
            <a:graphicFrameLocks noGrp="1"/>
          </p:cNvGraphicFramePr>
          <p:nvPr>
            <p:ph sz="half" idx="2"/>
            <p:extLst>
              <p:ext uri="{D42A27DB-BD31-4B8C-83A1-F6EECF244321}">
                <p14:modId xmlns:p14="http://schemas.microsoft.com/office/powerpoint/2010/main" val="3172432499"/>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A Guide to Enterprise Low-Code | Enterprise Application Development">
            <a:extLst>
              <a:ext uri="{FF2B5EF4-FFF2-40B4-BE49-F238E27FC236}">
                <a16:creationId xmlns:a16="http://schemas.microsoft.com/office/drawing/2014/main" id="{CCAAB23B-08F4-4EED-958F-DCAEF914929F}"/>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838200" y="2382044"/>
            <a:ext cx="51816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697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EE3B41-6321-4D56-B5F3-21374BA91B8F}"/>
              </a:ext>
            </a:extLst>
          </p:cNvPr>
          <p:cNvSpPr>
            <a:spLocks noGrp="1"/>
          </p:cNvSpPr>
          <p:nvPr>
            <p:ph type="title"/>
          </p:nvPr>
        </p:nvSpPr>
        <p:spPr/>
        <p:txBody>
          <a:bodyPr/>
          <a:lstStyle/>
          <a:p>
            <a:r>
              <a:rPr lang="en-US" dirty="0"/>
              <a:t>Enterprise </a:t>
            </a:r>
            <a:r>
              <a:rPr lang="ru-RU" dirty="0"/>
              <a:t>разработка</a:t>
            </a:r>
          </a:p>
        </p:txBody>
      </p:sp>
      <p:sp>
        <p:nvSpPr>
          <p:cNvPr id="10" name="Текст 9">
            <a:extLst>
              <a:ext uri="{FF2B5EF4-FFF2-40B4-BE49-F238E27FC236}">
                <a16:creationId xmlns:a16="http://schemas.microsoft.com/office/drawing/2014/main" id="{E14748D6-92FE-43EF-A69B-8D20AB5AE97A}"/>
              </a:ext>
            </a:extLst>
          </p:cNvPr>
          <p:cNvSpPr>
            <a:spLocks noGrp="1"/>
          </p:cNvSpPr>
          <p:nvPr>
            <p:ph type="body" idx="1"/>
          </p:nvPr>
        </p:nvSpPr>
        <p:spPr/>
        <p:txBody>
          <a:bodyPr/>
          <a:lstStyle/>
          <a:p>
            <a:r>
              <a:rPr lang="en-US" dirty="0"/>
              <a:t>Services</a:t>
            </a:r>
            <a:endParaRPr lang="ru-RU" dirty="0"/>
          </a:p>
        </p:txBody>
      </p:sp>
      <p:graphicFrame>
        <p:nvGraphicFramePr>
          <p:cNvPr id="8" name="Объект 7">
            <a:extLst>
              <a:ext uri="{FF2B5EF4-FFF2-40B4-BE49-F238E27FC236}">
                <a16:creationId xmlns:a16="http://schemas.microsoft.com/office/drawing/2014/main" id="{955AE702-C2CC-4DC9-9D3B-0CF569AC2CE5}"/>
              </a:ext>
            </a:extLst>
          </p:cNvPr>
          <p:cNvGraphicFramePr>
            <a:graphicFrameLocks noGrp="1"/>
          </p:cNvGraphicFramePr>
          <p:nvPr>
            <p:ph sz="half" idx="2"/>
            <p:extLst>
              <p:ext uri="{D42A27DB-BD31-4B8C-83A1-F6EECF244321}">
                <p14:modId xmlns:p14="http://schemas.microsoft.com/office/powerpoint/2010/main" val="645633537"/>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Текст 11">
            <a:extLst>
              <a:ext uri="{FF2B5EF4-FFF2-40B4-BE49-F238E27FC236}">
                <a16:creationId xmlns:a16="http://schemas.microsoft.com/office/drawing/2014/main" id="{E45FAE64-C1FF-4D3B-9100-A9F9BF50C251}"/>
              </a:ext>
            </a:extLst>
          </p:cNvPr>
          <p:cNvSpPr>
            <a:spLocks noGrp="1"/>
          </p:cNvSpPr>
          <p:nvPr>
            <p:ph type="body" sz="quarter" idx="3"/>
          </p:nvPr>
        </p:nvSpPr>
        <p:spPr/>
        <p:txBody>
          <a:bodyPr/>
          <a:lstStyle/>
          <a:p>
            <a:r>
              <a:rPr lang="en-US" strike="sngStrike" dirty="0"/>
              <a:t>Anemic </a:t>
            </a:r>
            <a:r>
              <a:rPr lang="en-US" dirty="0"/>
              <a:t>Models</a:t>
            </a:r>
            <a:endParaRPr lang="ru-RU" dirty="0"/>
          </a:p>
        </p:txBody>
      </p:sp>
      <p:sp>
        <p:nvSpPr>
          <p:cNvPr id="4" name="Content Placeholder 3">
            <a:extLst>
              <a:ext uri="{FF2B5EF4-FFF2-40B4-BE49-F238E27FC236}">
                <a16:creationId xmlns:a16="http://schemas.microsoft.com/office/drawing/2014/main" id="{CEF402D3-AC07-4596-9BE7-C7D6BE17E33B}"/>
              </a:ext>
            </a:extLst>
          </p:cNvPr>
          <p:cNvSpPr>
            <a:spLocks noGrp="1"/>
          </p:cNvSpPr>
          <p:nvPr>
            <p:ph sz="quarter" idx="4"/>
          </p:nvPr>
        </p:nvSpPr>
        <p:spPr/>
        <p:txBody>
          <a:bodyPr/>
          <a:lstStyle/>
          <a:p>
            <a:r>
              <a:rPr lang="en-US" dirty="0"/>
              <a:t>User</a:t>
            </a:r>
          </a:p>
          <a:p>
            <a:pPr lvl="1"/>
            <a:r>
              <a:rPr lang="en-US" dirty="0"/>
              <a:t>Id</a:t>
            </a:r>
          </a:p>
          <a:p>
            <a:pPr lvl="1"/>
            <a:r>
              <a:rPr lang="en-US" dirty="0"/>
              <a:t>Name</a:t>
            </a:r>
          </a:p>
          <a:p>
            <a:pPr lvl="1"/>
            <a:r>
              <a:rPr lang="en-US" dirty="0"/>
              <a:t>Department</a:t>
            </a:r>
          </a:p>
          <a:p>
            <a:pPr lvl="2"/>
            <a:r>
              <a:rPr lang="en-US" dirty="0"/>
              <a:t>Id</a:t>
            </a:r>
          </a:p>
          <a:p>
            <a:pPr lvl="2"/>
            <a:r>
              <a:rPr lang="en-US" dirty="0"/>
              <a:t>Name</a:t>
            </a:r>
          </a:p>
          <a:p>
            <a:pPr lvl="2"/>
            <a:r>
              <a:rPr lang="en-US" dirty="0"/>
              <a:t>….</a:t>
            </a:r>
          </a:p>
        </p:txBody>
      </p:sp>
    </p:spTree>
    <p:extLst>
      <p:ext uri="{BB962C8B-B14F-4D97-AF65-F5344CB8AC3E}">
        <p14:creationId xmlns:p14="http://schemas.microsoft.com/office/powerpoint/2010/main" val="4192744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D3F8-9067-423A-A321-82E641A99519}"/>
              </a:ext>
            </a:extLst>
          </p:cNvPr>
          <p:cNvSpPr>
            <a:spLocks noGrp="1"/>
          </p:cNvSpPr>
          <p:nvPr>
            <p:ph type="title"/>
          </p:nvPr>
        </p:nvSpPr>
        <p:spPr/>
        <p:txBody>
          <a:bodyPr/>
          <a:lstStyle/>
          <a:p>
            <a:r>
              <a:rPr lang="en-US" dirty="0" err="1"/>
              <a:t>GameDev</a:t>
            </a:r>
            <a:r>
              <a:rPr lang="en-US" dirty="0"/>
              <a:t>: everything is a game object</a:t>
            </a:r>
          </a:p>
        </p:txBody>
      </p:sp>
      <p:pic>
        <p:nvPicPr>
          <p:cNvPr id="3" name="Content Placeholder 2">
            <a:extLst>
              <a:ext uri="{FF2B5EF4-FFF2-40B4-BE49-F238E27FC236}">
                <a16:creationId xmlns:a16="http://schemas.microsoft.com/office/drawing/2014/main" id="{F4A35739-FD5E-4049-A7B4-F01272D6A14A}"/>
              </a:ext>
            </a:extLst>
          </p:cNvPr>
          <p:cNvPicPr>
            <a:picLocks noGrp="1" noChangeAspect="1"/>
          </p:cNvPicPr>
          <p:nvPr>
            <p:ph idx="1"/>
          </p:nvPr>
        </p:nvPicPr>
        <p:blipFill>
          <a:blip r:embed="rId3"/>
          <a:stretch>
            <a:fillRect/>
          </a:stretch>
        </p:blipFill>
        <p:spPr>
          <a:xfrm>
            <a:off x="2200142" y="1825625"/>
            <a:ext cx="7791715" cy="4351338"/>
          </a:xfrm>
          <a:prstGeom prst="rect">
            <a:avLst/>
          </a:prstGeom>
        </p:spPr>
      </p:pic>
      <p:sp>
        <p:nvSpPr>
          <p:cNvPr id="4" name="Oval 3">
            <a:extLst>
              <a:ext uri="{FF2B5EF4-FFF2-40B4-BE49-F238E27FC236}">
                <a16:creationId xmlns:a16="http://schemas.microsoft.com/office/drawing/2014/main" id="{96BDC55B-7853-4478-A59A-84027B0D930C}"/>
              </a:ext>
            </a:extLst>
          </p:cNvPr>
          <p:cNvSpPr/>
          <p:nvPr/>
        </p:nvSpPr>
        <p:spPr>
          <a:xfrm>
            <a:off x="2518611" y="3850105"/>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38D2C973-8518-4AC1-8A2B-3B40C88895E1}"/>
              </a:ext>
            </a:extLst>
          </p:cNvPr>
          <p:cNvSpPr/>
          <p:nvPr/>
        </p:nvSpPr>
        <p:spPr>
          <a:xfrm>
            <a:off x="3465096" y="2967789"/>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CDB917A1-1376-43D5-A50D-7D4493657276}"/>
              </a:ext>
            </a:extLst>
          </p:cNvPr>
          <p:cNvSpPr/>
          <p:nvPr/>
        </p:nvSpPr>
        <p:spPr>
          <a:xfrm>
            <a:off x="4371475" y="3144252"/>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A10DC6A-7F79-4D79-AEBF-993185963DCF}"/>
              </a:ext>
            </a:extLst>
          </p:cNvPr>
          <p:cNvSpPr/>
          <p:nvPr/>
        </p:nvSpPr>
        <p:spPr>
          <a:xfrm>
            <a:off x="4106780" y="4900863"/>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F56B80F7-6E67-47A8-8F3E-E19E35D46C14}"/>
              </a:ext>
            </a:extLst>
          </p:cNvPr>
          <p:cNvSpPr/>
          <p:nvPr/>
        </p:nvSpPr>
        <p:spPr>
          <a:xfrm>
            <a:off x="5855368" y="5518484"/>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FF3CD3AF-346E-4393-AC84-663104E03D72}"/>
              </a:ext>
            </a:extLst>
          </p:cNvPr>
          <p:cNvSpPr/>
          <p:nvPr/>
        </p:nvSpPr>
        <p:spPr>
          <a:xfrm>
            <a:off x="5366084" y="5871411"/>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A333EE23-4948-46C6-BBD8-FC41E034A55E}"/>
              </a:ext>
            </a:extLst>
          </p:cNvPr>
          <p:cNvSpPr/>
          <p:nvPr/>
        </p:nvSpPr>
        <p:spPr>
          <a:xfrm>
            <a:off x="7740317" y="4315326"/>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9936E65A-1D87-46B3-9899-202D4388CB48}"/>
              </a:ext>
            </a:extLst>
          </p:cNvPr>
          <p:cNvSpPr/>
          <p:nvPr/>
        </p:nvSpPr>
        <p:spPr>
          <a:xfrm>
            <a:off x="6456948" y="2614862"/>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FB48879C-7A09-42CA-A8D2-900A64EDBB7F}"/>
              </a:ext>
            </a:extLst>
          </p:cNvPr>
          <p:cNvSpPr/>
          <p:nvPr/>
        </p:nvSpPr>
        <p:spPr>
          <a:xfrm>
            <a:off x="8317832" y="3477126"/>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E63F91F7-DEAF-4833-969C-7BEFD7976A69}"/>
              </a:ext>
            </a:extLst>
          </p:cNvPr>
          <p:cNvSpPr/>
          <p:nvPr/>
        </p:nvSpPr>
        <p:spPr>
          <a:xfrm>
            <a:off x="7323222" y="4307305"/>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D56948A3-2E54-4DAD-8984-69752E675614}"/>
              </a:ext>
            </a:extLst>
          </p:cNvPr>
          <p:cNvSpPr/>
          <p:nvPr/>
        </p:nvSpPr>
        <p:spPr>
          <a:xfrm>
            <a:off x="8125328" y="5358062"/>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5A8F6A21-A1E3-4D8F-B368-9A3A92B86F1F}"/>
              </a:ext>
            </a:extLst>
          </p:cNvPr>
          <p:cNvSpPr/>
          <p:nvPr/>
        </p:nvSpPr>
        <p:spPr>
          <a:xfrm>
            <a:off x="8606590" y="3388895"/>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34FB5644-C6DA-4F5A-8827-4F63D4E1D8C4}"/>
              </a:ext>
            </a:extLst>
          </p:cNvPr>
          <p:cNvSpPr/>
          <p:nvPr/>
        </p:nvSpPr>
        <p:spPr>
          <a:xfrm>
            <a:off x="9606848" y="3824830"/>
            <a:ext cx="336884" cy="35292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815A6694-7F61-445D-8C47-51130769C137}"/>
              </a:ext>
            </a:extLst>
          </p:cNvPr>
          <p:cNvSpPr/>
          <p:nvPr/>
        </p:nvSpPr>
        <p:spPr>
          <a:xfrm>
            <a:off x="3108901" y="3429000"/>
            <a:ext cx="214191" cy="244643"/>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D6A4DF52-5089-42EA-B5DD-2EC27F2BBB20}"/>
              </a:ext>
            </a:extLst>
          </p:cNvPr>
          <p:cNvSpPr/>
          <p:nvPr/>
        </p:nvSpPr>
        <p:spPr>
          <a:xfrm>
            <a:off x="3611850" y="3320715"/>
            <a:ext cx="214191" cy="244643"/>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B4963563-89C8-4BF3-9164-317DA7B2EC0B}"/>
              </a:ext>
            </a:extLst>
          </p:cNvPr>
          <p:cNvSpPr/>
          <p:nvPr/>
        </p:nvSpPr>
        <p:spPr>
          <a:xfrm>
            <a:off x="4114799" y="3326731"/>
            <a:ext cx="203794" cy="204537"/>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41620EAC-A23E-4444-AE4A-8C3F45307FE6}"/>
              </a:ext>
            </a:extLst>
          </p:cNvPr>
          <p:cNvSpPr/>
          <p:nvPr/>
        </p:nvSpPr>
        <p:spPr>
          <a:xfrm>
            <a:off x="4740444" y="2434389"/>
            <a:ext cx="214191" cy="244643"/>
          </a:xfrm>
          <a:prstGeom prst="ellipse">
            <a:avLst/>
          </a:prstGeom>
          <a:noFill/>
          <a:ln w="76200">
            <a:solidFill>
              <a:schemeClr val="accent2">
                <a:lumMod val="2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75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FBBB9F-0EB2-4572-8FC4-8A52CC11D71A}"/>
              </a:ext>
            </a:extLst>
          </p:cNvPr>
          <p:cNvSpPr>
            <a:spLocks noGrp="1"/>
          </p:cNvSpPr>
          <p:nvPr>
            <p:ph type="title"/>
          </p:nvPr>
        </p:nvSpPr>
        <p:spPr/>
        <p:txBody>
          <a:bodyPr/>
          <a:lstStyle/>
          <a:p>
            <a:r>
              <a:rPr lang="ru-RU" dirty="0"/>
              <a:t>Действия каждый кадр</a:t>
            </a:r>
            <a:endParaRPr lang="en-US" dirty="0"/>
          </a:p>
        </p:txBody>
      </p:sp>
      <p:graphicFrame>
        <p:nvGraphicFramePr>
          <p:cNvPr id="6" name="Content Placeholder 5">
            <a:extLst>
              <a:ext uri="{FF2B5EF4-FFF2-40B4-BE49-F238E27FC236}">
                <a16:creationId xmlns:a16="http://schemas.microsoft.com/office/drawing/2014/main" id="{6A30AA35-9B1B-43E1-8568-C9A07A72D8BE}"/>
              </a:ext>
            </a:extLst>
          </p:cNvPr>
          <p:cNvGraphicFramePr>
            <a:graphicFrameLocks noGrp="1"/>
          </p:cNvGraphicFramePr>
          <p:nvPr>
            <p:ph idx="1"/>
            <p:extLst>
              <p:ext uri="{D42A27DB-BD31-4B8C-83A1-F6EECF244321}">
                <p14:modId xmlns:p14="http://schemas.microsoft.com/office/powerpoint/2010/main" val="33889799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6588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1BF8-26B3-4974-9916-D2D9CE41F064}"/>
              </a:ext>
            </a:extLst>
          </p:cNvPr>
          <p:cNvSpPr>
            <a:spLocks noGrp="1"/>
          </p:cNvSpPr>
          <p:nvPr>
            <p:ph type="title"/>
          </p:nvPr>
        </p:nvSpPr>
        <p:spPr/>
        <p:txBody>
          <a:bodyPr/>
          <a:lstStyle/>
          <a:p>
            <a:r>
              <a:rPr lang="ru-RU" dirty="0"/>
              <a:t>Пуля: лететь вперед</a:t>
            </a:r>
            <a:endParaRPr lang="en-US" dirty="0"/>
          </a:p>
        </p:txBody>
      </p:sp>
      <p:sp>
        <p:nvSpPr>
          <p:cNvPr id="42" name="Content Placeholder 41">
            <a:extLst>
              <a:ext uri="{FF2B5EF4-FFF2-40B4-BE49-F238E27FC236}">
                <a16:creationId xmlns:a16="http://schemas.microsoft.com/office/drawing/2014/main" id="{DDD82B6F-69D2-4E81-800F-FD9B393C88C6}"/>
              </a:ext>
            </a:extLst>
          </p:cNvPr>
          <p:cNvSpPr>
            <a:spLocks noGrp="1"/>
          </p:cNvSpPr>
          <p:nvPr>
            <p:ph sz="half" idx="2"/>
          </p:nvPr>
        </p:nvSpPr>
        <p:spPr/>
        <p:txBody>
          <a:bodyPr>
            <a:normAutofit/>
          </a:bodyPr>
          <a:lstStyle/>
          <a:p>
            <a:pPr marL="0" indent="0">
              <a:buNone/>
            </a:pPr>
            <a:r>
              <a:rPr lang="ru-RU" dirty="0"/>
              <a:t>Каждый кадр:</a:t>
            </a:r>
          </a:p>
          <a:p>
            <a:pPr marL="0" indent="0">
              <a:buNone/>
            </a:pPr>
            <a:r>
              <a:rPr lang="en-US" sz="1800" dirty="0"/>
              <a:t> var direction = _target - </a:t>
            </a:r>
            <a:r>
              <a:rPr lang="en-US" sz="1800" dirty="0" err="1"/>
              <a:t>transform.position</a:t>
            </a:r>
            <a:r>
              <a:rPr lang="en-US" sz="1800" dirty="0"/>
              <a:t>;</a:t>
            </a:r>
          </a:p>
          <a:p>
            <a:pPr marL="0" indent="0">
              <a:buNone/>
            </a:pPr>
            <a:r>
              <a:rPr lang="en-US" sz="1800" dirty="0"/>
              <a:t> </a:t>
            </a:r>
            <a:r>
              <a:rPr lang="en-US" sz="1800" dirty="0" err="1"/>
              <a:t>direction.Normalize</a:t>
            </a:r>
            <a:r>
              <a:rPr lang="en-US" sz="1800" dirty="0"/>
              <a:t>();</a:t>
            </a:r>
          </a:p>
          <a:p>
            <a:pPr marL="0" indent="0">
              <a:buNone/>
            </a:pPr>
            <a:endParaRPr lang="en-US" sz="1800" dirty="0"/>
          </a:p>
          <a:p>
            <a:pPr marL="0" indent="0">
              <a:buNone/>
            </a:pPr>
            <a:r>
              <a:rPr lang="en-US" sz="1800" dirty="0"/>
              <a:t>var delta = direction * (speed * </a:t>
            </a:r>
            <a:r>
              <a:rPr lang="en-US" sz="1800" dirty="0" err="1"/>
              <a:t>Time.deltaTime</a:t>
            </a:r>
            <a:r>
              <a:rPr lang="en-US" sz="1800" dirty="0"/>
              <a:t>);</a:t>
            </a:r>
          </a:p>
          <a:p>
            <a:pPr marL="0" indent="0">
              <a:buNone/>
            </a:pPr>
            <a:r>
              <a:rPr lang="en-US" sz="1800" dirty="0" err="1"/>
              <a:t>transform.position</a:t>
            </a:r>
            <a:r>
              <a:rPr lang="en-US" sz="1800" dirty="0"/>
              <a:t> += delta;</a:t>
            </a:r>
          </a:p>
          <a:p>
            <a:pPr marL="0" indent="0">
              <a:buNone/>
            </a:pPr>
            <a:endParaRPr lang="en-US" sz="1800" dirty="0"/>
          </a:p>
          <a:p>
            <a:pPr marL="0" lvl="0" indent="0">
              <a:buNone/>
            </a:pPr>
            <a:r>
              <a:rPr lang="ru-RU" dirty="0">
                <a:solidFill>
                  <a:srgbClr val="000000"/>
                </a:solidFill>
              </a:rPr>
              <a:t>А может библиотеку вызвать?</a:t>
            </a:r>
          </a:p>
          <a:p>
            <a:pPr marL="0" lvl="0" indent="0">
              <a:buNone/>
            </a:pPr>
            <a:r>
              <a:rPr lang="ru-RU" dirty="0">
                <a:solidFill>
                  <a:srgbClr val="000000"/>
                </a:solidFill>
              </a:rPr>
              <a:t>Можно, но.... теряем контроль</a:t>
            </a:r>
          </a:p>
          <a:p>
            <a:pPr marL="0" indent="0">
              <a:buNone/>
            </a:pPr>
            <a:endParaRPr lang="en-US" sz="1800" dirty="0"/>
          </a:p>
        </p:txBody>
      </p:sp>
      <p:pic>
        <p:nvPicPr>
          <p:cNvPr id="43" name="Content Placeholder 12">
            <a:extLst>
              <a:ext uri="{FF2B5EF4-FFF2-40B4-BE49-F238E27FC236}">
                <a16:creationId xmlns:a16="http://schemas.microsoft.com/office/drawing/2014/main" id="{2FAB1B86-D00D-4753-AA37-5D25B94E3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42009">
            <a:off x="2041739" y="4437064"/>
            <a:ext cx="161925" cy="133350"/>
          </a:xfrm>
          <a:prstGeom prst="rect">
            <a:avLst/>
          </a:prstGeom>
        </p:spPr>
      </p:pic>
      <p:cxnSp>
        <p:nvCxnSpPr>
          <p:cNvPr id="44" name="Straight Arrow Connector 43">
            <a:extLst>
              <a:ext uri="{FF2B5EF4-FFF2-40B4-BE49-F238E27FC236}">
                <a16:creationId xmlns:a16="http://schemas.microsoft.com/office/drawing/2014/main" id="{87AB0C06-25A4-41FB-9A59-C10025E2342D}"/>
              </a:ext>
            </a:extLst>
          </p:cNvPr>
          <p:cNvCxnSpPr/>
          <p:nvPr/>
        </p:nvCxnSpPr>
        <p:spPr>
          <a:xfrm flipV="1">
            <a:off x="952500" y="2152650"/>
            <a:ext cx="0" cy="3790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2E1CB4B-68F3-4011-A1FB-96B21CFCFD2F}"/>
              </a:ext>
            </a:extLst>
          </p:cNvPr>
          <p:cNvSpPr txBox="1"/>
          <p:nvPr/>
        </p:nvSpPr>
        <p:spPr>
          <a:xfrm>
            <a:off x="695321" y="2076450"/>
            <a:ext cx="228600" cy="369332"/>
          </a:xfrm>
          <a:prstGeom prst="rect">
            <a:avLst/>
          </a:prstGeom>
          <a:noFill/>
        </p:spPr>
        <p:txBody>
          <a:bodyPr wrap="square" rtlCol="0">
            <a:spAutoFit/>
          </a:bodyPr>
          <a:lstStyle/>
          <a:p>
            <a:r>
              <a:rPr lang="en-US" dirty="0"/>
              <a:t>y</a:t>
            </a:r>
          </a:p>
        </p:txBody>
      </p:sp>
      <p:cxnSp>
        <p:nvCxnSpPr>
          <p:cNvPr id="46" name="Straight Arrow Connector 45">
            <a:extLst>
              <a:ext uri="{FF2B5EF4-FFF2-40B4-BE49-F238E27FC236}">
                <a16:creationId xmlns:a16="http://schemas.microsoft.com/office/drawing/2014/main" id="{0C9C55C5-6D69-4A78-9482-FD16CF626789}"/>
              </a:ext>
            </a:extLst>
          </p:cNvPr>
          <p:cNvCxnSpPr/>
          <p:nvPr/>
        </p:nvCxnSpPr>
        <p:spPr>
          <a:xfrm>
            <a:off x="952500" y="5943600"/>
            <a:ext cx="479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B080ED73-A2DD-4D06-8C3E-D8F1A598BE61}"/>
              </a:ext>
            </a:extLst>
          </p:cNvPr>
          <p:cNvSpPr txBox="1"/>
          <p:nvPr/>
        </p:nvSpPr>
        <p:spPr>
          <a:xfrm>
            <a:off x="5629275" y="5943599"/>
            <a:ext cx="314321" cy="369332"/>
          </a:xfrm>
          <a:prstGeom prst="rect">
            <a:avLst/>
          </a:prstGeom>
          <a:noFill/>
        </p:spPr>
        <p:txBody>
          <a:bodyPr wrap="square" rtlCol="0">
            <a:spAutoFit/>
          </a:bodyPr>
          <a:lstStyle/>
          <a:p>
            <a:r>
              <a:rPr lang="en-US" dirty="0"/>
              <a:t>x</a:t>
            </a:r>
          </a:p>
        </p:txBody>
      </p:sp>
      <p:pic>
        <p:nvPicPr>
          <p:cNvPr id="48" name="Picture 47">
            <a:extLst>
              <a:ext uri="{FF2B5EF4-FFF2-40B4-BE49-F238E27FC236}">
                <a16:creationId xmlns:a16="http://schemas.microsoft.com/office/drawing/2014/main" id="{95EE19E8-B55E-4B15-B826-AB4FF466A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776787" y="2950765"/>
            <a:ext cx="333375" cy="409575"/>
          </a:xfrm>
          <a:prstGeom prst="rect">
            <a:avLst/>
          </a:prstGeom>
        </p:spPr>
      </p:pic>
      <p:cxnSp>
        <p:nvCxnSpPr>
          <p:cNvPr id="49" name="Straight Arrow Connector 48">
            <a:extLst>
              <a:ext uri="{FF2B5EF4-FFF2-40B4-BE49-F238E27FC236}">
                <a16:creationId xmlns:a16="http://schemas.microsoft.com/office/drawing/2014/main" id="{4D28F79D-453B-4463-9889-F11F32E7C3DD}"/>
              </a:ext>
            </a:extLst>
          </p:cNvPr>
          <p:cNvCxnSpPr>
            <a:cxnSpLocks/>
            <a:endCxn id="43" idx="1"/>
          </p:cNvCxnSpPr>
          <p:nvPr/>
        </p:nvCxnSpPr>
        <p:spPr>
          <a:xfrm flipV="1">
            <a:off x="952500" y="4532709"/>
            <a:ext cx="1094600" cy="142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1019ED7-DCC7-4A5A-98A5-4E25AB2A275F}"/>
              </a:ext>
            </a:extLst>
          </p:cNvPr>
          <p:cNvSpPr txBox="1"/>
          <p:nvPr/>
        </p:nvSpPr>
        <p:spPr>
          <a:xfrm rot="18505061">
            <a:off x="686327" y="4884302"/>
            <a:ext cx="1562928" cy="369332"/>
          </a:xfrm>
          <a:prstGeom prst="rect">
            <a:avLst/>
          </a:prstGeom>
          <a:noFill/>
        </p:spPr>
        <p:txBody>
          <a:bodyPr wrap="none" rtlCol="0">
            <a:spAutoFit/>
          </a:bodyPr>
          <a:lstStyle/>
          <a:p>
            <a:r>
              <a:rPr lang="en-US" dirty="0"/>
              <a:t>current (x1,y1)</a:t>
            </a:r>
          </a:p>
        </p:txBody>
      </p:sp>
      <p:cxnSp>
        <p:nvCxnSpPr>
          <p:cNvPr id="51" name="Straight Arrow Connector 50">
            <a:extLst>
              <a:ext uri="{FF2B5EF4-FFF2-40B4-BE49-F238E27FC236}">
                <a16:creationId xmlns:a16="http://schemas.microsoft.com/office/drawing/2014/main" id="{3795D2EE-6B0E-4E77-A009-90F933DCBF12}"/>
              </a:ext>
            </a:extLst>
          </p:cNvPr>
          <p:cNvCxnSpPr>
            <a:cxnSpLocks/>
            <a:endCxn id="48" idx="3"/>
          </p:cNvCxnSpPr>
          <p:nvPr/>
        </p:nvCxnSpPr>
        <p:spPr>
          <a:xfrm flipV="1">
            <a:off x="952500" y="3155552"/>
            <a:ext cx="3824287" cy="278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2FB6CB5-8C5A-4F68-B6B1-DD079C16B39C}"/>
              </a:ext>
            </a:extLst>
          </p:cNvPr>
          <p:cNvSpPr txBox="1"/>
          <p:nvPr/>
        </p:nvSpPr>
        <p:spPr>
          <a:xfrm rot="19631660">
            <a:off x="2604628" y="4388844"/>
            <a:ext cx="1486817" cy="369332"/>
          </a:xfrm>
          <a:prstGeom prst="rect">
            <a:avLst/>
          </a:prstGeom>
          <a:noFill/>
        </p:spPr>
        <p:txBody>
          <a:bodyPr wrap="none" rtlCol="0">
            <a:spAutoFit/>
          </a:bodyPr>
          <a:lstStyle/>
          <a:p>
            <a:r>
              <a:rPr lang="en-US" dirty="0"/>
              <a:t>target (x2, y2)</a:t>
            </a:r>
          </a:p>
        </p:txBody>
      </p:sp>
      <p:cxnSp>
        <p:nvCxnSpPr>
          <p:cNvPr id="53" name="Straight Arrow Connector 52">
            <a:extLst>
              <a:ext uri="{FF2B5EF4-FFF2-40B4-BE49-F238E27FC236}">
                <a16:creationId xmlns:a16="http://schemas.microsoft.com/office/drawing/2014/main" id="{9CEEDD54-C60A-414E-9F4D-2DE8A9B43586}"/>
              </a:ext>
            </a:extLst>
          </p:cNvPr>
          <p:cNvCxnSpPr>
            <a:cxnSpLocks/>
            <a:stCxn id="43" idx="3"/>
            <a:endCxn id="48" idx="3"/>
          </p:cNvCxnSpPr>
          <p:nvPr/>
        </p:nvCxnSpPr>
        <p:spPr>
          <a:xfrm flipV="1">
            <a:off x="2198303" y="3155552"/>
            <a:ext cx="2578484" cy="1319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7D1971B-3F3F-47F5-B091-7899D3D53D64}"/>
              </a:ext>
            </a:extLst>
          </p:cNvPr>
          <p:cNvSpPr txBox="1"/>
          <p:nvPr/>
        </p:nvSpPr>
        <p:spPr>
          <a:xfrm rot="20008447">
            <a:off x="2436811" y="3622026"/>
            <a:ext cx="1609928" cy="369332"/>
          </a:xfrm>
          <a:prstGeom prst="rect">
            <a:avLst/>
          </a:prstGeom>
          <a:noFill/>
        </p:spPr>
        <p:txBody>
          <a:bodyPr wrap="none" rtlCol="0">
            <a:spAutoFit/>
          </a:bodyPr>
          <a:lstStyle/>
          <a:p>
            <a:r>
              <a:rPr lang="en-US" dirty="0"/>
              <a:t>target - current</a:t>
            </a:r>
          </a:p>
        </p:txBody>
      </p:sp>
    </p:spTree>
    <p:extLst>
      <p:ext uri="{BB962C8B-B14F-4D97-AF65-F5344CB8AC3E}">
        <p14:creationId xmlns:p14="http://schemas.microsoft.com/office/powerpoint/2010/main" val="288708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1.45833E-6 -2.96296E-6 L 0.21771 -0.18842 " pathEditMode="relative" rAng="0" ptsTypes="AA">
                                      <p:cBhvr>
                                        <p:cTn id="12" dur="2000" fill="hold"/>
                                        <p:tgtEl>
                                          <p:spTgt spid="43"/>
                                        </p:tgtEl>
                                        <p:attrNameLst>
                                          <p:attrName>ppt_x</p:attrName>
                                          <p:attrName>ppt_y</p:attrName>
                                        </p:attrNameLst>
                                      </p:cBhvr>
                                      <p:rCtr x="10885" y="-9421"/>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AC19E-982A-4E59-9847-88B63972D1ED}"/>
              </a:ext>
            </a:extLst>
          </p:cNvPr>
          <p:cNvSpPr>
            <a:spLocks noGrp="1"/>
          </p:cNvSpPr>
          <p:nvPr>
            <p:ph type="title"/>
          </p:nvPr>
        </p:nvSpPr>
        <p:spPr/>
        <p:txBody>
          <a:bodyPr/>
          <a:lstStyle/>
          <a:p>
            <a:r>
              <a:rPr lang="ru-RU" dirty="0"/>
              <a:t>Время идет…</a:t>
            </a:r>
          </a:p>
        </p:txBody>
      </p:sp>
      <p:graphicFrame>
        <p:nvGraphicFramePr>
          <p:cNvPr id="6" name="Объект 5">
            <a:extLst>
              <a:ext uri="{FF2B5EF4-FFF2-40B4-BE49-F238E27FC236}">
                <a16:creationId xmlns:a16="http://schemas.microsoft.com/office/drawing/2014/main" id="{B422A25A-D9DE-4707-8983-FF79CBA78687}"/>
              </a:ext>
            </a:extLst>
          </p:cNvPr>
          <p:cNvGraphicFramePr>
            <a:graphicFrameLocks noGrp="1"/>
          </p:cNvGraphicFramePr>
          <p:nvPr>
            <p:ph idx="1"/>
            <p:extLst>
              <p:ext uri="{D42A27DB-BD31-4B8C-83A1-F6EECF244321}">
                <p14:modId xmlns:p14="http://schemas.microsoft.com/office/powerpoint/2010/main" val="26410809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434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85AB-0DFA-49EA-9AA0-EF25F33BFDEB}"/>
              </a:ext>
            </a:extLst>
          </p:cNvPr>
          <p:cNvSpPr>
            <a:spLocks noGrp="1"/>
          </p:cNvSpPr>
          <p:nvPr>
            <p:ph type="title"/>
          </p:nvPr>
        </p:nvSpPr>
        <p:spPr/>
        <p:txBody>
          <a:bodyPr/>
          <a:lstStyle/>
          <a:p>
            <a:r>
              <a:rPr lang="ru-RU" dirty="0"/>
              <a:t>Солдат: целиться и стрелять</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D1742B3-AE5A-4F1E-93D6-E95C38C1A53C}"/>
                  </a:ext>
                </a:extLst>
              </p:cNvPr>
              <p:cNvSpPr>
                <a:spLocks noGrp="1"/>
              </p:cNvSpPr>
              <p:nvPr>
                <p:ph sz="half" idx="2"/>
              </p:nvPr>
            </p:nvSpPr>
            <p:spPr/>
            <p:txBody>
              <a:bodyPr/>
              <a:lstStyle/>
              <a:p>
                <a:r>
                  <a:rPr lang="ru-RU" dirty="0"/>
                  <a:t>Стрельба на упреждение</a:t>
                </a:r>
              </a:p>
              <a:p>
                <a:pPr lvl="1"/>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𝑏𝑡</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a14:m>
                <a:endParaRPr lang="ru-RU" dirty="0"/>
              </a:p>
              <a:p>
                <a:r>
                  <a:rPr lang="ru-RU" dirty="0"/>
                  <a:t>Точность стрелка</a:t>
                </a:r>
                <a:endParaRPr lang="en-US" dirty="0"/>
              </a:p>
              <a:p>
                <a:pPr lvl="1"/>
                <a:r>
                  <a:rPr lang="en-US" dirty="0"/>
                  <a:t>Random(accuracy) * t</a:t>
                </a:r>
                <a:endParaRPr lang="ru-RU" dirty="0"/>
              </a:p>
              <a:p>
                <a:r>
                  <a:rPr lang="ru-RU" dirty="0"/>
                  <a:t>Разброс снарядов</a:t>
                </a:r>
                <a:endParaRPr lang="en-US" dirty="0"/>
              </a:p>
              <a:p>
                <a:pPr lvl="1"/>
                <a:r>
                  <a:rPr lang="en-US" dirty="0"/>
                  <a:t>...</a:t>
                </a:r>
                <a:endParaRPr lang="ru-RU" dirty="0"/>
              </a:p>
              <a:p>
                <a:r>
                  <a:rPr lang="ru-RU" dirty="0"/>
                  <a:t>...</a:t>
                </a:r>
                <a:endParaRPr lang="en-US" dirty="0"/>
              </a:p>
            </p:txBody>
          </p:sp>
        </mc:Choice>
        <mc:Fallback xmlns="">
          <p:sp>
            <p:nvSpPr>
              <p:cNvPr id="4" name="Content Placeholder 3">
                <a:extLst>
                  <a:ext uri="{FF2B5EF4-FFF2-40B4-BE49-F238E27FC236}">
                    <a16:creationId xmlns:a16="http://schemas.microsoft.com/office/drawing/2014/main" id="{1D1742B3-AE5A-4F1E-93D6-E95C38C1A53C}"/>
                  </a:ext>
                </a:extLst>
              </p:cNvPr>
              <p:cNvSpPr>
                <a:spLocks noGrp="1" noRot="1" noChangeAspect="1" noMove="1" noResize="1" noEditPoints="1" noAdjustHandles="1" noChangeArrowheads="1" noChangeShapeType="1" noTextEdit="1"/>
              </p:cNvSpPr>
              <p:nvPr>
                <p:ph sz="half" idx="2"/>
              </p:nvPr>
            </p:nvSpPr>
            <p:spPr>
              <a:blipFill>
                <a:blip r:embed="rId3"/>
                <a:stretch>
                  <a:fillRect l="-2118" t="-224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5AFF920F-8752-4EA8-9B4D-FD94A53FD4A6}"/>
              </a:ext>
            </a:extLst>
          </p:cNvPr>
          <p:cNvCxnSpPr/>
          <p:nvPr/>
        </p:nvCxnSpPr>
        <p:spPr>
          <a:xfrm flipV="1">
            <a:off x="952500" y="2152650"/>
            <a:ext cx="0" cy="3790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CA25DAD-25C6-409A-B2F1-9EEC7C0FBB4F}"/>
              </a:ext>
            </a:extLst>
          </p:cNvPr>
          <p:cNvSpPr txBox="1"/>
          <p:nvPr/>
        </p:nvSpPr>
        <p:spPr>
          <a:xfrm>
            <a:off x="695321" y="2076450"/>
            <a:ext cx="228600" cy="369332"/>
          </a:xfrm>
          <a:prstGeom prst="rect">
            <a:avLst/>
          </a:prstGeom>
          <a:noFill/>
        </p:spPr>
        <p:txBody>
          <a:bodyPr wrap="square" rtlCol="0">
            <a:spAutoFit/>
          </a:bodyPr>
          <a:lstStyle/>
          <a:p>
            <a:r>
              <a:rPr lang="en-US" dirty="0"/>
              <a:t>y</a:t>
            </a:r>
          </a:p>
        </p:txBody>
      </p:sp>
      <p:cxnSp>
        <p:nvCxnSpPr>
          <p:cNvPr id="8" name="Straight Arrow Connector 7">
            <a:extLst>
              <a:ext uri="{FF2B5EF4-FFF2-40B4-BE49-F238E27FC236}">
                <a16:creationId xmlns:a16="http://schemas.microsoft.com/office/drawing/2014/main" id="{3CDB87FC-43F7-41DE-9B97-68238E4EBFF6}"/>
              </a:ext>
            </a:extLst>
          </p:cNvPr>
          <p:cNvCxnSpPr/>
          <p:nvPr/>
        </p:nvCxnSpPr>
        <p:spPr>
          <a:xfrm>
            <a:off x="952500" y="5943600"/>
            <a:ext cx="479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075AE3A-0727-4AF7-86B5-1BCE82A24307}"/>
              </a:ext>
            </a:extLst>
          </p:cNvPr>
          <p:cNvSpPr txBox="1"/>
          <p:nvPr/>
        </p:nvSpPr>
        <p:spPr>
          <a:xfrm>
            <a:off x="5629275" y="5943599"/>
            <a:ext cx="314321" cy="369332"/>
          </a:xfrm>
          <a:prstGeom prst="rect">
            <a:avLst/>
          </a:prstGeom>
          <a:noFill/>
        </p:spPr>
        <p:txBody>
          <a:bodyPr wrap="square" rtlCol="0">
            <a:spAutoFit/>
          </a:bodyPr>
          <a:lstStyle/>
          <a:p>
            <a:r>
              <a:rPr lang="en-US" dirty="0"/>
              <a:t>x</a:t>
            </a:r>
          </a:p>
        </p:txBody>
      </p:sp>
      <p:pic>
        <p:nvPicPr>
          <p:cNvPr id="10" name="Picture 9">
            <a:extLst>
              <a:ext uri="{FF2B5EF4-FFF2-40B4-BE49-F238E27FC236}">
                <a16:creationId xmlns:a16="http://schemas.microsoft.com/office/drawing/2014/main" id="{74DB6487-CA63-464B-A81B-94B15D43F4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776787" y="2950765"/>
            <a:ext cx="333375" cy="409575"/>
          </a:xfrm>
          <a:prstGeom prst="rect">
            <a:avLst/>
          </a:prstGeom>
        </p:spPr>
      </p:pic>
      <p:cxnSp>
        <p:nvCxnSpPr>
          <p:cNvPr id="11" name="Straight Arrow Connector 10">
            <a:extLst>
              <a:ext uri="{FF2B5EF4-FFF2-40B4-BE49-F238E27FC236}">
                <a16:creationId xmlns:a16="http://schemas.microsoft.com/office/drawing/2014/main" id="{A0763CB5-F95E-433E-99FD-B4A48C1E1DAC}"/>
              </a:ext>
            </a:extLst>
          </p:cNvPr>
          <p:cNvCxnSpPr>
            <a:cxnSpLocks/>
          </p:cNvCxnSpPr>
          <p:nvPr/>
        </p:nvCxnSpPr>
        <p:spPr>
          <a:xfrm flipV="1">
            <a:off x="952500" y="4532709"/>
            <a:ext cx="1094600" cy="142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68FD0A4-5F68-4515-BB42-5F91A3D37569}"/>
              </a:ext>
            </a:extLst>
          </p:cNvPr>
          <p:cNvSpPr txBox="1"/>
          <p:nvPr/>
        </p:nvSpPr>
        <p:spPr>
          <a:xfrm rot="18505061">
            <a:off x="686327" y="4884302"/>
            <a:ext cx="1562928" cy="369332"/>
          </a:xfrm>
          <a:prstGeom prst="rect">
            <a:avLst/>
          </a:prstGeom>
          <a:noFill/>
        </p:spPr>
        <p:txBody>
          <a:bodyPr wrap="none" rtlCol="0">
            <a:spAutoFit/>
          </a:bodyPr>
          <a:lstStyle/>
          <a:p>
            <a:r>
              <a:rPr lang="en-US" dirty="0"/>
              <a:t>current (x1,y1)</a:t>
            </a:r>
          </a:p>
        </p:txBody>
      </p:sp>
      <p:cxnSp>
        <p:nvCxnSpPr>
          <p:cNvPr id="13" name="Straight Arrow Connector 12">
            <a:extLst>
              <a:ext uri="{FF2B5EF4-FFF2-40B4-BE49-F238E27FC236}">
                <a16:creationId xmlns:a16="http://schemas.microsoft.com/office/drawing/2014/main" id="{5C68A7DA-A63B-4EDE-90AC-C607E3F43F46}"/>
              </a:ext>
            </a:extLst>
          </p:cNvPr>
          <p:cNvCxnSpPr>
            <a:cxnSpLocks/>
            <a:endCxn id="10" idx="3"/>
          </p:cNvCxnSpPr>
          <p:nvPr/>
        </p:nvCxnSpPr>
        <p:spPr>
          <a:xfrm flipV="1">
            <a:off x="952500" y="3155552"/>
            <a:ext cx="3824287" cy="278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A9E42CB-C3BB-4FCC-A5C4-CE5BDFCE4D36}"/>
              </a:ext>
            </a:extLst>
          </p:cNvPr>
          <p:cNvSpPr txBox="1"/>
          <p:nvPr/>
        </p:nvSpPr>
        <p:spPr>
          <a:xfrm rot="19631660">
            <a:off x="2604628" y="4388844"/>
            <a:ext cx="1486817" cy="369332"/>
          </a:xfrm>
          <a:prstGeom prst="rect">
            <a:avLst/>
          </a:prstGeom>
          <a:noFill/>
        </p:spPr>
        <p:txBody>
          <a:bodyPr wrap="none" rtlCol="0">
            <a:spAutoFit/>
          </a:bodyPr>
          <a:lstStyle/>
          <a:p>
            <a:r>
              <a:rPr lang="en-US" dirty="0"/>
              <a:t>target (x2, y2)</a:t>
            </a:r>
          </a:p>
        </p:txBody>
      </p:sp>
      <p:cxnSp>
        <p:nvCxnSpPr>
          <p:cNvPr id="15" name="Straight Arrow Connector 14">
            <a:extLst>
              <a:ext uri="{FF2B5EF4-FFF2-40B4-BE49-F238E27FC236}">
                <a16:creationId xmlns:a16="http://schemas.microsoft.com/office/drawing/2014/main" id="{C4EBF7B4-C21D-4AFB-9B54-5F2F4F283F77}"/>
              </a:ext>
            </a:extLst>
          </p:cNvPr>
          <p:cNvCxnSpPr>
            <a:cxnSpLocks/>
            <a:endCxn id="10" idx="3"/>
          </p:cNvCxnSpPr>
          <p:nvPr/>
        </p:nvCxnSpPr>
        <p:spPr>
          <a:xfrm flipV="1">
            <a:off x="2198303" y="3155552"/>
            <a:ext cx="2578484" cy="1319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EED5817-C8D3-46E3-ACC7-2B349722C15C}"/>
              </a:ext>
            </a:extLst>
          </p:cNvPr>
          <p:cNvSpPr txBox="1"/>
          <p:nvPr/>
        </p:nvSpPr>
        <p:spPr>
          <a:xfrm rot="20008447">
            <a:off x="2436811" y="3622026"/>
            <a:ext cx="1609928" cy="369332"/>
          </a:xfrm>
          <a:prstGeom prst="rect">
            <a:avLst/>
          </a:prstGeom>
          <a:noFill/>
        </p:spPr>
        <p:txBody>
          <a:bodyPr wrap="none" rtlCol="0">
            <a:spAutoFit/>
          </a:bodyPr>
          <a:lstStyle/>
          <a:p>
            <a:r>
              <a:rPr lang="en-US" dirty="0"/>
              <a:t>target - current</a:t>
            </a:r>
          </a:p>
        </p:txBody>
      </p:sp>
      <p:pic>
        <p:nvPicPr>
          <p:cNvPr id="24" name="Picture 23">
            <a:extLst>
              <a:ext uri="{FF2B5EF4-FFF2-40B4-BE49-F238E27FC236}">
                <a16:creationId xmlns:a16="http://schemas.microsoft.com/office/drawing/2014/main" id="{801E573F-013F-42D0-AB58-023B7A5DA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8044" y="4194336"/>
            <a:ext cx="495300" cy="409575"/>
          </a:xfrm>
          <a:prstGeom prst="rect">
            <a:avLst/>
          </a:prstGeom>
        </p:spPr>
      </p:pic>
    </p:spTree>
    <p:extLst>
      <p:ext uri="{BB962C8B-B14F-4D97-AF65-F5344CB8AC3E}">
        <p14:creationId xmlns:p14="http://schemas.microsoft.com/office/powerpoint/2010/main" val="144598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D5A2-1DDE-4C97-9345-CBE4BEBE9940}"/>
              </a:ext>
            </a:extLst>
          </p:cNvPr>
          <p:cNvSpPr>
            <a:spLocks noGrp="1"/>
          </p:cNvSpPr>
          <p:nvPr>
            <p:ph type="title"/>
          </p:nvPr>
        </p:nvSpPr>
        <p:spPr/>
        <p:txBody>
          <a:bodyPr/>
          <a:lstStyle/>
          <a:p>
            <a:r>
              <a:rPr lang="ru-RU" dirty="0"/>
              <a:t>Разработка</a:t>
            </a:r>
            <a:endParaRPr lang="en-US" dirty="0"/>
          </a:p>
        </p:txBody>
      </p:sp>
      <p:sp>
        <p:nvSpPr>
          <p:cNvPr id="4" name="Text Placeholder 3">
            <a:extLst>
              <a:ext uri="{FF2B5EF4-FFF2-40B4-BE49-F238E27FC236}">
                <a16:creationId xmlns:a16="http://schemas.microsoft.com/office/drawing/2014/main" id="{978C738A-5F4E-4F65-A1DD-CDB49C27E281}"/>
              </a:ext>
            </a:extLst>
          </p:cNvPr>
          <p:cNvSpPr>
            <a:spLocks noGrp="1"/>
          </p:cNvSpPr>
          <p:nvPr>
            <p:ph type="body" idx="1"/>
          </p:nvPr>
        </p:nvSpPr>
        <p:spPr/>
        <p:txBody>
          <a:bodyPr/>
          <a:lstStyle/>
          <a:p>
            <a:r>
              <a:rPr lang="en-US" dirty="0"/>
              <a:t>Enterprise</a:t>
            </a:r>
          </a:p>
        </p:txBody>
      </p:sp>
      <p:sp>
        <p:nvSpPr>
          <p:cNvPr id="5" name="Content Placeholder 4">
            <a:extLst>
              <a:ext uri="{FF2B5EF4-FFF2-40B4-BE49-F238E27FC236}">
                <a16:creationId xmlns:a16="http://schemas.microsoft.com/office/drawing/2014/main" id="{C910354D-38E6-4694-9CD1-41004D24D4D6}"/>
              </a:ext>
            </a:extLst>
          </p:cNvPr>
          <p:cNvSpPr>
            <a:spLocks noGrp="1"/>
          </p:cNvSpPr>
          <p:nvPr>
            <p:ph sz="half" idx="2"/>
          </p:nvPr>
        </p:nvSpPr>
        <p:spPr/>
        <p:txBody>
          <a:bodyPr>
            <a:normAutofit/>
          </a:bodyPr>
          <a:lstStyle/>
          <a:p>
            <a:r>
              <a:rPr lang="ru-RU" dirty="0"/>
              <a:t>Программа ждет ввода пользователя</a:t>
            </a:r>
          </a:p>
          <a:p>
            <a:r>
              <a:rPr lang="ru-RU" dirty="0"/>
              <a:t>300мс на ответ</a:t>
            </a:r>
          </a:p>
          <a:p>
            <a:r>
              <a:rPr lang="en-US" dirty="0"/>
              <a:t>Data Driven</a:t>
            </a:r>
          </a:p>
          <a:p>
            <a:r>
              <a:rPr lang="ru-RU" dirty="0"/>
              <a:t>Декларативное программирование</a:t>
            </a:r>
            <a:r>
              <a:rPr lang="en-US" dirty="0"/>
              <a:t>: SQL, LINQ,…</a:t>
            </a:r>
            <a:r>
              <a:rPr lang="ru-RU" dirty="0"/>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A9C389D6-2B58-4AC1-97F0-0D8900E847D6}"/>
              </a:ext>
            </a:extLst>
          </p:cNvPr>
          <p:cNvSpPr>
            <a:spLocks noGrp="1"/>
          </p:cNvSpPr>
          <p:nvPr>
            <p:ph type="body" sz="quarter" idx="3"/>
          </p:nvPr>
        </p:nvSpPr>
        <p:spPr/>
        <p:txBody>
          <a:bodyPr/>
          <a:lstStyle/>
          <a:p>
            <a:r>
              <a:rPr lang="en-US" dirty="0" err="1"/>
              <a:t>GameDev</a:t>
            </a:r>
            <a:endParaRPr lang="en-US" dirty="0"/>
          </a:p>
        </p:txBody>
      </p:sp>
      <p:sp>
        <p:nvSpPr>
          <p:cNvPr id="7" name="Content Placeholder 6">
            <a:extLst>
              <a:ext uri="{FF2B5EF4-FFF2-40B4-BE49-F238E27FC236}">
                <a16:creationId xmlns:a16="http://schemas.microsoft.com/office/drawing/2014/main" id="{E40F52E4-0E2B-47DB-B13B-2BFE8A1CF939}"/>
              </a:ext>
            </a:extLst>
          </p:cNvPr>
          <p:cNvSpPr>
            <a:spLocks noGrp="1"/>
          </p:cNvSpPr>
          <p:nvPr>
            <p:ph sz="quarter" idx="4"/>
          </p:nvPr>
        </p:nvSpPr>
        <p:spPr/>
        <p:txBody>
          <a:bodyPr>
            <a:normAutofit/>
          </a:bodyPr>
          <a:lstStyle/>
          <a:p>
            <a:r>
              <a:rPr lang="ru-RU" dirty="0"/>
              <a:t>Цифровой мир живет самостоятельно</a:t>
            </a:r>
          </a:p>
          <a:p>
            <a:r>
              <a:rPr lang="ru-RU" dirty="0"/>
              <a:t>15мс на действие</a:t>
            </a:r>
          </a:p>
          <a:p>
            <a:r>
              <a:rPr lang="en-US" dirty="0"/>
              <a:t>Fun Driven</a:t>
            </a:r>
          </a:p>
          <a:p>
            <a:r>
              <a:rPr lang="ru-RU" dirty="0"/>
              <a:t>Императивние программирование*</a:t>
            </a:r>
            <a:endParaRPr lang="en-US" dirty="0"/>
          </a:p>
        </p:txBody>
      </p:sp>
    </p:spTree>
    <p:extLst>
      <p:ext uri="{BB962C8B-B14F-4D97-AF65-F5344CB8AC3E}">
        <p14:creationId xmlns:p14="http://schemas.microsoft.com/office/powerpoint/2010/main" val="239335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124330-BFEE-4022-8030-586DA436703E}"/>
              </a:ext>
            </a:extLst>
          </p:cNvPr>
          <p:cNvSpPr>
            <a:spLocks noGrp="1"/>
          </p:cNvSpPr>
          <p:nvPr>
            <p:ph type="title"/>
          </p:nvPr>
        </p:nvSpPr>
        <p:spPr/>
        <p:txBody>
          <a:bodyPr/>
          <a:lstStyle/>
          <a:p>
            <a:r>
              <a:rPr lang="ru-RU" dirty="0"/>
              <a:t>Борьба со сложностью</a:t>
            </a:r>
            <a:endParaRPr lang="en-US" dirty="0"/>
          </a:p>
        </p:txBody>
      </p:sp>
      <p:sp>
        <p:nvSpPr>
          <p:cNvPr id="11" name="Text Placeholder 10">
            <a:extLst>
              <a:ext uri="{FF2B5EF4-FFF2-40B4-BE49-F238E27FC236}">
                <a16:creationId xmlns:a16="http://schemas.microsoft.com/office/drawing/2014/main" id="{8A199C56-081F-46E7-B518-656909A44D64}"/>
              </a:ext>
            </a:extLst>
          </p:cNvPr>
          <p:cNvSpPr>
            <a:spLocks noGrp="1"/>
          </p:cNvSpPr>
          <p:nvPr>
            <p:ph type="body" idx="1"/>
          </p:nvPr>
        </p:nvSpPr>
        <p:spPr/>
        <p:txBody>
          <a:bodyPr/>
          <a:lstStyle/>
          <a:p>
            <a:r>
              <a:rPr lang="en-US" dirty="0"/>
              <a:t>Enterprise</a:t>
            </a:r>
          </a:p>
        </p:txBody>
      </p:sp>
      <p:sp>
        <p:nvSpPr>
          <p:cNvPr id="13" name="Text Placeholder 12">
            <a:extLst>
              <a:ext uri="{FF2B5EF4-FFF2-40B4-BE49-F238E27FC236}">
                <a16:creationId xmlns:a16="http://schemas.microsoft.com/office/drawing/2014/main" id="{46E3F33F-F0B4-43FD-9429-58C9180B17D1}"/>
              </a:ext>
            </a:extLst>
          </p:cNvPr>
          <p:cNvSpPr>
            <a:spLocks noGrp="1"/>
          </p:cNvSpPr>
          <p:nvPr>
            <p:ph type="body" sz="quarter" idx="3"/>
          </p:nvPr>
        </p:nvSpPr>
        <p:spPr/>
        <p:txBody>
          <a:bodyPr/>
          <a:lstStyle/>
          <a:p>
            <a:r>
              <a:rPr lang="en-US" dirty="0" err="1"/>
              <a:t>GameDev</a:t>
            </a:r>
            <a:endParaRPr lang="en-US" dirty="0"/>
          </a:p>
        </p:txBody>
      </p:sp>
      <p:sp>
        <p:nvSpPr>
          <p:cNvPr id="14" name="Content Placeholder 13">
            <a:extLst>
              <a:ext uri="{FF2B5EF4-FFF2-40B4-BE49-F238E27FC236}">
                <a16:creationId xmlns:a16="http://schemas.microsoft.com/office/drawing/2014/main" id="{7F58AE19-530A-4FBF-97C8-8E6344F619D4}"/>
              </a:ext>
            </a:extLst>
          </p:cNvPr>
          <p:cNvSpPr>
            <a:spLocks noGrp="1"/>
          </p:cNvSpPr>
          <p:nvPr>
            <p:ph sz="quarter" idx="4"/>
          </p:nvPr>
        </p:nvSpPr>
        <p:spPr/>
        <p:txBody>
          <a:bodyPr/>
          <a:lstStyle/>
          <a:p>
            <a:r>
              <a:rPr lang="en-US" dirty="0"/>
              <a:t>Game Object</a:t>
            </a:r>
          </a:p>
          <a:p>
            <a:pPr lvl="1"/>
            <a:r>
              <a:rPr lang="en-US" dirty="0"/>
              <a:t>Position</a:t>
            </a:r>
          </a:p>
          <a:p>
            <a:pPr lvl="1"/>
            <a:r>
              <a:rPr lang="en-US" dirty="0"/>
              <a:t>Physics</a:t>
            </a:r>
          </a:p>
          <a:p>
            <a:pPr lvl="1"/>
            <a:r>
              <a:rPr lang="en-US" dirty="0"/>
              <a:t>Rendering</a:t>
            </a:r>
          </a:p>
          <a:p>
            <a:pPr lvl="1"/>
            <a:r>
              <a:rPr lang="en-US" dirty="0"/>
              <a:t>Audio</a:t>
            </a:r>
          </a:p>
          <a:p>
            <a:pPr lvl="1"/>
            <a:r>
              <a:rPr lang="en-US" dirty="0"/>
              <a:t>Collisions</a:t>
            </a:r>
          </a:p>
          <a:p>
            <a:pPr lvl="1"/>
            <a:r>
              <a:rPr lang="en-US" dirty="0"/>
              <a:t>…</a:t>
            </a:r>
          </a:p>
          <a:p>
            <a:pPr lvl="1"/>
            <a:r>
              <a:rPr lang="en-US" b="1" dirty="0"/>
              <a:t>Game Logic</a:t>
            </a:r>
          </a:p>
          <a:p>
            <a:pPr lvl="1"/>
            <a:r>
              <a:rPr lang="en-US" dirty="0"/>
              <a:t>…</a:t>
            </a:r>
          </a:p>
        </p:txBody>
      </p:sp>
      <p:graphicFrame>
        <p:nvGraphicFramePr>
          <p:cNvPr id="24" name="Content Placeholder 23">
            <a:extLst>
              <a:ext uri="{FF2B5EF4-FFF2-40B4-BE49-F238E27FC236}">
                <a16:creationId xmlns:a16="http://schemas.microsoft.com/office/drawing/2014/main" id="{89D9C203-B925-459C-9343-5916D2552631}"/>
              </a:ext>
            </a:extLst>
          </p:cNvPr>
          <p:cNvGraphicFramePr>
            <a:graphicFrameLocks noGrp="1"/>
          </p:cNvGraphicFramePr>
          <p:nvPr>
            <p:ph sz="half" idx="2"/>
            <p:extLst>
              <p:ext uri="{D42A27DB-BD31-4B8C-83A1-F6EECF244321}">
                <p14:modId xmlns:p14="http://schemas.microsoft.com/office/powerpoint/2010/main" val="321600224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34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EE3B41-6321-4D56-B5F3-21374BA91B8F}"/>
              </a:ext>
            </a:extLst>
          </p:cNvPr>
          <p:cNvSpPr>
            <a:spLocks noGrp="1"/>
          </p:cNvSpPr>
          <p:nvPr>
            <p:ph type="title"/>
          </p:nvPr>
        </p:nvSpPr>
        <p:spPr/>
        <p:txBody>
          <a:bodyPr/>
          <a:lstStyle/>
          <a:p>
            <a:r>
              <a:rPr lang="ru-RU" dirty="0"/>
              <a:t>Компонентное программировние</a:t>
            </a:r>
          </a:p>
        </p:txBody>
      </p:sp>
      <p:graphicFrame>
        <p:nvGraphicFramePr>
          <p:cNvPr id="10" name="Объект 9">
            <a:extLst>
              <a:ext uri="{FF2B5EF4-FFF2-40B4-BE49-F238E27FC236}">
                <a16:creationId xmlns:a16="http://schemas.microsoft.com/office/drawing/2014/main" id="{E1DBE205-CC92-46BF-8E56-760A879EB966}"/>
              </a:ext>
            </a:extLst>
          </p:cNvPr>
          <p:cNvGraphicFramePr>
            <a:graphicFrameLocks noGrp="1"/>
          </p:cNvGraphicFramePr>
          <p:nvPr>
            <p:ph idx="1"/>
            <p:extLst>
              <p:ext uri="{D42A27DB-BD31-4B8C-83A1-F6EECF244321}">
                <p14:modId xmlns:p14="http://schemas.microsoft.com/office/powerpoint/2010/main" val="37282362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54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96544987-11B7-42E7-97E7-70B9B0E0973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107BA332-1919-4DF0-9528-6DC8406E8B76}"/>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graphicEl>
                                              <a:dgm id="{2924E395-8A69-42CE-9D57-8861DEFA2E29}"/>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graphicEl>
                                              <a:dgm id="{10A80516-AD8C-4916-8240-A24FB7D2F75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graphicEl>
                                              <a:dgm id="{E772803B-7E16-499C-8744-AA3D98357FC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F17F749-B80A-4695-BA14-37BE43EF1D5C}"/>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graphicEl>
                                              <a:dgm id="{3317BEF8-A28C-4520-9E33-1B9BA93A8A4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graphicEl>
                                              <a:dgm id="{EBFBEFE8-6D70-4B0A-91D4-651886021F6D}"/>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graphicEl>
                                              <a:dgm id="{46F800D4-086B-4DE5-8817-C1F833842562}"/>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88795A84-AD3F-4AAA-8916-3C25EFD70B4E}"/>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graphicEl>
                                              <a:dgm id="{816D8298-1071-43ED-9AA4-54A1CAB70BC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graphicEl>
                                              <a:dgm id="{0F902558-7348-400B-A73A-B43D3789E93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graphicEl>
                                              <a:dgm id="{E1ACE376-2362-4D8B-9EAA-1B1B6AE6092D}"/>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graphicEl>
                                              <a:dgm id="{5E5E06CD-FDB6-4991-BF56-78636DAFA299}"/>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graphicEl>
                                              <a:dgm id="{8BFA4CF0-AA58-45CD-96A2-EC035D6A665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on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ABCA-6404-4F23-BB31-C3D74958F5CF}"/>
              </a:ext>
            </a:extLst>
          </p:cNvPr>
          <p:cNvSpPr>
            <a:spLocks noGrp="1"/>
          </p:cNvSpPr>
          <p:nvPr>
            <p:ph type="title"/>
          </p:nvPr>
        </p:nvSpPr>
        <p:spPr/>
        <p:txBody>
          <a:bodyPr/>
          <a:lstStyle/>
          <a:p>
            <a:r>
              <a:rPr lang="ru-RU" dirty="0"/>
              <a:t>ООП в </a:t>
            </a:r>
            <a:r>
              <a:rPr lang="en-US" dirty="0"/>
              <a:t>enterprise</a:t>
            </a:r>
          </a:p>
        </p:txBody>
      </p:sp>
      <p:sp>
        <p:nvSpPr>
          <p:cNvPr id="4" name="Text Placeholder 3">
            <a:extLst>
              <a:ext uri="{FF2B5EF4-FFF2-40B4-BE49-F238E27FC236}">
                <a16:creationId xmlns:a16="http://schemas.microsoft.com/office/drawing/2014/main" id="{6FA373DB-D49C-4069-A448-477D19AE7C32}"/>
              </a:ext>
            </a:extLst>
          </p:cNvPr>
          <p:cNvSpPr>
            <a:spLocks noGrp="1"/>
          </p:cNvSpPr>
          <p:nvPr>
            <p:ph type="body" idx="1"/>
          </p:nvPr>
        </p:nvSpPr>
        <p:spPr/>
        <p:txBody>
          <a:bodyPr/>
          <a:lstStyle/>
          <a:p>
            <a:r>
              <a:rPr lang="ru-RU" dirty="0"/>
              <a:t>Ожидание</a:t>
            </a:r>
            <a:endParaRPr lang="en-US" dirty="0"/>
          </a:p>
        </p:txBody>
      </p:sp>
      <p:sp>
        <p:nvSpPr>
          <p:cNvPr id="6" name="Text Placeholder 5">
            <a:extLst>
              <a:ext uri="{FF2B5EF4-FFF2-40B4-BE49-F238E27FC236}">
                <a16:creationId xmlns:a16="http://schemas.microsoft.com/office/drawing/2014/main" id="{BE80F188-94BE-484E-8650-C18C07299CE4}"/>
              </a:ext>
            </a:extLst>
          </p:cNvPr>
          <p:cNvSpPr>
            <a:spLocks noGrp="1"/>
          </p:cNvSpPr>
          <p:nvPr>
            <p:ph type="body" sz="quarter" idx="3"/>
          </p:nvPr>
        </p:nvSpPr>
        <p:spPr/>
        <p:txBody>
          <a:bodyPr/>
          <a:lstStyle/>
          <a:p>
            <a:r>
              <a:rPr lang="ru-RU" dirty="0"/>
              <a:t>Реальность</a:t>
            </a:r>
            <a:endParaRPr lang="en-US" dirty="0"/>
          </a:p>
        </p:txBody>
      </p:sp>
      <p:sp>
        <p:nvSpPr>
          <p:cNvPr id="7" name="Content Placeholder 6">
            <a:extLst>
              <a:ext uri="{FF2B5EF4-FFF2-40B4-BE49-F238E27FC236}">
                <a16:creationId xmlns:a16="http://schemas.microsoft.com/office/drawing/2014/main" id="{A27D3586-06C1-4E00-8933-35DBE2B2BA13}"/>
              </a:ext>
            </a:extLst>
          </p:cNvPr>
          <p:cNvSpPr>
            <a:spLocks noGrp="1"/>
          </p:cNvSpPr>
          <p:nvPr>
            <p:ph sz="quarter" idx="4"/>
          </p:nvPr>
        </p:nvSpPr>
        <p:spPr/>
        <p:txBody>
          <a:bodyPr/>
          <a:lstStyle/>
          <a:p>
            <a:r>
              <a:rPr lang="ru-RU" dirty="0"/>
              <a:t>Документы</a:t>
            </a:r>
          </a:p>
          <a:p>
            <a:pPr lvl="1"/>
            <a:r>
              <a:rPr lang="ru-RU" dirty="0"/>
              <a:t>Тип</a:t>
            </a:r>
          </a:p>
          <a:p>
            <a:r>
              <a:rPr lang="ru-RU" dirty="0"/>
              <a:t>Тип Документа</a:t>
            </a:r>
          </a:p>
          <a:p>
            <a:pPr lvl="1"/>
            <a:r>
              <a:rPr lang="ru-RU" dirty="0"/>
              <a:t>Товарная Накладная</a:t>
            </a:r>
          </a:p>
          <a:p>
            <a:pPr lvl="1"/>
            <a:r>
              <a:rPr lang="ru-RU" dirty="0"/>
              <a:t>Транспортная Накладная</a:t>
            </a:r>
          </a:p>
          <a:p>
            <a:pPr lvl="1"/>
            <a:r>
              <a:rPr lang="ru-RU" dirty="0"/>
              <a:t>Отчет по продажам</a:t>
            </a:r>
          </a:p>
        </p:txBody>
      </p:sp>
      <p:graphicFrame>
        <p:nvGraphicFramePr>
          <p:cNvPr id="8" name="Content Placeholder 4">
            <a:extLst>
              <a:ext uri="{FF2B5EF4-FFF2-40B4-BE49-F238E27FC236}">
                <a16:creationId xmlns:a16="http://schemas.microsoft.com/office/drawing/2014/main" id="{7685BFC0-6C3C-4071-ADAE-367620F8AE7C}"/>
              </a:ext>
            </a:extLst>
          </p:cNvPr>
          <p:cNvGraphicFramePr>
            <a:graphicFrameLocks noGrp="1"/>
          </p:cNvGraphicFramePr>
          <p:nvPr>
            <p:ph sz="half" idx="2"/>
            <p:extLst>
              <p:ext uri="{D42A27DB-BD31-4B8C-83A1-F6EECF244321}">
                <p14:modId xmlns:p14="http://schemas.microsoft.com/office/powerpoint/2010/main" val="104422147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503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Graphic spid="8"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D573CA-BB06-4B6E-8947-3DB707486975}"/>
              </a:ext>
            </a:extLst>
          </p:cNvPr>
          <p:cNvSpPr>
            <a:spLocks noGrp="1"/>
          </p:cNvSpPr>
          <p:nvPr>
            <p:ph type="title"/>
          </p:nvPr>
        </p:nvSpPr>
        <p:spPr/>
        <p:txBody>
          <a:bodyPr/>
          <a:lstStyle/>
          <a:p>
            <a:r>
              <a:rPr lang="ru-RU" dirty="0"/>
              <a:t>ООП в</a:t>
            </a:r>
            <a:r>
              <a:rPr lang="en-US" dirty="0"/>
              <a:t> </a:t>
            </a:r>
            <a:r>
              <a:rPr lang="en-US" dirty="0" err="1"/>
              <a:t>gamedev</a:t>
            </a:r>
            <a:endParaRPr lang="en-US" dirty="0"/>
          </a:p>
        </p:txBody>
      </p:sp>
      <p:sp>
        <p:nvSpPr>
          <p:cNvPr id="10" name="Content Placeholder 9">
            <a:extLst>
              <a:ext uri="{FF2B5EF4-FFF2-40B4-BE49-F238E27FC236}">
                <a16:creationId xmlns:a16="http://schemas.microsoft.com/office/drawing/2014/main" id="{5705E061-E57F-43DF-94E9-06E52FF4D9CF}"/>
              </a:ext>
            </a:extLst>
          </p:cNvPr>
          <p:cNvSpPr>
            <a:spLocks noGrp="1"/>
          </p:cNvSpPr>
          <p:nvPr>
            <p:ph sz="half" idx="2"/>
          </p:nvPr>
        </p:nvSpPr>
        <p:spPr/>
        <p:txBody>
          <a:bodyPr/>
          <a:lstStyle/>
          <a:p>
            <a:r>
              <a:rPr lang="ru-RU" dirty="0"/>
              <a:t>Нет привязки к </a:t>
            </a:r>
            <a:r>
              <a:rPr lang="en-US" dirty="0"/>
              <a:t>SQL</a:t>
            </a:r>
          </a:p>
          <a:p>
            <a:r>
              <a:rPr lang="ru-RU" dirty="0"/>
              <a:t>Мы контролируем мир</a:t>
            </a:r>
          </a:p>
          <a:p>
            <a:r>
              <a:rPr lang="ru-RU" dirty="0"/>
              <a:t>Игровые миры «каталогизируемы»</a:t>
            </a:r>
            <a:endParaRPr lang="en-US" dirty="0"/>
          </a:p>
          <a:p>
            <a:pPr lvl="1"/>
            <a:r>
              <a:rPr lang="ru-RU" dirty="0"/>
              <a:t>Классы в </a:t>
            </a:r>
            <a:r>
              <a:rPr lang="en-US" dirty="0" err="1"/>
              <a:t>DnD</a:t>
            </a:r>
            <a:endParaRPr lang="en-US" dirty="0"/>
          </a:p>
          <a:p>
            <a:pPr lvl="1"/>
            <a:r>
              <a:rPr lang="ru-RU" dirty="0"/>
              <a:t>Юниты в </a:t>
            </a:r>
            <a:r>
              <a:rPr lang="en-US" dirty="0"/>
              <a:t>Heroes/Warcraft/…</a:t>
            </a:r>
          </a:p>
          <a:p>
            <a:pPr lvl="1"/>
            <a:r>
              <a:rPr lang="ru-RU" dirty="0"/>
              <a:t>Скиллы в </a:t>
            </a:r>
            <a:r>
              <a:rPr lang="en-US" dirty="0"/>
              <a:t>Fallout/TES/…</a:t>
            </a:r>
          </a:p>
          <a:p>
            <a:pPr lvl="1"/>
            <a:r>
              <a:rPr lang="ru-RU" dirty="0"/>
              <a:t>Враги в </a:t>
            </a:r>
            <a:r>
              <a:rPr lang="en-US" dirty="0"/>
              <a:t>WoW/Diablo</a:t>
            </a:r>
          </a:p>
          <a:p>
            <a:pPr lvl="1"/>
            <a:r>
              <a:rPr lang="ru-RU" dirty="0"/>
              <a:t>Оружие в </a:t>
            </a:r>
            <a:r>
              <a:rPr lang="en-US" dirty="0"/>
              <a:t>CS/Battlefield/…</a:t>
            </a:r>
            <a:endParaRPr lang="ru-RU" dirty="0"/>
          </a:p>
        </p:txBody>
      </p:sp>
      <p:graphicFrame>
        <p:nvGraphicFramePr>
          <p:cNvPr id="13" name="Content Placeholder 12">
            <a:extLst>
              <a:ext uri="{FF2B5EF4-FFF2-40B4-BE49-F238E27FC236}">
                <a16:creationId xmlns:a16="http://schemas.microsoft.com/office/drawing/2014/main" id="{4ACA0F38-3096-4219-A4FB-83136D6CBB9F}"/>
              </a:ext>
            </a:extLst>
          </p:cNvPr>
          <p:cNvGraphicFramePr>
            <a:graphicFrameLocks noGrp="1"/>
          </p:cNvGraphicFramePr>
          <p:nvPr>
            <p:ph sz="half" idx="1"/>
            <p:extLst>
              <p:ext uri="{D42A27DB-BD31-4B8C-83A1-F6EECF244321}">
                <p14:modId xmlns:p14="http://schemas.microsoft.com/office/powerpoint/2010/main" val="462338816"/>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35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3249-870A-41E7-BF2C-9DAA59B16C67}"/>
              </a:ext>
            </a:extLst>
          </p:cNvPr>
          <p:cNvSpPr>
            <a:spLocks noGrp="1"/>
          </p:cNvSpPr>
          <p:nvPr>
            <p:ph type="title"/>
          </p:nvPr>
        </p:nvSpPr>
        <p:spPr/>
        <p:txBody>
          <a:bodyPr/>
          <a:lstStyle/>
          <a:p>
            <a:r>
              <a:rPr lang="en-US" dirty="0"/>
              <a:t>Functional Programming</a:t>
            </a:r>
            <a:r>
              <a:rPr lang="ru-RU" dirty="0"/>
              <a:t> в</a:t>
            </a:r>
            <a:r>
              <a:rPr lang="en-US" dirty="0"/>
              <a:t> </a:t>
            </a:r>
            <a:r>
              <a:rPr lang="en-US" dirty="0" err="1"/>
              <a:t>gamedev</a:t>
            </a:r>
            <a:endParaRPr lang="en-US" dirty="0"/>
          </a:p>
        </p:txBody>
      </p:sp>
      <p:sp>
        <p:nvSpPr>
          <p:cNvPr id="3" name="Content Placeholder 2">
            <a:extLst>
              <a:ext uri="{FF2B5EF4-FFF2-40B4-BE49-F238E27FC236}">
                <a16:creationId xmlns:a16="http://schemas.microsoft.com/office/drawing/2014/main" id="{EBD49AF9-FC8F-48C6-9133-A00505B3AAAC}"/>
              </a:ext>
            </a:extLst>
          </p:cNvPr>
          <p:cNvSpPr>
            <a:spLocks noGrp="1"/>
          </p:cNvSpPr>
          <p:nvPr>
            <p:ph sz="half" idx="1"/>
          </p:nvPr>
        </p:nvSpPr>
        <p:spPr/>
        <p:txBody>
          <a:bodyPr/>
          <a:lstStyle/>
          <a:p>
            <a:r>
              <a:rPr lang="ru-RU" dirty="0"/>
              <a:t>Основа </a:t>
            </a:r>
            <a:r>
              <a:rPr lang="en-US" dirty="0"/>
              <a:t>FP </a:t>
            </a:r>
            <a:r>
              <a:rPr lang="ru-RU" dirty="0"/>
              <a:t>это </a:t>
            </a:r>
            <a:r>
              <a:rPr lang="ru-RU" b="1" dirty="0"/>
              <a:t>чистые функции</a:t>
            </a:r>
            <a:r>
              <a:rPr lang="ru-RU" dirty="0"/>
              <a:t>, без побочных эффектов</a:t>
            </a:r>
            <a:endParaRPr lang="en-US" dirty="0"/>
          </a:p>
          <a:p>
            <a:r>
              <a:rPr lang="ru-RU" dirty="0"/>
              <a:t>В корне приложения должен быть «козел отпущения», ответственный за применение «изменений состояния»</a:t>
            </a:r>
            <a:endParaRPr lang="en-US" dirty="0"/>
          </a:p>
          <a:p>
            <a:endParaRPr lang="ru-RU" dirty="0"/>
          </a:p>
        </p:txBody>
      </p:sp>
      <p:graphicFrame>
        <p:nvGraphicFramePr>
          <p:cNvPr id="6" name="Content Placeholder 5">
            <a:extLst>
              <a:ext uri="{FF2B5EF4-FFF2-40B4-BE49-F238E27FC236}">
                <a16:creationId xmlns:a16="http://schemas.microsoft.com/office/drawing/2014/main" id="{FCCA35F1-9ABA-49CF-96F3-AAF5BD051F90}"/>
              </a:ext>
            </a:extLst>
          </p:cNvPr>
          <p:cNvGraphicFramePr>
            <a:graphicFrameLocks noGrp="1"/>
          </p:cNvGraphicFramePr>
          <p:nvPr>
            <p:ph sz="half" idx="2"/>
            <p:extLst>
              <p:ext uri="{D42A27DB-BD31-4B8C-83A1-F6EECF244321}">
                <p14:modId xmlns:p14="http://schemas.microsoft.com/office/powerpoint/2010/main" val="324961973"/>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994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C21BB3-08ED-498B-A28F-7C26FE584F38}"/>
              </a:ext>
            </a:extLst>
          </p:cNvPr>
          <p:cNvSpPr>
            <a:spLocks noGrp="1"/>
          </p:cNvSpPr>
          <p:nvPr>
            <p:ph type="title"/>
          </p:nvPr>
        </p:nvSpPr>
        <p:spPr/>
        <p:txBody>
          <a:bodyPr/>
          <a:lstStyle/>
          <a:p>
            <a:r>
              <a:rPr lang="ru-RU" dirty="0"/>
              <a:t>Твики налету</a:t>
            </a:r>
          </a:p>
        </p:txBody>
      </p:sp>
      <p:sp>
        <p:nvSpPr>
          <p:cNvPr id="3" name="Объект 2">
            <a:extLst>
              <a:ext uri="{FF2B5EF4-FFF2-40B4-BE49-F238E27FC236}">
                <a16:creationId xmlns:a16="http://schemas.microsoft.com/office/drawing/2014/main" id="{408A3FF1-D6AB-4ED4-B460-80F307831E65}"/>
              </a:ext>
            </a:extLst>
          </p:cNvPr>
          <p:cNvSpPr>
            <a:spLocks noGrp="1"/>
          </p:cNvSpPr>
          <p:nvPr>
            <p:ph idx="1"/>
          </p:nvPr>
        </p:nvSpPr>
        <p:spPr/>
        <p:txBody>
          <a:bodyPr/>
          <a:lstStyle/>
          <a:p>
            <a:r>
              <a:rPr lang="en-US" dirty="0"/>
              <a:t>#TBD:</a:t>
            </a:r>
            <a:r>
              <a:rPr lang="ru-RU" dirty="0"/>
              <a:t> показать игру про </a:t>
            </a:r>
            <a:r>
              <a:rPr lang="ru-RU" dirty="0" err="1"/>
              <a:t>зергов</a:t>
            </a:r>
            <a:endParaRPr lang="ru-RU" dirty="0"/>
          </a:p>
        </p:txBody>
      </p:sp>
    </p:spTree>
    <p:extLst>
      <p:ext uri="{BB962C8B-B14F-4D97-AF65-F5344CB8AC3E}">
        <p14:creationId xmlns:p14="http://schemas.microsoft.com/office/powerpoint/2010/main" val="288845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C21BB3-08ED-498B-A28F-7C26FE584F38}"/>
              </a:ext>
            </a:extLst>
          </p:cNvPr>
          <p:cNvSpPr>
            <a:spLocks noGrp="1"/>
          </p:cNvSpPr>
          <p:nvPr>
            <p:ph type="title"/>
          </p:nvPr>
        </p:nvSpPr>
        <p:spPr/>
        <p:txBody>
          <a:bodyPr/>
          <a:lstStyle/>
          <a:p>
            <a:r>
              <a:rPr lang="en-US" dirty="0"/>
              <a:t>GC pressure</a:t>
            </a:r>
            <a:endParaRPr lang="ru-RU" dirty="0"/>
          </a:p>
        </p:txBody>
      </p:sp>
      <p:sp>
        <p:nvSpPr>
          <p:cNvPr id="3" name="Объект 2">
            <a:extLst>
              <a:ext uri="{FF2B5EF4-FFF2-40B4-BE49-F238E27FC236}">
                <a16:creationId xmlns:a16="http://schemas.microsoft.com/office/drawing/2014/main" id="{408A3FF1-D6AB-4ED4-B460-80F307831E65}"/>
              </a:ext>
            </a:extLst>
          </p:cNvPr>
          <p:cNvSpPr>
            <a:spLocks noGrp="1"/>
          </p:cNvSpPr>
          <p:nvPr>
            <p:ph idx="1"/>
          </p:nvPr>
        </p:nvSpPr>
        <p:spPr/>
        <p:txBody>
          <a:bodyPr/>
          <a:lstStyle/>
          <a:p>
            <a:r>
              <a:rPr lang="en-US" dirty="0"/>
              <a:t>#TBD:</a:t>
            </a:r>
            <a:r>
              <a:rPr lang="ru-RU" dirty="0"/>
              <a:t> показать игру про </a:t>
            </a:r>
            <a:r>
              <a:rPr lang="ru-RU" dirty="0" err="1"/>
              <a:t>зергов</a:t>
            </a:r>
            <a:endParaRPr lang="ru-RU" dirty="0"/>
          </a:p>
        </p:txBody>
      </p:sp>
    </p:spTree>
    <p:extLst>
      <p:ext uri="{BB962C8B-B14F-4D97-AF65-F5344CB8AC3E}">
        <p14:creationId xmlns:p14="http://schemas.microsoft.com/office/powerpoint/2010/main" val="2724292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887F-3814-4B73-A5CA-60A7BACB4C71}"/>
              </a:ext>
            </a:extLst>
          </p:cNvPr>
          <p:cNvSpPr>
            <a:spLocks noGrp="1"/>
          </p:cNvSpPr>
          <p:nvPr>
            <p:ph type="title"/>
          </p:nvPr>
        </p:nvSpPr>
        <p:spPr/>
        <p:txBody>
          <a:bodyPr/>
          <a:lstStyle/>
          <a:p>
            <a:r>
              <a:rPr lang="en-US" dirty="0"/>
              <a:t>AI</a:t>
            </a:r>
          </a:p>
        </p:txBody>
      </p:sp>
      <p:sp>
        <p:nvSpPr>
          <p:cNvPr id="3" name="Content Placeholder 2">
            <a:extLst>
              <a:ext uri="{FF2B5EF4-FFF2-40B4-BE49-F238E27FC236}">
                <a16:creationId xmlns:a16="http://schemas.microsoft.com/office/drawing/2014/main" id="{657A0DB8-CE37-4C5F-BBEB-8D6D368F7D3B}"/>
              </a:ext>
            </a:extLst>
          </p:cNvPr>
          <p:cNvSpPr>
            <a:spLocks noGrp="1"/>
          </p:cNvSpPr>
          <p:nvPr>
            <p:ph idx="1"/>
          </p:nvPr>
        </p:nvSpPr>
        <p:spPr/>
        <p:txBody>
          <a:bodyPr/>
          <a:lstStyle/>
          <a:p>
            <a:r>
              <a:rPr lang="en-US" dirty="0"/>
              <a:t>Demo</a:t>
            </a:r>
          </a:p>
          <a:p>
            <a:pPr lvl="1"/>
            <a:r>
              <a:rPr lang="en-US" dirty="0"/>
              <a:t>Steering</a:t>
            </a:r>
          </a:p>
          <a:p>
            <a:pPr lvl="1"/>
            <a:r>
              <a:rPr lang="en-US" dirty="0"/>
              <a:t>Different persons (use </a:t>
            </a:r>
            <a:r>
              <a:rPr lang="en-US" dirty="0" err="1"/>
              <a:t>bechavior</a:t>
            </a:r>
            <a:r>
              <a:rPr lang="en-US"/>
              <a:t> tree</a:t>
            </a:r>
            <a:endParaRPr lang="en-US" dirty="0"/>
          </a:p>
          <a:p>
            <a:pPr lvl="1"/>
            <a:endParaRPr lang="en-US" dirty="0"/>
          </a:p>
        </p:txBody>
      </p:sp>
    </p:spTree>
    <p:extLst>
      <p:ext uri="{BB962C8B-B14F-4D97-AF65-F5344CB8AC3E}">
        <p14:creationId xmlns:p14="http://schemas.microsoft.com/office/powerpoint/2010/main" val="286321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AC19E-982A-4E59-9847-88B63972D1ED}"/>
              </a:ext>
            </a:extLst>
          </p:cNvPr>
          <p:cNvSpPr>
            <a:spLocks noGrp="1"/>
          </p:cNvSpPr>
          <p:nvPr>
            <p:ph type="title"/>
          </p:nvPr>
        </p:nvSpPr>
        <p:spPr/>
        <p:txBody>
          <a:bodyPr/>
          <a:lstStyle/>
          <a:p>
            <a:r>
              <a:rPr lang="ru-RU" dirty="0"/>
              <a:t>Время идет…</a:t>
            </a:r>
          </a:p>
        </p:txBody>
      </p:sp>
      <p:graphicFrame>
        <p:nvGraphicFramePr>
          <p:cNvPr id="6" name="Объект 5">
            <a:extLst>
              <a:ext uri="{FF2B5EF4-FFF2-40B4-BE49-F238E27FC236}">
                <a16:creationId xmlns:a16="http://schemas.microsoft.com/office/drawing/2014/main" id="{B422A25A-D9DE-4707-8983-FF79CBA78687}"/>
              </a:ext>
            </a:extLst>
          </p:cNvPr>
          <p:cNvGraphicFramePr>
            <a:graphicFrameLocks noGrp="1"/>
          </p:cNvGraphicFramePr>
          <p:nvPr>
            <p:ph idx="1"/>
            <p:extLst>
              <p:ext uri="{D42A27DB-BD31-4B8C-83A1-F6EECF244321}">
                <p14:modId xmlns:p14="http://schemas.microsoft.com/office/powerpoint/2010/main" val="11242495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6245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E74055-ABA1-4329-BCFC-977218B4E5DD}"/>
              </a:ext>
            </a:extLst>
          </p:cNvPr>
          <p:cNvSpPr>
            <a:spLocks noGrp="1"/>
          </p:cNvSpPr>
          <p:nvPr>
            <p:ph type="title"/>
          </p:nvPr>
        </p:nvSpPr>
        <p:spPr/>
        <p:txBody>
          <a:bodyPr/>
          <a:lstStyle/>
          <a:p>
            <a:r>
              <a:rPr lang="ru-RU" dirty="0"/>
              <a:t>Заключение</a:t>
            </a:r>
          </a:p>
        </p:txBody>
      </p:sp>
      <p:sp>
        <p:nvSpPr>
          <p:cNvPr id="3" name="Объект 2">
            <a:extLst>
              <a:ext uri="{FF2B5EF4-FFF2-40B4-BE49-F238E27FC236}">
                <a16:creationId xmlns:a16="http://schemas.microsoft.com/office/drawing/2014/main" id="{D60088F5-E97F-46E5-A851-E1767809BAAB}"/>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80700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60DBF0-A99C-4B2C-8817-3B35180C632A}"/>
              </a:ext>
            </a:extLst>
          </p:cNvPr>
          <p:cNvSpPr>
            <a:spLocks noGrp="1"/>
          </p:cNvSpPr>
          <p:nvPr>
            <p:ph type="title"/>
          </p:nvPr>
        </p:nvSpPr>
        <p:spPr/>
        <p:txBody>
          <a:bodyPr/>
          <a:lstStyle/>
          <a:p>
            <a:r>
              <a:rPr lang="ru-RU" dirty="0"/>
              <a:t>Что почитать?</a:t>
            </a:r>
          </a:p>
        </p:txBody>
      </p:sp>
      <p:sp>
        <p:nvSpPr>
          <p:cNvPr id="3" name="Объект 2">
            <a:extLst>
              <a:ext uri="{FF2B5EF4-FFF2-40B4-BE49-F238E27FC236}">
                <a16:creationId xmlns:a16="http://schemas.microsoft.com/office/drawing/2014/main" id="{60883937-2089-496C-9F84-0D4941C52A57}"/>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23486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AC19E-982A-4E59-9847-88B63972D1ED}"/>
              </a:ext>
            </a:extLst>
          </p:cNvPr>
          <p:cNvSpPr>
            <a:spLocks noGrp="1"/>
          </p:cNvSpPr>
          <p:nvPr>
            <p:ph type="title"/>
          </p:nvPr>
        </p:nvSpPr>
        <p:spPr/>
        <p:txBody>
          <a:bodyPr/>
          <a:lstStyle/>
          <a:p>
            <a:r>
              <a:rPr lang="ru-RU" dirty="0"/>
              <a:t>Время идет…</a:t>
            </a:r>
          </a:p>
        </p:txBody>
      </p:sp>
      <p:graphicFrame>
        <p:nvGraphicFramePr>
          <p:cNvPr id="6" name="Объект 5">
            <a:extLst>
              <a:ext uri="{FF2B5EF4-FFF2-40B4-BE49-F238E27FC236}">
                <a16:creationId xmlns:a16="http://schemas.microsoft.com/office/drawing/2014/main" id="{B422A25A-D9DE-4707-8983-FF79CBA78687}"/>
              </a:ext>
            </a:extLst>
          </p:cNvPr>
          <p:cNvGraphicFramePr>
            <a:graphicFrameLocks noGrp="1"/>
          </p:cNvGraphicFramePr>
          <p:nvPr>
            <p:ph idx="1"/>
            <p:extLst>
              <p:ext uri="{D42A27DB-BD31-4B8C-83A1-F6EECF244321}">
                <p14:modId xmlns:p14="http://schemas.microsoft.com/office/powerpoint/2010/main" val="37412299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33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C391-93E3-49E8-BC80-4C8D4AE603B6}"/>
              </a:ext>
            </a:extLst>
          </p:cNvPr>
          <p:cNvSpPr>
            <a:spLocks noGrp="1"/>
          </p:cNvSpPr>
          <p:nvPr>
            <p:ph type="title"/>
          </p:nvPr>
        </p:nvSpPr>
        <p:spPr/>
        <p:txBody>
          <a:bodyPr/>
          <a:lstStyle/>
          <a:p>
            <a:r>
              <a:rPr lang="ru-RU" dirty="0"/>
              <a:t>… а, мечта остается</a:t>
            </a:r>
            <a:endParaRPr lang="en-US" dirty="0"/>
          </a:p>
        </p:txBody>
      </p:sp>
      <p:sp>
        <p:nvSpPr>
          <p:cNvPr id="3" name="Content Placeholder 2">
            <a:extLst>
              <a:ext uri="{FF2B5EF4-FFF2-40B4-BE49-F238E27FC236}">
                <a16:creationId xmlns:a16="http://schemas.microsoft.com/office/drawing/2014/main" id="{047F5F74-D013-43A1-ACF6-7C3327625835}"/>
              </a:ext>
            </a:extLst>
          </p:cNvPr>
          <p:cNvSpPr>
            <a:spLocks noGrp="1"/>
          </p:cNvSpPr>
          <p:nvPr>
            <p:ph idx="1"/>
          </p:nvPr>
        </p:nvSpPr>
        <p:spPr/>
        <p:txBody>
          <a:bodyPr/>
          <a:lstStyle/>
          <a:p>
            <a:pPr marL="0" indent="0">
              <a:buNone/>
            </a:pPr>
            <a:r>
              <a:rPr lang="ru-RU" b="1" dirty="0"/>
              <a:t>Как закрыть этот гештальт?</a:t>
            </a:r>
          </a:p>
          <a:p>
            <a:r>
              <a:rPr lang="ru-RU" dirty="0"/>
              <a:t>Уйти в </a:t>
            </a:r>
            <a:r>
              <a:rPr lang="en-US" dirty="0" err="1"/>
              <a:t>GameDev</a:t>
            </a:r>
            <a:r>
              <a:rPr lang="en-US" dirty="0"/>
              <a:t> </a:t>
            </a:r>
            <a:r>
              <a:rPr lang="ru-RU" dirty="0"/>
              <a:t>компанию? </a:t>
            </a:r>
          </a:p>
          <a:p>
            <a:r>
              <a:rPr lang="ru-RU" dirty="0"/>
              <a:t>Создать свою инди студию </a:t>
            </a:r>
          </a:p>
          <a:p>
            <a:r>
              <a:rPr lang="ru-RU" dirty="0"/>
              <a:t>Пилить «игру мечты» в свободное время</a:t>
            </a:r>
            <a:endParaRPr lang="en-US" dirty="0"/>
          </a:p>
        </p:txBody>
      </p:sp>
    </p:spTree>
    <p:extLst>
      <p:ext uri="{BB962C8B-B14F-4D97-AF65-F5344CB8AC3E}">
        <p14:creationId xmlns:p14="http://schemas.microsoft.com/office/powerpoint/2010/main" val="244059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ED4A-152B-436D-BEF1-2ABB41E3A6EC}"/>
              </a:ext>
            </a:extLst>
          </p:cNvPr>
          <p:cNvSpPr>
            <a:spLocks noGrp="1"/>
          </p:cNvSpPr>
          <p:nvPr>
            <p:ph type="title"/>
          </p:nvPr>
        </p:nvSpPr>
        <p:spPr/>
        <p:txBody>
          <a:bodyPr/>
          <a:lstStyle/>
          <a:p>
            <a:r>
              <a:rPr lang="ru-RU" dirty="0"/>
              <a:t>Уйти в </a:t>
            </a:r>
            <a:r>
              <a:rPr lang="en-US" dirty="0" err="1"/>
              <a:t>GameDev</a:t>
            </a:r>
            <a:r>
              <a:rPr lang="en-US" dirty="0"/>
              <a:t> </a:t>
            </a:r>
            <a:r>
              <a:rPr lang="ru-RU" dirty="0"/>
              <a:t>компанию? </a:t>
            </a:r>
            <a:endParaRPr lang="en-US" dirty="0"/>
          </a:p>
        </p:txBody>
      </p:sp>
      <p:sp>
        <p:nvSpPr>
          <p:cNvPr id="4" name="Текст 3">
            <a:extLst>
              <a:ext uri="{FF2B5EF4-FFF2-40B4-BE49-F238E27FC236}">
                <a16:creationId xmlns:a16="http://schemas.microsoft.com/office/drawing/2014/main" id="{BE8BB264-E052-47DA-BA8C-3A6CC570EB24}"/>
              </a:ext>
            </a:extLst>
          </p:cNvPr>
          <p:cNvSpPr>
            <a:spLocks noGrp="1"/>
          </p:cNvSpPr>
          <p:nvPr>
            <p:ph type="body" idx="1"/>
          </p:nvPr>
        </p:nvSpPr>
        <p:spPr/>
        <p:txBody>
          <a:bodyPr/>
          <a:lstStyle/>
          <a:p>
            <a:r>
              <a:rPr lang="ru-RU" dirty="0"/>
              <a:t>Ожидание</a:t>
            </a:r>
          </a:p>
        </p:txBody>
      </p:sp>
      <p:sp>
        <p:nvSpPr>
          <p:cNvPr id="5" name="Объект 4">
            <a:extLst>
              <a:ext uri="{FF2B5EF4-FFF2-40B4-BE49-F238E27FC236}">
                <a16:creationId xmlns:a16="http://schemas.microsoft.com/office/drawing/2014/main" id="{529D9D24-57B2-4074-8180-12F5CB9582F7}"/>
              </a:ext>
            </a:extLst>
          </p:cNvPr>
          <p:cNvSpPr>
            <a:spLocks noGrp="1"/>
          </p:cNvSpPr>
          <p:nvPr>
            <p:ph sz="half" idx="2"/>
          </p:nvPr>
        </p:nvSpPr>
        <p:spPr/>
        <p:txBody>
          <a:bodyPr/>
          <a:lstStyle/>
          <a:p>
            <a:r>
              <a:rPr lang="en-US" dirty="0" err="1"/>
              <a:t>Larian</a:t>
            </a:r>
            <a:endParaRPr lang="en-US" dirty="0"/>
          </a:p>
          <a:p>
            <a:r>
              <a:rPr lang="en-US" dirty="0"/>
              <a:t>Blizzard</a:t>
            </a:r>
          </a:p>
          <a:p>
            <a:r>
              <a:rPr lang="en-US" dirty="0"/>
              <a:t>Rockstar</a:t>
            </a:r>
          </a:p>
          <a:p>
            <a:r>
              <a:rPr lang="en-US" dirty="0"/>
              <a:t>Obsidian</a:t>
            </a:r>
          </a:p>
          <a:p>
            <a:r>
              <a:rPr lang="en-US" dirty="0"/>
              <a:t>CD Project Red</a:t>
            </a:r>
          </a:p>
          <a:p>
            <a:r>
              <a:rPr lang="en-US" dirty="0"/>
              <a:t>…</a:t>
            </a:r>
          </a:p>
          <a:p>
            <a:endParaRPr lang="en-US" dirty="0"/>
          </a:p>
        </p:txBody>
      </p:sp>
      <p:sp>
        <p:nvSpPr>
          <p:cNvPr id="6" name="Текст 5">
            <a:extLst>
              <a:ext uri="{FF2B5EF4-FFF2-40B4-BE49-F238E27FC236}">
                <a16:creationId xmlns:a16="http://schemas.microsoft.com/office/drawing/2014/main" id="{89A04EFD-5395-4760-A21B-F0727F2A5529}"/>
              </a:ext>
            </a:extLst>
          </p:cNvPr>
          <p:cNvSpPr>
            <a:spLocks noGrp="1"/>
          </p:cNvSpPr>
          <p:nvPr>
            <p:ph type="body" sz="quarter" idx="3"/>
          </p:nvPr>
        </p:nvSpPr>
        <p:spPr/>
        <p:txBody>
          <a:bodyPr/>
          <a:lstStyle/>
          <a:p>
            <a:r>
              <a:rPr lang="ru-RU" dirty="0"/>
              <a:t>Реальность в СПБ</a:t>
            </a:r>
          </a:p>
        </p:txBody>
      </p:sp>
      <p:sp>
        <p:nvSpPr>
          <p:cNvPr id="7" name="Объект 6">
            <a:extLst>
              <a:ext uri="{FF2B5EF4-FFF2-40B4-BE49-F238E27FC236}">
                <a16:creationId xmlns:a16="http://schemas.microsoft.com/office/drawing/2014/main" id="{B9A2995A-874D-40D0-AFB7-89A0A466B65E}"/>
              </a:ext>
            </a:extLst>
          </p:cNvPr>
          <p:cNvSpPr>
            <a:spLocks noGrp="1"/>
          </p:cNvSpPr>
          <p:nvPr>
            <p:ph sz="quarter" idx="4"/>
          </p:nvPr>
        </p:nvSpPr>
        <p:spPr/>
        <p:txBody>
          <a:bodyPr/>
          <a:lstStyle/>
          <a:p>
            <a:r>
              <a:rPr lang="en-US" dirty="0" err="1"/>
              <a:t>Larian</a:t>
            </a:r>
            <a:endParaRPr lang="en-US" dirty="0"/>
          </a:p>
          <a:p>
            <a:r>
              <a:rPr lang="en-US" dirty="0"/>
              <a:t>…</a:t>
            </a:r>
          </a:p>
          <a:p>
            <a:r>
              <a:rPr lang="ru-RU" dirty="0"/>
              <a:t>все </a:t>
            </a:r>
            <a:r>
              <a:rPr lang="ru-RU" dirty="0">
                <a:sym typeface="Wingdings" panose="05000000000000000000" pitchFamily="2" charset="2"/>
              </a:rPr>
              <a:t></a:t>
            </a:r>
            <a:endParaRPr lang="ru-RU" dirty="0"/>
          </a:p>
        </p:txBody>
      </p:sp>
    </p:spTree>
    <p:extLst>
      <p:ext uri="{BB962C8B-B14F-4D97-AF65-F5344CB8AC3E}">
        <p14:creationId xmlns:p14="http://schemas.microsoft.com/office/powerpoint/2010/main" val="304496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theme/theme1.xml><?xml version="1.0" encoding="utf-8"?>
<a:theme xmlns:a="http://schemas.openxmlformats.org/drawingml/2006/main" name="Theme">
  <a:themeElements>
    <a:clrScheme name="Custom 1">
      <a:dk1>
        <a:srgbClr val="000000"/>
      </a:dk1>
      <a:lt1>
        <a:sysClr val="window" lastClr="FFFFFF"/>
      </a:lt1>
      <a:dk2>
        <a:srgbClr val="5E5E5E"/>
      </a:dk2>
      <a:lt2>
        <a:srgbClr val="DDDDDD"/>
      </a:lt2>
      <a:accent1>
        <a:srgbClr val="92BC5A"/>
      </a:accent1>
      <a:accent2>
        <a:srgbClr val="F1C0C4"/>
      </a:accent2>
      <a:accent3>
        <a:srgbClr val="A5B14D"/>
      </a:accent3>
      <a:accent4>
        <a:srgbClr val="E7CDAA"/>
      </a:accent4>
      <a:accent5>
        <a:srgbClr val="B25861"/>
      </a:accent5>
      <a:accent6>
        <a:srgbClr val="00B050"/>
      </a:accent6>
      <a:hlink>
        <a:srgbClr val="C6463D"/>
      </a:hlink>
      <a:folHlink>
        <a:srgbClr val="FDAB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 id="{F0BEF321-F5E3-4F50-B05A-26138DCBB2E7}" vid="{95FE50B4-1C45-4E62-8D05-09C0129D19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1678</TotalTime>
  <Words>1516</Words>
  <Application>Microsoft Office PowerPoint</Application>
  <PresentationFormat>Широкоэкранный</PresentationFormat>
  <Paragraphs>425</Paragraphs>
  <Slides>61</Slides>
  <Notes>17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61</vt:i4>
      </vt:variant>
    </vt:vector>
  </HeadingPairs>
  <TitlesOfParts>
    <vt:vector size="66" baseType="lpstr">
      <vt:lpstr>Arial</vt:lpstr>
      <vt:lpstr>Calibri</vt:lpstr>
      <vt:lpstr>Calibri Light</vt:lpstr>
      <vt:lpstr>Cambria Math</vt:lpstr>
      <vt:lpstr>Theme</vt:lpstr>
      <vt:lpstr>GameDev как хобби</vt:lpstr>
      <vt:lpstr>Презентация PowerPoint</vt:lpstr>
      <vt:lpstr>Зачем вы пошли в программисты?</vt:lpstr>
      <vt:lpstr>Время идет…</vt:lpstr>
      <vt:lpstr>Время идет…</vt:lpstr>
      <vt:lpstr>Время идет…</vt:lpstr>
      <vt:lpstr>Время идет…</vt:lpstr>
      <vt:lpstr>… а, мечта остается</vt:lpstr>
      <vt:lpstr>Уйти в GameDev компанию? </vt:lpstr>
      <vt:lpstr>Российский GameDev</vt:lpstr>
      <vt:lpstr>Создать свою инди студию </vt:lpstr>
      <vt:lpstr>Как инди студии скатываются…</vt:lpstr>
      <vt:lpstr>Как инди студии скатываются…</vt:lpstr>
      <vt:lpstr>Как инди студии скатываются…</vt:lpstr>
      <vt:lpstr>Как инди студии скатываются…</vt:lpstr>
      <vt:lpstr>Пилить «игру мечты» в свободное время</vt:lpstr>
      <vt:lpstr>90% итерирование</vt:lpstr>
      <vt:lpstr>90% итерирование</vt:lpstr>
      <vt:lpstr>Первые 10 игр ужасны, поэтому необходимо их сделать как можно раньше</vt:lpstr>
      <vt:lpstr>Первые 10 игр ужасны…</vt:lpstr>
      <vt:lpstr>Но реально ли сделать «игру мечты»?</vt:lpstr>
      <vt:lpstr>Реально ли вообще сделать «игру мечты»?</vt:lpstr>
      <vt:lpstr>Так хобби-геймдев это Сизифов труд?</vt:lpstr>
      <vt:lpstr>Хобби-геймдев это весело!</vt:lpstr>
      <vt:lpstr>Хобби-геймдев это прототипирование!</vt:lpstr>
      <vt:lpstr>План</vt:lpstr>
      <vt:lpstr>Хобби</vt:lpstr>
      <vt:lpstr>Хобби-геймдев для наслаждения</vt:lpstr>
      <vt:lpstr>Games pet project vs TODO list</vt:lpstr>
      <vt:lpstr>Хобби-геймдев в свободное время</vt:lpstr>
      <vt:lpstr>Хобби-геймдев не требует свободное время!</vt:lpstr>
      <vt:lpstr>Хобби-геймдев ради борьбы со стрессом</vt:lpstr>
      <vt:lpstr>Хобби-геймдев ради борьбы со стрессом</vt:lpstr>
      <vt:lpstr>Хобби-геймдев ради борьбы со стрессом</vt:lpstr>
      <vt:lpstr>5 принципов GameDev as Hobby</vt:lpstr>
      <vt:lpstr>Не думайте о продакшене/маркетинге</vt:lpstr>
      <vt:lpstr>Не копируйте, творите</vt:lpstr>
      <vt:lpstr>Как выбрать что создавать</vt:lpstr>
      <vt:lpstr>Не бойтесь сложности</vt:lpstr>
      <vt:lpstr>Результат не игра, но знания</vt:lpstr>
      <vt:lpstr>Прекращенные &lt;&gt; бесполезный</vt:lpstr>
      <vt:lpstr>Будьте готовы остановиться в любой момент</vt:lpstr>
      <vt:lpstr>Учимся прерываться</vt:lpstr>
      <vt:lpstr>Unity глазами Enterprise разработчика</vt:lpstr>
      <vt:lpstr>Enterprise разработка</vt:lpstr>
      <vt:lpstr>Enterprise разработка</vt:lpstr>
      <vt:lpstr>GameDev: everything is a game object</vt:lpstr>
      <vt:lpstr>Действия каждый кадр</vt:lpstr>
      <vt:lpstr>Пуля: лететь вперед</vt:lpstr>
      <vt:lpstr>Солдат: целиться и стрелять</vt:lpstr>
      <vt:lpstr>Разработка</vt:lpstr>
      <vt:lpstr>Борьба со сложностью</vt:lpstr>
      <vt:lpstr>Компонентное программировние</vt:lpstr>
      <vt:lpstr>ООП в enterprise</vt:lpstr>
      <vt:lpstr>ООП в gamedev</vt:lpstr>
      <vt:lpstr>Functional Programming в gamedev</vt:lpstr>
      <vt:lpstr>Твики налету</vt:lpstr>
      <vt:lpstr>GC pressure</vt:lpstr>
      <vt:lpstr>AI</vt:lpstr>
      <vt:lpstr>Заключение</vt:lpstr>
      <vt:lpstr>Что почитать?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GameDev как хобби</dc:title>
  <dc:creator>Aleksandr Kugushev</dc:creator>
  <cp:lastModifiedBy>Галина Касаткина</cp:lastModifiedBy>
  <cp:revision>129</cp:revision>
  <dcterms:created xsi:type="dcterms:W3CDTF">2020-04-22T17:34:02Z</dcterms:created>
  <dcterms:modified xsi:type="dcterms:W3CDTF">2020-05-05T12:48:24Z</dcterms:modified>
</cp:coreProperties>
</file>