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5" r:id="rId2"/>
    <p:sldMasterId id="2147483682" r:id="rId3"/>
  </p:sldMasterIdLst>
  <p:notesMasterIdLst>
    <p:notesMasterId r:id="rId13"/>
  </p:notesMasterIdLst>
  <p:sldIdLst>
    <p:sldId id="256" r:id="rId4"/>
    <p:sldId id="258" r:id="rId5"/>
    <p:sldId id="259" r:id="rId6"/>
    <p:sldId id="257" r:id="rId7"/>
    <p:sldId id="260" r:id="rId8"/>
    <p:sldId id="261" r:id="rId9"/>
    <p:sldId id="262" r:id="rId10"/>
    <p:sldId id="265" r:id="rId11"/>
    <p:sldId id="263" r:id="rId12"/>
  </p:sldIdLst>
  <p:sldSz cx="12192000" cy="6858000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4F0E8FB-CD1A-478A-B1F2-0A5C5BE08403}">
          <p14:sldIdLst>
            <p14:sldId id="256"/>
            <p14:sldId id="258"/>
          </p14:sldIdLst>
        </p14:section>
        <p14:section name="Вступление" id="{0EEB2DAE-DF61-41E6-8EEE-2A0CC90DDD35}">
          <p14:sldIdLst>
            <p14:sldId id="259"/>
            <p14:sldId id="257"/>
            <p14:sldId id="260"/>
            <p14:sldId id="261"/>
            <p14:sldId id="262"/>
            <p14:sldId id="265"/>
            <p14:sldId id="263"/>
          </p14:sldIdLst>
        </p14:section>
        <p14:section name="Основная часть" id="{9E756ECF-9C83-4929-95DD-1019D3FE7002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18" autoAdjust="0"/>
    <p:restoredTop sz="87921" autoAdjust="0"/>
  </p:normalViewPr>
  <p:slideViewPr>
    <p:cSldViewPr snapToGrid="0">
      <p:cViewPr varScale="1">
        <p:scale>
          <a:sx n="91" d="100"/>
          <a:sy n="91" d="100"/>
        </p:scale>
        <p:origin x="120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Аудитория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Introduction</c:v>
                </c:pt>
                <c:pt idx="1">
                  <c:v>Growth</c:v>
                </c:pt>
                <c:pt idx="2">
                  <c:v>Maturity</c:v>
                </c:pt>
                <c:pt idx="3">
                  <c:v>Decline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</c:v>
                </c:pt>
                <c:pt idx="1">
                  <c:v>4</c:v>
                </c:pt>
                <c:pt idx="2">
                  <c:v>4.5</c:v>
                </c:pt>
                <c:pt idx="3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B39-4819-9AFB-8A42FD8992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830198815"/>
        <c:axId val="1830431615"/>
      </c:lineChart>
      <c:catAx>
        <c:axId val="18301988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0431615"/>
        <c:crosses val="autoZero"/>
        <c:auto val="1"/>
        <c:lblAlgn val="ctr"/>
        <c:lblOffset val="100"/>
        <c:noMultiLvlLbl val="0"/>
      </c:catAx>
      <c:valAx>
        <c:axId val="18304316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01988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Аудитория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Introduction</c:v>
                </c:pt>
                <c:pt idx="1">
                  <c:v>Grow</c:v>
                </c:pt>
                <c:pt idx="2">
                  <c:v>Maturity</c:v>
                </c:pt>
                <c:pt idx="3">
                  <c:v>Extension</c:v>
                </c:pt>
                <c:pt idx="4">
                  <c:v>Decline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</c:v>
                </c:pt>
                <c:pt idx="1">
                  <c:v>4</c:v>
                </c:pt>
                <c:pt idx="2">
                  <c:v>4.5</c:v>
                </c:pt>
                <c:pt idx="3">
                  <c:v>7</c:v>
                </c:pt>
                <c:pt idx="4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B39-4819-9AFB-8A42FD8992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830198815"/>
        <c:axId val="1830431615"/>
      </c:lineChart>
      <c:catAx>
        <c:axId val="18301988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0431615"/>
        <c:crosses val="autoZero"/>
        <c:auto val="1"/>
        <c:lblAlgn val="ctr"/>
        <c:lblOffset val="100"/>
        <c:noMultiLvlLbl val="0"/>
      </c:catAx>
      <c:valAx>
        <c:axId val="18304316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01988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37F51C-9435-4EA6-A079-C653DD4B3B1F}" type="datetimeFigureOut">
              <a:rPr lang="en-US" smtClean="0"/>
              <a:t>2020-02-13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B1687F-0FC9-42BE-9888-143BEF296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874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B1687F-0FC9-42BE-9888-143BEF29605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5991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Существует связь между </a:t>
            </a:r>
            <a:r>
              <a:rPr lang="en-US" dirty="0"/>
              <a:t>NFR </a:t>
            </a:r>
            <a:r>
              <a:rPr lang="ru-RU" dirty="0"/>
              <a:t>и этапом развития проекта. В целом.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B1687F-0FC9-42BE-9888-143BEF29605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1652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Выход на новый рынок, новые фитчи,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B1687F-0FC9-42BE-9888-143BEF29605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3917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зависимости от этапа развития у нас разные метрики для данных </a:t>
            </a:r>
            <a:r>
              <a:rPr lang="en-US" dirty="0"/>
              <a:t>NFR</a:t>
            </a:r>
            <a:endParaRPr lang="ru-RU" dirty="0"/>
          </a:p>
          <a:p>
            <a:r>
              <a:rPr lang="ru-RU" dirty="0"/>
              <a:t>Зачем нам это все знать? Для выбора проекта</a:t>
            </a:r>
          </a:p>
          <a:p>
            <a:pPr rtl="0" fontAlgn="ctr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Отказ от ответственности</a:t>
            </a:r>
          </a:p>
          <a:p>
            <a:pPr rtl="0" fontAlgn="ctr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 дабы не быть голословным, я приведу в качестве примера проект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ilevel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проект на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extention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B1687F-0FC9-42BE-9888-143BEF29605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392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08621" y="1883221"/>
            <a:ext cx="5754624" cy="18959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fld id="{DD152CC7-60D7-49E2-BB42-1F3CB5F9D191}" type="datetimeFigureOut">
              <a:rPr lang="en-US" smtClean="0"/>
              <a:t>2020-02-13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708621" y="4066329"/>
            <a:ext cx="5754624" cy="418576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pic>
        <p:nvPicPr>
          <p:cNvPr id="5" name="Picture Placeholder 6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111916" y="0"/>
            <a:ext cx="5080000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111916" y="0"/>
            <a:ext cx="5080000" cy="6858000"/>
          </a:xfrm>
          <a:prstGeom prst="rect">
            <a:avLst/>
          </a:prstGeom>
          <a:solidFill>
            <a:srgbClr val="464547">
              <a:alpha val="1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endParaRPr lang="en-US" sz="24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/>
          <a:stretch/>
        </p:blipFill>
        <p:spPr>
          <a:xfrm rot="5400000">
            <a:off x="3689636" y="3075432"/>
            <a:ext cx="6858000" cy="70713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837173" y="681708"/>
            <a:ext cx="1188379" cy="421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1635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7112000" y="0"/>
            <a:ext cx="5080000" cy="64262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133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92546" y="955249"/>
            <a:ext cx="562937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76251" y="1456655"/>
            <a:ext cx="475488" cy="475488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867" b="1">
                <a:solidFill>
                  <a:schemeClr val="accent2"/>
                </a:solidFill>
                <a:latin typeface="+mj-lt"/>
              </a:defRPr>
            </a:lvl1pPr>
            <a:lvl2pPr marL="609585" indent="0">
              <a:buNone/>
              <a:defRPr>
                <a:latin typeface="+mj-lt"/>
              </a:defRPr>
            </a:lvl2pPr>
            <a:lvl3pPr marL="1219170" indent="0">
              <a:buNone/>
              <a:defRPr>
                <a:latin typeface="+mj-lt"/>
              </a:defRPr>
            </a:lvl3pPr>
            <a:lvl4pPr marL="1828754" indent="0">
              <a:buNone/>
              <a:defRPr>
                <a:latin typeface="+mj-lt"/>
              </a:defRPr>
            </a:lvl4pPr>
            <a:lvl5pPr marL="2438339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947963" y="1456655"/>
            <a:ext cx="4843237" cy="475488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67" baseline="0">
                <a:latin typeface="+mn-lt"/>
              </a:defRPr>
            </a:lvl1pPr>
            <a:lvl5pPr marL="2819330" indent="-38099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one title here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76251" y="5493512"/>
            <a:ext cx="475488" cy="475488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867" b="1">
                <a:solidFill>
                  <a:schemeClr val="accent2"/>
                </a:solidFill>
                <a:latin typeface="+mj-lt"/>
              </a:defRPr>
            </a:lvl1pPr>
            <a:lvl2pPr marL="609585" indent="0">
              <a:buNone/>
              <a:defRPr>
                <a:latin typeface="+mj-lt"/>
              </a:defRPr>
            </a:lvl2pPr>
            <a:lvl3pPr marL="1219170" indent="0">
              <a:buNone/>
              <a:defRPr>
                <a:latin typeface="+mj-lt"/>
              </a:defRPr>
            </a:lvl3pPr>
            <a:lvl4pPr marL="1828754" indent="0">
              <a:buNone/>
              <a:defRPr>
                <a:latin typeface="+mj-lt"/>
              </a:defRPr>
            </a:lvl4pPr>
            <a:lvl5pPr marL="2438339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476251" y="2264027"/>
            <a:ext cx="475488" cy="475488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867" b="1">
                <a:solidFill>
                  <a:schemeClr val="accent2"/>
                </a:solidFill>
                <a:latin typeface="+mj-lt"/>
              </a:defRPr>
            </a:lvl1pPr>
            <a:lvl2pPr marL="609585" indent="0">
              <a:buNone/>
              <a:defRPr>
                <a:latin typeface="+mj-lt"/>
              </a:defRPr>
            </a:lvl2pPr>
            <a:lvl3pPr marL="1219170" indent="0">
              <a:buNone/>
              <a:defRPr>
                <a:latin typeface="+mj-lt"/>
              </a:defRPr>
            </a:lvl3pPr>
            <a:lvl4pPr marL="1828754" indent="0">
              <a:buNone/>
              <a:defRPr>
                <a:latin typeface="+mj-lt"/>
              </a:defRPr>
            </a:lvl4pPr>
            <a:lvl5pPr marL="2438339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476251" y="3071399"/>
            <a:ext cx="475488" cy="475488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867" b="1">
                <a:solidFill>
                  <a:schemeClr val="accent2"/>
                </a:solidFill>
                <a:latin typeface="+mj-lt"/>
              </a:defRPr>
            </a:lvl1pPr>
            <a:lvl2pPr marL="609585" indent="0">
              <a:buNone/>
              <a:defRPr>
                <a:latin typeface="+mj-lt"/>
              </a:defRPr>
            </a:lvl2pPr>
            <a:lvl3pPr marL="1219170" indent="0">
              <a:buNone/>
              <a:defRPr>
                <a:latin typeface="+mj-lt"/>
              </a:defRPr>
            </a:lvl3pPr>
            <a:lvl4pPr marL="1828754" indent="0">
              <a:buNone/>
              <a:defRPr>
                <a:latin typeface="+mj-lt"/>
              </a:defRPr>
            </a:lvl4pPr>
            <a:lvl5pPr marL="2438339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476251" y="3878771"/>
            <a:ext cx="475488" cy="475488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867" b="1">
                <a:solidFill>
                  <a:schemeClr val="accent2"/>
                </a:solidFill>
                <a:latin typeface="+mj-lt"/>
              </a:defRPr>
            </a:lvl1pPr>
            <a:lvl2pPr marL="609585" indent="0">
              <a:buNone/>
              <a:defRPr>
                <a:latin typeface="+mj-lt"/>
              </a:defRPr>
            </a:lvl2pPr>
            <a:lvl3pPr marL="1219170" indent="0">
              <a:buNone/>
              <a:defRPr>
                <a:latin typeface="+mj-lt"/>
              </a:defRPr>
            </a:lvl3pPr>
            <a:lvl4pPr marL="1828754" indent="0">
              <a:buNone/>
              <a:defRPr>
                <a:latin typeface="+mj-lt"/>
              </a:defRPr>
            </a:lvl4pPr>
            <a:lvl5pPr marL="2438339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476251" y="4686143"/>
            <a:ext cx="475488" cy="475488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867" b="1">
                <a:solidFill>
                  <a:schemeClr val="accent2"/>
                </a:solidFill>
                <a:latin typeface="+mj-lt"/>
              </a:defRPr>
            </a:lvl1pPr>
            <a:lvl2pPr marL="609585" indent="0">
              <a:buNone/>
              <a:defRPr>
                <a:latin typeface="+mj-lt"/>
              </a:defRPr>
            </a:lvl2pPr>
            <a:lvl3pPr marL="1219170" indent="0">
              <a:buNone/>
              <a:defRPr>
                <a:latin typeface="+mj-lt"/>
              </a:defRPr>
            </a:lvl3pPr>
            <a:lvl4pPr marL="1828754" indent="0">
              <a:buNone/>
              <a:defRPr>
                <a:latin typeface="+mj-lt"/>
              </a:defRPr>
            </a:lvl4pPr>
            <a:lvl5pPr marL="2438339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9" hasCustomPrompt="1"/>
          </p:nvPr>
        </p:nvSpPr>
        <p:spPr>
          <a:xfrm>
            <a:off x="947963" y="2263477"/>
            <a:ext cx="4843237" cy="475488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67" baseline="0">
                <a:latin typeface="+mn-lt"/>
              </a:defRPr>
            </a:lvl1pPr>
            <a:lvl5pPr marL="2819330" indent="-38099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TWO title here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20" hasCustomPrompt="1"/>
          </p:nvPr>
        </p:nvSpPr>
        <p:spPr>
          <a:xfrm>
            <a:off x="947963" y="3070300"/>
            <a:ext cx="4843237" cy="475488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67" baseline="0">
                <a:latin typeface="+mn-lt"/>
              </a:defRPr>
            </a:lvl1pPr>
            <a:lvl5pPr marL="2819330" indent="-38099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THREE title here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1" hasCustomPrompt="1"/>
          </p:nvPr>
        </p:nvSpPr>
        <p:spPr>
          <a:xfrm>
            <a:off x="947963" y="3877123"/>
            <a:ext cx="4843237" cy="475488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67" baseline="0">
                <a:latin typeface="+mn-lt"/>
              </a:defRPr>
            </a:lvl1pPr>
            <a:lvl5pPr marL="2819330" indent="-38099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…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22" hasCustomPrompt="1"/>
          </p:nvPr>
        </p:nvSpPr>
        <p:spPr>
          <a:xfrm>
            <a:off x="947963" y="4683945"/>
            <a:ext cx="4843237" cy="475488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67" baseline="0">
                <a:latin typeface="+mn-lt"/>
              </a:defRPr>
            </a:lvl1pPr>
            <a:lvl5pPr marL="2819330" indent="-38099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And delete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3" hasCustomPrompt="1"/>
          </p:nvPr>
        </p:nvSpPr>
        <p:spPr>
          <a:xfrm>
            <a:off x="947963" y="5490769"/>
            <a:ext cx="4843237" cy="475488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67" baseline="0">
                <a:latin typeface="+mn-lt"/>
              </a:defRPr>
            </a:lvl1pPr>
            <a:lvl5pPr marL="2819330" indent="-38099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The extras</a:t>
            </a:r>
          </a:p>
        </p:txBody>
      </p:sp>
      <p:sp>
        <p:nvSpPr>
          <p:cNvPr id="3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0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7472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898526" y="2373859"/>
            <a:ext cx="5314948" cy="3595140"/>
          </a:xfrm>
        </p:spPr>
        <p:txBody>
          <a:bodyPr/>
          <a:lstStyle>
            <a:lvl1pPr marL="228594" marR="0" indent="-228594" algn="l" defTabSz="1219170" rtl="0" eaLnBrk="1" fontAlgn="auto" latinLnBrk="0" hangingPunct="1">
              <a:lnSpc>
                <a:spcPts val="2133"/>
              </a:lnSpc>
              <a:spcBef>
                <a:spcPts val="352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98524" y="1439333"/>
            <a:ext cx="5314949" cy="457200"/>
          </a:xfrm>
        </p:spPr>
        <p:txBody>
          <a:bodyPr wrap="none" bIns="0">
            <a:noAutofit/>
          </a:bodyPr>
          <a:lstStyle>
            <a:lvl1pPr marL="0" indent="0">
              <a:spcBef>
                <a:spcPts val="384"/>
              </a:spcBef>
              <a:buNone/>
              <a:defRPr sz="1600" b="1" i="0" cap="all" spc="267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0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898524" y="1916660"/>
            <a:ext cx="5314949" cy="457200"/>
          </a:xfrm>
        </p:spPr>
        <p:txBody>
          <a:bodyPr wrap="none" bIns="0">
            <a:noAutofit/>
          </a:bodyPr>
          <a:lstStyle>
            <a:lvl1pPr marL="0" indent="0">
              <a:spcBef>
                <a:spcPts val="384"/>
              </a:spcBef>
              <a:buNone/>
              <a:defRPr sz="1200" b="1" i="1" cap="none" spc="133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7112000" y="1"/>
            <a:ext cx="5080001" cy="643551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Oval 13"/>
          <p:cNvSpPr/>
          <p:nvPr userDrawn="1"/>
        </p:nvSpPr>
        <p:spPr>
          <a:xfrm>
            <a:off x="8305208" y="1870968"/>
            <a:ext cx="2693581" cy="2693581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8542527" y="2108287"/>
            <a:ext cx="2218944" cy="221894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</p:spTree>
    <p:extLst>
      <p:ext uri="{BB962C8B-B14F-4D97-AF65-F5344CB8AC3E}">
        <p14:creationId xmlns:p14="http://schemas.microsoft.com/office/powerpoint/2010/main" val="41559135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5973762" y="2373859"/>
            <a:ext cx="5324476" cy="3595140"/>
          </a:xfrm>
        </p:spPr>
        <p:txBody>
          <a:bodyPr/>
          <a:lstStyle>
            <a:lvl1pPr marL="228594" indent="-228594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973762" y="1439333"/>
            <a:ext cx="5314951" cy="457200"/>
          </a:xfrm>
        </p:spPr>
        <p:txBody>
          <a:bodyPr wrap="none" bIns="0">
            <a:noAutofit/>
          </a:bodyPr>
          <a:lstStyle>
            <a:lvl1pPr marL="0" indent="0">
              <a:spcBef>
                <a:spcPts val="384"/>
              </a:spcBef>
              <a:buNone/>
              <a:defRPr sz="1600" b="1" i="0" cap="all" spc="267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Please put name here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-1" y="1"/>
            <a:ext cx="5080001" cy="643551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 userDrawn="1"/>
        </p:nvSpPr>
        <p:spPr>
          <a:xfrm>
            <a:off x="1193208" y="1870968"/>
            <a:ext cx="2693581" cy="2693581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1430527" y="2108287"/>
            <a:ext cx="2218944" cy="221894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973761" y="1916660"/>
            <a:ext cx="5324723" cy="457200"/>
          </a:xfrm>
        </p:spPr>
        <p:txBody>
          <a:bodyPr wrap="none" bIns="0">
            <a:noAutofit/>
          </a:bodyPr>
          <a:lstStyle>
            <a:lvl1pPr marL="0" indent="0">
              <a:spcBef>
                <a:spcPts val="384"/>
              </a:spcBef>
              <a:buNone/>
              <a:defRPr sz="1200" b="1" i="1" cap="none" spc="133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0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714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00">
          <p15:clr>
            <a:srgbClr val="FBAE40"/>
          </p15:clr>
        </p15:guide>
        <p15:guide id="2" orient="horz" pos="152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476251" y="1439333"/>
            <a:ext cx="11239500" cy="4529667"/>
          </a:xfrm>
        </p:spPr>
        <p:txBody>
          <a:bodyPr/>
          <a:lstStyle>
            <a:lvl1pPr marL="228594" marR="0" indent="-228594" algn="l" defTabSz="1219170" rtl="0" eaLnBrk="1" fontAlgn="auto" latinLnBrk="0" hangingPunct="1">
              <a:lnSpc>
                <a:spcPts val="2133"/>
              </a:lnSpc>
              <a:spcBef>
                <a:spcPts val="352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228594" marR="0" lvl="0" indent="-228594" algn="l" defTabSz="1219170" rtl="0" eaLnBrk="1" fontAlgn="auto" latinLnBrk="0" hangingPunct="1">
              <a:lnSpc>
                <a:spcPts val="2133"/>
              </a:lnSpc>
              <a:spcBef>
                <a:spcPts val="352"/>
              </a:spcBef>
              <a:spcAft>
                <a:spcPts val="400"/>
              </a:spcAft>
              <a:buClrTx/>
              <a:buSzTx/>
              <a:tabLst/>
              <a:defRPr/>
            </a:pPr>
            <a:r>
              <a:rPr lang="en-US" sz="1467" dirty="0">
                <a:latin typeface="+mj-lt"/>
              </a:rPr>
              <a:t>In </a:t>
            </a:r>
            <a:r>
              <a:rPr lang="en-US" sz="1467" dirty="0" err="1">
                <a:latin typeface="+mj-lt"/>
              </a:rPr>
              <a:t>egestas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orci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eu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lacinia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consectetur</a:t>
            </a:r>
            <a:r>
              <a:rPr lang="en-US" sz="1467" dirty="0">
                <a:latin typeface="+mj-lt"/>
              </a:rPr>
              <a:t>. In dolor ipsum, gravida et </a:t>
            </a:r>
            <a:r>
              <a:rPr lang="en-US" sz="1467" dirty="0" err="1">
                <a:latin typeface="+mj-lt"/>
              </a:rPr>
              <a:t>sagittis</a:t>
            </a:r>
            <a:r>
              <a:rPr lang="en-US" sz="1467" dirty="0">
                <a:latin typeface="+mj-lt"/>
              </a:rPr>
              <a:t> id, </a:t>
            </a:r>
            <a:r>
              <a:rPr lang="en-US" sz="1467" dirty="0" err="1">
                <a:latin typeface="+mj-lt"/>
              </a:rPr>
              <a:t>sollicitudin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ut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nisl</a:t>
            </a:r>
            <a:r>
              <a:rPr lang="en-US" sz="1467" dirty="0">
                <a:latin typeface="+mj-lt"/>
              </a:rPr>
              <a:t>. </a:t>
            </a:r>
            <a:r>
              <a:rPr lang="en-US" sz="1467" dirty="0" err="1">
                <a:latin typeface="+mj-lt"/>
              </a:rPr>
              <a:t>Praesent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bibendum</a:t>
            </a:r>
            <a:r>
              <a:rPr lang="en-US" sz="1467" dirty="0">
                <a:latin typeface="+mj-lt"/>
              </a:rPr>
              <a:t> tempus </a:t>
            </a:r>
            <a:r>
              <a:rPr lang="en-US" sz="1467" dirty="0" err="1">
                <a:latin typeface="+mj-lt"/>
              </a:rPr>
              <a:t>tellus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nec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hendrerit</a:t>
            </a:r>
            <a:r>
              <a:rPr lang="en-US" sz="1467" dirty="0">
                <a:latin typeface="+mj-lt"/>
              </a:rPr>
              <a:t>. Nam in </a:t>
            </a:r>
            <a:r>
              <a:rPr lang="en-US" sz="1467" dirty="0" err="1">
                <a:latin typeface="+mj-lt"/>
              </a:rPr>
              <a:t>tempor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metus</a:t>
            </a:r>
            <a:r>
              <a:rPr lang="en-US" sz="1467" dirty="0">
                <a:latin typeface="+mj-lt"/>
              </a:rPr>
              <a:t>, ac </a:t>
            </a:r>
            <a:r>
              <a:rPr lang="en-US" sz="1467" dirty="0" err="1">
                <a:latin typeface="+mj-lt"/>
              </a:rPr>
              <a:t>finibus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purus</a:t>
            </a:r>
            <a:r>
              <a:rPr lang="en-US" sz="1467" dirty="0">
                <a:latin typeface="+mj-lt"/>
              </a:rPr>
              <a:t>. </a:t>
            </a:r>
            <a:r>
              <a:rPr lang="en-US" sz="1467" dirty="0" err="1">
                <a:latin typeface="+mj-lt"/>
              </a:rPr>
              <a:t>Praesent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consequat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lectus</a:t>
            </a:r>
            <a:r>
              <a:rPr lang="en-US" sz="1467" dirty="0">
                <a:latin typeface="+mj-lt"/>
              </a:rPr>
              <a:t> sit </a:t>
            </a:r>
            <a:r>
              <a:rPr lang="en-US" sz="1467" dirty="0" err="1">
                <a:latin typeface="+mj-lt"/>
              </a:rPr>
              <a:t>amet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tortor</a:t>
            </a:r>
            <a:r>
              <a:rPr lang="en-US" sz="1467" dirty="0">
                <a:latin typeface="+mj-lt"/>
              </a:rPr>
              <a:t> pharetra, </a:t>
            </a:r>
            <a:r>
              <a:rPr lang="en-US" sz="1467" dirty="0" err="1">
                <a:latin typeface="+mj-lt"/>
              </a:rPr>
              <a:t>sed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venenatis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eros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lacinia</a:t>
            </a:r>
            <a:r>
              <a:rPr lang="en-US" sz="1467" dirty="0">
                <a:latin typeface="+mj-lt"/>
              </a:rPr>
              <a:t>. In </a:t>
            </a:r>
            <a:r>
              <a:rPr lang="en-US" sz="1467" dirty="0" err="1">
                <a:latin typeface="+mj-lt"/>
              </a:rPr>
              <a:t>sed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erat</a:t>
            </a:r>
            <a:r>
              <a:rPr lang="en-US" sz="1467" dirty="0">
                <a:latin typeface="+mj-lt"/>
              </a:rPr>
              <a:t> libero. </a:t>
            </a:r>
            <a:r>
              <a:rPr lang="en-US" sz="1467" dirty="0" err="1">
                <a:latin typeface="+mj-lt"/>
              </a:rPr>
              <a:t>Sed</a:t>
            </a:r>
            <a:r>
              <a:rPr lang="en-US" sz="1467" dirty="0">
                <a:latin typeface="+mj-lt"/>
              </a:rPr>
              <a:t> lorem </a:t>
            </a:r>
            <a:r>
              <a:rPr lang="en-US" sz="1467" dirty="0" err="1">
                <a:latin typeface="+mj-lt"/>
              </a:rPr>
              <a:t>neque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commodo</a:t>
            </a:r>
            <a:r>
              <a:rPr lang="en-US" sz="1467" dirty="0">
                <a:latin typeface="+mj-lt"/>
              </a:rPr>
              <a:t> vitae ex at, pharetra convallis </a:t>
            </a:r>
            <a:r>
              <a:rPr lang="en-US" sz="1467" dirty="0" err="1">
                <a:latin typeface="+mj-lt"/>
              </a:rPr>
              <a:t>nunc</a:t>
            </a:r>
            <a:r>
              <a:rPr lang="en-US" sz="1467" dirty="0">
                <a:latin typeface="+mj-lt"/>
              </a:rPr>
              <a:t>. In </a:t>
            </a:r>
            <a:r>
              <a:rPr lang="en-US" sz="1467" dirty="0" err="1">
                <a:latin typeface="+mj-lt"/>
              </a:rPr>
              <a:t>vehicula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mauris</a:t>
            </a:r>
            <a:r>
              <a:rPr lang="en-US" sz="1467" dirty="0">
                <a:latin typeface="+mj-lt"/>
              </a:rPr>
              <a:t> ligula. </a:t>
            </a:r>
            <a:r>
              <a:rPr lang="en-US" sz="1467" dirty="0" err="1">
                <a:latin typeface="+mj-lt"/>
              </a:rPr>
              <a:t>Suspendisse</a:t>
            </a:r>
            <a:r>
              <a:rPr lang="en-US" sz="1467" dirty="0">
                <a:latin typeface="+mj-lt"/>
              </a:rPr>
              <a:t> in </a:t>
            </a:r>
            <a:r>
              <a:rPr lang="en-US" sz="1467" dirty="0" err="1">
                <a:latin typeface="+mj-lt"/>
              </a:rPr>
              <a:t>tellus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congue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odio</a:t>
            </a:r>
            <a:r>
              <a:rPr lang="en-US" sz="1467" dirty="0">
                <a:latin typeface="+mj-lt"/>
              </a:rPr>
              <a:t> pharetra </a:t>
            </a:r>
            <a:r>
              <a:rPr lang="en-US" sz="1467" dirty="0" err="1">
                <a:latin typeface="+mj-lt"/>
              </a:rPr>
              <a:t>finibus</a:t>
            </a:r>
            <a:r>
              <a:rPr lang="en-US" sz="1467" dirty="0">
                <a:latin typeface="+mj-lt"/>
              </a:rPr>
              <a:t>. Nam </a:t>
            </a:r>
            <a:r>
              <a:rPr lang="en-US" sz="1467" dirty="0" err="1">
                <a:latin typeface="+mj-lt"/>
              </a:rPr>
              <a:t>vel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auctor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justo</a:t>
            </a:r>
            <a:r>
              <a:rPr lang="en-US" sz="1467" dirty="0">
                <a:latin typeface="+mj-lt"/>
              </a:rPr>
              <a:t>, vitae </a:t>
            </a:r>
            <a:r>
              <a:rPr lang="en-US" sz="1467" dirty="0" err="1">
                <a:latin typeface="+mj-lt"/>
              </a:rPr>
              <a:t>hendrerit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orci</a:t>
            </a:r>
            <a:r>
              <a:rPr lang="en-US" sz="1467" dirty="0">
                <a:latin typeface="+mj-lt"/>
              </a:rPr>
              <a:t>. </a:t>
            </a:r>
            <a:r>
              <a:rPr lang="en-US" sz="1467" dirty="0" err="1">
                <a:latin typeface="+mj-lt"/>
              </a:rPr>
              <a:t>Duis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nec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sapien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viverra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bibendum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tellus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eget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pellentesque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massa</a:t>
            </a:r>
            <a:r>
              <a:rPr lang="en-US" sz="1467" dirty="0">
                <a:latin typeface="+mj-lt"/>
              </a:rPr>
              <a:t>. </a:t>
            </a:r>
            <a:r>
              <a:rPr lang="en-US" sz="1467" dirty="0" err="1">
                <a:latin typeface="+mj-lt"/>
              </a:rPr>
              <a:t>Nulla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feugiat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turpis</a:t>
            </a:r>
            <a:r>
              <a:rPr lang="en-US" sz="1467" dirty="0">
                <a:latin typeface="+mj-lt"/>
              </a:rPr>
              <a:t> et </a:t>
            </a:r>
            <a:r>
              <a:rPr lang="en-US" sz="1467" dirty="0" err="1">
                <a:latin typeface="+mj-lt"/>
              </a:rPr>
              <a:t>posuere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viverra</a:t>
            </a:r>
            <a:r>
              <a:rPr lang="en-US" sz="1467" dirty="0">
                <a:latin typeface="+mj-lt"/>
              </a:rPr>
              <a:t>, ipsum </a:t>
            </a:r>
            <a:r>
              <a:rPr lang="en-US" sz="1467" dirty="0" err="1">
                <a:latin typeface="+mj-lt"/>
              </a:rPr>
              <a:t>sem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tincidunt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est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finibus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tempor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nibh</a:t>
            </a:r>
            <a:r>
              <a:rPr lang="en-US" sz="1467" dirty="0">
                <a:latin typeface="+mj-lt"/>
              </a:rPr>
              <a:t> ante semper diam. </a:t>
            </a:r>
            <a:r>
              <a:rPr lang="en-US" sz="1467" dirty="0" err="1">
                <a:latin typeface="+mj-lt"/>
              </a:rPr>
              <a:t>Nullam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quis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euismod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neque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nec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facilisis</a:t>
            </a:r>
            <a:r>
              <a:rPr lang="en-US" sz="1467" dirty="0">
                <a:latin typeface="+mj-lt"/>
              </a:rPr>
              <a:t> sem. </a:t>
            </a:r>
            <a:r>
              <a:rPr lang="en-US" sz="1467" dirty="0" err="1">
                <a:latin typeface="+mj-lt"/>
              </a:rPr>
              <a:t>Morbi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egestas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iaculis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dignissim</a:t>
            </a:r>
            <a:r>
              <a:rPr lang="en-US" sz="1467" dirty="0">
                <a:latin typeface="+mj-lt"/>
              </a:rPr>
              <a:t>. In </a:t>
            </a:r>
            <a:r>
              <a:rPr lang="en-US" sz="1467" dirty="0" err="1">
                <a:latin typeface="+mj-lt"/>
              </a:rPr>
              <a:t>accumsan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tortor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elit</a:t>
            </a:r>
            <a:r>
              <a:rPr lang="en-US" sz="1467" dirty="0">
                <a:latin typeface="+mj-lt"/>
              </a:rPr>
              <a:t>, non </a:t>
            </a:r>
            <a:r>
              <a:rPr lang="en-US" sz="1467" dirty="0" err="1">
                <a:latin typeface="+mj-lt"/>
              </a:rPr>
              <a:t>euismod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eros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accumsan</a:t>
            </a:r>
            <a:r>
              <a:rPr lang="en-US" sz="1467" dirty="0">
                <a:latin typeface="+mj-lt"/>
              </a:rPr>
              <a:t> ac. </a:t>
            </a:r>
            <a:r>
              <a:rPr lang="en-US" sz="1467" dirty="0" err="1">
                <a:latin typeface="+mj-lt"/>
              </a:rPr>
              <a:t>Sed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ultrices</a:t>
            </a:r>
            <a:r>
              <a:rPr lang="en-US" sz="1467" dirty="0">
                <a:latin typeface="+mj-lt"/>
              </a:rPr>
              <a:t> mi lorem, </a:t>
            </a:r>
            <a:r>
              <a:rPr lang="en-US" sz="1467" dirty="0" err="1">
                <a:latin typeface="+mj-lt"/>
              </a:rPr>
              <a:t>ut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dignissim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nibh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facilisis</a:t>
            </a:r>
            <a:r>
              <a:rPr lang="en-US" sz="1467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392546" y="955249"/>
            <a:ext cx="1140690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0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151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476253" y="1896533"/>
            <a:ext cx="5314948" cy="4072467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76252" y="1439333"/>
            <a:ext cx="5314949" cy="457200"/>
          </a:xfrm>
        </p:spPr>
        <p:txBody>
          <a:bodyPr wrap="none" bIns="0">
            <a:noAutofit/>
          </a:bodyPr>
          <a:lstStyle>
            <a:lvl1pPr marL="0" indent="0">
              <a:spcBef>
                <a:spcPts val="384"/>
              </a:spcBef>
              <a:buNone/>
              <a:defRPr sz="1600" b="1" i="0" cap="all" spc="267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6400799" y="1896533"/>
            <a:ext cx="5324476" cy="4072467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6400799" y="1439333"/>
            <a:ext cx="5314952" cy="457200"/>
          </a:xfrm>
        </p:spPr>
        <p:txBody>
          <a:bodyPr wrap="none" bIns="0">
            <a:noAutofit/>
          </a:bodyPr>
          <a:lstStyle>
            <a:lvl1pPr marL="0" indent="0">
              <a:spcBef>
                <a:spcPts val="384"/>
              </a:spcBef>
              <a:buNone/>
              <a:defRPr sz="1600" b="1" i="0" cap="all" spc="267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392546" y="955249"/>
            <a:ext cx="1140690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0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0180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on Color Canvas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6" hasCustomPrompt="1"/>
          </p:nvPr>
        </p:nvSpPr>
        <p:spPr>
          <a:xfrm>
            <a:off x="1502900" y="1651445"/>
            <a:ext cx="3072384" cy="3871384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333" dirty="0" smtClean="0">
                <a:solidFill>
                  <a:schemeClr val="bg1"/>
                </a:solidFill>
              </a:defRPr>
            </a:lvl1pPr>
            <a:lvl2pPr>
              <a:defRPr lang="en-US" sz="1333" dirty="0" smtClean="0">
                <a:solidFill>
                  <a:schemeClr val="bg1"/>
                </a:solidFill>
              </a:defRPr>
            </a:lvl2pPr>
            <a:lvl3pPr>
              <a:defRPr lang="en-US" sz="1333" dirty="0" smtClean="0">
                <a:solidFill>
                  <a:schemeClr val="bg1"/>
                </a:solidFill>
              </a:defRPr>
            </a:lvl3pPr>
            <a:lvl4pPr>
              <a:defRPr lang="en-US" sz="1333" dirty="0" smtClean="0">
                <a:solidFill>
                  <a:schemeClr val="bg1"/>
                </a:solidFill>
              </a:defRPr>
            </a:lvl4pPr>
            <a:lvl5pPr>
              <a:defRPr lang="en-US" sz="1333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5" name="Title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7647668" y="1066229"/>
            <a:ext cx="3072384" cy="585216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600" b="1" i="0" cap="all" spc="267" baseline="0"/>
            </a:lvl1pPr>
            <a:lvl2pPr marL="609585" indent="0">
              <a:buNone/>
              <a:defRPr b="1" i="0" cap="all" spc="267" baseline="0"/>
            </a:lvl2pPr>
            <a:lvl3pPr marL="1219170" indent="0">
              <a:buNone/>
              <a:defRPr b="1" i="0" cap="all" spc="267" baseline="0"/>
            </a:lvl3pPr>
            <a:lvl4pPr marL="1828754" indent="0">
              <a:buNone/>
              <a:defRPr b="1" i="0" cap="all" spc="267" baseline="0"/>
            </a:lvl4pPr>
            <a:lvl5pPr marL="2438339" indent="0">
              <a:buFont typeface="Arial" panose="020B0604020202020204" pitchFamily="34" charset="0"/>
              <a:buNone/>
              <a:defRPr b="1" i="0" cap="all" spc="267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4" name="Title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575284" y="1066229"/>
            <a:ext cx="3072384" cy="585216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600" b="1" i="0" cap="all" spc="267" baseline="0"/>
            </a:lvl1pPr>
            <a:lvl2pPr marL="609585" indent="0">
              <a:buNone/>
              <a:defRPr b="1" i="0" cap="all" spc="267" baseline="0"/>
            </a:lvl2pPr>
            <a:lvl3pPr marL="1219170" indent="0">
              <a:buNone/>
              <a:defRPr b="1" i="0" cap="all" spc="267" baseline="0"/>
            </a:lvl3pPr>
            <a:lvl4pPr marL="1828754" indent="0">
              <a:buNone/>
              <a:defRPr b="1" i="0" cap="all" spc="267" baseline="0"/>
            </a:lvl4pPr>
            <a:lvl5pPr marL="2438339" indent="0">
              <a:buFont typeface="Arial" panose="020B0604020202020204" pitchFamily="34" charset="0"/>
              <a:buNone/>
              <a:defRPr b="1" i="0" cap="all" spc="267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body" sz="quarter" idx="12" hasCustomPrompt="1"/>
          </p:nvPr>
        </p:nvSpPr>
        <p:spPr>
          <a:xfrm>
            <a:off x="1502900" y="1066229"/>
            <a:ext cx="3072384" cy="585216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600" b="1" i="0" cap="all" spc="267" baseline="0"/>
            </a:lvl1pPr>
            <a:lvl2pPr marL="609585" indent="0">
              <a:buNone/>
              <a:defRPr b="1" i="0" cap="all" spc="267" baseline="0"/>
            </a:lvl2pPr>
            <a:lvl3pPr marL="1219170" indent="0">
              <a:buNone/>
              <a:defRPr b="1" i="0" cap="all" spc="267" baseline="0"/>
            </a:lvl3pPr>
            <a:lvl4pPr marL="1828754" indent="0">
              <a:buNone/>
              <a:defRPr b="1" i="0" cap="all" spc="267" baseline="0"/>
            </a:lvl4pPr>
            <a:lvl5pPr marL="2438339" indent="0">
              <a:buFont typeface="Arial" panose="020B0604020202020204" pitchFamily="34" charset="0"/>
              <a:buNone/>
              <a:defRPr b="1" i="0" cap="all" spc="267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0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Content Placeholder 14"/>
          <p:cNvSpPr>
            <a:spLocks noGrp="1"/>
          </p:cNvSpPr>
          <p:nvPr>
            <p:ph sz="quarter" idx="17" hasCustomPrompt="1"/>
          </p:nvPr>
        </p:nvSpPr>
        <p:spPr>
          <a:xfrm>
            <a:off x="7647668" y="1651445"/>
            <a:ext cx="3072384" cy="3871384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333" dirty="0" smtClean="0">
                <a:solidFill>
                  <a:schemeClr val="bg1"/>
                </a:solidFill>
              </a:defRPr>
            </a:lvl1pPr>
            <a:lvl2pPr>
              <a:defRPr lang="en-US" sz="1333" dirty="0" smtClean="0">
                <a:solidFill>
                  <a:schemeClr val="bg1"/>
                </a:solidFill>
              </a:defRPr>
            </a:lvl2pPr>
            <a:lvl3pPr>
              <a:defRPr lang="en-US" sz="1333" dirty="0" smtClean="0">
                <a:solidFill>
                  <a:schemeClr val="bg1"/>
                </a:solidFill>
              </a:defRPr>
            </a:lvl3pPr>
            <a:lvl4pPr>
              <a:defRPr lang="en-US" sz="1333" dirty="0" smtClean="0">
                <a:solidFill>
                  <a:schemeClr val="bg1"/>
                </a:solidFill>
              </a:defRPr>
            </a:lvl4pPr>
            <a:lvl5pPr>
              <a:defRPr lang="en-US" sz="1333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17" name="Content Placeholder 14"/>
          <p:cNvSpPr>
            <a:spLocks noGrp="1"/>
          </p:cNvSpPr>
          <p:nvPr>
            <p:ph sz="quarter" idx="18" hasCustomPrompt="1"/>
          </p:nvPr>
        </p:nvSpPr>
        <p:spPr>
          <a:xfrm>
            <a:off x="4575284" y="1651445"/>
            <a:ext cx="3072384" cy="3871384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333" dirty="0" smtClean="0">
                <a:solidFill>
                  <a:schemeClr val="bg1"/>
                </a:solidFill>
              </a:defRPr>
            </a:lvl1pPr>
            <a:lvl2pPr>
              <a:defRPr lang="en-US" sz="1333" dirty="0" smtClean="0">
                <a:solidFill>
                  <a:schemeClr val="bg1"/>
                </a:solidFill>
              </a:defRPr>
            </a:lvl2pPr>
            <a:lvl3pPr>
              <a:defRPr lang="en-US" sz="1333" dirty="0" smtClean="0">
                <a:solidFill>
                  <a:schemeClr val="bg1"/>
                </a:solidFill>
              </a:defRPr>
            </a:lvl3pPr>
            <a:lvl4pPr>
              <a:defRPr lang="en-US" sz="1333" dirty="0" smtClean="0">
                <a:solidFill>
                  <a:schemeClr val="bg1"/>
                </a:solidFill>
              </a:defRPr>
            </a:lvl4pPr>
            <a:lvl5pPr>
              <a:defRPr lang="en-US" sz="1333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2797063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EPAM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2374605" y="2797813"/>
            <a:ext cx="7442791" cy="78318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ts val="3200"/>
              </a:lnSpc>
              <a:buNone/>
              <a:defRPr sz="2133">
                <a:solidFill>
                  <a:schemeClr val="bg1"/>
                </a:solidFill>
                <a:latin typeface="+mj-lt"/>
              </a:defRPr>
            </a:lvl1pPr>
            <a:lvl2pPr marL="609585" indent="0">
              <a:buNone/>
              <a:defRPr sz="2133">
                <a:latin typeface="+mj-lt"/>
              </a:defRPr>
            </a:lvl2pPr>
            <a:lvl3pPr marL="1219170" indent="0">
              <a:buNone/>
              <a:defRPr sz="2133">
                <a:latin typeface="+mj-lt"/>
              </a:defRPr>
            </a:lvl3pPr>
            <a:lvl4pPr marL="1828754" indent="0">
              <a:buNone/>
              <a:defRPr sz="2133">
                <a:latin typeface="+mj-lt"/>
              </a:defRPr>
            </a:lvl4pPr>
            <a:lvl5pPr marL="2438339" indent="0">
              <a:buNone/>
              <a:defRPr sz="2133">
                <a:latin typeface="+mj-lt"/>
              </a:defRPr>
            </a:lvl5pPr>
          </a:lstStyle>
          <a:p>
            <a:pPr algn="ctr">
              <a:lnSpc>
                <a:spcPts val="2400"/>
              </a:lnSpc>
            </a:pP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Please add call out or quote here</a:t>
            </a:r>
            <a:br>
              <a:rPr lang="en-US" sz="2133" baseline="0" dirty="0">
                <a:solidFill>
                  <a:schemeClr val="bg1"/>
                </a:solidFill>
                <a:latin typeface="+mj-lt"/>
              </a:rPr>
            </a:b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sit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consectetur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adipiscing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elit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Sed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nec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gravida,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dapibus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turpis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porttitor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tincidunt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nibh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Orci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varius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natoque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penatibus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et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magnis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dis parturient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montes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nascetur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ridiculus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mus. Nam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eget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enim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mauris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Vivamus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sit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congue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nunc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Duis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posuere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rutrum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quis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justo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Phasellus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bibendum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vehicula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id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ornare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. Nam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commodo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purus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Proin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lectus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leo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, in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lacinia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convallis. </a:t>
            </a:r>
            <a:endParaRPr lang="en-US" sz="2133" b="1" spc="267" baseline="0" dirty="0">
              <a:solidFill>
                <a:schemeClr val="bg1"/>
              </a:solidFill>
              <a:latin typeface="+mj-lt"/>
              <a:ea typeface="Calibri" charset="0"/>
              <a:cs typeface="Calibri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>
            <a:off x="2" y="-163253"/>
            <a:ext cx="2064269" cy="158326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 rot="10800000">
            <a:off x="10127731" y="4909146"/>
            <a:ext cx="2064269" cy="1583263"/>
          </a:xfrm>
          <a:prstGeom prst="rect">
            <a:avLst/>
          </a:prstGeom>
        </p:spPr>
      </p:pic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0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4035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24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392546" y="955249"/>
            <a:ext cx="1140690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0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4153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392546" y="955249"/>
            <a:ext cx="1140690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0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3040C60-A39E-8442-A520-BA092303AC98}"/>
              </a:ext>
            </a:extLst>
          </p:cNvPr>
          <p:cNvCxnSpPr/>
          <p:nvPr userDrawn="1"/>
        </p:nvCxnSpPr>
        <p:spPr>
          <a:xfrm flipV="1">
            <a:off x="7981952" y="937625"/>
            <a:ext cx="0" cy="5497895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21FF28FE-B84E-5D44-B6A6-4B55087B123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948969"/>
            <a:ext cx="7981952" cy="545332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133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hape 920">
            <a:extLst>
              <a:ext uri="{FF2B5EF4-FFF2-40B4-BE49-F238E27FC236}">
                <a16:creationId xmlns:a16="http://schemas.microsoft.com/office/drawing/2014/main" id="{D1A5E50C-7A92-6F49-870C-2507B203D755}"/>
              </a:ext>
            </a:extLst>
          </p:cNvPr>
          <p:cNvSpPr/>
          <p:nvPr userDrawn="1"/>
        </p:nvSpPr>
        <p:spPr>
          <a:xfrm>
            <a:off x="7981952" y="948969"/>
            <a:ext cx="4210048" cy="691457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38100" rIns="0" bIns="38100" anchor="ctr">
            <a:noAutofit/>
          </a:bodyPr>
          <a:lstStyle/>
          <a:p>
            <a:pPr marR="31750" indent="31750" algn="ctr" defTabSz="412746">
              <a:lnSpc>
                <a:spcPct val="90000"/>
              </a:lnSpc>
              <a:defRPr sz="2800" cap="all">
                <a:solidFill>
                  <a:srgbClr val="FFFFFF"/>
                </a:solidFill>
                <a:latin typeface="Oswald DemiBold"/>
                <a:ea typeface="Oswald DemiBold"/>
                <a:cs typeface="Oswald DemiBold"/>
                <a:sym typeface="Oswald DemiBold"/>
              </a:defRPr>
            </a:pPr>
            <a:endParaRPr sz="1600" b="1" kern="0" cap="all" spc="133" dirty="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Oswald DemiBold"/>
            </a:endParaRP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D86B7237-6AD3-844E-9A6E-C3E0C1013AD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981950" y="1025995"/>
            <a:ext cx="4210049" cy="585216"/>
          </a:xfrm>
          <a:noFill/>
          <a:ln>
            <a:noFill/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600" b="1" i="0" cap="all" spc="267" baseline="0">
                <a:solidFill>
                  <a:schemeClr val="bg1"/>
                </a:solidFill>
              </a:defRPr>
            </a:lvl1pPr>
            <a:lvl2pPr marL="609585" indent="0">
              <a:buNone/>
              <a:defRPr b="1" i="0" cap="all" spc="267" baseline="0"/>
            </a:lvl2pPr>
            <a:lvl3pPr marL="1219170" indent="0">
              <a:buNone/>
              <a:defRPr b="1" i="0" cap="all" spc="267" baseline="0"/>
            </a:lvl3pPr>
            <a:lvl4pPr marL="1828754" indent="0">
              <a:buNone/>
              <a:defRPr b="1" i="0" cap="all" spc="267" baseline="0"/>
            </a:lvl4pPr>
            <a:lvl5pPr marL="2438339" indent="0">
              <a:buFont typeface="Arial" panose="020B0604020202020204" pitchFamily="34" charset="0"/>
              <a:buNone/>
              <a:defRPr b="1" i="0" cap="all" spc="267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94328E10-B013-0A4C-A50C-6D1D6CFD70B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257618" y="2363052"/>
            <a:ext cx="3541837" cy="4072467"/>
          </a:xfrm>
        </p:spPr>
        <p:txBody>
          <a:bodyPr/>
          <a:lstStyle>
            <a:lvl1pPr marL="0" marR="0" indent="0" algn="l" defTabSz="1219170" rtl="0" eaLnBrk="1" fontAlgn="auto" latinLnBrk="0" hangingPunct="1">
              <a:lnSpc>
                <a:spcPts val="1973"/>
              </a:lnSpc>
              <a:spcBef>
                <a:spcPts val="352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  <a:p>
            <a:pPr marL="228594" marR="0" lvl="0" indent="-228594" algn="l" defTabSz="1219170" rtl="0" eaLnBrk="1" fontAlgn="auto" latinLnBrk="0" hangingPunct="1">
              <a:lnSpc>
                <a:spcPts val="1973"/>
              </a:lnSpc>
              <a:spcBef>
                <a:spcPts val="352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ABD56F5B-8455-0345-910E-53CDD8476F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57618" y="1905852"/>
            <a:ext cx="3541837" cy="457200"/>
          </a:xfrm>
        </p:spPr>
        <p:txBody>
          <a:bodyPr wrap="none" bIns="0">
            <a:noAutofit/>
          </a:bodyPr>
          <a:lstStyle>
            <a:lvl1pPr marL="0" indent="0">
              <a:spcBef>
                <a:spcPts val="384"/>
              </a:spcBef>
              <a:buNone/>
              <a:defRPr sz="1600" b="1" i="0" cap="all" spc="267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</p:spTree>
    <p:extLst>
      <p:ext uri="{BB962C8B-B14F-4D97-AF65-F5344CB8AC3E}">
        <p14:creationId xmlns:p14="http://schemas.microsoft.com/office/powerpoint/2010/main" val="27370245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0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719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with Custom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08621" y="1883221"/>
            <a:ext cx="5754624" cy="18959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08621" y="5125025"/>
            <a:ext cx="2593768" cy="532608"/>
          </a:xfrm>
        </p:spPr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fld id="{DD152CC7-60D7-49E2-BB42-1F3CB5F9D191}" type="datetimeFigureOut">
              <a:rPr lang="en-US" smtClean="0"/>
              <a:t>2020-02-13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708621" y="4066329"/>
            <a:ext cx="5754624" cy="418576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7112000" y="0"/>
            <a:ext cx="5080000" cy="6858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baseline="0"/>
            </a:lvl1pPr>
          </a:lstStyle>
          <a:p>
            <a:r>
              <a:rPr lang="en-US" dirty="0"/>
              <a:t>Please add cover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6765068" y="0"/>
            <a:ext cx="707136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 dirty="0"/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837173" y="681708"/>
            <a:ext cx="1188379" cy="42137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581AF72-7AD6-334A-BFA2-32789379DA3D}"/>
              </a:ext>
            </a:extLst>
          </p:cNvPr>
          <p:cNvSpPr txBox="1"/>
          <p:nvPr/>
        </p:nvSpPr>
        <p:spPr>
          <a:xfrm>
            <a:off x="561867" y="6503131"/>
            <a:ext cx="3229583" cy="235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33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933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2019 EPAM Systems, Inc.</a:t>
            </a:r>
            <a:endParaRPr lang="en-US" sz="933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331746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EPAM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74606" y="2404304"/>
            <a:ext cx="7442791" cy="1626909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507"/>
              </a:spcBef>
              <a:spcAft>
                <a:spcPts val="400"/>
              </a:spcAft>
              <a:defRPr sz="2133" b="1" spc="267" baseline="0">
                <a:latin typeface="+mn-lt"/>
              </a:defRPr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23281911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Bright Blu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74606" y="2404304"/>
            <a:ext cx="7442791" cy="1626909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507"/>
              </a:spcBef>
              <a:spcAft>
                <a:spcPts val="400"/>
              </a:spcAft>
              <a:defRPr sz="2133" b="1" spc="267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9434685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Lime Gree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74606" y="2404304"/>
            <a:ext cx="7442791" cy="1626909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507"/>
              </a:spcBef>
              <a:spcAft>
                <a:spcPts val="400"/>
              </a:spcAft>
              <a:defRPr sz="2133" b="1" spc="267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371974899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Coral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74606" y="2404304"/>
            <a:ext cx="7442791" cy="1626909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507"/>
              </a:spcBef>
              <a:spcAft>
                <a:spcPts val="400"/>
              </a:spcAft>
              <a:defRPr sz="2133" b="1" spc="267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3975341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nv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E38DE0-131E-E04E-BD2E-B00FD5B34CB6}"/>
              </a:ext>
            </a:extLst>
          </p:cNvPr>
          <p:cNvSpPr txBox="1"/>
          <p:nvPr/>
        </p:nvSpPr>
        <p:spPr>
          <a:xfrm>
            <a:off x="174378" y="6503131"/>
            <a:ext cx="3229583" cy="235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33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933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2019 EPAM Systems, Inc.</a:t>
            </a:r>
            <a:endParaRPr lang="en-US" sz="933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0311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476251" y="1439333"/>
            <a:ext cx="11239500" cy="4529667"/>
          </a:xfrm>
        </p:spPr>
        <p:txBody>
          <a:bodyPr/>
          <a:lstStyle>
            <a:lvl1pPr marL="228594" marR="0" indent="-228594" algn="l" defTabSz="1219170" rtl="0" eaLnBrk="1" fontAlgn="auto" latinLnBrk="0" hangingPunct="1">
              <a:lnSpc>
                <a:spcPts val="2133"/>
              </a:lnSpc>
              <a:spcBef>
                <a:spcPts val="352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228594" marR="0" lvl="0" indent="-228594" algn="l" defTabSz="1219170" rtl="0" eaLnBrk="1" fontAlgn="auto" latinLnBrk="0" hangingPunct="1">
              <a:lnSpc>
                <a:spcPts val="2133"/>
              </a:lnSpc>
              <a:spcBef>
                <a:spcPts val="352"/>
              </a:spcBef>
              <a:spcAft>
                <a:spcPts val="400"/>
              </a:spcAft>
              <a:buClrTx/>
              <a:buSzTx/>
              <a:tabLst/>
              <a:defRPr/>
            </a:pPr>
            <a:r>
              <a:rPr lang="en-US" sz="1467" dirty="0">
                <a:latin typeface="+mj-lt"/>
              </a:rPr>
              <a:t>In </a:t>
            </a:r>
            <a:r>
              <a:rPr lang="en-US" sz="1467" dirty="0" err="1">
                <a:latin typeface="+mj-lt"/>
              </a:rPr>
              <a:t>egestas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orci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eu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lacinia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consectetur</a:t>
            </a:r>
            <a:r>
              <a:rPr lang="en-US" sz="1467" dirty="0">
                <a:latin typeface="+mj-lt"/>
              </a:rPr>
              <a:t>. In dolor ipsum, gravida et </a:t>
            </a:r>
            <a:r>
              <a:rPr lang="en-US" sz="1467" dirty="0" err="1">
                <a:latin typeface="+mj-lt"/>
              </a:rPr>
              <a:t>sagittis</a:t>
            </a:r>
            <a:r>
              <a:rPr lang="en-US" sz="1467" dirty="0">
                <a:latin typeface="+mj-lt"/>
              </a:rPr>
              <a:t> id, </a:t>
            </a:r>
            <a:r>
              <a:rPr lang="en-US" sz="1467" dirty="0" err="1">
                <a:latin typeface="+mj-lt"/>
              </a:rPr>
              <a:t>sollicitudin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ut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nisl</a:t>
            </a:r>
            <a:r>
              <a:rPr lang="en-US" sz="1467" dirty="0">
                <a:latin typeface="+mj-lt"/>
              </a:rPr>
              <a:t>. </a:t>
            </a:r>
            <a:r>
              <a:rPr lang="en-US" sz="1467" dirty="0" err="1">
                <a:latin typeface="+mj-lt"/>
              </a:rPr>
              <a:t>Praesent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bibendum</a:t>
            </a:r>
            <a:r>
              <a:rPr lang="en-US" sz="1467" dirty="0">
                <a:latin typeface="+mj-lt"/>
              </a:rPr>
              <a:t> tempus </a:t>
            </a:r>
            <a:r>
              <a:rPr lang="en-US" sz="1467" dirty="0" err="1">
                <a:latin typeface="+mj-lt"/>
              </a:rPr>
              <a:t>tellus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nec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hendrerit</a:t>
            </a:r>
            <a:r>
              <a:rPr lang="en-US" sz="1467" dirty="0">
                <a:latin typeface="+mj-lt"/>
              </a:rPr>
              <a:t>. Nam in </a:t>
            </a:r>
            <a:r>
              <a:rPr lang="en-US" sz="1467" dirty="0" err="1">
                <a:latin typeface="+mj-lt"/>
              </a:rPr>
              <a:t>tempor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metus</a:t>
            </a:r>
            <a:r>
              <a:rPr lang="en-US" sz="1467" dirty="0">
                <a:latin typeface="+mj-lt"/>
              </a:rPr>
              <a:t>, ac </a:t>
            </a:r>
            <a:r>
              <a:rPr lang="en-US" sz="1467" dirty="0" err="1">
                <a:latin typeface="+mj-lt"/>
              </a:rPr>
              <a:t>finibus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purus</a:t>
            </a:r>
            <a:r>
              <a:rPr lang="en-US" sz="1467" dirty="0">
                <a:latin typeface="+mj-lt"/>
              </a:rPr>
              <a:t>. </a:t>
            </a:r>
            <a:r>
              <a:rPr lang="en-US" sz="1467" dirty="0" err="1">
                <a:latin typeface="+mj-lt"/>
              </a:rPr>
              <a:t>Praesent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consequat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lectus</a:t>
            </a:r>
            <a:r>
              <a:rPr lang="en-US" sz="1467" dirty="0">
                <a:latin typeface="+mj-lt"/>
              </a:rPr>
              <a:t> sit </a:t>
            </a:r>
            <a:r>
              <a:rPr lang="en-US" sz="1467" dirty="0" err="1">
                <a:latin typeface="+mj-lt"/>
              </a:rPr>
              <a:t>amet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tortor</a:t>
            </a:r>
            <a:r>
              <a:rPr lang="en-US" sz="1467" dirty="0">
                <a:latin typeface="+mj-lt"/>
              </a:rPr>
              <a:t> pharetra, </a:t>
            </a:r>
            <a:r>
              <a:rPr lang="en-US" sz="1467" dirty="0" err="1">
                <a:latin typeface="+mj-lt"/>
              </a:rPr>
              <a:t>sed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venenatis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eros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lacinia</a:t>
            </a:r>
            <a:r>
              <a:rPr lang="en-US" sz="1467" dirty="0">
                <a:latin typeface="+mj-lt"/>
              </a:rPr>
              <a:t>. In </a:t>
            </a:r>
            <a:r>
              <a:rPr lang="en-US" sz="1467" dirty="0" err="1">
                <a:latin typeface="+mj-lt"/>
              </a:rPr>
              <a:t>sed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erat</a:t>
            </a:r>
            <a:r>
              <a:rPr lang="en-US" sz="1467" dirty="0">
                <a:latin typeface="+mj-lt"/>
              </a:rPr>
              <a:t> libero. </a:t>
            </a:r>
            <a:r>
              <a:rPr lang="en-US" sz="1467" dirty="0" err="1">
                <a:latin typeface="+mj-lt"/>
              </a:rPr>
              <a:t>Sed</a:t>
            </a:r>
            <a:r>
              <a:rPr lang="en-US" sz="1467" dirty="0">
                <a:latin typeface="+mj-lt"/>
              </a:rPr>
              <a:t> lorem </a:t>
            </a:r>
            <a:r>
              <a:rPr lang="en-US" sz="1467" dirty="0" err="1">
                <a:latin typeface="+mj-lt"/>
              </a:rPr>
              <a:t>neque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commodo</a:t>
            </a:r>
            <a:r>
              <a:rPr lang="en-US" sz="1467" dirty="0">
                <a:latin typeface="+mj-lt"/>
              </a:rPr>
              <a:t> vitae ex at, pharetra convallis </a:t>
            </a:r>
            <a:r>
              <a:rPr lang="en-US" sz="1467" dirty="0" err="1">
                <a:latin typeface="+mj-lt"/>
              </a:rPr>
              <a:t>nunc</a:t>
            </a:r>
            <a:r>
              <a:rPr lang="en-US" sz="1467" dirty="0">
                <a:latin typeface="+mj-lt"/>
              </a:rPr>
              <a:t>. In </a:t>
            </a:r>
            <a:r>
              <a:rPr lang="en-US" sz="1467" dirty="0" err="1">
                <a:latin typeface="+mj-lt"/>
              </a:rPr>
              <a:t>vehicula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mauris</a:t>
            </a:r>
            <a:r>
              <a:rPr lang="en-US" sz="1467" dirty="0">
                <a:latin typeface="+mj-lt"/>
              </a:rPr>
              <a:t> ligula. </a:t>
            </a:r>
            <a:r>
              <a:rPr lang="en-US" sz="1467" dirty="0" err="1">
                <a:latin typeface="+mj-lt"/>
              </a:rPr>
              <a:t>Suspendisse</a:t>
            </a:r>
            <a:r>
              <a:rPr lang="en-US" sz="1467" dirty="0">
                <a:latin typeface="+mj-lt"/>
              </a:rPr>
              <a:t> in </a:t>
            </a:r>
            <a:r>
              <a:rPr lang="en-US" sz="1467" dirty="0" err="1">
                <a:latin typeface="+mj-lt"/>
              </a:rPr>
              <a:t>tellus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congue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odio</a:t>
            </a:r>
            <a:r>
              <a:rPr lang="en-US" sz="1467" dirty="0">
                <a:latin typeface="+mj-lt"/>
              </a:rPr>
              <a:t> pharetra </a:t>
            </a:r>
            <a:r>
              <a:rPr lang="en-US" sz="1467" dirty="0" err="1">
                <a:latin typeface="+mj-lt"/>
              </a:rPr>
              <a:t>finibus</a:t>
            </a:r>
            <a:r>
              <a:rPr lang="en-US" sz="1467" dirty="0">
                <a:latin typeface="+mj-lt"/>
              </a:rPr>
              <a:t>. Nam </a:t>
            </a:r>
            <a:r>
              <a:rPr lang="en-US" sz="1467" dirty="0" err="1">
                <a:latin typeface="+mj-lt"/>
              </a:rPr>
              <a:t>vel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auctor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justo</a:t>
            </a:r>
            <a:r>
              <a:rPr lang="en-US" sz="1467" dirty="0">
                <a:latin typeface="+mj-lt"/>
              </a:rPr>
              <a:t>, vitae </a:t>
            </a:r>
            <a:r>
              <a:rPr lang="en-US" sz="1467" dirty="0" err="1">
                <a:latin typeface="+mj-lt"/>
              </a:rPr>
              <a:t>hendrerit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orci</a:t>
            </a:r>
            <a:r>
              <a:rPr lang="en-US" sz="1467" dirty="0">
                <a:latin typeface="+mj-lt"/>
              </a:rPr>
              <a:t>. </a:t>
            </a:r>
            <a:r>
              <a:rPr lang="en-US" sz="1467" dirty="0" err="1">
                <a:latin typeface="+mj-lt"/>
              </a:rPr>
              <a:t>Duis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nec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sapien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viverra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bibendum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tellus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eget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pellentesque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massa</a:t>
            </a:r>
            <a:r>
              <a:rPr lang="en-US" sz="1467" dirty="0">
                <a:latin typeface="+mj-lt"/>
              </a:rPr>
              <a:t>. </a:t>
            </a:r>
            <a:r>
              <a:rPr lang="en-US" sz="1467" dirty="0" err="1">
                <a:latin typeface="+mj-lt"/>
              </a:rPr>
              <a:t>Nulla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feugiat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turpis</a:t>
            </a:r>
            <a:r>
              <a:rPr lang="en-US" sz="1467" dirty="0">
                <a:latin typeface="+mj-lt"/>
              </a:rPr>
              <a:t> et </a:t>
            </a:r>
            <a:r>
              <a:rPr lang="en-US" sz="1467" dirty="0" err="1">
                <a:latin typeface="+mj-lt"/>
              </a:rPr>
              <a:t>posuere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viverra</a:t>
            </a:r>
            <a:r>
              <a:rPr lang="en-US" sz="1467" dirty="0">
                <a:latin typeface="+mj-lt"/>
              </a:rPr>
              <a:t>, ipsum </a:t>
            </a:r>
            <a:r>
              <a:rPr lang="en-US" sz="1467" dirty="0" err="1">
                <a:latin typeface="+mj-lt"/>
              </a:rPr>
              <a:t>sem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tincidunt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est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finibus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tempor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nibh</a:t>
            </a:r>
            <a:r>
              <a:rPr lang="en-US" sz="1467" dirty="0">
                <a:latin typeface="+mj-lt"/>
              </a:rPr>
              <a:t> ante semper diam. </a:t>
            </a:r>
            <a:r>
              <a:rPr lang="en-US" sz="1467" dirty="0" err="1">
                <a:latin typeface="+mj-lt"/>
              </a:rPr>
              <a:t>Nullam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quis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euismod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neque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nec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facilisis</a:t>
            </a:r>
            <a:r>
              <a:rPr lang="en-US" sz="1467" dirty="0">
                <a:latin typeface="+mj-lt"/>
              </a:rPr>
              <a:t> sem. </a:t>
            </a:r>
            <a:r>
              <a:rPr lang="en-US" sz="1467" dirty="0" err="1">
                <a:latin typeface="+mj-lt"/>
              </a:rPr>
              <a:t>Morbi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egestas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iaculis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dignissim</a:t>
            </a:r>
            <a:r>
              <a:rPr lang="en-US" sz="1467" dirty="0">
                <a:latin typeface="+mj-lt"/>
              </a:rPr>
              <a:t>. In </a:t>
            </a:r>
            <a:r>
              <a:rPr lang="en-US" sz="1467" dirty="0" err="1">
                <a:latin typeface="+mj-lt"/>
              </a:rPr>
              <a:t>accumsan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tortor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elit</a:t>
            </a:r>
            <a:r>
              <a:rPr lang="en-US" sz="1467" dirty="0">
                <a:latin typeface="+mj-lt"/>
              </a:rPr>
              <a:t>, non </a:t>
            </a:r>
            <a:r>
              <a:rPr lang="en-US" sz="1467" dirty="0" err="1">
                <a:latin typeface="+mj-lt"/>
              </a:rPr>
              <a:t>euismod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eros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accumsan</a:t>
            </a:r>
            <a:r>
              <a:rPr lang="en-US" sz="1467" dirty="0">
                <a:latin typeface="+mj-lt"/>
              </a:rPr>
              <a:t> ac. </a:t>
            </a:r>
            <a:r>
              <a:rPr lang="en-US" sz="1467" dirty="0" err="1">
                <a:latin typeface="+mj-lt"/>
              </a:rPr>
              <a:t>Sed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ultrices</a:t>
            </a:r>
            <a:r>
              <a:rPr lang="en-US" sz="1467" dirty="0">
                <a:latin typeface="+mj-lt"/>
              </a:rPr>
              <a:t> mi lorem, </a:t>
            </a:r>
            <a:r>
              <a:rPr lang="en-US" sz="1467" dirty="0" err="1">
                <a:latin typeface="+mj-lt"/>
              </a:rPr>
              <a:t>ut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dignissim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nibh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facilisis</a:t>
            </a:r>
            <a:r>
              <a:rPr lang="en-US" sz="1467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392546" y="955249"/>
            <a:ext cx="1140690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0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76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476252" y="1439333"/>
            <a:ext cx="5314949" cy="4529667"/>
          </a:xfrm>
        </p:spPr>
        <p:txBody>
          <a:bodyPr/>
          <a:lstStyle>
            <a:lvl1pPr marL="228594" indent="-228594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6400801" y="1439333"/>
            <a:ext cx="5314951" cy="4529667"/>
          </a:xfrm>
        </p:spPr>
        <p:txBody>
          <a:bodyPr/>
          <a:lstStyle>
            <a:lvl1pPr marL="228594" indent="-228594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392546" y="955249"/>
            <a:ext cx="1140690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0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251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476251" y="1896533"/>
            <a:ext cx="11239500" cy="4072467"/>
          </a:xfrm>
        </p:spPr>
        <p:txBody>
          <a:bodyPr/>
          <a:lstStyle>
            <a:lvl1pPr marL="228594" marR="0" indent="-228594" algn="l" defTabSz="1219170" rtl="0" eaLnBrk="1" fontAlgn="auto" latinLnBrk="0" hangingPunct="1">
              <a:lnSpc>
                <a:spcPts val="2133"/>
              </a:lnSpc>
              <a:spcBef>
                <a:spcPts val="352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228594" marR="0" lvl="0" indent="-228594" algn="l" defTabSz="1219170" rtl="0" eaLnBrk="1" fontAlgn="auto" latinLnBrk="0" hangingPunct="1">
              <a:lnSpc>
                <a:spcPts val="2133"/>
              </a:lnSpc>
              <a:spcBef>
                <a:spcPts val="352"/>
              </a:spcBef>
              <a:spcAft>
                <a:spcPts val="400"/>
              </a:spcAft>
              <a:buClrTx/>
              <a:buSzTx/>
              <a:tabLst/>
              <a:defRPr/>
            </a:pPr>
            <a:r>
              <a:rPr lang="en-US" sz="1467" dirty="0">
                <a:latin typeface="+mj-lt"/>
              </a:rPr>
              <a:t>In </a:t>
            </a:r>
            <a:r>
              <a:rPr lang="en-US" sz="1467" dirty="0" err="1">
                <a:latin typeface="+mj-lt"/>
              </a:rPr>
              <a:t>egestas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orci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eu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lacinia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consectetur</a:t>
            </a:r>
            <a:r>
              <a:rPr lang="en-US" sz="1467" dirty="0">
                <a:latin typeface="+mj-lt"/>
              </a:rPr>
              <a:t>. In dolor ipsum, gravida et </a:t>
            </a:r>
            <a:r>
              <a:rPr lang="en-US" sz="1467" dirty="0" err="1">
                <a:latin typeface="+mj-lt"/>
              </a:rPr>
              <a:t>sagittis</a:t>
            </a:r>
            <a:r>
              <a:rPr lang="en-US" sz="1467" dirty="0">
                <a:latin typeface="+mj-lt"/>
              </a:rPr>
              <a:t> id, </a:t>
            </a:r>
            <a:r>
              <a:rPr lang="en-US" sz="1467" dirty="0" err="1">
                <a:latin typeface="+mj-lt"/>
              </a:rPr>
              <a:t>sollicitudin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ut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nisl</a:t>
            </a:r>
            <a:r>
              <a:rPr lang="en-US" sz="1467" dirty="0">
                <a:latin typeface="+mj-lt"/>
              </a:rPr>
              <a:t>. </a:t>
            </a:r>
            <a:r>
              <a:rPr lang="en-US" sz="1467" dirty="0" err="1">
                <a:latin typeface="+mj-lt"/>
              </a:rPr>
              <a:t>Praesent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bibendum</a:t>
            </a:r>
            <a:r>
              <a:rPr lang="en-US" sz="1467" dirty="0">
                <a:latin typeface="+mj-lt"/>
              </a:rPr>
              <a:t> tempus </a:t>
            </a:r>
            <a:r>
              <a:rPr lang="en-US" sz="1467" dirty="0" err="1">
                <a:latin typeface="+mj-lt"/>
              </a:rPr>
              <a:t>tellus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nec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hendrerit</a:t>
            </a:r>
            <a:r>
              <a:rPr lang="en-US" sz="1467" dirty="0">
                <a:latin typeface="+mj-lt"/>
              </a:rPr>
              <a:t>. Nam in </a:t>
            </a:r>
            <a:r>
              <a:rPr lang="en-US" sz="1467" dirty="0" err="1">
                <a:latin typeface="+mj-lt"/>
              </a:rPr>
              <a:t>tempor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metus</a:t>
            </a:r>
            <a:r>
              <a:rPr lang="en-US" sz="1467" dirty="0">
                <a:latin typeface="+mj-lt"/>
              </a:rPr>
              <a:t>, ac </a:t>
            </a:r>
            <a:r>
              <a:rPr lang="en-US" sz="1467" dirty="0" err="1">
                <a:latin typeface="+mj-lt"/>
              </a:rPr>
              <a:t>finibus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purus</a:t>
            </a:r>
            <a:r>
              <a:rPr lang="en-US" sz="1467" dirty="0">
                <a:latin typeface="+mj-lt"/>
              </a:rPr>
              <a:t>. </a:t>
            </a:r>
            <a:r>
              <a:rPr lang="en-US" sz="1467" dirty="0" err="1">
                <a:latin typeface="+mj-lt"/>
              </a:rPr>
              <a:t>Praesent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consequat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lectus</a:t>
            </a:r>
            <a:r>
              <a:rPr lang="en-US" sz="1467" dirty="0">
                <a:latin typeface="+mj-lt"/>
              </a:rPr>
              <a:t> sit </a:t>
            </a:r>
            <a:r>
              <a:rPr lang="en-US" sz="1467" dirty="0" err="1">
                <a:latin typeface="+mj-lt"/>
              </a:rPr>
              <a:t>amet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tortor</a:t>
            </a:r>
            <a:r>
              <a:rPr lang="en-US" sz="1467" dirty="0">
                <a:latin typeface="+mj-lt"/>
              </a:rPr>
              <a:t> pharetra, </a:t>
            </a:r>
            <a:r>
              <a:rPr lang="en-US" sz="1467" dirty="0" err="1">
                <a:latin typeface="+mj-lt"/>
              </a:rPr>
              <a:t>sed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venenatis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eros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lacinia</a:t>
            </a:r>
            <a:r>
              <a:rPr lang="en-US" sz="1467" dirty="0">
                <a:latin typeface="+mj-lt"/>
              </a:rPr>
              <a:t>. In </a:t>
            </a:r>
            <a:r>
              <a:rPr lang="en-US" sz="1467" dirty="0" err="1">
                <a:latin typeface="+mj-lt"/>
              </a:rPr>
              <a:t>sed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erat</a:t>
            </a:r>
            <a:r>
              <a:rPr lang="en-US" sz="1467" dirty="0">
                <a:latin typeface="+mj-lt"/>
              </a:rPr>
              <a:t> libero. </a:t>
            </a:r>
            <a:r>
              <a:rPr lang="en-US" sz="1467" dirty="0" err="1">
                <a:latin typeface="+mj-lt"/>
              </a:rPr>
              <a:t>Sed</a:t>
            </a:r>
            <a:r>
              <a:rPr lang="en-US" sz="1467" dirty="0">
                <a:latin typeface="+mj-lt"/>
              </a:rPr>
              <a:t> lorem </a:t>
            </a:r>
            <a:r>
              <a:rPr lang="en-US" sz="1467" dirty="0" err="1">
                <a:latin typeface="+mj-lt"/>
              </a:rPr>
              <a:t>neque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commodo</a:t>
            </a:r>
            <a:r>
              <a:rPr lang="en-US" sz="1467" dirty="0">
                <a:latin typeface="+mj-lt"/>
              </a:rPr>
              <a:t> vitae ex at, pharetra convallis </a:t>
            </a:r>
            <a:r>
              <a:rPr lang="en-US" sz="1467" dirty="0" err="1">
                <a:latin typeface="+mj-lt"/>
              </a:rPr>
              <a:t>nunc</a:t>
            </a:r>
            <a:r>
              <a:rPr lang="en-US" sz="1467" dirty="0">
                <a:latin typeface="+mj-lt"/>
              </a:rPr>
              <a:t>. In </a:t>
            </a:r>
            <a:r>
              <a:rPr lang="en-US" sz="1467" dirty="0" err="1">
                <a:latin typeface="+mj-lt"/>
              </a:rPr>
              <a:t>vehicula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mauris</a:t>
            </a:r>
            <a:r>
              <a:rPr lang="en-US" sz="1467" dirty="0">
                <a:latin typeface="+mj-lt"/>
              </a:rPr>
              <a:t> ligula. </a:t>
            </a:r>
            <a:r>
              <a:rPr lang="en-US" sz="1467" dirty="0" err="1">
                <a:latin typeface="+mj-lt"/>
              </a:rPr>
              <a:t>Suspendisse</a:t>
            </a:r>
            <a:r>
              <a:rPr lang="en-US" sz="1467" dirty="0">
                <a:latin typeface="+mj-lt"/>
              </a:rPr>
              <a:t> in </a:t>
            </a:r>
            <a:r>
              <a:rPr lang="en-US" sz="1467" dirty="0" err="1">
                <a:latin typeface="+mj-lt"/>
              </a:rPr>
              <a:t>tellus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congue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odio</a:t>
            </a:r>
            <a:r>
              <a:rPr lang="en-US" sz="1467" dirty="0">
                <a:latin typeface="+mj-lt"/>
              </a:rPr>
              <a:t> pharetra </a:t>
            </a:r>
            <a:r>
              <a:rPr lang="en-US" sz="1467" dirty="0" err="1">
                <a:latin typeface="+mj-lt"/>
              </a:rPr>
              <a:t>finibus</a:t>
            </a:r>
            <a:r>
              <a:rPr lang="en-US" sz="1467" dirty="0">
                <a:latin typeface="+mj-lt"/>
              </a:rPr>
              <a:t>. Nam </a:t>
            </a:r>
            <a:r>
              <a:rPr lang="en-US" sz="1467" dirty="0" err="1">
                <a:latin typeface="+mj-lt"/>
              </a:rPr>
              <a:t>vel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auctor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justo</a:t>
            </a:r>
            <a:r>
              <a:rPr lang="en-US" sz="1467" dirty="0">
                <a:latin typeface="+mj-lt"/>
              </a:rPr>
              <a:t>, vitae </a:t>
            </a:r>
            <a:r>
              <a:rPr lang="en-US" sz="1467" dirty="0" err="1">
                <a:latin typeface="+mj-lt"/>
              </a:rPr>
              <a:t>hendrerit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orci</a:t>
            </a:r>
            <a:r>
              <a:rPr lang="en-US" sz="1467" dirty="0">
                <a:latin typeface="+mj-lt"/>
              </a:rPr>
              <a:t>. </a:t>
            </a:r>
            <a:r>
              <a:rPr lang="en-US" sz="1467" dirty="0" err="1">
                <a:latin typeface="+mj-lt"/>
              </a:rPr>
              <a:t>Duis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nec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sapien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viverra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bibendum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tellus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eget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pellentesque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massa</a:t>
            </a:r>
            <a:r>
              <a:rPr lang="en-US" sz="1467" dirty="0">
                <a:latin typeface="+mj-lt"/>
              </a:rPr>
              <a:t>. </a:t>
            </a:r>
            <a:r>
              <a:rPr lang="en-US" sz="1467" dirty="0" err="1">
                <a:latin typeface="+mj-lt"/>
              </a:rPr>
              <a:t>Nulla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feugiat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turpis</a:t>
            </a:r>
            <a:r>
              <a:rPr lang="en-US" sz="1467" dirty="0">
                <a:latin typeface="+mj-lt"/>
              </a:rPr>
              <a:t> et </a:t>
            </a:r>
            <a:r>
              <a:rPr lang="en-US" sz="1467" dirty="0" err="1">
                <a:latin typeface="+mj-lt"/>
              </a:rPr>
              <a:t>posuere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viverra</a:t>
            </a:r>
            <a:r>
              <a:rPr lang="en-US" sz="1467" dirty="0">
                <a:latin typeface="+mj-lt"/>
              </a:rPr>
              <a:t>, ipsum </a:t>
            </a:r>
            <a:r>
              <a:rPr lang="en-US" sz="1467" dirty="0" err="1">
                <a:latin typeface="+mj-lt"/>
              </a:rPr>
              <a:t>sem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tincidunt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est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finibus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tempor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nibh</a:t>
            </a:r>
            <a:r>
              <a:rPr lang="en-US" sz="1467" dirty="0">
                <a:latin typeface="+mj-lt"/>
              </a:rPr>
              <a:t> ante semper diam. </a:t>
            </a:r>
            <a:r>
              <a:rPr lang="en-US" sz="1467" dirty="0" err="1">
                <a:latin typeface="+mj-lt"/>
              </a:rPr>
              <a:t>Nullam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quis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euismod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neque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nec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facilisis</a:t>
            </a:r>
            <a:r>
              <a:rPr lang="en-US" sz="1467" dirty="0">
                <a:latin typeface="+mj-lt"/>
              </a:rPr>
              <a:t> sem. </a:t>
            </a:r>
            <a:r>
              <a:rPr lang="en-US" sz="1467" dirty="0" err="1">
                <a:latin typeface="+mj-lt"/>
              </a:rPr>
              <a:t>Morbi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egestas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iaculis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dignissim</a:t>
            </a:r>
            <a:r>
              <a:rPr lang="en-US" sz="1467" dirty="0">
                <a:latin typeface="+mj-lt"/>
              </a:rPr>
              <a:t>. In </a:t>
            </a:r>
            <a:r>
              <a:rPr lang="en-US" sz="1467" dirty="0" err="1">
                <a:latin typeface="+mj-lt"/>
              </a:rPr>
              <a:t>accumsan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tortor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elit</a:t>
            </a:r>
            <a:r>
              <a:rPr lang="en-US" sz="1467" dirty="0">
                <a:latin typeface="+mj-lt"/>
              </a:rPr>
              <a:t>, non </a:t>
            </a:r>
            <a:r>
              <a:rPr lang="en-US" sz="1467" dirty="0" err="1">
                <a:latin typeface="+mj-lt"/>
              </a:rPr>
              <a:t>euismod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eros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accumsan</a:t>
            </a:r>
            <a:r>
              <a:rPr lang="en-US" sz="1467" dirty="0">
                <a:latin typeface="+mj-lt"/>
              </a:rPr>
              <a:t> ac. </a:t>
            </a:r>
            <a:r>
              <a:rPr lang="en-US" sz="1467" dirty="0" err="1">
                <a:latin typeface="+mj-lt"/>
              </a:rPr>
              <a:t>Sed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ultrices</a:t>
            </a:r>
            <a:r>
              <a:rPr lang="en-US" sz="1467" dirty="0">
                <a:latin typeface="+mj-lt"/>
              </a:rPr>
              <a:t> mi lorem, </a:t>
            </a:r>
            <a:r>
              <a:rPr lang="en-US" sz="1467" dirty="0" err="1">
                <a:latin typeface="+mj-lt"/>
              </a:rPr>
              <a:t>ut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dignissim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nibh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facilisis</a:t>
            </a:r>
            <a:r>
              <a:rPr lang="en-US" sz="1467" dirty="0">
                <a:latin typeface="+mj-lt"/>
              </a:rPr>
              <a:t> vel.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76251" y="1439333"/>
            <a:ext cx="11239500" cy="457200"/>
          </a:xfrm>
        </p:spPr>
        <p:txBody>
          <a:bodyPr wrap="none" bIns="0">
            <a:noAutofit/>
          </a:bodyPr>
          <a:lstStyle>
            <a:lvl1pPr marL="0" indent="0">
              <a:spcBef>
                <a:spcPts val="384"/>
              </a:spcBef>
              <a:buNone/>
              <a:defRPr sz="1600" b="1" i="0" cap="all" spc="267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392546" y="955249"/>
            <a:ext cx="1140690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0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468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476253" y="1896533"/>
            <a:ext cx="5314948" cy="4072467"/>
          </a:xfrm>
        </p:spPr>
        <p:txBody>
          <a:bodyPr/>
          <a:lstStyle>
            <a:lvl1pPr marL="228594" indent="-228594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76252" y="1439333"/>
            <a:ext cx="5314949" cy="457200"/>
          </a:xfrm>
        </p:spPr>
        <p:txBody>
          <a:bodyPr wrap="none" bIns="0">
            <a:noAutofit/>
          </a:bodyPr>
          <a:lstStyle>
            <a:lvl1pPr marL="0" indent="0">
              <a:spcBef>
                <a:spcPts val="384"/>
              </a:spcBef>
              <a:buNone/>
              <a:defRPr sz="1600" b="1" i="0" cap="all" spc="267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6400799" y="1896533"/>
            <a:ext cx="5324476" cy="4072467"/>
          </a:xfrm>
        </p:spPr>
        <p:txBody>
          <a:bodyPr/>
          <a:lstStyle>
            <a:lvl1pPr marL="228594" indent="-228594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6400797" y="1439333"/>
            <a:ext cx="5324479" cy="457200"/>
          </a:xfrm>
        </p:spPr>
        <p:txBody>
          <a:bodyPr wrap="none" bIns="0">
            <a:noAutofit/>
          </a:bodyPr>
          <a:lstStyle>
            <a:lvl1pPr marL="0" indent="0">
              <a:spcBef>
                <a:spcPts val="384"/>
              </a:spcBef>
              <a:buNone/>
              <a:defRPr sz="1600" b="1" i="0" cap="all" spc="267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392546" y="955249"/>
            <a:ext cx="1140690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0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5461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476253" y="1439333"/>
            <a:ext cx="5314948" cy="4529667"/>
          </a:xfrm>
        </p:spPr>
        <p:txBody>
          <a:bodyPr/>
          <a:lstStyle>
            <a:lvl1pPr marL="228594" marR="0" indent="-228594" algn="l" defTabSz="1219170" rtl="0" eaLnBrk="1" fontAlgn="auto" latinLnBrk="0" hangingPunct="1">
              <a:lnSpc>
                <a:spcPts val="2133"/>
              </a:lnSpc>
              <a:spcBef>
                <a:spcPts val="352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7112000" y="0"/>
            <a:ext cx="5080000" cy="64262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133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392546" y="955249"/>
            <a:ext cx="562937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0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5612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476252" y="1896533"/>
            <a:ext cx="5314949" cy="4072467"/>
          </a:xfrm>
        </p:spPr>
        <p:txBody>
          <a:bodyPr/>
          <a:lstStyle>
            <a:lvl1pPr marL="228594" marR="0" indent="-228594" algn="l" defTabSz="1219170" rtl="0" eaLnBrk="1" fontAlgn="auto" latinLnBrk="0" hangingPunct="1">
              <a:lnSpc>
                <a:spcPts val="2133"/>
              </a:lnSpc>
              <a:spcBef>
                <a:spcPts val="352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7112000" y="0"/>
            <a:ext cx="5080000" cy="64262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133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6252" y="1439333"/>
            <a:ext cx="5314949" cy="457200"/>
          </a:xfrm>
        </p:spPr>
        <p:txBody>
          <a:bodyPr wrap="none" bIns="0">
            <a:noAutofit/>
          </a:bodyPr>
          <a:lstStyle>
            <a:lvl1pPr marL="0" indent="0">
              <a:spcBef>
                <a:spcPts val="384"/>
              </a:spcBef>
              <a:buNone/>
              <a:defRPr sz="1600" b="1" i="0" cap="all" spc="267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92546" y="955249"/>
            <a:ext cx="562937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0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2729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18" Type="http://schemas.openxmlformats.org/officeDocument/2006/relationships/image" Target="../media/image5.emf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5.emf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08621" y="1883221"/>
            <a:ext cx="5754624" cy="189590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add title here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4128" y="5125025"/>
            <a:ext cx="2593768" cy="532608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182880" tIns="91440" rIns="182880" bIns="0" rtlCol="0" anchor="ctr" anchorCtr="0"/>
          <a:lstStyle>
            <a:lvl1pPr algn="l">
              <a:defRPr sz="1600" b="1" cap="all" baseline="0">
                <a:solidFill>
                  <a:schemeClr val="bg1"/>
                </a:solidFill>
              </a:defRPr>
            </a:lvl1pPr>
          </a:lstStyle>
          <a:p>
            <a:fld id="{DD152CC7-60D7-49E2-BB42-1F3CB5F9D191}" type="datetimeFigureOut">
              <a:rPr lang="en-US" smtClean="0"/>
              <a:t>2020-02-13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794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64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133" b="1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457189" indent="0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133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indent="0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133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indent="0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133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indent="0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133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36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35519"/>
            <a:ext cx="12192000" cy="422483"/>
          </a:xfrm>
          <a:prstGeom prst="rect">
            <a:avLst/>
          </a:prstGeom>
          <a:solidFill>
            <a:srgbClr val="133C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486" y="1439333"/>
            <a:ext cx="11235265" cy="452966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Second</a:t>
            </a:r>
          </a:p>
          <a:p>
            <a:pPr lvl="2"/>
            <a:r>
              <a:rPr lang="en-US" dirty="0"/>
              <a:t>third</a:t>
            </a:r>
          </a:p>
          <a:p>
            <a:pPr lvl="3"/>
            <a:r>
              <a:rPr lang="en-US" dirty="0"/>
              <a:t>fourth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0485" y="6549297"/>
            <a:ext cx="627880" cy="222635"/>
          </a:xfrm>
          <a:prstGeom prst="rect">
            <a:avLst/>
          </a:prstGeom>
        </p:spPr>
      </p:pic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480486" y="304800"/>
            <a:ext cx="11235265" cy="402336"/>
          </a:xfrm>
          <a:prstGeom prst="rect">
            <a:avLst/>
          </a:prstGeom>
        </p:spPr>
        <p:txBody>
          <a:bodyPr vert="horz" wrap="none" lIns="0" tIns="45720" rIns="0" bIns="45720" rtlCol="0" anchor="ctr">
            <a:noAutofit/>
          </a:bodyPr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0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78E00D-81AB-8847-9E12-0981E03F6A7D}"/>
              </a:ext>
            </a:extLst>
          </p:cNvPr>
          <p:cNvSpPr txBox="1"/>
          <p:nvPr/>
        </p:nvSpPr>
        <p:spPr>
          <a:xfrm>
            <a:off x="1258111" y="6503131"/>
            <a:ext cx="3229583" cy="235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33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933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2019 EPAM Systems, Inc.</a:t>
            </a:r>
            <a:endParaRPr lang="en-US" sz="933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71997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</p:sldLayoutIdLst>
  <p:hf hdr="0" ftr="0" dt="0"/>
  <p:txStyles>
    <p:titleStyle>
      <a:lvl1pPr algn="l" defTabSz="1219170" rtl="0" eaLnBrk="1" latinLnBrk="0" hangingPunct="1">
        <a:lnSpc>
          <a:spcPct val="100000"/>
        </a:lnSpc>
        <a:spcBef>
          <a:spcPct val="0"/>
        </a:spcBef>
        <a:buNone/>
        <a:defRPr sz="2667" kern="1200" cap="none" spc="133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1219170" rtl="0" eaLnBrk="1" latinLnBrk="0" hangingPunct="1">
        <a:lnSpc>
          <a:spcPts val="2133"/>
        </a:lnSpc>
        <a:spcBef>
          <a:spcPts val="352"/>
        </a:spcBef>
        <a:spcAft>
          <a:spcPts val="400"/>
        </a:spcAft>
        <a:buFont typeface="Arial" panose="020B0604020202020204" pitchFamily="34" charset="0"/>
        <a:buChar char="•"/>
        <a:defRPr sz="1467" kern="1200">
          <a:solidFill>
            <a:schemeClr val="tx1"/>
          </a:solidFill>
          <a:latin typeface="+mn-lt"/>
          <a:ea typeface="+mn-ea"/>
          <a:cs typeface="+mn-cs"/>
        </a:defRPr>
      </a:lvl1pPr>
      <a:lvl2pPr marL="838179" indent="-228594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1467" kern="1200">
          <a:solidFill>
            <a:schemeClr val="tx1"/>
          </a:solidFill>
          <a:latin typeface="+mn-lt"/>
          <a:ea typeface="+mn-ea"/>
          <a:cs typeface="+mn-cs"/>
        </a:defRPr>
      </a:lvl2pPr>
      <a:lvl3pPr marL="1447764" indent="-228594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1467" kern="1200">
          <a:solidFill>
            <a:schemeClr val="tx1"/>
          </a:solidFill>
          <a:latin typeface="+mn-lt"/>
          <a:ea typeface="+mn-ea"/>
          <a:cs typeface="+mn-cs"/>
        </a:defRPr>
      </a:lvl3pPr>
      <a:lvl4pPr marL="2209745" indent="-380990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1467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indent="0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4">
          <p15:clr>
            <a:srgbClr val="F26B43"/>
          </p15:clr>
        </p15:guide>
        <p15:guide id="2" orient="horz" pos="338">
          <p15:clr>
            <a:srgbClr val="F26B43"/>
          </p15:clr>
        </p15:guide>
        <p15:guide id="3" orient="horz" pos="680">
          <p15:clr>
            <a:srgbClr val="F26B43"/>
          </p15:clr>
        </p15:guide>
        <p15:guide id="4" orient="horz" pos="2820">
          <p15:clr>
            <a:srgbClr val="F26B43"/>
          </p15:clr>
        </p15:guide>
        <p15:guide id="5" pos="226">
          <p15:clr>
            <a:srgbClr val="F26B43"/>
          </p15:clr>
        </p15:guide>
        <p15:guide id="6" pos="5535">
          <p15:clr>
            <a:srgbClr val="F26B43"/>
          </p15:clr>
        </p15:guide>
        <p15:guide id="7" orient="horz" pos="896">
          <p15:clr>
            <a:srgbClr val="F26B43"/>
          </p15:clr>
        </p15:guide>
        <p15:guide id="8" pos="2736">
          <p15:clr>
            <a:srgbClr val="F26B43"/>
          </p15:clr>
        </p15:guide>
        <p15:guide id="9" pos="3024">
          <p15:clr>
            <a:srgbClr val="F26B43"/>
          </p15:clr>
        </p15:guide>
        <p15:guide id="10" orient="horz" pos="3036">
          <p15:clr>
            <a:srgbClr val="F26B43"/>
          </p15:clr>
        </p15:guide>
        <p15:guide id="11" orient="horz" pos="3084">
          <p15:clr>
            <a:srgbClr val="F26B43"/>
          </p15:clr>
        </p15:guide>
        <p15:guide id="12" orient="horz" pos="3180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74606" y="2404304"/>
            <a:ext cx="7442791" cy="162690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endParaRPr lang="en-US" sz="5867" b="1" spc="267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435519"/>
            <a:ext cx="12192000" cy="422483"/>
          </a:xfrm>
          <a:prstGeom prst="rect">
            <a:avLst/>
          </a:prstGeom>
          <a:solidFill>
            <a:schemeClr val="accent1">
              <a:lumMod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0485" y="6549297"/>
            <a:ext cx="627880" cy="2226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32217A-8F11-8743-849F-F8E866BEB919}"/>
              </a:ext>
            </a:extLst>
          </p:cNvPr>
          <p:cNvSpPr txBox="1"/>
          <p:nvPr/>
        </p:nvSpPr>
        <p:spPr>
          <a:xfrm>
            <a:off x="1258111" y="6503131"/>
            <a:ext cx="3229583" cy="235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33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933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2019 EPAM Systems, Inc.</a:t>
            </a:r>
            <a:endParaRPr lang="en-US" sz="933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35730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</p:sldLayoutIdLst>
  <p:hf hdr="0" ftr="0" dt="0"/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333" kern="1200" cap="all" baseline="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8139C91-214A-464B-92F6-75C52E9D6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/>
              <a:t>Когда уже пора на микросервисы, GC tweaks, Event Sourcing и прочее? </a:t>
            </a:r>
            <a:endParaRPr lang="en-US" sz="40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57A74B-5139-4B81-BF0E-F8659064CE9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/>
              <a:t>Этапы развития проекта глазами программиста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761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48937AD-A891-488C-95B5-5E6E78B63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DE1BEE9-979B-4C7E-9D25-6FA660D9BA5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TBD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4772B4-58D7-4AD7-BB9B-1D7FE7073D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341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A5218-D885-4A6A-AEE6-DCB4CFE9C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A1808-A50B-4361-8937-F6800B93851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7C0349-71A2-4DB2-BC21-68EA9DD1994A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B7A15A-7344-45CF-992B-DD96A63A1A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82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023A44E-A1B6-4B2D-837F-3DB991485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Хороша ложка к обеду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7967C12-24E3-4FC4-B442-99753D5F502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TBD:</a:t>
            </a:r>
            <a:r>
              <a:rPr lang="ru-RU" dirty="0"/>
              <a:t>картинка из </a:t>
            </a:r>
            <a:r>
              <a:rPr lang="en-US" dirty="0"/>
              <a:t>elements </a:t>
            </a:r>
            <a:r>
              <a:rPr lang="en-US" dirty="0" err="1"/>
              <a:t>epam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BB12121-DF59-4298-B21E-6295EC33F6E8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356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84AF6-181B-46EE-8D33-A5BE1072E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Когда же использовать «продвинутые технологии»?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967545-E504-42F1-8A68-A925B6E3424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ru-RU" dirty="0"/>
              <a:t>Производительность (</a:t>
            </a:r>
            <a:r>
              <a:rPr lang="en-US" dirty="0"/>
              <a:t>Performance)</a:t>
            </a:r>
            <a:endParaRPr lang="ru-RU" dirty="0"/>
          </a:p>
          <a:p>
            <a:r>
              <a:rPr lang="ru-RU" dirty="0"/>
              <a:t>Масштабируемость</a:t>
            </a:r>
            <a:r>
              <a:rPr lang="en-US" dirty="0"/>
              <a:t> (Scalability)</a:t>
            </a:r>
            <a:endParaRPr lang="ru-RU" dirty="0"/>
          </a:p>
          <a:p>
            <a:r>
              <a:rPr lang="ru-RU" dirty="0"/>
              <a:t>Доступность</a:t>
            </a:r>
            <a:r>
              <a:rPr lang="en-US" dirty="0"/>
              <a:t> (Availability)</a:t>
            </a:r>
            <a:endParaRPr lang="ru-RU" dirty="0"/>
          </a:p>
          <a:p>
            <a:r>
              <a:rPr lang="ru-RU" dirty="0"/>
              <a:t>Удобство сопровождения</a:t>
            </a:r>
            <a:r>
              <a:rPr lang="en-US" dirty="0"/>
              <a:t> (Maintainability)</a:t>
            </a:r>
          </a:p>
          <a:p>
            <a:r>
              <a:rPr lang="ru-RU" dirty="0"/>
              <a:t>Тестируемость </a:t>
            </a:r>
            <a:r>
              <a:rPr lang="en-US" dirty="0"/>
              <a:t>(Testability)</a:t>
            </a:r>
            <a:endParaRPr lang="ru-RU" dirty="0"/>
          </a:p>
          <a:p>
            <a:r>
              <a:rPr lang="ru-RU" dirty="0"/>
              <a:t>...</a:t>
            </a:r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605C0C9-505A-430D-BF30-165B94A846E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/>
              <a:t>Не функциональные Требования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A2FEFB-63B0-43A9-B979-B24EB0D465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688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369FB497-EB1C-4DF1-B8EA-DCA7953A1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Этапы развития продукта</a:t>
            </a:r>
            <a:endParaRPr lang="en-US" dirty="0"/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35BD3BFA-30BF-404A-A767-BBD0459545B7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2577872425"/>
              </p:ext>
            </p:extLst>
          </p:nvPr>
        </p:nvGraphicFramePr>
        <p:xfrm>
          <a:off x="476250" y="1439863"/>
          <a:ext cx="11239500" cy="45291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489AEC-7528-4B29-B497-772D85D255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678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369FB497-EB1C-4DF1-B8EA-DCA7953A1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Этапы развития продукта</a:t>
            </a:r>
            <a:endParaRPr lang="en-US" dirty="0"/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35BD3BFA-30BF-404A-A767-BBD0459545B7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3293159434"/>
              </p:ext>
            </p:extLst>
          </p:nvPr>
        </p:nvGraphicFramePr>
        <p:xfrm>
          <a:off x="476250" y="1439863"/>
          <a:ext cx="11239500" cy="45291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489AEC-7528-4B29-B497-772D85D255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322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BF4154B-3EB6-43B5-9CEB-71E25C0AD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594C9681-5659-458E-B961-AFFC498AA5E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A037E7D-731B-40F9-A95C-04DCE06C3FE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6AE0730-BD88-4C25-BE77-E56C7144260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Up to date </a:t>
            </a:r>
            <a:r>
              <a:rPr lang="ru-RU" dirty="0"/>
              <a:t>технологии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BB487B8-6E87-44AA-BC36-911CF22E38F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18CEC2D-9861-482A-8811-A4D080D3EE8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8939EF3-BAAF-4E87-BE13-F6A788AB3BF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3198245-3CB3-403F-8199-AFD4474D419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6B69E0AF-EAC7-4AAC-B834-9C2353047F7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ru-RU" dirty="0"/>
              <a:t>Упор на качество и возврат технического долга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F58599C8-2412-4999-B0A0-F1D7B0AD9CA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ru-RU" dirty="0"/>
              <a:t>Капитальные вложения в инфраструктуру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869C604B-3EED-417A-A9E9-518617E679C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ru-RU" dirty="0"/>
              <a:t>Унаследованный код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658360C4-1518-4759-B82C-1F695BEDBF1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47963" y="4683945"/>
            <a:ext cx="4843237" cy="1164196"/>
          </a:xfrm>
        </p:spPr>
        <p:txBody>
          <a:bodyPr/>
          <a:lstStyle/>
          <a:p>
            <a:r>
              <a:rPr lang="ru-RU" dirty="0"/>
              <a:t>Неожиданные задачи, связанные с производительностью, масштабируемостью и проч.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E8BDFA-09E6-4076-9D94-A11CC6D2D1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01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84AF6-181B-46EE-8D33-A5BE1072E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Когда же использовать «продвинутые технологии»?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967545-E504-42F1-8A68-A925B6E3424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ru-RU" dirty="0"/>
              <a:t>Производительность (</a:t>
            </a:r>
            <a:r>
              <a:rPr lang="en-US" dirty="0"/>
              <a:t>Performance)</a:t>
            </a:r>
            <a:endParaRPr lang="ru-RU" dirty="0"/>
          </a:p>
          <a:p>
            <a:r>
              <a:rPr lang="ru-RU" dirty="0"/>
              <a:t>Масштабируемость</a:t>
            </a:r>
            <a:r>
              <a:rPr lang="en-US" dirty="0"/>
              <a:t> (Scalability)</a:t>
            </a:r>
            <a:endParaRPr lang="ru-RU" dirty="0"/>
          </a:p>
          <a:p>
            <a:r>
              <a:rPr lang="ru-RU" dirty="0"/>
              <a:t>Доступность</a:t>
            </a:r>
            <a:r>
              <a:rPr lang="en-US" dirty="0"/>
              <a:t> (Availability)</a:t>
            </a:r>
            <a:endParaRPr lang="ru-RU" dirty="0"/>
          </a:p>
          <a:p>
            <a:r>
              <a:rPr lang="ru-RU" dirty="0"/>
              <a:t>Удобство сопровождения</a:t>
            </a:r>
            <a:r>
              <a:rPr lang="en-US" dirty="0"/>
              <a:t> (Maintainability)</a:t>
            </a:r>
          </a:p>
          <a:p>
            <a:r>
              <a:rPr lang="ru-RU" dirty="0"/>
              <a:t>Тестируемость </a:t>
            </a:r>
            <a:r>
              <a:rPr lang="en-US" dirty="0"/>
              <a:t>(Testability)</a:t>
            </a:r>
            <a:endParaRPr lang="ru-RU" dirty="0"/>
          </a:p>
          <a:p>
            <a:r>
              <a:rPr lang="ru-RU" dirty="0"/>
              <a:t>...</a:t>
            </a:r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605C0C9-505A-430D-BF30-165B94A846E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/>
              <a:t>Не функциональные Требования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A9FC5D2-CFF8-4F47-B4A0-61C5C4A77432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ru-RU" dirty="0"/>
          </a:p>
          <a:p>
            <a:r>
              <a:rPr lang="en-US" dirty="0"/>
              <a:t>Growth</a:t>
            </a:r>
            <a:endParaRPr lang="ru-RU" dirty="0"/>
          </a:p>
          <a:p>
            <a:r>
              <a:rPr lang="en-US" dirty="0"/>
              <a:t>Maturity</a:t>
            </a:r>
            <a:endParaRPr lang="ru-RU" dirty="0"/>
          </a:p>
          <a:p>
            <a:r>
              <a:rPr lang="en-US" dirty="0"/>
              <a:t>Extension</a:t>
            </a:r>
            <a:endParaRPr lang="ru-RU" dirty="0"/>
          </a:p>
          <a:p>
            <a:r>
              <a:rPr lang="en-US" dirty="0"/>
              <a:t>Decline</a:t>
            </a:r>
            <a:endParaRPr lang="ru-RU" dirty="0"/>
          </a:p>
          <a:p>
            <a:endParaRPr lang="ru-RU" dirty="0"/>
          </a:p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50A9160-7921-426D-8B3F-6F2499108A3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Этап развития продукта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A2FEFB-63B0-43A9-B979-B24EB0D465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470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theme/theme1.xml><?xml version="1.0" encoding="utf-8"?>
<a:theme xmlns:a="http://schemas.openxmlformats.org/drawingml/2006/main" name="Covers">
  <a:themeElements>
    <a:clrScheme name="Custom 6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464547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740A320D-646C-4C12-89B1-0B127236B0F7}"/>
    </a:ext>
  </a:extLst>
</a:theme>
</file>

<file path=ppt/theme/theme2.xml><?xml version="1.0" encoding="utf-8"?>
<a:theme xmlns:a="http://schemas.openxmlformats.org/drawingml/2006/main" name="General">
  <a:themeElements>
    <a:clrScheme name="Custom 7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5C4EAAF8-284D-4A65-B20F-C47DE8AC2658}"/>
    </a:ext>
  </a:extLst>
</a:theme>
</file>

<file path=ppt/theme/theme3.xml><?xml version="1.0" encoding="utf-8"?>
<a:theme xmlns:a="http://schemas.openxmlformats.org/drawingml/2006/main" name="Breakers">
  <a:themeElements>
    <a:clrScheme name="Custom 8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67367244-F583-44E6-8F01-4BEACD686630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EPAM_PPT_template-02_13_19</Template>
  <TotalTime>1522</TotalTime>
  <Words>213</Words>
  <Application>Microsoft Office PowerPoint</Application>
  <PresentationFormat>Widescreen</PresentationFormat>
  <Paragraphs>55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Covers</vt:lpstr>
      <vt:lpstr>General</vt:lpstr>
      <vt:lpstr>Breakers</vt:lpstr>
      <vt:lpstr>Когда уже пора на микросервисы, GC tweaks, Event Sourcing и прочее? </vt:lpstr>
      <vt:lpstr>About me</vt:lpstr>
      <vt:lpstr>PowerPoint Presentation</vt:lpstr>
      <vt:lpstr>Хороша ложка к обеду</vt:lpstr>
      <vt:lpstr>Когда же использовать «продвинутые технологии»?</vt:lpstr>
      <vt:lpstr>Этапы развития продукта</vt:lpstr>
      <vt:lpstr>Этапы развития продукта</vt:lpstr>
      <vt:lpstr>Extension</vt:lpstr>
      <vt:lpstr>Когда же использовать «продвинутые технологии»?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Aleksandr Kugushev</dc:creator>
  <cp:lastModifiedBy>Aleksandr Kugushev</cp:lastModifiedBy>
  <cp:revision>24</cp:revision>
  <dcterms:created xsi:type="dcterms:W3CDTF">2020-02-13T15:42:13Z</dcterms:created>
  <dcterms:modified xsi:type="dcterms:W3CDTF">2020-02-14T17:04:59Z</dcterms:modified>
</cp:coreProperties>
</file>