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58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ик" id="{E1F82317-CE22-4870-A4CE-9560EDFA7F24}">
          <p14:sldIdLst>
            <p14:sldId id="256"/>
          </p14:sldIdLst>
        </p14:section>
        <p14:section name="Вступление" id="{36F2B720-C2EF-4A05-AC31-D0454CCD2217}">
          <p14:sldIdLst>
            <p14:sldId id="257"/>
            <p14:sldId id="259"/>
            <p14:sldId id="260"/>
            <p14:sldId id="261"/>
            <p14:sldId id="258"/>
            <p14:sldId id="267"/>
          </p14:sldIdLst>
        </p14:section>
        <p14:section name="Основная часть" id="{FAF5C4B2-7A24-4F41-9972-49C34D0A4706}">
          <p14:sldIdLst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Вывод" id="{4C6A982C-CEEC-4660-9421-06DED533CBE3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98" autoAdjust="0"/>
  </p:normalViewPr>
  <p:slideViewPr>
    <p:cSldViewPr snapToGrid="0">
      <p:cViewPr varScale="1">
        <p:scale>
          <a:sx n="79" d="100"/>
          <a:sy n="79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47937-8844-444D-ACC0-77A251FA5D6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46921-B4EB-4062-9CC3-057C02F9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(повторяем код в тестах) (это как тестирование кода программистами)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Прогибалка стульев икея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Тестовый стенд по спецификации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ru-RU" dirty="0"/>
              <a:t>Про недостатки спросить зал</a:t>
            </a:r>
          </a:p>
          <a:p>
            <a:pPr lvl="1"/>
            <a:r>
              <a:rPr lang="en-US" dirty="0"/>
              <a:t>TDD </a:t>
            </a:r>
            <a:r>
              <a:rPr lang="ru-RU" dirty="0"/>
              <a:t>как религия</a:t>
            </a:r>
          </a:p>
          <a:p>
            <a:pPr lvl="1"/>
            <a:r>
              <a:rPr lang="ru-RU" dirty="0"/>
              <a:t>Есть приверженцы, есть противники</a:t>
            </a:r>
          </a:p>
          <a:p>
            <a:pPr lvl="1"/>
            <a:r>
              <a:rPr lang="en-US" dirty="0"/>
              <a:t>Code Retreat </a:t>
            </a:r>
            <a:r>
              <a:rPr lang="ru-RU" dirty="0"/>
              <a:t>как секта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C312-3B01-4A45-B8A8-3EB590FFC2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4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3429-9397-41FA-8564-15A13E055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Last, Test First, TDD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B7C73-253F-42EE-87AD-5BCA33DA9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4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1781-1B71-4A69-ABF1-7E1F9269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Первых шаг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882-C5A4-4E65-AD9C-02228B75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красную линию</a:t>
            </a:r>
          </a:p>
          <a:p>
            <a:endParaRPr lang="ru-RU" dirty="0"/>
          </a:p>
          <a:p>
            <a:r>
              <a:rPr lang="ru-RU" dirty="0"/>
              <a:t>У нас появилась крупица требований</a:t>
            </a:r>
          </a:p>
          <a:p>
            <a:r>
              <a:rPr lang="en-US" dirty="0"/>
              <a:t>Test Last OK, </a:t>
            </a:r>
            <a:r>
              <a:rPr lang="ru-RU" dirty="0"/>
              <a:t>но </a:t>
            </a:r>
            <a:r>
              <a:rPr lang="en-US" dirty="0"/>
              <a:t>TDD </a:t>
            </a:r>
            <a:r>
              <a:rPr lang="ru-RU" dirty="0"/>
              <a:t>даст несколько больше</a:t>
            </a:r>
          </a:p>
          <a:p>
            <a:r>
              <a:rPr lang="ru-RU" dirty="0"/>
              <a:t>Мы начинаем рисовать красную линию, без того что бы понять что такое красная линия</a:t>
            </a:r>
          </a:p>
          <a:p>
            <a:r>
              <a:rPr lang="ru-RU" dirty="0"/>
              <a:t>У нас уже будет тест</a:t>
            </a:r>
          </a:p>
          <a:p>
            <a:r>
              <a:rPr lang="ru-RU" dirty="0"/>
              <a:t>Проще спроектировать интерфейс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5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7FB5-78B0-4478-8D9B-7C1A9D9A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Разгон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7B7C-C3F7-4DB5-9940-CD7B7E47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7 красных линий (перечитай текст, найди «пока хорошо»)</a:t>
            </a:r>
          </a:p>
          <a:p>
            <a:endParaRPr lang="ru-RU" dirty="0"/>
          </a:p>
          <a:p>
            <a:r>
              <a:rPr lang="ru-RU" dirty="0"/>
              <a:t>Мы уже сформировали костяк</a:t>
            </a:r>
          </a:p>
          <a:p>
            <a:r>
              <a:rPr lang="ru-RU" dirty="0"/>
              <a:t>Так что можем теперь сделать несколько тестов «по спецификации»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2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E80C-D4EE-4D6C-BFC3-3F57ECAA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сложности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3844-44FD-44ED-A219-47D44AFC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7 перпендикулярных красных линий</a:t>
            </a:r>
          </a:p>
          <a:p>
            <a:endParaRPr lang="ru-RU" dirty="0"/>
          </a:p>
          <a:p>
            <a:r>
              <a:rPr lang="ru-RU" dirty="0"/>
              <a:t>Что же делать???</a:t>
            </a:r>
            <a:r>
              <a:rPr lang="en-US" dirty="0"/>
              <a:t> </a:t>
            </a:r>
            <a:r>
              <a:rPr lang="ru-RU" dirty="0"/>
              <a:t>Как я это сделаю?</a:t>
            </a:r>
          </a:p>
          <a:p>
            <a:r>
              <a:rPr lang="ru-RU" dirty="0"/>
              <a:t>Найти хороший психологический метод решения проблем</a:t>
            </a:r>
          </a:p>
          <a:p>
            <a:pPr lvl="1"/>
            <a:r>
              <a:rPr lang="ru-RU" dirty="0"/>
              <a:t>Метод утенка</a:t>
            </a:r>
          </a:p>
          <a:p>
            <a:pPr lvl="1"/>
            <a:r>
              <a:rPr lang="ru-RU" dirty="0"/>
              <a:t>Метод 5 вопросов</a:t>
            </a:r>
          </a:p>
          <a:p>
            <a:r>
              <a:rPr lang="ru-RU" dirty="0"/>
              <a:t>Грамулька тербований – грамулька теста – </a:t>
            </a:r>
            <a:r>
              <a:rPr lang="en-US" dirty="0"/>
              <a:t>TDD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Решение – многомерное пространство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2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A315-8848-4667-AE88-9909ABFE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потока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C0F9-D78D-4059-892E-4F7F582F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Пофилосовствовать без приявзки к требованиям</a:t>
            </a:r>
          </a:p>
          <a:p>
            <a:endParaRPr lang="ru-RU" dirty="0"/>
          </a:p>
          <a:p>
            <a:r>
              <a:rPr lang="ru-RU" dirty="0"/>
              <a:t>Кто то говорит, что код в состояни и потока получает плохим</a:t>
            </a:r>
          </a:p>
          <a:p>
            <a:r>
              <a:rPr lang="ru-RU" dirty="0"/>
              <a:t>Состояние потока плохо вяжется с </a:t>
            </a:r>
            <a:r>
              <a:rPr lang="en-US" dirty="0"/>
              <a:t>TDD</a:t>
            </a:r>
            <a:endParaRPr lang="ru-RU" dirty="0"/>
          </a:p>
          <a:p>
            <a:r>
              <a:rPr lang="ru-RU" dirty="0"/>
              <a:t>От состояния потока человек получает удовольствие, так что в топку</a:t>
            </a:r>
            <a:r>
              <a:rPr lang="en-US" dirty="0"/>
              <a:t> </a:t>
            </a:r>
            <a:r>
              <a:rPr lang="ru-RU" dirty="0"/>
              <a:t>правила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3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8FF1-5B54-4973-A05C-2D4C42C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потока, «на излете»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FFE9-8737-4543-8629-7494E66A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усталость берет свое</a:t>
            </a:r>
          </a:p>
          <a:p>
            <a:endParaRPr lang="ru-RU" dirty="0"/>
          </a:p>
          <a:p>
            <a:r>
              <a:rPr lang="ru-RU" dirty="0"/>
              <a:t>Перейти на </a:t>
            </a:r>
            <a:r>
              <a:rPr lang="en-US" dirty="0"/>
              <a:t>TDD </a:t>
            </a:r>
            <a:r>
              <a:rPr lang="ru-RU" dirty="0"/>
              <a:t>для новых требований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2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DADD-81A4-4786-98E3-269B28D2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Демотивация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2DB1-EA52-4843-9F34-F64BE209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из них синие, одна прозрачная</a:t>
            </a:r>
          </a:p>
          <a:p>
            <a:endParaRPr lang="ru-RU" dirty="0"/>
          </a:p>
          <a:p>
            <a:r>
              <a:rPr lang="ru-RU" dirty="0"/>
              <a:t>Фотка демотивированного эксперта</a:t>
            </a:r>
          </a:p>
          <a:p>
            <a:endParaRPr lang="ru-RU" dirty="0"/>
          </a:p>
          <a:p>
            <a:r>
              <a:rPr lang="ru-RU" dirty="0"/>
              <a:t>Демотивация – антипоток, а раз </a:t>
            </a:r>
            <a:r>
              <a:rPr lang="en-US" dirty="0"/>
              <a:t>TDD </a:t>
            </a:r>
            <a:r>
              <a:rPr lang="ru-RU" dirty="0"/>
              <a:t>не очень подходит для потока, что и для демотивации идеально подойдет</a:t>
            </a:r>
          </a:p>
          <a:p>
            <a:r>
              <a:rPr lang="ru-RU" dirty="0"/>
              <a:t>Механичность </a:t>
            </a:r>
            <a:r>
              <a:rPr lang="en-US" dirty="0"/>
              <a:t>TDD</a:t>
            </a:r>
            <a:r>
              <a:rPr lang="ru-RU" dirty="0"/>
              <a:t>, можно отслкючить вдохновление и изобретательство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6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3933-1AA7-4981-AB8A-848CF09A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Готовое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8196-E297-4960-AFEA-6A47DBDE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GOF </a:t>
            </a:r>
            <a:r>
              <a:rPr lang="ru-RU" dirty="0"/>
              <a:t>паттерн, </a:t>
            </a:r>
            <a:r>
              <a:rPr lang="en-US" dirty="0"/>
              <a:t>Domain </a:t>
            </a:r>
            <a:r>
              <a:rPr lang="ru-RU" dirty="0"/>
              <a:t>паттерн</a:t>
            </a:r>
          </a:p>
          <a:p>
            <a:endParaRPr lang="ru-RU" dirty="0"/>
          </a:p>
          <a:p>
            <a:r>
              <a:rPr lang="ru-RU" dirty="0"/>
              <a:t>Ну зачем сначала пистаь тесты на то, что и так понятно как будет рабоать</a:t>
            </a:r>
          </a:p>
          <a:p>
            <a:endParaRPr lang="ru-RU" dirty="0"/>
          </a:p>
          <a:p>
            <a:r>
              <a:rPr lang="ru-RU" dirty="0"/>
              <a:t>НО обложить тестами надо для легаси и своих измненеий так как код все равно меняется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4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5583-D0F5-40FE-95F7-BB7C16C7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 </a:t>
            </a:r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627D-4794-427F-978D-A11B4738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писать тест на последовательность команд?</a:t>
            </a:r>
          </a:p>
          <a:p>
            <a:endParaRPr lang="ru-RU" dirty="0"/>
          </a:p>
          <a:p>
            <a:r>
              <a:rPr lang="ru-RU" dirty="0"/>
              <a:t>На самомо деле можно: </a:t>
            </a:r>
            <a:r>
              <a:rPr lang="en-US" dirty="0"/>
              <a:t>Integration Test Driven Development.</a:t>
            </a:r>
          </a:p>
          <a:p>
            <a:endParaRPr lang="en-US" dirty="0"/>
          </a:p>
          <a:p>
            <a:r>
              <a:rPr lang="ru-RU" dirty="0"/>
              <a:t>Рассказать про </a:t>
            </a:r>
            <a:r>
              <a:rPr lang="en-US" dirty="0" err="1"/>
              <a:t>Ealsticsearch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1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C8E9-BE16-4581-B380-09D06B19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поднять свою мотивацию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0F3A-9781-40AD-9F56-C699E48A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оставили эесперта демотивированным, но как же можно поднять свою моиивацию. </a:t>
            </a:r>
          </a:p>
          <a:p>
            <a:endParaRPr lang="ru-RU" dirty="0"/>
          </a:p>
          <a:p>
            <a:r>
              <a:rPr lang="ru-RU" dirty="0"/>
              <a:t>Вы любите хакатоны? Любите говнокодить? А именно </a:t>
            </a:r>
            <a:r>
              <a:rPr lang="en-US" dirty="0"/>
              <a:t>TDD</a:t>
            </a:r>
            <a:r>
              <a:rPr lang="ru-RU" dirty="0"/>
              <a:t> позволяет знатно поговонокодить!!!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3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D77C-B31C-467F-A45E-EA41E512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Легаси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9CDC-5379-4B70-AE06-51BED1C3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в форме котенка</a:t>
            </a:r>
          </a:p>
          <a:p>
            <a:endParaRPr lang="ru-RU" dirty="0"/>
          </a:p>
          <a:p>
            <a:r>
              <a:rPr lang="ru-RU" dirty="0"/>
              <a:t>Цикл – написал, запустил, проверил</a:t>
            </a:r>
          </a:p>
          <a:p>
            <a:endParaRPr lang="ru-RU" dirty="0"/>
          </a:p>
          <a:p>
            <a:r>
              <a:rPr lang="ru-RU" dirty="0"/>
              <a:t>Но можно в конце закомментать строчку кода и напистаь тест, красный, потом раскоментать.</a:t>
            </a:r>
          </a:p>
          <a:p>
            <a:r>
              <a:rPr lang="ru-RU" dirty="0"/>
              <a:t>Так вы выключаете из головы реализацию и начинаете писать спецификацию на модуль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8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C1D2-A9EB-4FF7-87E7-7AEE688B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Вступление/О себе/Еще какая хрень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9ADA-84E5-410E-BD42-E6C549AC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99-7171-42BB-BC0C-24391B52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E51A-F426-47BD-9692-42DC0E88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инструменты с умом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13A2-943A-4A32-B803-9418A377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577D-A5A4-4C8D-8F2E-D29789D7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приверженцы </a:t>
            </a:r>
            <a:r>
              <a:rPr lang="en-US" dirty="0"/>
              <a:t>Test Last</a:t>
            </a:r>
          </a:p>
          <a:p>
            <a:r>
              <a:rPr lang="ru-RU" dirty="0"/>
              <a:t>Есть приверженцы </a:t>
            </a:r>
            <a:r>
              <a:rPr lang="en-US" dirty="0"/>
              <a:t>TDD</a:t>
            </a:r>
          </a:p>
          <a:p>
            <a:r>
              <a:rPr lang="ru-RU" dirty="0"/>
              <a:t>При этом </a:t>
            </a:r>
            <a:r>
              <a:rPr lang="en-US" dirty="0"/>
              <a:t>TDD </a:t>
            </a:r>
            <a:r>
              <a:rPr lang="ru-RU" dirty="0"/>
              <a:t>и </a:t>
            </a:r>
            <a:r>
              <a:rPr lang="en-US" dirty="0"/>
              <a:t>Test First</a:t>
            </a:r>
            <a:r>
              <a:rPr lang="ru-RU" dirty="0"/>
              <a:t> подходы несколько различаются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3344-6E51-4ED9-997D-3632B944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C374-5EB5-477C-A4AB-4B1A92DB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Привычно</a:t>
            </a:r>
          </a:p>
          <a:p>
            <a:r>
              <a:rPr lang="ru-RU" dirty="0"/>
              <a:t>Быстро</a:t>
            </a:r>
          </a:p>
          <a:p>
            <a:r>
              <a:rPr lang="ru-RU" dirty="0"/>
              <a:t>Универсально</a:t>
            </a:r>
          </a:p>
          <a:p>
            <a:endParaRPr lang="ru-RU" dirty="0"/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Иногда сложно написать тесты</a:t>
            </a:r>
          </a:p>
          <a:p>
            <a:pPr lvl="1"/>
            <a:r>
              <a:rPr lang="ru-RU" dirty="0"/>
              <a:t>Понимание реализации влияет на тест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63A3-4718-4487-915A-7C1F244D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3D87-4741-4003-BA7B-26889D7B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пишем много тестов сразу и на все</a:t>
            </a:r>
          </a:p>
          <a:p>
            <a:endParaRPr lang="ru-RU" dirty="0"/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Сложно/невозможно работать без интерфейса</a:t>
            </a:r>
          </a:p>
          <a:p>
            <a:pPr lvl="1"/>
            <a:r>
              <a:rPr lang="ru-RU" dirty="0"/>
              <a:t>Вся инфраструктурастатрической типизации против этого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396D-96C0-4BAD-82C6-EA4E0C60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32F6-8AB3-4103-8D50-E9D080EA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Итеративная разработка: тест на маленький кусок функциональности, маленький кусок функциональности, повторить</a:t>
            </a:r>
          </a:p>
          <a:p>
            <a:endParaRPr lang="en-US" dirty="0"/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Высокий порог входа</a:t>
            </a:r>
          </a:p>
          <a:p>
            <a:pPr lvl="1"/>
            <a:r>
              <a:rPr lang="ru-RU" dirty="0"/>
              <a:t>Много лишних телодвижений</a:t>
            </a:r>
          </a:p>
          <a:p>
            <a:pPr lvl="1"/>
            <a:r>
              <a:rPr lang="ru-RU" dirty="0"/>
              <a:t>Замедляет разработку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8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1576-7EEE-4BB1-B89A-CED53EAA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Frist vs TDD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EF37-BFEB-4183-A18C-21F59D14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vs Agile</a:t>
            </a:r>
          </a:p>
        </p:txBody>
      </p:sp>
    </p:spTree>
    <p:extLst>
      <p:ext uri="{BB962C8B-B14F-4D97-AF65-F5344CB8AC3E}">
        <p14:creationId xmlns:p14="http://schemas.microsoft.com/office/powerpoint/2010/main" val="326735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0B8E-6CF2-453E-8575-19BB576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Семь красных линий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0055-09F0-4316-96C2-E74D192F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Фотку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2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1F32-9ADC-4F82-BFC5-CA25B9E9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разработки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F29F-396E-4FBC-891C-6523E329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Нам надо нарисовать 7 красных линий</a:t>
            </a:r>
          </a:p>
          <a:p>
            <a:endParaRPr lang="ru-RU" dirty="0"/>
          </a:p>
          <a:p>
            <a:r>
              <a:rPr lang="ru-RU" dirty="0"/>
              <a:t>У нас пустой лист</a:t>
            </a:r>
          </a:p>
          <a:p>
            <a:r>
              <a:rPr lang="ru-RU" dirty="0"/>
              <a:t>Показать пустой класс</a:t>
            </a:r>
            <a:endParaRPr lang="en-US" dirty="0"/>
          </a:p>
          <a:p>
            <a:r>
              <a:rPr lang="ru-RU" dirty="0"/>
              <a:t>Найти холивары на эту тему (</a:t>
            </a:r>
            <a:r>
              <a:rPr lang="en-US" dirty="0" err="1"/>
              <a:t>RadioT</a:t>
            </a:r>
            <a:r>
              <a:rPr lang="en-US" dirty="0"/>
              <a:t>)</a:t>
            </a:r>
          </a:p>
          <a:p>
            <a:endParaRPr lang="ru-RU" dirty="0"/>
          </a:p>
          <a:p>
            <a:r>
              <a:rPr lang="en-US" dirty="0"/>
              <a:t>TDD/Test Last </a:t>
            </a:r>
            <a:r>
              <a:rPr lang="ru-RU" dirty="0"/>
              <a:t>равнозначны</a:t>
            </a:r>
          </a:p>
        </p:txBody>
      </p:sp>
    </p:spTree>
    <p:extLst>
      <p:ext uri="{BB962C8B-B14F-4D97-AF65-F5344CB8AC3E}">
        <p14:creationId xmlns:p14="http://schemas.microsoft.com/office/powerpoint/2010/main" val="422026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513</Words>
  <Application>Microsoft Office PowerPoint</Application>
  <PresentationFormat>Widescreen</PresentationFormat>
  <Paragraphs>116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Test Last, Test First, TDD</vt:lpstr>
      <vt:lpstr>Вступление/О себе/Еще какая хрень</vt:lpstr>
      <vt:lpstr>Постановка проблемы</vt:lpstr>
      <vt:lpstr>Test Last</vt:lpstr>
      <vt:lpstr>Test First</vt:lpstr>
      <vt:lpstr>TDD</vt:lpstr>
      <vt:lpstr>Test Frist vs TDD </vt:lpstr>
      <vt:lpstr>Семь красных линий</vt:lpstr>
      <vt:lpstr>Начало разработки </vt:lpstr>
      <vt:lpstr>Первых шаг</vt:lpstr>
      <vt:lpstr>Разгон</vt:lpstr>
      <vt:lpstr>Первые сложности</vt:lpstr>
      <vt:lpstr>Состояние потока</vt:lpstr>
      <vt:lpstr>Состояние потока, «на излете»</vt:lpstr>
      <vt:lpstr>Демотивация</vt:lpstr>
      <vt:lpstr>Готовое решение</vt:lpstr>
      <vt:lpstr>Взаимодействие с  API</vt:lpstr>
      <vt:lpstr>Как поднять свою мотивацию</vt:lpstr>
      <vt:lpstr>Легаси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Last, Test First, TDD</dc:title>
  <dc:creator>Aleksandr Kugushev</dc:creator>
  <cp:lastModifiedBy>Aleksandr Kugushev</cp:lastModifiedBy>
  <cp:revision>31</cp:revision>
  <dcterms:created xsi:type="dcterms:W3CDTF">2018-07-15T07:49:08Z</dcterms:created>
  <dcterms:modified xsi:type="dcterms:W3CDTF">2018-07-16T18:12:55Z</dcterms:modified>
</cp:coreProperties>
</file>