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6" r:id="rId9"/>
    <p:sldId id="277" r:id="rId10"/>
    <p:sldId id="278" r:id="rId11"/>
    <p:sldId id="264" r:id="rId12"/>
    <p:sldId id="279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E1F82317-CE22-4870-A4CE-9560EDFA7F24}">
          <p14:sldIdLst>
            <p14:sldId id="256"/>
          </p14:sldIdLst>
        </p14:section>
        <p14:section name="Вступление" id="{36F2B720-C2EF-4A05-AC31-D0454CCD2217}">
          <p14:sldIdLst>
            <p14:sldId id="257"/>
            <p14:sldId id="259"/>
            <p14:sldId id="260"/>
            <p14:sldId id="261"/>
            <p14:sldId id="258"/>
          </p14:sldIdLst>
        </p14:section>
        <p14:section name="Основная часть" id="{FAF5C4B2-7A24-4F41-9972-49C34D0A4706}">
          <p14:sldIdLst>
            <p14:sldId id="262"/>
            <p14:sldId id="276"/>
            <p14:sldId id="277"/>
            <p14:sldId id="278"/>
            <p14:sldId id="264"/>
            <p14:sldId id="279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Вывод" id="{4C6A982C-CEEC-4660-9421-06DED533CBE3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98" autoAdjust="0"/>
  </p:normalViewPr>
  <p:slideViewPr>
    <p:cSldViewPr snapToGrid="0">
      <p:cViewPr varScale="1">
        <p:scale>
          <a:sx n="78" d="100"/>
          <a:sy n="78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5AD67-1113-4814-94E3-F3CEDBE0EE2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B47FD-12E2-4315-9788-D890440F9993}">
      <dgm:prSet phldrT="[Text]"/>
      <dgm:spPr/>
      <dgm:t>
        <a:bodyPr/>
        <a:lstStyle/>
        <a:p>
          <a:r>
            <a:rPr lang="en-US" dirty="0"/>
            <a:t>TDD</a:t>
          </a:r>
        </a:p>
      </dgm:t>
    </dgm:pt>
    <dgm:pt modelId="{91199796-D4A3-495E-9A01-D1EAB62069F5}" type="parTrans" cxnId="{2CFC4CAF-B48F-4E64-A596-46E263968938}">
      <dgm:prSet/>
      <dgm:spPr/>
      <dgm:t>
        <a:bodyPr/>
        <a:lstStyle/>
        <a:p>
          <a:endParaRPr lang="en-US"/>
        </a:p>
      </dgm:t>
    </dgm:pt>
    <dgm:pt modelId="{A6EEC09B-5895-4EBE-87A3-7C286B1D3B76}" type="sibTrans" cxnId="{2CFC4CAF-B48F-4E64-A596-46E263968938}">
      <dgm:prSet/>
      <dgm:spPr/>
      <dgm:t>
        <a:bodyPr/>
        <a:lstStyle/>
        <a:p>
          <a:endParaRPr lang="en-US"/>
        </a:p>
      </dgm:t>
    </dgm:pt>
    <dgm:pt modelId="{F7FF6FC5-301B-4FA0-B1EA-755BB4C7333B}">
      <dgm:prSet phldrT="[Text]"/>
      <dgm:spPr/>
      <dgm:t>
        <a:bodyPr/>
        <a:lstStyle/>
        <a:p>
          <a:r>
            <a:rPr lang="en-US" dirty="0"/>
            <a:t>Test Last</a:t>
          </a:r>
        </a:p>
      </dgm:t>
    </dgm:pt>
    <dgm:pt modelId="{7D0B8929-594A-49F6-A122-65067B542254}" type="parTrans" cxnId="{5E801FCD-3732-4224-93CA-E279DA01CB54}">
      <dgm:prSet/>
      <dgm:spPr/>
      <dgm:t>
        <a:bodyPr/>
        <a:lstStyle/>
        <a:p>
          <a:endParaRPr lang="en-US"/>
        </a:p>
      </dgm:t>
    </dgm:pt>
    <dgm:pt modelId="{FBADECBF-B7D7-49F1-B9C1-7FB14737D679}" type="sibTrans" cxnId="{5E801FCD-3732-4224-93CA-E279DA01CB54}">
      <dgm:prSet/>
      <dgm:spPr/>
      <dgm:t>
        <a:bodyPr/>
        <a:lstStyle/>
        <a:p>
          <a:endParaRPr lang="en-US"/>
        </a:p>
      </dgm:t>
    </dgm:pt>
    <dgm:pt modelId="{FC4469C3-770B-4390-968A-B378F8417FB2}">
      <dgm:prSet phldrT="[Text]"/>
      <dgm:spPr/>
      <dgm:t>
        <a:bodyPr/>
        <a:lstStyle/>
        <a:p>
          <a:r>
            <a:rPr lang="en-US" dirty="0"/>
            <a:t>TLD</a:t>
          </a:r>
        </a:p>
      </dgm:t>
    </dgm:pt>
    <dgm:pt modelId="{A39250B8-5CD7-465D-A850-5F3C4A5DB4A3}" type="parTrans" cxnId="{B5C1A61C-ED14-4628-926D-2EB334507FF8}">
      <dgm:prSet/>
      <dgm:spPr/>
      <dgm:t>
        <a:bodyPr/>
        <a:lstStyle/>
        <a:p>
          <a:endParaRPr lang="en-US"/>
        </a:p>
      </dgm:t>
    </dgm:pt>
    <dgm:pt modelId="{8165710D-1C72-4A71-A398-9685246D9890}" type="sibTrans" cxnId="{B5C1A61C-ED14-4628-926D-2EB334507FF8}">
      <dgm:prSet/>
      <dgm:spPr/>
      <dgm:t>
        <a:bodyPr/>
        <a:lstStyle/>
        <a:p>
          <a:endParaRPr lang="en-US"/>
        </a:p>
      </dgm:t>
    </dgm:pt>
    <dgm:pt modelId="{0CDF3487-37D3-4F6A-876C-5BEE3B8D2BA4}">
      <dgm:prSet phldrT="[Text]"/>
      <dgm:spPr/>
      <dgm:t>
        <a:bodyPr/>
        <a:lstStyle/>
        <a:p>
          <a:r>
            <a:rPr lang="en-US" dirty="0"/>
            <a:t>Test First</a:t>
          </a:r>
        </a:p>
      </dgm:t>
    </dgm:pt>
    <dgm:pt modelId="{0765B929-90C9-48D3-9AF1-FDEFDFB6DB12}" type="parTrans" cxnId="{948045AD-6F5C-4A50-AC84-2CCC87D4828C}">
      <dgm:prSet/>
      <dgm:spPr/>
      <dgm:t>
        <a:bodyPr/>
        <a:lstStyle/>
        <a:p>
          <a:endParaRPr lang="en-US"/>
        </a:p>
      </dgm:t>
    </dgm:pt>
    <dgm:pt modelId="{16E4F920-5A0A-4C2A-BD1A-96C4E430ECD9}" type="sibTrans" cxnId="{948045AD-6F5C-4A50-AC84-2CCC87D4828C}">
      <dgm:prSet/>
      <dgm:spPr/>
      <dgm:t>
        <a:bodyPr/>
        <a:lstStyle/>
        <a:p>
          <a:endParaRPr lang="en-US"/>
        </a:p>
      </dgm:t>
    </dgm:pt>
    <dgm:pt modelId="{1120CEDF-97F3-4987-85C3-38B97D4DC09D}">
      <dgm:prSet phldrT="[Text]"/>
      <dgm:spPr/>
      <dgm:t>
        <a:bodyPr/>
        <a:lstStyle/>
        <a:p>
          <a:endParaRPr lang="en-US" dirty="0"/>
        </a:p>
      </dgm:t>
    </dgm:pt>
    <dgm:pt modelId="{BD593D72-686C-4E44-B54A-F039D04D178B}" type="parTrans" cxnId="{28D25EAA-DA57-4E64-852B-D12D8254AC78}">
      <dgm:prSet/>
      <dgm:spPr/>
      <dgm:t>
        <a:bodyPr/>
        <a:lstStyle/>
        <a:p>
          <a:endParaRPr lang="en-US"/>
        </a:p>
      </dgm:t>
    </dgm:pt>
    <dgm:pt modelId="{BBDE7086-B873-4D26-BD8D-0BC85FB73E53}" type="sibTrans" cxnId="{28D25EAA-DA57-4E64-852B-D12D8254AC78}">
      <dgm:prSet/>
      <dgm:spPr/>
      <dgm:t>
        <a:bodyPr/>
        <a:lstStyle/>
        <a:p>
          <a:endParaRPr lang="en-US"/>
        </a:p>
      </dgm:t>
    </dgm:pt>
    <dgm:pt modelId="{B302FCA3-8B81-4530-B9E9-4EDA94B5F487}" type="pres">
      <dgm:prSet presAssocID="{60F5AD67-1113-4814-94E3-F3CEDBE0EE20}" presName="Name0" presStyleCnt="0">
        <dgm:presLayoutVars>
          <dgm:dir/>
          <dgm:animOne val="branch"/>
          <dgm:animLvl val="lvl"/>
        </dgm:presLayoutVars>
      </dgm:prSet>
      <dgm:spPr/>
    </dgm:pt>
    <dgm:pt modelId="{53787BA0-E025-4994-8F10-1FBB6EDFE183}" type="pres">
      <dgm:prSet presAssocID="{F7FF6FC5-301B-4FA0-B1EA-755BB4C7333B}" presName="chaos" presStyleCnt="0"/>
      <dgm:spPr/>
    </dgm:pt>
    <dgm:pt modelId="{3D689DA7-3CCD-4CA7-A37F-B6A933562E7D}" type="pres">
      <dgm:prSet presAssocID="{F7FF6FC5-301B-4FA0-B1EA-755BB4C7333B}" presName="parTx1" presStyleLbl="revTx" presStyleIdx="0" presStyleCnt="3"/>
      <dgm:spPr/>
    </dgm:pt>
    <dgm:pt modelId="{C66A7BDF-27FB-4760-ACCE-3529118A4E2C}" type="pres">
      <dgm:prSet presAssocID="{F7FF6FC5-301B-4FA0-B1EA-755BB4C7333B}" presName="c1" presStyleLbl="node1" presStyleIdx="0" presStyleCnt="19"/>
      <dgm:spPr/>
    </dgm:pt>
    <dgm:pt modelId="{F04FEE48-0357-4225-9388-826637283D94}" type="pres">
      <dgm:prSet presAssocID="{F7FF6FC5-301B-4FA0-B1EA-755BB4C7333B}" presName="c2" presStyleLbl="node1" presStyleIdx="1" presStyleCnt="19"/>
      <dgm:spPr/>
    </dgm:pt>
    <dgm:pt modelId="{11B15580-AA98-4A0D-A284-E02C2C65782C}" type="pres">
      <dgm:prSet presAssocID="{F7FF6FC5-301B-4FA0-B1EA-755BB4C7333B}" presName="c3" presStyleLbl="node1" presStyleIdx="2" presStyleCnt="19"/>
      <dgm:spPr/>
    </dgm:pt>
    <dgm:pt modelId="{03A7026B-8E44-4EE8-8708-76488652FDF1}" type="pres">
      <dgm:prSet presAssocID="{F7FF6FC5-301B-4FA0-B1EA-755BB4C7333B}" presName="c4" presStyleLbl="node1" presStyleIdx="3" presStyleCnt="19"/>
      <dgm:spPr/>
    </dgm:pt>
    <dgm:pt modelId="{35F1EC82-4352-434D-855D-23FAD8CBEFB8}" type="pres">
      <dgm:prSet presAssocID="{F7FF6FC5-301B-4FA0-B1EA-755BB4C7333B}" presName="c5" presStyleLbl="node1" presStyleIdx="4" presStyleCnt="19"/>
      <dgm:spPr/>
    </dgm:pt>
    <dgm:pt modelId="{8C88EED1-F32C-4F5D-8D0C-941A2D173475}" type="pres">
      <dgm:prSet presAssocID="{F7FF6FC5-301B-4FA0-B1EA-755BB4C7333B}" presName="c6" presStyleLbl="node1" presStyleIdx="5" presStyleCnt="19"/>
      <dgm:spPr/>
    </dgm:pt>
    <dgm:pt modelId="{B7A434F8-1C9B-4ED5-8BB3-6396342AAFB7}" type="pres">
      <dgm:prSet presAssocID="{F7FF6FC5-301B-4FA0-B1EA-755BB4C7333B}" presName="c7" presStyleLbl="node1" presStyleIdx="6" presStyleCnt="19"/>
      <dgm:spPr/>
    </dgm:pt>
    <dgm:pt modelId="{9AC66A0F-D084-4792-B9F7-D90E0C6AF6FF}" type="pres">
      <dgm:prSet presAssocID="{F7FF6FC5-301B-4FA0-B1EA-755BB4C7333B}" presName="c8" presStyleLbl="node1" presStyleIdx="7" presStyleCnt="19"/>
      <dgm:spPr/>
    </dgm:pt>
    <dgm:pt modelId="{6568822F-6EFD-4F6A-AB4B-9547985AA682}" type="pres">
      <dgm:prSet presAssocID="{F7FF6FC5-301B-4FA0-B1EA-755BB4C7333B}" presName="c9" presStyleLbl="node1" presStyleIdx="8" presStyleCnt="19"/>
      <dgm:spPr/>
    </dgm:pt>
    <dgm:pt modelId="{AAE5B079-6222-4EDD-9E16-9E2CCC5D6DC0}" type="pres">
      <dgm:prSet presAssocID="{F7FF6FC5-301B-4FA0-B1EA-755BB4C7333B}" presName="c10" presStyleLbl="node1" presStyleIdx="9" presStyleCnt="19"/>
      <dgm:spPr/>
    </dgm:pt>
    <dgm:pt modelId="{D8AB9E18-BE95-4F27-A22E-32219B9E7B79}" type="pres">
      <dgm:prSet presAssocID="{F7FF6FC5-301B-4FA0-B1EA-755BB4C7333B}" presName="c11" presStyleLbl="node1" presStyleIdx="10" presStyleCnt="19"/>
      <dgm:spPr/>
    </dgm:pt>
    <dgm:pt modelId="{0540D474-CDA1-41AE-9E2A-6FA5FA6C4504}" type="pres">
      <dgm:prSet presAssocID="{F7FF6FC5-301B-4FA0-B1EA-755BB4C7333B}" presName="c12" presStyleLbl="node1" presStyleIdx="11" presStyleCnt="19"/>
      <dgm:spPr/>
    </dgm:pt>
    <dgm:pt modelId="{D882EEAD-AB81-4C12-BA84-F5069F20CC12}" type="pres">
      <dgm:prSet presAssocID="{F7FF6FC5-301B-4FA0-B1EA-755BB4C7333B}" presName="c13" presStyleLbl="node1" presStyleIdx="12" presStyleCnt="19"/>
      <dgm:spPr/>
    </dgm:pt>
    <dgm:pt modelId="{599B6CE9-A09F-4438-A17E-42A045EFBC3F}" type="pres">
      <dgm:prSet presAssocID="{F7FF6FC5-301B-4FA0-B1EA-755BB4C7333B}" presName="c14" presStyleLbl="node1" presStyleIdx="13" presStyleCnt="19"/>
      <dgm:spPr/>
    </dgm:pt>
    <dgm:pt modelId="{90AAAE7C-2232-4100-BDDC-A8372F356925}" type="pres">
      <dgm:prSet presAssocID="{F7FF6FC5-301B-4FA0-B1EA-755BB4C7333B}" presName="c15" presStyleLbl="node1" presStyleIdx="14" presStyleCnt="19"/>
      <dgm:spPr/>
    </dgm:pt>
    <dgm:pt modelId="{F9A64C42-5DCB-4C63-AD6B-E073E521FB9D}" type="pres">
      <dgm:prSet presAssocID="{F7FF6FC5-301B-4FA0-B1EA-755BB4C7333B}" presName="c16" presStyleLbl="node1" presStyleIdx="15" presStyleCnt="19"/>
      <dgm:spPr/>
    </dgm:pt>
    <dgm:pt modelId="{2EDE897F-D6D3-46F0-BFFF-D41859F7D11B}" type="pres">
      <dgm:prSet presAssocID="{F7FF6FC5-301B-4FA0-B1EA-755BB4C7333B}" presName="c17" presStyleLbl="node1" presStyleIdx="16" presStyleCnt="19"/>
      <dgm:spPr/>
    </dgm:pt>
    <dgm:pt modelId="{A582B84A-BC42-42A0-AA59-9393DE3779CB}" type="pres">
      <dgm:prSet presAssocID="{F7FF6FC5-301B-4FA0-B1EA-755BB4C7333B}" presName="c18" presStyleLbl="node1" presStyleIdx="17" presStyleCnt="19"/>
      <dgm:spPr/>
    </dgm:pt>
    <dgm:pt modelId="{3E935B4B-2E4E-46E5-BD94-3FC625E0064B}" type="pres">
      <dgm:prSet presAssocID="{FBADECBF-B7D7-49F1-B9C1-7FB14737D679}" presName="chevronComposite1" presStyleCnt="0"/>
      <dgm:spPr/>
    </dgm:pt>
    <dgm:pt modelId="{52004CEE-D33F-4C5B-B730-A484F6CD21C6}" type="pres">
      <dgm:prSet presAssocID="{FBADECBF-B7D7-49F1-B9C1-7FB14737D679}" presName="chevron1" presStyleLbl="sibTrans2D1" presStyleIdx="0" presStyleCnt="2"/>
      <dgm:spPr/>
    </dgm:pt>
    <dgm:pt modelId="{6BBE0FEF-DC69-48C7-9C13-B9E9896E9AF8}" type="pres">
      <dgm:prSet presAssocID="{FBADECBF-B7D7-49F1-B9C1-7FB14737D679}" presName="spChevron1" presStyleCnt="0"/>
      <dgm:spPr/>
    </dgm:pt>
    <dgm:pt modelId="{823A714C-FC10-4E05-A511-5E8FA5D75EDA}" type="pres">
      <dgm:prSet presAssocID="{1120CEDF-97F3-4987-85C3-38B97D4DC09D}" presName="middle" presStyleCnt="0"/>
      <dgm:spPr/>
    </dgm:pt>
    <dgm:pt modelId="{9702FE96-1F4F-44DA-921F-9C1EC2E938FF}" type="pres">
      <dgm:prSet presAssocID="{1120CEDF-97F3-4987-85C3-38B97D4DC09D}" presName="parTxMid" presStyleLbl="revTx" presStyleIdx="1" presStyleCnt="3"/>
      <dgm:spPr/>
    </dgm:pt>
    <dgm:pt modelId="{7EA6925E-409F-440D-8D9C-F27DBCDBFBF9}" type="pres">
      <dgm:prSet presAssocID="{1120CEDF-97F3-4987-85C3-38B97D4DC09D}" presName="desTxMid" presStyleLbl="revTx" presStyleIdx="2" presStyleCnt="3">
        <dgm:presLayoutVars>
          <dgm:bulletEnabled val="1"/>
        </dgm:presLayoutVars>
      </dgm:prSet>
      <dgm:spPr/>
    </dgm:pt>
    <dgm:pt modelId="{DF3DFBCB-CEAA-4CFD-ABDD-F3F7B05097AA}" type="pres">
      <dgm:prSet presAssocID="{1120CEDF-97F3-4987-85C3-38B97D4DC09D}" presName="spMid" presStyleCnt="0"/>
      <dgm:spPr/>
    </dgm:pt>
    <dgm:pt modelId="{5FBF219A-7C6A-4F5F-8C82-1EB15179715B}" type="pres">
      <dgm:prSet presAssocID="{BBDE7086-B873-4D26-BD8D-0BC85FB73E53}" presName="chevronComposite1" presStyleCnt="0"/>
      <dgm:spPr/>
    </dgm:pt>
    <dgm:pt modelId="{64C3A785-D4FB-48DB-9A76-CF8EB6DC3994}" type="pres">
      <dgm:prSet presAssocID="{BBDE7086-B873-4D26-BD8D-0BC85FB73E53}" presName="chevron1" presStyleLbl="sibTrans2D1" presStyleIdx="1" presStyleCnt="2"/>
      <dgm:spPr/>
    </dgm:pt>
    <dgm:pt modelId="{72BEA24D-58F4-4BC3-9624-2C5F8D7DD9FD}" type="pres">
      <dgm:prSet presAssocID="{BBDE7086-B873-4D26-BD8D-0BC85FB73E53}" presName="spChevron1" presStyleCnt="0"/>
      <dgm:spPr/>
    </dgm:pt>
    <dgm:pt modelId="{53A81317-757B-48BE-8BBA-D915142DF1FF}" type="pres">
      <dgm:prSet presAssocID="{54EB47FD-12E2-4315-9788-D890440F9993}" presName="last" presStyleCnt="0"/>
      <dgm:spPr/>
    </dgm:pt>
    <dgm:pt modelId="{353B56CF-E7A9-49E8-8C8E-2A2B8FC172DB}" type="pres">
      <dgm:prSet presAssocID="{54EB47FD-12E2-4315-9788-D890440F9993}" presName="circleTx" presStyleLbl="node1" presStyleIdx="18" presStyleCnt="19"/>
      <dgm:spPr/>
    </dgm:pt>
    <dgm:pt modelId="{5495D695-F0B9-4B25-AA33-83F3A13CBBA2}" type="pres">
      <dgm:prSet presAssocID="{54EB47FD-12E2-4315-9788-D890440F9993}" presName="spN" presStyleCnt="0"/>
      <dgm:spPr/>
    </dgm:pt>
  </dgm:ptLst>
  <dgm:cxnLst>
    <dgm:cxn modelId="{B5C1A61C-ED14-4628-926D-2EB334507FF8}" srcId="{1120CEDF-97F3-4987-85C3-38B97D4DC09D}" destId="{FC4469C3-770B-4390-968A-B378F8417FB2}" srcOrd="1" destOrd="0" parTransId="{A39250B8-5CD7-465D-A850-5F3C4A5DB4A3}" sibTransId="{8165710D-1C72-4A71-A398-9685246D9890}"/>
    <dgm:cxn modelId="{A53D3D6B-82D1-4F96-8251-713866AFF81D}" type="presOf" srcId="{FC4469C3-770B-4390-968A-B378F8417FB2}" destId="{7EA6925E-409F-440D-8D9C-F27DBCDBFBF9}" srcOrd="0" destOrd="1" presId="urn:microsoft.com/office/officeart/2009/3/layout/RandomtoResultProcess"/>
    <dgm:cxn modelId="{E26451A5-7C83-4156-A97E-978739498D0A}" type="presOf" srcId="{1120CEDF-97F3-4987-85C3-38B97D4DC09D}" destId="{9702FE96-1F4F-44DA-921F-9C1EC2E938FF}" srcOrd="0" destOrd="0" presId="urn:microsoft.com/office/officeart/2009/3/layout/RandomtoResultProcess"/>
    <dgm:cxn modelId="{09DE19A8-C7EC-4AAF-9695-1E275BCF09B7}" type="presOf" srcId="{60F5AD67-1113-4814-94E3-F3CEDBE0EE20}" destId="{B302FCA3-8B81-4530-B9E9-4EDA94B5F487}" srcOrd="0" destOrd="0" presId="urn:microsoft.com/office/officeart/2009/3/layout/RandomtoResultProcess"/>
    <dgm:cxn modelId="{28D25EAA-DA57-4E64-852B-D12D8254AC78}" srcId="{60F5AD67-1113-4814-94E3-F3CEDBE0EE20}" destId="{1120CEDF-97F3-4987-85C3-38B97D4DC09D}" srcOrd="1" destOrd="0" parTransId="{BD593D72-686C-4E44-B54A-F039D04D178B}" sibTransId="{BBDE7086-B873-4D26-BD8D-0BC85FB73E53}"/>
    <dgm:cxn modelId="{948045AD-6F5C-4A50-AC84-2CCC87D4828C}" srcId="{1120CEDF-97F3-4987-85C3-38B97D4DC09D}" destId="{0CDF3487-37D3-4F6A-876C-5BEE3B8D2BA4}" srcOrd="0" destOrd="0" parTransId="{0765B929-90C9-48D3-9AF1-FDEFDFB6DB12}" sibTransId="{16E4F920-5A0A-4C2A-BD1A-96C4E430ECD9}"/>
    <dgm:cxn modelId="{2CFC4CAF-B48F-4E64-A596-46E263968938}" srcId="{60F5AD67-1113-4814-94E3-F3CEDBE0EE20}" destId="{54EB47FD-12E2-4315-9788-D890440F9993}" srcOrd="2" destOrd="0" parTransId="{91199796-D4A3-495E-9A01-D1EAB62069F5}" sibTransId="{A6EEC09B-5895-4EBE-87A3-7C286B1D3B76}"/>
    <dgm:cxn modelId="{36B136C2-60FE-4276-A39C-6C749CDA2F46}" type="presOf" srcId="{0CDF3487-37D3-4F6A-876C-5BEE3B8D2BA4}" destId="{7EA6925E-409F-440D-8D9C-F27DBCDBFBF9}" srcOrd="0" destOrd="0" presId="urn:microsoft.com/office/officeart/2009/3/layout/RandomtoResultProcess"/>
    <dgm:cxn modelId="{5E801FCD-3732-4224-93CA-E279DA01CB54}" srcId="{60F5AD67-1113-4814-94E3-F3CEDBE0EE20}" destId="{F7FF6FC5-301B-4FA0-B1EA-755BB4C7333B}" srcOrd="0" destOrd="0" parTransId="{7D0B8929-594A-49F6-A122-65067B542254}" sibTransId="{FBADECBF-B7D7-49F1-B9C1-7FB14737D679}"/>
    <dgm:cxn modelId="{74156DE9-FF53-4117-B952-04993583E751}" type="presOf" srcId="{54EB47FD-12E2-4315-9788-D890440F9993}" destId="{353B56CF-E7A9-49E8-8C8E-2A2B8FC172DB}" srcOrd="0" destOrd="0" presId="urn:microsoft.com/office/officeart/2009/3/layout/RandomtoResultProcess"/>
    <dgm:cxn modelId="{FACAF5F1-78CF-4E04-BD38-CD5795E559FC}" type="presOf" srcId="{F7FF6FC5-301B-4FA0-B1EA-755BB4C7333B}" destId="{3D689DA7-3CCD-4CA7-A37F-B6A933562E7D}" srcOrd="0" destOrd="0" presId="urn:microsoft.com/office/officeart/2009/3/layout/RandomtoResultProcess"/>
    <dgm:cxn modelId="{43CBAA56-845D-4C91-A800-1601BD1E3025}" type="presParOf" srcId="{B302FCA3-8B81-4530-B9E9-4EDA94B5F487}" destId="{53787BA0-E025-4994-8F10-1FBB6EDFE183}" srcOrd="0" destOrd="0" presId="urn:microsoft.com/office/officeart/2009/3/layout/RandomtoResultProcess"/>
    <dgm:cxn modelId="{2C1F2FD8-1593-47DF-B31B-AE1DD59805A6}" type="presParOf" srcId="{53787BA0-E025-4994-8F10-1FBB6EDFE183}" destId="{3D689DA7-3CCD-4CA7-A37F-B6A933562E7D}" srcOrd="0" destOrd="0" presId="urn:microsoft.com/office/officeart/2009/3/layout/RandomtoResultProcess"/>
    <dgm:cxn modelId="{B1034183-9A8A-4792-9628-98D8AD841BC3}" type="presParOf" srcId="{53787BA0-E025-4994-8F10-1FBB6EDFE183}" destId="{C66A7BDF-27FB-4760-ACCE-3529118A4E2C}" srcOrd="1" destOrd="0" presId="urn:microsoft.com/office/officeart/2009/3/layout/RandomtoResultProcess"/>
    <dgm:cxn modelId="{D883695B-4339-4681-AB46-698D61DEAB64}" type="presParOf" srcId="{53787BA0-E025-4994-8F10-1FBB6EDFE183}" destId="{F04FEE48-0357-4225-9388-826637283D94}" srcOrd="2" destOrd="0" presId="urn:microsoft.com/office/officeart/2009/3/layout/RandomtoResultProcess"/>
    <dgm:cxn modelId="{F76A18EE-139E-47DC-8F5D-AE040F369759}" type="presParOf" srcId="{53787BA0-E025-4994-8F10-1FBB6EDFE183}" destId="{11B15580-AA98-4A0D-A284-E02C2C65782C}" srcOrd="3" destOrd="0" presId="urn:microsoft.com/office/officeart/2009/3/layout/RandomtoResultProcess"/>
    <dgm:cxn modelId="{819C1C90-1B41-4BF8-B6EA-7B0E6D03968F}" type="presParOf" srcId="{53787BA0-E025-4994-8F10-1FBB6EDFE183}" destId="{03A7026B-8E44-4EE8-8708-76488652FDF1}" srcOrd="4" destOrd="0" presId="urn:microsoft.com/office/officeart/2009/3/layout/RandomtoResultProcess"/>
    <dgm:cxn modelId="{DAC3FE78-58CA-4702-9471-B0BFB5423DA3}" type="presParOf" srcId="{53787BA0-E025-4994-8F10-1FBB6EDFE183}" destId="{35F1EC82-4352-434D-855D-23FAD8CBEFB8}" srcOrd="5" destOrd="0" presId="urn:microsoft.com/office/officeart/2009/3/layout/RandomtoResultProcess"/>
    <dgm:cxn modelId="{CC16E307-599A-4376-B170-9D1ADE43DE1F}" type="presParOf" srcId="{53787BA0-E025-4994-8F10-1FBB6EDFE183}" destId="{8C88EED1-F32C-4F5D-8D0C-941A2D173475}" srcOrd="6" destOrd="0" presId="urn:microsoft.com/office/officeart/2009/3/layout/RandomtoResultProcess"/>
    <dgm:cxn modelId="{67B58D92-8C25-4A9E-830A-82DDC53A8E02}" type="presParOf" srcId="{53787BA0-E025-4994-8F10-1FBB6EDFE183}" destId="{B7A434F8-1C9B-4ED5-8BB3-6396342AAFB7}" srcOrd="7" destOrd="0" presId="urn:microsoft.com/office/officeart/2009/3/layout/RandomtoResultProcess"/>
    <dgm:cxn modelId="{B3BB59E3-55D7-4205-97CA-F13D1AFD26F5}" type="presParOf" srcId="{53787BA0-E025-4994-8F10-1FBB6EDFE183}" destId="{9AC66A0F-D084-4792-B9F7-D90E0C6AF6FF}" srcOrd="8" destOrd="0" presId="urn:microsoft.com/office/officeart/2009/3/layout/RandomtoResultProcess"/>
    <dgm:cxn modelId="{91B9E108-E38C-4EFC-AD22-265158074693}" type="presParOf" srcId="{53787BA0-E025-4994-8F10-1FBB6EDFE183}" destId="{6568822F-6EFD-4F6A-AB4B-9547985AA682}" srcOrd="9" destOrd="0" presId="urn:microsoft.com/office/officeart/2009/3/layout/RandomtoResultProcess"/>
    <dgm:cxn modelId="{AEAA2642-3DEB-4A1C-9E93-962EBAB160A7}" type="presParOf" srcId="{53787BA0-E025-4994-8F10-1FBB6EDFE183}" destId="{AAE5B079-6222-4EDD-9E16-9E2CCC5D6DC0}" srcOrd="10" destOrd="0" presId="urn:microsoft.com/office/officeart/2009/3/layout/RandomtoResultProcess"/>
    <dgm:cxn modelId="{9EEE328D-28A4-4B11-B8FF-4A4E992571E7}" type="presParOf" srcId="{53787BA0-E025-4994-8F10-1FBB6EDFE183}" destId="{D8AB9E18-BE95-4F27-A22E-32219B9E7B79}" srcOrd="11" destOrd="0" presId="urn:microsoft.com/office/officeart/2009/3/layout/RandomtoResultProcess"/>
    <dgm:cxn modelId="{13A586C7-4612-4C76-849D-E00BF50EF531}" type="presParOf" srcId="{53787BA0-E025-4994-8F10-1FBB6EDFE183}" destId="{0540D474-CDA1-41AE-9E2A-6FA5FA6C4504}" srcOrd="12" destOrd="0" presId="urn:microsoft.com/office/officeart/2009/3/layout/RandomtoResultProcess"/>
    <dgm:cxn modelId="{4C4BBA88-004F-4310-937E-9058B3DF02C4}" type="presParOf" srcId="{53787BA0-E025-4994-8F10-1FBB6EDFE183}" destId="{D882EEAD-AB81-4C12-BA84-F5069F20CC12}" srcOrd="13" destOrd="0" presId="urn:microsoft.com/office/officeart/2009/3/layout/RandomtoResultProcess"/>
    <dgm:cxn modelId="{10F6A0CC-C172-40BA-8A01-59AF8C0FA4A3}" type="presParOf" srcId="{53787BA0-E025-4994-8F10-1FBB6EDFE183}" destId="{599B6CE9-A09F-4438-A17E-42A045EFBC3F}" srcOrd="14" destOrd="0" presId="urn:microsoft.com/office/officeart/2009/3/layout/RandomtoResultProcess"/>
    <dgm:cxn modelId="{EA7A298C-42CF-4881-B78C-415C533DDD01}" type="presParOf" srcId="{53787BA0-E025-4994-8F10-1FBB6EDFE183}" destId="{90AAAE7C-2232-4100-BDDC-A8372F356925}" srcOrd="15" destOrd="0" presId="urn:microsoft.com/office/officeart/2009/3/layout/RandomtoResultProcess"/>
    <dgm:cxn modelId="{9E1033A6-92F4-4168-A1F7-AF86149004CA}" type="presParOf" srcId="{53787BA0-E025-4994-8F10-1FBB6EDFE183}" destId="{F9A64C42-5DCB-4C63-AD6B-E073E521FB9D}" srcOrd="16" destOrd="0" presId="urn:microsoft.com/office/officeart/2009/3/layout/RandomtoResultProcess"/>
    <dgm:cxn modelId="{52A291C6-CE95-43B5-87A4-0FC5E00812F5}" type="presParOf" srcId="{53787BA0-E025-4994-8F10-1FBB6EDFE183}" destId="{2EDE897F-D6D3-46F0-BFFF-D41859F7D11B}" srcOrd="17" destOrd="0" presId="urn:microsoft.com/office/officeart/2009/3/layout/RandomtoResultProcess"/>
    <dgm:cxn modelId="{E73833C0-8962-4A8E-B9BA-1A0629AE2A24}" type="presParOf" srcId="{53787BA0-E025-4994-8F10-1FBB6EDFE183}" destId="{A582B84A-BC42-42A0-AA59-9393DE3779CB}" srcOrd="18" destOrd="0" presId="urn:microsoft.com/office/officeart/2009/3/layout/RandomtoResultProcess"/>
    <dgm:cxn modelId="{12BDDE5F-CCE7-4BD2-BBF1-3DB7362ACAD7}" type="presParOf" srcId="{B302FCA3-8B81-4530-B9E9-4EDA94B5F487}" destId="{3E935B4B-2E4E-46E5-BD94-3FC625E0064B}" srcOrd="1" destOrd="0" presId="urn:microsoft.com/office/officeart/2009/3/layout/RandomtoResultProcess"/>
    <dgm:cxn modelId="{628FA25E-0877-4AAA-A0C9-52C40DF41BF2}" type="presParOf" srcId="{3E935B4B-2E4E-46E5-BD94-3FC625E0064B}" destId="{52004CEE-D33F-4C5B-B730-A484F6CD21C6}" srcOrd="0" destOrd="0" presId="urn:microsoft.com/office/officeart/2009/3/layout/RandomtoResultProcess"/>
    <dgm:cxn modelId="{8ADC48FF-5028-4FEA-B54E-B81A1AFD4063}" type="presParOf" srcId="{3E935B4B-2E4E-46E5-BD94-3FC625E0064B}" destId="{6BBE0FEF-DC69-48C7-9C13-B9E9896E9AF8}" srcOrd="1" destOrd="0" presId="urn:microsoft.com/office/officeart/2009/3/layout/RandomtoResultProcess"/>
    <dgm:cxn modelId="{DB65EC9B-C586-482E-AABD-51CC4F185D62}" type="presParOf" srcId="{B302FCA3-8B81-4530-B9E9-4EDA94B5F487}" destId="{823A714C-FC10-4E05-A511-5E8FA5D75EDA}" srcOrd="2" destOrd="0" presId="urn:microsoft.com/office/officeart/2009/3/layout/RandomtoResultProcess"/>
    <dgm:cxn modelId="{B2A06974-B5C6-4FBC-891C-EA341003D236}" type="presParOf" srcId="{823A714C-FC10-4E05-A511-5E8FA5D75EDA}" destId="{9702FE96-1F4F-44DA-921F-9C1EC2E938FF}" srcOrd="0" destOrd="0" presId="urn:microsoft.com/office/officeart/2009/3/layout/RandomtoResultProcess"/>
    <dgm:cxn modelId="{6758981B-FEBE-4DFB-A3AB-5AEDA9C67134}" type="presParOf" srcId="{823A714C-FC10-4E05-A511-5E8FA5D75EDA}" destId="{7EA6925E-409F-440D-8D9C-F27DBCDBFBF9}" srcOrd="1" destOrd="0" presId="urn:microsoft.com/office/officeart/2009/3/layout/RandomtoResultProcess"/>
    <dgm:cxn modelId="{D5A6C5D9-6F7F-44BF-8D1F-9E15BD277C67}" type="presParOf" srcId="{823A714C-FC10-4E05-A511-5E8FA5D75EDA}" destId="{DF3DFBCB-CEAA-4CFD-ABDD-F3F7B05097AA}" srcOrd="2" destOrd="0" presId="urn:microsoft.com/office/officeart/2009/3/layout/RandomtoResultProcess"/>
    <dgm:cxn modelId="{18EC4D00-190C-4A65-B084-1304ECE14E05}" type="presParOf" srcId="{B302FCA3-8B81-4530-B9E9-4EDA94B5F487}" destId="{5FBF219A-7C6A-4F5F-8C82-1EB15179715B}" srcOrd="3" destOrd="0" presId="urn:microsoft.com/office/officeart/2009/3/layout/RandomtoResultProcess"/>
    <dgm:cxn modelId="{3B7A2A9B-0F2B-48A4-B977-529B503BD935}" type="presParOf" srcId="{5FBF219A-7C6A-4F5F-8C82-1EB15179715B}" destId="{64C3A785-D4FB-48DB-9A76-CF8EB6DC3994}" srcOrd="0" destOrd="0" presId="urn:microsoft.com/office/officeart/2009/3/layout/RandomtoResultProcess"/>
    <dgm:cxn modelId="{CFF197AE-1A37-4684-B7EC-DB9DDAE8678B}" type="presParOf" srcId="{5FBF219A-7C6A-4F5F-8C82-1EB15179715B}" destId="{72BEA24D-58F4-4BC3-9624-2C5F8D7DD9FD}" srcOrd="1" destOrd="0" presId="urn:microsoft.com/office/officeart/2009/3/layout/RandomtoResultProcess"/>
    <dgm:cxn modelId="{20BC6AEB-1529-4116-8188-DE69C6F00B52}" type="presParOf" srcId="{B302FCA3-8B81-4530-B9E9-4EDA94B5F487}" destId="{53A81317-757B-48BE-8BBA-D915142DF1FF}" srcOrd="4" destOrd="0" presId="urn:microsoft.com/office/officeart/2009/3/layout/RandomtoResultProcess"/>
    <dgm:cxn modelId="{9E9C7D23-08D8-4822-8A33-94D07C43F890}" type="presParOf" srcId="{53A81317-757B-48BE-8BBA-D915142DF1FF}" destId="{353B56CF-E7A9-49E8-8C8E-2A2B8FC172DB}" srcOrd="0" destOrd="0" presId="urn:microsoft.com/office/officeart/2009/3/layout/RandomtoResultProcess"/>
    <dgm:cxn modelId="{81577DC1-9238-44E8-99D1-88E34BD3E866}" type="presParOf" srcId="{53A81317-757B-48BE-8BBA-D915142DF1FF}" destId="{5495D695-F0B9-4B25-AA33-83F3A13CBBA2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9DA7-3CCD-4CA7-A37F-B6A933562E7D}">
      <dsp:nvSpPr>
        <dsp:cNvPr id="0" name=""/>
        <dsp:cNvSpPr/>
      </dsp:nvSpPr>
      <dsp:spPr>
        <a:xfrm>
          <a:off x="503026" y="929278"/>
          <a:ext cx="2607669" cy="85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Test Last</a:t>
          </a:r>
        </a:p>
      </dsp:txBody>
      <dsp:txXfrm>
        <a:off x="503026" y="929278"/>
        <a:ext cx="2607669" cy="859345"/>
      </dsp:txXfrm>
    </dsp:sp>
    <dsp:sp modelId="{C66A7BDF-27FB-4760-ACCE-3529118A4E2C}">
      <dsp:nvSpPr>
        <dsp:cNvPr id="0" name=""/>
        <dsp:cNvSpPr/>
      </dsp:nvSpPr>
      <dsp:spPr>
        <a:xfrm>
          <a:off x="500063" y="6679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EE48-0357-4225-9388-826637283D94}">
      <dsp:nvSpPr>
        <dsp:cNvPr id="0" name=""/>
        <dsp:cNvSpPr/>
      </dsp:nvSpPr>
      <dsp:spPr>
        <a:xfrm>
          <a:off x="645262" y="3775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5580-AA98-4A0D-A284-E02C2C65782C}">
      <dsp:nvSpPr>
        <dsp:cNvPr id="0" name=""/>
        <dsp:cNvSpPr/>
      </dsp:nvSpPr>
      <dsp:spPr>
        <a:xfrm>
          <a:off x="993742" y="435599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7026B-8E44-4EE8-8708-76488652FDF1}">
      <dsp:nvSpPr>
        <dsp:cNvPr id="0" name=""/>
        <dsp:cNvSpPr/>
      </dsp:nvSpPr>
      <dsp:spPr>
        <a:xfrm>
          <a:off x="1284142" y="11615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1EC82-4352-434D-855D-23FAD8CBEFB8}">
      <dsp:nvSpPr>
        <dsp:cNvPr id="0" name=""/>
        <dsp:cNvSpPr/>
      </dsp:nvSpPr>
      <dsp:spPr>
        <a:xfrm>
          <a:off x="1661661" y="0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8EED1-F32C-4F5D-8D0C-941A2D173475}">
      <dsp:nvSpPr>
        <dsp:cNvPr id="0" name=""/>
        <dsp:cNvSpPr/>
      </dsp:nvSpPr>
      <dsp:spPr>
        <a:xfrm>
          <a:off x="2126300" y="20327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434F8-1C9B-4ED5-8BB3-6396342AAFB7}">
      <dsp:nvSpPr>
        <dsp:cNvPr id="0" name=""/>
        <dsp:cNvSpPr/>
      </dsp:nvSpPr>
      <dsp:spPr>
        <a:xfrm>
          <a:off x="2416700" y="348479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6A0F-D084-4792-B9F7-D90E0C6AF6FF}">
      <dsp:nvSpPr>
        <dsp:cNvPr id="0" name=""/>
        <dsp:cNvSpPr/>
      </dsp:nvSpPr>
      <dsp:spPr>
        <a:xfrm>
          <a:off x="2823259" y="667919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822F-6EFD-4F6A-AB4B-9547985AA682}">
      <dsp:nvSpPr>
        <dsp:cNvPr id="0" name=""/>
        <dsp:cNvSpPr/>
      </dsp:nvSpPr>
      <dsp:spPr>
        <a:xfrm>
          <a:off x="2997499" y="987358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5B079-6222-4EDD-9E16-9E2CCC5D6DC0}">
      <dsp:nvSpPr>
        <dsp:cNvPr id="0" name=""/>
        <dsp:cNvSpPr/>
      </dsp:nvSpPr>
      <dsp:spPr>
        <a:xfrm>
          <a:off x="1487421" y="377519"/>
          <a:ext cx="533387" cy="533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B9E18-BE95-4F27-A22E-32219B9E7B79}">
      <dsp:nvSpPr>
        <dsp:cNvPr id="0" name=""/>
        <dsp:cNvSpPr/>
      </dsp:nvSpPr>
      <dsp:spPr>
        <a:xfrm>
          <a:off x="354863" y="1481037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0D474-CDA1-41AE-9E2A-6FA5FA6C4504}">
      <dsp:nvSpPr>
        <dsp:cNvPr id="0" name=""/>
        <dsp:cNvSpPr/>
      </dsp:nvSpPr>
      <dsp:spPr>
        <a:xfrm>
          <a:off x="529103" y="174239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2EEAD-AB81-4C12-BA84-F5069F20CC12}">
      <dsp:nvSpPr>
        <dsp:cNvPr id="0" name=""/>
        <dsp:cNvSpPr/>
      </dsp:nvSpPr>
      <dsp:spPr>
        <a:xfrm>
          <a:off x="964702" y="1974717"/>
          <a:ext cx="474121" cy="4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B6CE9-A09F-4438-A17E-42A045EFBC3F}">
      <dsp:nvSpPr>
        <dsp:cNvPr id="0" name=""/>
        <dsp:cNvSpPr/>
      </dsp:nvSpPr>
      <dsp:spPr>
        <a:xfrm>
          <a:off x="1574541" y="2352236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AAE7C-2232-4100-BDDC-A8372F356925}">
      <dsp:nvSpPr>
        <dsp:cNvPr id="0" name=""/>
        <dsp:cNvSpPr/>
      </dsp:nvSpPr>
      <dsp:spPr>
        <a:xfrm>
          <a:off x="1690701" y="197471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4C42-5DCB-4C63-AD6B-E073E521FB9D}">
      <dsp:nvSpPr>
        <dsp:cNvPr id="0" name=""/>
        <dsp:cNvSpPr/>
      </dsp:nvSpPr>
      <dsp:spPr>
        <a:xfrm>
          <a:off x="1981101" y="2381276"/>
          <a:ext cx="207428" cy="207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E897F-D6D3-46F0-BFFF-D41859F7D11B}">
      <dsp:nvSpPr>
        <dsp:cNvPr id="0" name=""/>
        <dsp:cNvSpPr/>
      </dsp:nvSpPr>
      <dsp:spPr>
        <a:xfrm>
          <a:off x="2242460" y="1916637"/>
          <a:ext cx="474121" cy="4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B84A-BC42-42A0-AA59-9393DE3779CB}">
      <dsp:nvSpPr>
        <dsp:cNvPr id="0" name=""/>
        <dsp:cNvSpPr/>
      </dsp:nvSpPr>
      <dsp:spPr>
        <a:xfrm>
          <a:off x="2881339" y="1800477"/>
          <a:ext cx="325958" cy="325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4CEE-D33F-4C5B-B730-A484F6CD21C6}">
      <dsp:nvSpPr>
        <dsp:cNvPr id="0" name=""/>
        <dsp:cNvSpPr/>
      </dsp:nvSpPr>
      <dsp:spPr>
        <a:xfrm>
          <a:off x="3207298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FE96-1F4F-44DA-921F-9C1EC2E938FF}">
      <dsp:nvSpPr>
        <dsp:cNvPr id="0" name=""/>
        <dsp:cNvSpPr/>
      </dsp:nvSpPr>
      <dsp:spPr>
        <a:xfrm>
          <a:off x="4164592" y="436004"/>
          <a:ext cx="261080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4164592" y="436004"/>
        <a:ext cx="2610802" cy="1827561"/>
      </dsp:txXfrm>
    </dsp:sp>
    <dsp:sp modelId="{7EA6925E-409F-440D-8D9C-F27DBCDBFBF9}">
      <dsp:nvSpPr>
        <dsp:cNvPr id="0" name=""/>
        <dsp:cNvSpPr/>
      </dsp:nvSpPr>
      <dsp:spPr>
        <a:xfrm>
          <a:off x="4164592" y="2741342"/>
          <a:ext cx="2610802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Test First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TLD</a:t>
          </a:r>
        </a:p>
      </dsp:txBody>
      <dsp:txXfrm>
        <a:off x="4164592" y="2741342"/>
        <a:ext cx="2610802" cy="1609995"/>
      </dsp:txXfrm>
    </dsp:sp>
    <dsp:sp modelId="{64C3A785-D4FB-48DB-9A76-CF8EB6DC3994}">
      <dsp:nvSpPr>
        <dsp:cNvPr id="0" name=""/>
        <dsp:cNvSpPr/>
      </dsp:nvSpPr>
      <dsp:spPr>
        <a:xfrm>
          <a:off x="6775395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B56CF-E7A9-49E8-8C8E-2A2B8FC172DB}">
      <dsp:nvSpPr>
        <dsp:cNvPr id="0" name=""/>
        <dsp:cNvSpPr/>
      </dsp:nvSpPr>
      <dsp:spPr>
        <a:xfrm>
          <a:off x="7837122" y="284081"/>
          <a:ext cx="2219182" cy="2219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TDD</a:t>
          </a:r>
        </a:p>
      </dsp:txBody>
      <dsp:txXfrm>
        <a:off x="8162114" y="609073"/>
        <a:ext cx="1569198" cy="15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47937-8844-444D-ACC0-77A251FA5D6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46921-B4EB-4062-9CC3-057C02F9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Test-first fundamentalism is like abstinence-only sex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unrealistic, ineffective morality campaign for self-loathing and shaming.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сформировали костяк</a:t>
            </a:r>
          </a:p>
          <a:p>
            <a:r>
              <a:rPr lang="ru-RU" dirty="0"/>
              <a:t>Так что можем теперь сделать несколько тестов «по спецификации»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(повторяем код в тестах) (это как тестирование кода программистами)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Прогибалка стульев икея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Тестовый стенд по спецификации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/>
              <a:t>Про недостатки спросить зал</a:t>
            </a:r>
          </a:p>
          <a:p>
            <a:pPr lvl="1"/>
            <a:r>
              <a:rPr lang="en-US" dirty="0"/>
              <a:t>TDD </a:t>
            </a:r>
            <a:r>
              <a:rPr lang="ru-RU" dirty="0"/>
              <a:t>как религия</a:t>
            </a:r>
          </a:p>
          <a:p>
            <a:pPr lvl="1"/>
            <a:r>
              <a:rPr lang="ru-RU" dirty="0"/>
              <a:t>Есть приверженцы, есть противники</a:t>
            </a:r>
          </a:p>
          <a:p>
            <a:pPr lvl="1"/>
            <a:r>
              <a:rPr lang="en-US" dirty="0"/>
              <a:t>Code Retreat </a:t>
            </a:r>
            <a:r>
              <a:rPr lang="ru-RU" dirty="0"/>
              <a:t>как секта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пустой лист</a:t>
            </a:r>
          </a:p>
          <a:p>
            <a:r>
              <a:rPr lang="ru-RU" dirty="0"/>
              <a:t>Показать пустой класс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Найти холивары на эту тему (</a:t>
            </a:r>
            <a:r>
              <a:rPr lang="en-US" dirty="0" err="1"/>
              <a:t>RadioT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TDD/Test Last </a:t>
            </a:r>
            <a:r>
              <a:rPr lang="ru-RU" dirty="0"/>
              <a:t>равнозначны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пустой лист</a:t>
            </a:r>
          </a:p>
          <a:p>
            <a:r>
              <a:rPr lang="ru-RU" dirty="0"/>
              <a:t>Показать пустой класс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Найти холивары на эту тему (</a:t>
            </a:r>
            <a:r>
              <a:rPr lang="en-US" dirty="0" err="1"/>
              <a:t>RadioT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TDD/Test Last </a:t>
            </a:r>
            <a:r>
              <a:rPr lang="ru-RU" dirty="0"/>
              <a:t>равнозначны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появилась крупица требований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Last OK, </a:t>
            </a:r>
            <a:r>
              <a:rPr lang="ru-RU" dirty="0"/>
              <a:t>но </a:t>
            </a:r>
            <a:r>
              <a:rPr lang="en-US" dirty="0"/>
              <a:t>TDD </a:t>
            </a:r>
            <a:r>
              <a:rPr lang="ru-RU" dirty="0"/>
              <a:t>даст несколько больше</a:t>
            </a:r>
          </a:p>
          <a:p>
            <a:r>
              <a:rPr lang="ru-RU" dirty="0"/>
              <a:t>Мы начинаем рисовать красную линию, без того что бы понять что такое красная линия</a:t>
            </a:r>
          </a:p>
          <a:p>
            <a:r>
              <a:rPr lang="ru-RU" dirty="0"/>
              <a:t>У нас уже будет тест</a:t>
            </a:r>
          </a:p>
          <a:p>
            <a:r>
              <a:rPr lang="ru-RU" dirty="0"/>
              <a:t>Проще спроектировать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46921-B4EB-4062-9CC3-057C02F94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C312-3B01-4A45-B8A8-3EB590FFC2F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3429-9397-41FA-8564-15A13E05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Last, Test First,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B7C73-253F-42EE-87AD-5BCA33DA9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781-1B71-4A69-ABF1-7E1F9269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... </a:t>
            </a:r>
            <a:r>
              <a:rPr lang="en-US" dirty="0"/>
              <a:t>7</a:t>
            </a:r>
            <a:r>
              <a:rPr lang="ru-RU" dirty="0"/>
              <a:t> красных линий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30B96-CBDA-43F5-A3AF-DB87267E9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31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781-1B71-4A69-ABF1-7E1F9269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... </a:t>
            </a:r>
            <a:r>
              <a:rPr lang="en-US" dirty="0"/>
              <a:t>7</a:t>
            </a:r>
            <a:r>
              <a:rPr lang="ru-RU" dirty="0"/>
              <a:t> красных линий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882-C5A4-4E65-AD9C-02228B75E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105" y="1825625"/>
            <a:ext cx="6429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TestDraw_Returns7Items()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expert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TheExpert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expert.Draw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645D-181E-4F9D-BB1C-C05DF382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5276" y="1825625"/>
            <a:ext cx="48070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Line[] Draw(){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Line[7];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3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C337-6408-4F47-ABCE-C9FACFFE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... </a:t>
            </a:r>
            <a:r>
              <a:rPr lang="en-US" dirty="0"/>
              <a:t>7</a:t>
            </a:r>
            <a:r>
              <a:rPr lang="ru-RU" dirty="0"/>
              <a:t> красных линий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EF7E9F-4636-40CC-8F6F-B040F9EC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TestDraw_Returns7Items()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TestDraw_ReturnsRed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TestDraw_ReturnsLines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0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E80C-D4EE-4D6C-BFC3-3F57ECA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сложности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3844-44FD-44ED-A219-47D44AFC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 перпендикулярных красных линий</a:t>
            </a:r>
          </a:p>
          <a:p>
            <a:endParaRPr lang="ru-RU" dirty="0"/>
          </a:p>
          <a:p>
            <a:r>
              <a:rPr lang="ru-RU" dirty="0"/>
              <a:t>Что же делать???</a:t>
            </a:r>
            <a:r>
              <a:rPr lang="en-US" dirty="0"/>
              <a:t> </a:t>
            </a:r>
            <a:r>
              <a:rPr lang="ru-RU" dirty="0"/>
              <a:t>Как я это сделаю?</a:t>
            </a:r>
          </a:p>
          <a:p>
            <a:r>
              <a:rPr lang="ru-RU" dirty="0"/>
              <a:t>Найти хороший психологический метод решения проблем</a:t>
            </a:r>
          </a:p>
          <a:p>
            <a:pPr lvl="1"/>
            <a:r>
              <a:rPr lang="ru-RU" dirty="0"/>
              <a:t>Метод утенка</a:t>
            </a:r>
          </a:p>
          <a:p>
            <a:pPr lvl="1"/>
            <a:r>
              <a:rPr lang="ru-RU" dirty="0"/>
              <a:t>Метод 5 вопросов</a:t>
            </a:r>
          </a:p>
          <a:p>
            <a:r>
              <a:rPr lang="ru-RU" dirty="0"/>
              <a:t>Грамулька тербований – грамулька теста – </a:t>
            </a:r>
            <a:r>
              <a:rPr lang="en-US" dirty="0"/>
              <a:t>TDD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Решение – многомерное пространство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315-8848-4667-AE88-9909ABFE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C0F9-D78D-4059-892E-4F7F582F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Пофилосовствовать без приявзки к требованиям</a:t>
            </a:r>
          </a:p>
          <a:p>
            <a:endParaRPr lang="ru-RU" dirty="0"/>
          </a:p>
          <a:p>
            <a:r>
              <a:rPr lang="ru-RU" dirty="0"/>
              <a:t>Кто то говорит, что код в состояни и потока получает плохим</a:t>
            </a:r>
          </a:p>
          <a:p>
            <a:r>
              <a:rPr lang="ru-RU" dirty="0"/>
              <a:t>Состояние потока плохо вяжется с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От состояния потока человек получает удовольствие, так что в топку</a:t>
            </a:r>
            <a:r>
              <a:rPr lang="en-US" dirty="0"/>
              <a:t> </a:t>
            </a:r>
            <a:r>
              <a:rPr lang="ru-RU" dirty="0"/>
              <a:t>правила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FF1-5B54-4973-A05C-2D4C42C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потока, «на излете»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FFE9-8737-4543-8629-7494E66A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усталость берет свое</a:t>
            </a:r>
          </a:p>
          <a:p>
            <a:endParaRPr lang="ru-RU" dirty="0"/>
          </a:p>
          <a:p>
            <a:r>
              <a:rPr lang="ru-RU" dirty="0"/>
              <a:t>Перейти на </a:t>
            </a:r>
            <a:r>
              <a:rPr lang="en-US" dirty="0"/>
              <a:t>TDD </a:t>
            </a:r>
            <a:r>
              <a:rPr lang="ru-RU" dirty="0"/>
              <a:t>для новых требований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2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ADD-81A4-4786-98E3-269B28D2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Демотивация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2DB1-EA52-4843-9F34-F64BE209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из них синие, одна прозрачная</a:t>
            </a:r>
          </a:p>
          <a:p>
            <a:endParaRPr lang="ru-RU" dirty="0"/>
          </a:p>
          <a:p>
            <a:r>
              <a:rPr lang="ru-RU" dirty="0"/>
              <a:t>Фотка демотивированного эксперта</a:t>
            </a:r>
          </a:p>
          <a:p>
            <a:endParaRPr lang="ru-RU" dirty="0"/>
          </a:p>
          <a:p>
            <a:r>
              <a:rPr lang="ru-RU" dirty="0"/>
              <a:t>Демотивация – антипоток, а раз </a:t>
            </a:r>
            <a:r>
              <a:rPr lang="en-US" dirty="0"/>
              <a:t>TDD </a:t>
            </a:r>
            <a:r>
              <a:rPr lang="ru-RU" dirty="0"/>
              <a:t>не очень подходит для потока, что и для демотивации идеально подойдет</a:t>
            </a:r>
          </a:p>
          <a:p>
            <a:r>
              <a:rPr lang="ru-RU" dirty="0"/>
              <a:t>Механичность </a:t>
            </a:r>
            <a:r>
              <a:rPr lang="en-US" dirty="0"/>
              <a:t>TDD</a:t>
            </a:r>
            <a:r>
              <a:rPr lang="ru-RU" dirty="0"/>
              <a:t>, можно отслкючить вдохновление и изобретательство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3933-1AA7-4981-AB8A-848CF09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Готовое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8196-E297-4960-AFEA-6A47DBDE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GOF </a:t>
            </a:r>
            <a:r>
              <a:rPr lang="ru-RU" dirty="0"/>
              <a:t>паттерн, </a:t>
            </a:r>
            <a:r>
              <a:rPr lang="en-US" dirty="0"/>
              <a:t>Domain </a:t>
            </a:r>
            <a:r>
              <a:rPr lang="ru-RU" dirty="0"/>
              <a:t>паттерн</a:t>
            </a:r>
          </a:p>
          <a:p>
            <a:endParaRPr lang="ru-RU" dirty="0"/>
          </a:p>
          <a:p>
            <a:r>
              <a:rPr lang="ru-RU" dirty="0"/>
              <a:t>Ну зачем сначала пистаь тесты на то, что и так понятно как будет рабоать</a:t>
            </a:r>
          </a:p>
          <a:p>
            <a:endParaRPr lang="ru-RU" dirty="0"/>
          </a:p>
          <a:p>
            <a:r>
              <a:rPr lang="ru-RU" dirty="0"/>
              <a:t>НО обложить тестами надо для легаси и своих измненеий так как код все равно меняется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4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5583-D0F5-40FE-95F7-BB7C16C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 </a:t>
            </a:r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627D-4794-427F-978D-A11B4738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писать тест на последовательность команд?</a:t>
            </a:r>
          </a:p>
          <a:p>
            <a:endParaRPr lang="ru-RU" dirty="0"/>
          </a:p>
          <a:p>
            <a:r>
              <a:rPr lang="ru-RU" dirty="0"/>
              <a:t>На самомо деле можно: </a:t>
            </a:r>
            <a:r>
              <a:rPr lang="en-US" dirty="0"/>
              <a:t>Integration Test Driven Development.</a:t>
            </a:r>
          </a:p>
          <a:p>
            <a:endParaRPr lang="en-US" dirty="0"/>
          </a:p>
          <a:p>
            <a:r>
              <a:rPr lang="ru-RU" dirty="0"/>
              <a:t>Рассказать про </a:t>
            </a:r>
            <a:r>
              <a:rPr lang="en-US" dirty="0" err="1"/>
              <a:t>Ealsticsearch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C8E9-BE16-4581-B380-09D06B19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поднять свою мотивацию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0F3A-9781-40AD-9F56-C699E48A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оставили эесперта демотивированным, но как же можно поднять свою моиивацию. </a:t>
            </a:r>
          </a:p>
          <a:p>
            <a:endParaRPr lang="ru-RU" dirty="0"/>
          </a:p>
          <a:p>
            <a:r>
              <a:rPr lang="ru-RU" dirty="0"/>
              <a:t>Вы любите хакатоны? Любите говнокодить? А именно </a:t>
            </a:r>
            <a:r>
              <a:rPr lang="en-US" dirty="0"/>
              <a:t>TDD</a:t>
            </a:r>
            <a:r>
              <a:rPr lang="ru-RU" dirty="0"/>
              <a:t> позволяет знатно поговонокодить!!!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C1D2-A9EB-4FF7-87E7-7AEE688B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бывают разные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300E8-7C1D-491D-B497-27B555BD7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C6393B-34EE-44CC-95F3-FD56C43FD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86825"/>
            <a:ext cx="5181600" cy="3828938"/>
          </a:xfrm>
        </p:spPr>
      </p:pic>
    </p:spTree>
    <p:extLst>
      <p:ext uri="{BB962C8B-B14F-4D97-AF65-F5344CB8AC3E}">
        <p14:creationId xmlns:p14="http://schemas.microsoft.com/office/powerpoint/2010/main" val="36932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77C-B31C-467F-A45E-EA41E51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Легаси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9CDC-5379-4B70-AE06-51BED1C3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в форме котенка</a:t>
            </a:r>
          </a:p>
          <a:p>
            <a:endParaRPr lang="ru-RU" dirty="0"/>
          </a:p>
          <a:p>
            <a:r>
              <a:rPr lang="ru-RU" dirty="0"/>
              <a:t>Цикл – написал, запустил, проверил</a:t>
            </a:r>
          </a:p>
          <a:p>
            <a:endParaRPr lang="ru-RU" dirty="0"/>
          </a:p>
          <a:p>
            <a:r>
              <a:rPr lang="ru-RU" dirty="0"/>
              <a:t>Но можно в конце закомментать строчку кода и напистаь тест, красный, потом раскоментать.</a:t>
            </a:r>
          </a:p>
          <a:p>
            <a:r>
              <a:rPr lang="ru-RU" dirty="0"/>
              <a:t>Так вы выключаете из головы реализацию и начинаете писать спецификацию на модуль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8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99-7171-42BB-BC0C-24391B52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51A-F426-47BD-9692-42DC0E88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инструменты с умом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3A2-943A-4A32-B803-9418A37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Last vs TDD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B9AD62-C09F-4856-B9D3-1E94FE18E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337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07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344-6E51-4ED9-997D-3632B94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C374-5EB5-477C-A4AB-4B1A92DB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Привычно</a:t>
            </a:r>
          </a:p>
          <a:p>
            <a:r>
              <a:rPr lang="ru-RU" dirty="0"/>
              <a:t>Быстро</a:t>
            </a:r>
          </a:p>
          <a:p>
            <a:r>
              <a:rPr lang="ru-RU" dirty="0"/>
              <a:t>Универсально</a:t>
            </a:r>
          </a:p>
          <a:p>
            <a:endParaRPr lang="ru-RU" dirty="0"/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Иногда сложно написать тесты</a:t>
            </a:r>
          </a:p>
          <a:p>
            <a:pPr lvl="1"/>
            <a:r>
              <a:rPr lang="ru-RU" dirty="0"/>
              <a:t>Понимание реализации влияет на 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63A3-4718-4487-915A-7C1F244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3D87-4741-4003-BA7B-26889D7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пишем много тестов сразу и на все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Сложно/невозможно работать без интерфейса</a:t>
            </a:r>
          </a:p>
          <a:p>
            <a:pPr lvl="1"/>
            <a:r>
              <a:rPr lang="ru-RU" dirty="0"/>
              <a:t>Вся инфраструктурастатрической типизации против этого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396D-96C0-4BAD-82C6-EA4E0C60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(TLD)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32F6-8AB3-4103-8D50-E9D080EA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Итеративная разработка: тест на маленький кусок функциональности, маленький кусок функциональности, повторить</a:t>
            </a:r>
          </a:p>
          <a:p>
            <a:endParaRPr lang="en-US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Высокий порог входа</a:t>
            </a:r>
          </a:p>
          <a:p>
            <a:pPr lvl="1"/>
            <a:r>
              <a:rPr lang="ru-RU" dirty="0"/>
              <a:t>Много лишних телодвижений</a:t>
            </a:r>
          </a:p>
          <a:p>
            <a:pPr lvl="1"/>
            <a:r>
              <a:rPr lang="ru-RU" dirty="0"/>
              <a:t>Замедляет разработку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0B8E-6CF2-453E-8575-19BB576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Семь красных линий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059BE-41ED-4651-ADBE-CA8A70B6B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83" y="1825625"/>
            <a:ext cx="7204434" cy="4351338"/>
          </a:xfrm>
        </p:spPr>
      </p:pic>
    </p:spTree>
    <p:extLst>
      <p:ext uri="{BB962C8B-B14F-4D97-AF65-F5344CB8AC3E}">
        <p14:creationId xmlns:p14="http://schemas.microsoft.com/office/powerpoint/2010/main" val="33437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788C-D1A7-44B1-BCD9-B00CA11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Нарисовать 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2238A-F491-420D-8EA2-8B00DAF68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881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788C-D1A7-44B1-BCD9-B00CA11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Нарисовать </a:t>
            </a:r>
            <a:r>
              <a:rPr lang="en-US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454620-FE34-4D60-ABFE-F0FE48345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59DDA-8B3A-4E99-8B62-134E25A03B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Line[] Draw()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07B74-0F41-4316-A61A-8A1FCA56C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AB7C79-F49C-4886-B383-F32B9BDB02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0" grpId="0"/>
      <p:bldP spid="10" grpId="1"/>
      <p:bldP spid="10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640</Words>
  <Application>Microsoft Office PowerPoint</Application>
  <PresentationFormat>Widescreen</PresentationFormat>
  <Paragraphs>158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Test Last, Test First, TDD</vt:lpstr>
      <vt:lpstr>Инструменты бывают разные</vt:lpstr>
      <vt:lpstr>Test Last vs TDD</vt:lpstr>
      <vt:lpstr>Test Last</vt:lpstr>
      <vt:lpstr>Test First</vt:lpstr>
      <vt:lpstr>TDD (TLD)</vt:lpstr>
      <vt:lpstr>Семь красных линий</vt:lpstr>
      <vt:lpstr>Нарисовать …</vt:lpstr>
      <vt:lpstr>Нарисовать …</vt:lpstr>
      <vt:lpstr>... 7 красных линий</vt:lpstr>
      <vt:lpstr>... 7 красных линий</vt:lpstr>
      <vt:lpstr>... 7 красных линий</vt:lpstr>
      <vt:lpstr>Первые сложности</vt:lpstr>
      <vt:lpstr>Состояние потока</vt:lpstr>
      <vt:lpstr>Состояние потока, «на излете»</vt:lpstr>
      <vt:lpstr>Демотивация</vt:lpstr>
      <vt:lpstr>Готовое решение</vt:lpstr>
      <vt:lpstr>Взаимодействие с  API</vt:lpstr>
      <vt:lpstr>Как поднять свою мотивацию</vt:lpstr>
      <vt:lpstr>Легаси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Last, Test First, TDD</dc:title>
  <dc:creator>Aleksandr Kugushev</dc:creator>
  <cp:lastModifiedBy>Aleksandr Kugushev</cp:lastModifiedBy>
  <cp:revision>67</cp:revision>
  <dcterms:created xsi:type="dcterms:W3CDTF">2018-07-15T07:49:08Z</dcterms:created>
  <dcterms:modified xsi:type="dcterms:W3CDTF">2018-07-17T19:41:00Z</dcterms:modified>
</cp:coreProperties>
</file>