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F83C42-2245-479B-A61B-0FFDB7498B85}">
          <p14:sldIdLst>
            <p14:sldId id="256"/>
          </p14:sldIdLst>
        </p14:section>
        <p14:section name="Intro" id="{FC34E8C4-3066-4017-84EF-4544C1EA6F32}">
          <p14:sldIdLst/>
        </p14:section>
        <p14:section name="Simple" id="{BCA2167D-2AA6-429A-B948-878624EB0427}">
          <p14:sldIdLst>
            <p14:sldId id="257"/>
            <p14:sldId id="260"/>
            <p14:sldId id="258"/>
            <p14:sldId id="259"/>
          </p14:sldIdLst>
        </p14:section>
        <p14:section name="Compose" id="{BA5D0B81-B40C-4845-B38A-475FEE1ECE5F}">
          <p14:sldIdLst/>
        </p14:section>
        <p14:section name="How to use" id="{79E8C815-0FF2-4BAC-A93B-39A3C9C1CC45}">
          <p14:sldIdLst/>
        </p14:section>
        <p14:section name="Conclusion" id="{F93D7699-82CA-4D55-8691-6FAC837B0536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0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6AEA9-D530-4E8A-A628-5913DEF2403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EF026-FD2D-48A5-9A1C-45711699E599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7E962AA3-2401-4506-A237-6233D2C6E5B2}" type="parTrans" cxnId="{6B7B595A-F072-40DA-8424-034BDD52545D}">
      <dgm:prSet/>
      <dgm:spPr/>
      <dgm:t>
        <a:bodyPr/>
        <a:lstStyle/>
        <a:p>
          <a:endParaRPr lang="en-US"/>
        </a:p>
      </dgm:t>
    </dgm:pt>
    <dgm:pt modelId="{CFC5718C-4497-4BAB-95F0-E5C43F7E9A94}" type="sibTrans" cxnId="{6B7B595A-F072-40DA-8424-034BDD52545D}">
      <dgm:prSet/>
      <dgm:spPr/>
      <dgm:t>
        <a:bodyPr/>
        <a:lstStyle/>
        <a:p>
          <a:endParaRPr lang="en-US"/>
        </a:p>
      </dgm:t>
    </dgm:pt>
    <dgm:pt modelId="{8BE1E7C0-83C4-4D9A-9992-ED0E70AD31F4}">
      <dgm:prSet phldrT="[Text]"/>
      <dgm:spPr/>
      <dgm:t>
        <a:bodyPr/>
        <a:lstStyle/>
        <a:p>
          <a:r>
            <a:rPr lang="en-US" dirty="0"/>
            <a:t>Properties</a:t>
          </a:r>
        </a:p>
      </dgm:t>
    </dgm:pt>
    <dgm:pt modelId="{A67478F8-BF81-4310-BA7B-6DD3215427BC}" type="parTrans" cxnId="{D862BC56-F7DC-4C94-B618-39A494645C7D}">
      <dgm:prSet/>
      <dgm:spPr/>
      <dgm:t>
        <a:bodyPr/>
        <a:lstStyle/>
        <a:p>
          <a:endParaRPr lang="en-US"/>
        </a:p>
      </dgm:t>
    </dgm:pt>
    <dgm:pt modelId="{046B5511-FBFB-4AE3-BC0B-6929C50DAFA8}" type="sibTrans" cxnId="{D862BC56-F7DC-4C94-B618-39A494645C7D}">
      <dgm:prSet/>
      <dgm:spPr/>
      <dgm:t>
        <a:bodyPr/>
        <a:lstStyle/>
        <a:p>
          <a:endParaRPr lang="en-US"/>
        </a:p>
      </dgm:t>
    </dgm:pt>
    <dgm:pt modelId="{861DFBB2-72CE-4622-9084-513F46B96B74}">
      <dgm:prSet phldrT="[Text]"/>
      <dgm:spPr/>
      <dgm:t>
        <a:bodyPr/>
        <a:lstStyle/>
        <a:p>
          <a:r>
            <a:rPr lang="en-US" dirty="0" err="1"/>
            <a:t>Dockerfile</a:t>
          </a:r>
          <a:endParaRPr lang="en-US" dirty="0"/>
        </a:p>
      </dgm:t>
    </dgm:pt>
    <dgm:pt modelId="{77CF33A6-CE07-4008-93E7-6B0104AD2D11}" type="parTrans" cxnId="{C0932968-6AAD-493B-BAC1-5929204A0EE6}">
      <dgm:prSet/>
      <dgm:spPr/>
      <dgm:t>
        <a:bodyPr/>
        <a:lstStyle/>
        <a:p>
          <a:endParaRPr lang="en-US"/>
        </a:p>
      </dgm:t>
    </dgm:pt>
    <dgm:pt modelId="{AFB5FDBE-0ACA-4B56-AFC6-6ABE87DC0357}" type="sibTrans" cxnId="{C0932968-6AAD-493B-BAC1-5929204A0EE6}">
      <dgm:prSet/>
      <dgm:spPr/>
      <dgm:t>
        <a:bodyPr/>
        <a:lstStyle/>
        <a:p>
          <a:endParaRPr lang="en-US"/>
        </a:p>
      </dgm:t>
    </dgm:pt>
    <dgm:pt modelId="{31C08E0B-4A9A-48B0-B5EE-3F3ACBDDC187}">
      <dgm:prSet phldrT="[Text]"/>
      <dgm:spPr/>
      <dgm:t>
        <a:bodyPr/>
        <a:lstStyle/>
        <a:p>
          <a:r>
            <a:rPr lang="en-US" dirty="0"/>
            <a:t>[Name].</a:t>
          </a:r>
          <a:r>
            <a:rPr lang="en-US" dirty="0" err="1"/>
            <a:t>csproj</a:t>
          </a:r>
          <a:endParaRPr lang="en-US" dirty="0"/>
        </a:p>
      </dgm:t>
    </dgm:pt>
    <dgm:pt modelId="{2B836BC9-36C5-4BDF-871A-EC9A1881A389}" type="parTrans" cxnId="{BC17EFAC-01D5-4769-9DA7-9E128E49B8C1}">
      <dgm:prSet/>
      <dgm:spPr/>
      <dgm:t>
        <a:bodyPr/>
        <a:lstStyle/>
        <a:p>
          <a:endParaRPr lang="en-US"/>
        </a:p>
      </dgm:t>
    </dgm:pt>
    <dgm:pt modelId="{98F670FE-7180-4DB8-82BE-2F7D0BBC85AA}" type="sibTrans" cxnId="{BC17EFAC-01D5-4769-9DA7-9E128E49B8C1}">
      <dgm:prSet/>
      <dgm:spPr/>
      <dgm:t>
        <a:bodyPr/>
        <a:lstStyle/>
        <a:p>
          <a:endParaRPr lang="en-US"/>
        </a:p>
      </dgm:t>
    </dgm:pt>
    <dgm:pt modelId="{2FDCBD09-7034-4402-B75E-E62E810C97A9}">
      <dgm:prSet phldrT="[Text]"/>
      <dgm:spPr/>
      <dgm:t>
        <a:bodyPr/>
        <a:lstStyle/>
        <a:p>
          <a:r>
            <a:rPr lang="en-US" dirty="0" err="1"/>
            <a:t>launchSettings.json</a:t>
          </a:r>
          <a:endParaRPr lang="en-US" dirty="0"/>
        </a:p>
      </dgm:t>
    </dgm:pt>
    <dgm:pt modelId="{464EC485-0B52-4D4B-A926-43233FD2D778}" type="parTrans" cxnId="{09C9F7ED-1C38-425F-B143-D67AF491C5D8}">
      <dgm:prSet/>
      <dgm:spPr/>
      <dgm:t>
        <a:bodyPr/>
        <a:lstStyle/>
        <a:p>
          <a:endParaRPr lang="en-US"/>
        </a:p>
      </dgm:t>
    </dgm:pt>
    <dgm:pt modelId="{E687A985-BF13-412B-879F-76764103ECC5}" type="sibTrans" cxnId="{09C9F7ED-1C38-425F-B143-D67AF491C5D8}">
      <dgm:prSet/>
      <dgm:spPr/>
      <dgm:t>
        <a:bodyPr/>
        <a:lstStyle/>
        <a:p>
          <a:endParaRPr lang="en-US"/>
        </a:p>
      </dgm:t>
    </dgm:pt>
    <dgm:pt modelId="{D9C454CF-35AB-4CAA-AE4D-6F07D5AA1CF7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6D79E985-CFBD-4CEF-BC30-2D2A1B9AD5F4}" type="parTrans" cxnId="{661DB980-1727-43E3-BF79-2899EB93AEE2}">
      <dgm:prSet/>
      <dgm:spPr/>
      <dgm:t>
        <a:bodyPr/>
        <a:lstStyle/>
        <a:p>
          <a:endParaRPr lang="en-US"/>
        </a:p>
      </dgm:t>
    </dgm:pt>
    <dgm:pt modelId="{81F67DCF-A821-4A2D-8E4C-B2244C8F86F9}" type="sibTrans" cxnId="{661DB980-1727-43E3-BF79-2899EB93AEE2}">
      <dgm:prSet/>
      <dgm:spPr/>
      <dgm:t>
        <a:bodyPr/>
        <a:lstStyle/>
        <a:p>
          <a:endParaRPr lang="en-US"/>
        </a:p>
      </dgm:t>
    </dgm:pt>
    <dgm:pt modelId="{06AB8ACB-476F-4486-BE81-0BD278BD5A7F}" type="pres">
      <dgm:prSet presAssocID="{E306AEA9-D530-4E8A-A628-5913DEF240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400A6D5-465D-4361-ACB8-07D52A48E712}" type="pres">
      <dgm:prSet presAssocID="{6ADEF026-FD2D-48A5-9A1C-45711699E599}" presName="root1" presStyleCnt="0"/>
      <dgm:spPr/>
    </dgm:pt>
    <dgm:pt modelId="{4073297C-A49C-4E89-8D77-E95449B65D65}" type="pres">
      <dgm:prSet presAssocID="{6ADEF026-FD2D-48A5-9A1C-45711699E599}" presName="LevelOneTextNode" presStyleLbl="node0" presStyleIdx="0" presStyleCnt="1">
        <dgm:presLayoutVars>
          <dgm:chPref val="3"/>
        </dgm:presLayoutVars>
      </dgm:prSet>
      <dgm:spPr/>
    </dgm:pt>
    <dgm:pt modelId="{55C02C3F-73BC-4FD3-855A-E9AD9EDC39CE}" type="pres">
      <dgm:prSet presAssocID="{6ADEF026-FD2D-48A5-9A1C-45711699E599}" presName="level2hierChild" presStyleCnt="0"/>
      <dgm:spPr/>
    </dgm:pt>
    <dgm:pt modelId="{DE713A89-AE8F-4E09-94A5-574FB687D0D1}" type="pres">
      <dgm:prSet presAssocID="{A67478F8-BF81-4310-BA7B-6DD3215427BC}" presName="conn2-1" presStyleLbl="parChTrans1D2" presStyleIdx="0" presStyleCnt="4"/>
      <dgm:spPr/>
    </dgm:pt>
    <dgm:pt modelId="{8B2C8DC0-4C15-464C-8A6A-EC01BCC7643E}" type="pres">
      <dgm:prSet presAssocID="{A67478F8-BF81-4310-BA7B-6DD3215427BC}" presName="connTx" presStyleLbl="parChTrans1D2" presStyleIdx="0" presStyleCnt="4"/>
      <dgm:spPr/>
    </dgm:pt>
    <dgm:pt modelId="{8E4FB23B-1ACB-49E5-8FF4-E954DA225518}" type="pres">
      <dgm:prSet presAssocID="{8BE1E7C0-83C4-4D9A-9992-ED0E70AD31F4}" presName="root2" presStyleCnt="0"/>
      <dgm:spPr/>
    </dgm:pt>
    <dgm:pt modelId="{6616EF54-23F7-4CB8-B1CE-B5846EABA5AD}" type="pres">
      <dgm:prSet presAssocID="{8BE1E7C0-83C4-4D9A-9992-ED0E70AD31F4}" presName="LevelTwoTextNode" presStyleLbl="node2" presStyleIdx="0" presStyleCnt="4">
        <dgm:presLayoutVars>
          <dgm:chPref val="3"/>
        </dgm:presLayoutVars>
      </dgm:prSet>
      <dgm:spPr/>
    </dgm:pt>
    <dgm:pt modelId="{36685DB3-4BC4-4A0E-A304-33074B8ADE3A}" type="pres">
      <dgm:prSet presAssocID="{8BE1E7C0-83C4-4D9A-9992-ED0E70AD31F4}" presName="level3hierChild" presStyleCnt="0"/>
      <dgm:spPr/>
    </dgm:pt>
    <dgm:pt modelId="{6C95FBAB-1CBC-4B27-9BE9-39296EBBD196}" type="pres">
      <dgm:prSet presAssocID="{464EC485-0B52-4D4B-A926-43233FD2D778}" presName="conn2-1" presStyleLbl="parChTrans1D3" presStyleIdx="0" presStyleCnt="1"/>
      <dgm:spPr/>
    </dgm:pt>
    <dgm:pt modelId="{0DCAC3B2-7EEA-4B42-ACE1-DE0112832F3E}" type="pres">
      <dgm:prSet presAssocID="{464EC485-0B52-4D4B-A926-43233FD2D778}" presName="connTx" presStyleLbl="parChTrans1D3" presStyleIdx="0" presStyleCnt="1"/>
      <dgm:spPr/>
    </dgm:pt>
    <dgm:pt modelId="{B5244AFD-388A-4317-BFB1-69069A42F277}" type="pres">
      <dgm:prSet presAssocID="{2FDCBD09-7034-4402-B75E-E62E810C97A9}" presName="root2" presStyleCnt="0"/>
      <dgm:spPr/>
    </dgm:pt>
    <dgm:pt modelId="{B2B22DF8-6A48-4458-9448-4CD78ACFE609}" type="pres">
      <dgm:prSet presAssocID="{2FDCBD09-7034-4402-B75E-E62E810C97A9}" presName="LevelTwoTextNode" presStyleLbl="node3" presStyleIdx="0" presStyleCnt="1">
        <dgm:presLayoutVars>
          <dgm:chPref val="3"/>
        </dgm:presLayoutVars>
      </dgm:prSet>
      <dgm:spPr/>
    </dgm:pt>
    <dgm:pt modelId="{D026CFCD-4422-4DB5-B4E4-8C1B06B21867}" type="pres">
      <dgm:prSet presAssocID="{2FDCBD09-7034-4402-B75E-E62E810C97A9}" presName="level3hierChild" presStyleCnt="0"/>
      <dgm:spPr/>
    </dgm:pt>
    <dgm:pt modelId="{3DD39BDC-AEDB-4FAA-BA8A-A5956017D194}" type="pres">
      <dgm:prSet presAssocID="{77CF33A6-CE07-4008-93E7-6B0104AD2D11}" presName="conn2-1" presStyleLbl="parChTrans1D2" presStyleIdx="1" presStyleCnt="4"/>
      <dgm:spPr/>
    </dgm:pt>
    <dgm:pt modelId="{EC4BC726-80D3-4506-BF90-AB4013755EC2}" type="pres">
      <dgm:prSet presAssocID="{77CF33A6-CE07-4008-93E7-6B0104AD2D11}" presName="connTx" presStyleLbl="parChTrans1D2" presStyleIdx="1" presStyleCnt="4"/>
      <dgm:spPr/>
    </dgm:pt>
    <dgm:pt modelId="{53B4291F-41FF-4B91-BE7B-FA0C00F15264}" type="pres">
      <dgm:prSet presAssocID="{861DFBB2-72CE-4622-9084-513F46B96B74}" presName="root2" presStyleCnt="0"/>
      <dgm:spPr/>
    </dgm:pt>
    <dgm:pt modelId="{0F774145-FA90-4B25-A3EE-A380C04F1E9A}" type="pres">
      <dgm:prSet presAssocID="{861DFBB2-72CE-4622-9084-513F46B96B74}" presName="LevelTwoTextNode" presStyleLbl="node2" presStyleIdx="1" presStyleCnt="4">
        <dgm:presLayoutVars>
          <dgm:chPref val="3"/>
        </dgm:presLayoutVars>
      </dgm:prSet>
      <dgm:spPr/>
    </dgm:pt>
    <dgm:pt modelId="{DBC36DC3-438C-4051-8827-71B508C65662}" type="pres">
      <dgm:prSet presAssocID="{861DFBB2-72CE-4622-9084-513F46B96B74}" presName="level3hierChild" presStyleCnt="0"/>
      <dgm:spPr/>
    </dgm:pt>
    <dgm:pt modelId="{D10620DD-1F4F-4A3B-97CE-8C64DEB752E8}" type="pres">
      <dgm:prSet presAssocID="{2B836BC9-36C5-4BDF-871A-EC9A1881A389}" presName="conn2-1" presStyleLbl="parChTrans1D2" presStyleIdx="2" presStyleCnt="4"/>
      <dgm:spPr/>
    </dgm:pt>
    <dgm:pt modelId="{FC4475BA-ABA9-40C8-9B60-10FC5310E5F1}" type="pres">
      <dgm:prSet presAssocID="{2B836BC9-36C5-4BDF-871A-EC9A1881A389}" presName="connTx" presStyleLbl="parChTrans1D2" presStyleIdx="2" presStyleCnt="4"/>
      <dgm:spPr/>
    </dgm:pt>
    <dgm:pt modelId="{9CDED732-BC04-48CE-8B40-359D2677B54E}" type="pres">
      <dgm:prSet presAssocID="{31C08E0B-4A9A-48B0-B5EE-3F3ACBDDC187}" presName="root2" presStyleCnt="0"/>
      <dgm:spPr/>
    </dgm:pt>
    <dgm:pt modelId="{3A8499F7-7B67-487B-8817-B6F78B2312C3}" type="pres">
      <dgm:prSet presAssocID="{31C08E0B-4A9A-48B0-B5EE-3F3ACBDDC187}" presName="LevelTwoTextNode" presStyleLbl="node2" presStyleIdx="2" presStyleCnt="4">
        <dgm:presLayoutVars>
          <dgm:chPref val="3"/>
        </dgm:presLayoutVars>
      </dgm:prSet>
      <dgm:spPr/>
    </dgm:pt>
    <dgm:pt modelId="{FD84CC5F-E66C-4F3E-908E-AE95764B5243}" type="pres">
      <dgm:prSet presAssocID="{31C08E0B-4A9A-48B0-B5EE-3F3ACBDDC187}" presName="level3hierChild" presStyleCnt="0"/>
      <dgm:spPr/>
    </dgm:pt>
    <dgm:pt modelId="{CB327C19-6FDC-4D98-83F5-62DB90C46621}" type="pres">
      <dgm:prSet presAssocID="{6D79E985-CFBD-4CEF-BC30-2D2A1B9AD5F4}" presName="conn2-1" presStyleLbl="parChTrans1D2" presStyleIdx="3" presStyleCnt="4"/>
      <dgm:spPr/>
    </dgm:pt>
    <dgm:pt modelId="{4A390811-690D-4F62-9563-965889430F4B}" type="pres">
      <dgm:prSet presAssocID="{6D79E985-CFBD-4CEF-BC30-2D2A1B9AD5F4}" presName="connTx" presStyleLbl="parChTrans1D2" presStyleIdx="3" presStyleCnt="4"/>
      <dgm:spPr/>
    </dgm:pt>
    <dgm:pt modelId="{1C0E4DF8-008B-4C0D-B890-DD3275163F22}" type="pres">
      <dgm:prSet presAssocID="{D9C454CF-35AB-4CAA-AE4D-6F07D5AA1CF7}" presName="root2" presStyleCnt="0"/>
      <dgm:spPr/>
    </dgm:pt>
    <dgm:pt modelId="{85F527CC-2DCD-4505-852F-F204C6019315}" type="pres">
      <dgm:prSet presAssocID="{D9C454CF-35AB-4CAA-AE4D-6F07D5AA1CF7}" presName="LevelTwoTextNode" presStyleLbl="node2" presStyleIdx="3" presStyleCnt="4">
        <dgm:presLayoutVars>
          <dgm:chPref val="3"/>
        </dgm:presLayoutVars>
      </dgm:prSet>
      <dgm:spPr/>
    </dgm:pt>
    <dgm:pt modelId="{86A722C2-4107-4B6C-A877-70C364685C25}" type="pres">
      <dgm:prSet presAssocID="{D9C454CF-35AB-4CAA-AE4D-6F07D5AA1CF7}" presName="level3hierChild" presStyleCnt="0"/>
      <dgm:spPr/>
    </dgm:pt>
  </dgm:ptLst>
  <dgm:cxnLst>
    <dgm:cxn modelId="{9DA60601-8C1E-417A-87AB-581DFBAEB174}" type="presOf" srcId="{464EC485-0B52-4D4B-A926-43233FD2D778}" destId="{0DCAC3B2-7EEA-4B42-ACE1-DE0112832F3E}" srcOrd="1" destOrd="0" presId="urn:microsoft.com/office/officeart/2008/layout/HorizontalMultiLevelHierarchy"/>
    <dgm:cxn modelId="{EA738106-D929-46FC-962B-4B5AFCF3E2C3}" type="presOf" srcId="{31C08E0B-4A9A-48B0-B5EE-3F3ACBDDC187}" destId="{3A8499F7-7B67-487B-8817-B6F78B2312C3}" srcOrd="0" destOrd="0" presId="urn:microsoft.com/office/officeart/2008/layout/HorizontalMultiLevelHierarchy"/>
    <dgm:cxn modelId="{EE08EF0E-701E-46F5-AC92-E25BB7298195}" type="presOf" srcId="{2FDCBD09-7034-4402-B75E-E62E810C97A9}" destId="{B2B22DF8-6A48-4458-9448-4CD78ACFE609}" srcOrd="0" destOrd="0" presId="urn:microsoft.com/office/officeart/2008/layout/HorizontalMultiLevelHierarchy"/>
    <dgm:cxn modelId="{D7BA5C2E-6DB8-442E-9A5A-D89CB0585325}" type="presOf" srcId="{861DFBB2-72CE-4622-9084-513F46B96B74}" destId="{0F774145-FA90-4B25-A3EE-A380C04F1E9A}" srcOrd="0" destOrd="0" presId="urn:microsoft.com/office/officeart/2008/layout/HorizontalMultiLevelHierarchy"/>
    <dgm:cxn modelId="{19E2AE33-D9BA-41C7-922D-ED478EA0CF27}" type="presOf" srcId="{D9C454CF-35AB-4CAA-AE4D-6F07D5AA1CF7}" destId="{85F527CC-2DCD-4505-852F-F204C6019315}" srcOrd="0" destOrd="0" presId="urn:microsoft.com/office/officeart/2008/layout/HorizontalMultiLevelHierarchy"/>
    <dgm:cxn modelId="{B0131D3D-AED8-4780-8F80-75FC157E0660}" type="presOf" srcId="{6D79E985-CFBD-4CEF-BC30-2D2A1B9AD5F4}" destId="{CB327C19-6FDC-4D98-83F5-62DB90C46621}" srcOrd="0" destOrd="0" presId="urn:microsoft.com/office/officeart/2008/layout/HorizontalMultiLevelHierarchy"/>
    <dgm:cxn modelId="{618DB260-008E-4B2E-B091-B2F756FE7618}" type="presOf" srcId="{A67478F8-BF81-4310-BA7B-6DD3215427BC}" destId="{8B2C8DC0-4C15-464C-8A6A-EC01BCC7643E}" srcOrd="1" destOrd="0" presId="urn:microsoft.com/office/officeart/2008/layout/HorizontalMultiLevelHierarchy"/>
    <dgm:cxn modelId="{2D78D144-9724-4A36-AA3D-BFDF4A146448}" type="presOf" srcId="{6ADEF026-FD2D-48A5-9A1C-45711699E599}" destId="{4073297C-A49C-4E89-8D77-E95449B65D65}" srcOrd="0" destOrd="0" presId="urn:microsoft.com/office/officeart/2008/layout/HorizontalMultiLevelHierarchy"/>
    <dgm:cxn modelId="{C0932968-6AAD-493B-BAC1-5929204A0EE6}" srcId="{6ADEF026-FD2D-48A5-9A1C-45711699E599}" destId="{861DFBB2-72CE-4622-9084-513F46B96B74}" srcOrd="1" destOrd="0" parTransId="{77CF33A6-CE07-4008-93E7-6B0104AD2D11}" sibTransId="{AFB5FDBE-0ACA-4B56-AFC6-6ABE87DC0357}"/>
    <dgm:cxn modelId="{1DBA314B-82FE-4AB1-8E43-37B035DA2563}" type="presOf" srcId="{77CF33A6-CE07-4008-93E7-6B0104AD2D11}" destId="{3DD39BDC-AEDB-4FAA-BA8A-A5956017D194}" srcOrd="0" destOrd="0" presId="urn:microsoft.com/office/officeart/2008/layout/HorizontalMultiLevelHierarchy"/>
    <dgm:cxn modelId="{26655A50-131E-4AFF-9C96-9A8A35EB4E75}" type="presOf" srcId="{2B836BC9-36C5-4BDF-871A-EC9A1881A389}" destId="{D10620DD-1F4F-4A3B-97CE-8C64DEB752E8}" srcOrd="0" destOrd="0" presId="urn:microsoft.com/office/officeart/2008/layout/HorizontalMultiLevelHierarchy"/>
    <dgm:cxn modelId="{D862BC56-F7DC-4C94-B618-39A494645C7D}" srcId="{6ADEF026-FD2D-48A5-9A1C-45711699E599}" destId="{8BE1E7C0-83C4-4D9A-9992-ED0E70AD31F4}" srcOrd="0" destOrd="0" parTransId="{A67478F8-BF81-4310-BA7B-6DD3215427BC}" sibTransId="{046B5511-FBFB-4AE3-BC0B-6929C50DAFA8}"/>
    <dgm:cxn modelId="{6B7B595A-F072-40DA-8424-034BDD52545D}" srcId="{E306AEA9-D530-4E8A-A628-5913DEF2403E}" destId="{6ADEF026-FD2D-48A5-9A1C-45711699E599}" srcOrd="0" destOrd="0" parTransId="{7E962AA3-2401-4506-A237-6233D2C6E5B2}" sibTransId="{CFC5718C-4497-4BAB-95F0-E5C43F7E9A94}"/>
    <dgm:cxn modelId="{FEF74D7F-2A8B-47A5-A664-30455997BA35}" type="presOf" srcId="{8BE1E7C0-83C4-4D9A-9992-ED0E70AD31F4}" destId="{6616EF54-23F7-4CB8-B1CE-B5846EABA5AD}" srcOrd="0" destOrd="0" presId="urn:microsoft.com/office/officeart/2008/layout/HorizontalMultiLevelHierarchy"/>
    <dgm:cxn modelId="{661DB980-1727-43E3-BF79-2899EB93AEE2}" srcId="{6ADEF026-FD2D-48A5-9A1C-45711699E599}" destId="{D9C454CF-35AB-4CAA-AE4D-6F07D5AA1CF7}" srcOrd="3" destOrd="0" parTransId="{6D79E985-CFBD-4CEF-BC30-2D2A1B9AD5F4}" sibTransId="{81F67DCF-A821-4A2D-8E4C-B2244C8F86F9}"/>
    <dgm:cxn modelId="{FCEFEF81-467E-4D75-81AF-E05524F2E11E}" type="presOf" srcId="{E306AEA9-D530-4E8A-A628-5913DEF2403E}" destId="{06AB8ACB-476F-4486-BE81-0BD278BD5A7F}" srcOrd="0" destOrd="0" presId="urn:microsoft.com/office/officeart/2008/layout/HorizontalMultiLevelHierarchy"/>
    <dgm:cxn modelId="{E7FA4490-8804-4E1A-9AB1-13D9F53E0F26}" type="presOf" srcId="{2B836BC9-36C5-4BDF-871A-EC9A1881A389}" destId="{FC4475BA-ABA9-40C8-9B60-10FC5310E5F1}" srcOrd="1" destOrd="0" presId="urn:microsoft.com/office/officeart/2008/layout/HorizontalMultiLevelHierarchy"/>
    <dgm:cxn modelId="{1DB9B79D-A08F-4C6A-82A6-296E5FC10EAB}" type="presOf" srcId="{77CF33A6-CE07-4008-93E7-6B0104AD2D11}" destId="{EC4BC726-80D3-4506-BF90-AB4013755EC2}" srcOrd="1" destOrd="0" presId="urn:microsoft.com/office/officeart/2008/layout/HorizontalMultiLevelHierarchy"/>
    <dgm:cxn modelId="{2F9CD39E-CB1B-450B-91D0-43824715D54C}" type="presOf" srcId="{6D79E985-CFBD-4CEF-BC30-2D2A1B9AD5F4}" destId="{4A390811-690D-4F62-9563-965889430F4B}" srcOrd="1" destOrd="0" presId="urn:microsoft.com/office/officeart/2008/layout/HorizontalMultiLevelHierarchy"/>
    <dgm:cxn modelId="{6BA3ACA2-6D11-4B6F-99E3-96D2AECF0D4B}" type="presOf" srcId="{464EC485-0B52-4D4B-A926-43233FD2D778}" destId="{6C95FBAB-1CBC-4B27-9BE9-39296EBBD196}" srcOrd="0" destOrd="0" presId="urn:microsoft.com/office/officeart/2008/layout/HorizontalMultiLevelHierarchy"/>
    <dgm:cxn modelId="{BC17EFAC-01D5-4769-9DA7-9E128E49B8C1}" srcId="{6ADEF026-FD2D-48A5-9A1C-45711699E599}" destId="{31C08E0B-4A9A-48B0-B5EE-3F3ACBDDC187}" srcOrd="2" destOrd="0" parTransId="{2B836BC9-36C5-4BDF-871A-EC9A1881A389}" sibTransId="{98F670FE-7180-4DB8-82BE-2F7D0BBC85AA}"/>
    <dgm:cxn modelId="{EB40E0D7-9E53-4B20-95D6-5C051788FD09}" type="presOf" srcId="{A67478F8-BF81-4310-BA7B-6DD3215427BC}" destId="{DE713A89-AE8F-4E09-94A5-574FB687D0D1}" srcOrd="0" destOrd="0" presId="urn:microsoft.com/office/officeart/2008/layout/HorizontalMultiLevelHierarchy"/>
    <dgm:cxn modelId="{09C9F7ED-1C38-425F-B143-D67AF491C5D8}" srcId="{8BE1E7C0-83C4-4D9A-9992-ED0E70AD31F4}" destId="{2FDCBD09-7034-4402-B75E-E62E810C97A9}" srcOrd="0" destOrd="0" parTransId="{464EC485-0B52-4D4B-A926-43233FD2D778}" sibTransId="{E687A985-BF13-412B-879F-76764103ECC5}"/>
    <dgm:cxn modelId="{025F0335-024E-41AD-9A36-398C71498DA2}" type="presParOf" srcId="{06AB8ACB-476F-4486-BE81-0BD278BD5A7F}" destId="{F400A6D5-465D-4361-ACB8-07D52A48E712}" srcOrd="0" destOrd="0" presId="urn:microsoft.com/office/officeart/2008/layout/HorizontalMultiLevelHierarchy"/>
    <dgm:cxn modelId="{841C8E1F-373C-4F55-A431-C7FC1CB98476}" type="presParOf" srcId="{F400A6D5-465D-4361-ACB8-07D52A48E712}" destId="{4073297C-A49C-4E89-8D77-E95449B65D65}" srcOrd="0" destOrd="0" presId="urn:microsoft.com/office/officeart/2008/layout/HorizontalMultiLevelHierarchy"/>
    <dgm:cxn modelId="{89441D10-02A3-44E5-BDE1-4E74FD7894CC}" type="presParOf" srcId="{F400A6D5-465D-4361-ACB8-07D52A48E712}" destId="{55C02C3F-73BC-4FD3-855A-E9AD9EDC39CE}" srcOrd="1" destOrd="0" presId="urn:microsoft.com/office/officeart/2008/layout/HorizontalMultiLevelHierarchy"/>
    <dgm:cxn modelId="{F9EDC4F4-BF1F-43C2-8ECB-BB4EAD005F6D}" type="presParOf" srcId="{55C02C3F-73BC-4FD3-855A-E9AD9EDC39CE}" destId="{DE713A89-AE8F-4E09-94A5-574FB687D0D1}" srcOrd="0" destOrd="0" presId="urn:microsoft.com/office/officeart/2008/layout/HorizontalMultiLevelHierarchy"/>
    <dgm:cxn modelId="{1F2C6489-77ED-4E8E-8B1E-E93D03730034}" type="presParOf" srcId="{DE713A89-AE8F-4E09-94A5-574FB687D0D1}" destId="{8B2C8DC0-4C15-464C-8A6A-EC01BCC7643E}" srcOrd="0" destOrd="0" presId="urn:microsoft.com/office/officeart/2008/layout/HorizontalMultiLevelHierarchy"/>
    <dgm:cxn modelId="{440F25FE-2855-42FA-9A5D-0EA05F072E66}" type="presParOf" srcId="{55C02C3F-73BC-4FD3-855A-E9AD9EDC39CE}" destId="{8E4FB23B-1ACB-49E5-8FF4-E954DA225518}" srcOrd="1" destOrd="0" presId="urn:microsoft.com/office/officeart/2008/layout/HorizontalMultiLevelHierarchy"/>
    <dgm:cxn modelId="{B22C031C-84EB-428C-B27D-209FF7E3AA96}" type="presParOf" srcId="{8E4FB23B-1ACB-49E5-8FF4-E954DA225518}" destId="{6616EF54-23F7-4CB8-B1CE-B5846EABA5AD}" srcOrd="0" destOrd="0" presId="urn:microsoft.com/office/officeart/2008/layout/HorizontalMultiLevelHierarchy"/>
    <dgm:cxn modelId="{40351BEB-D9CB-4D86-BBDA-FB30DDC38729}" type="presParOf" srcId="{8E4FB23B-1ACB-49E5-8FF4-E954DA225518}" destId="{36685DB3-4BC4-4A0E-A304-33074B8ADE3A}" srcOrd="1" destOrd="0" presId="urn:microsoft.com/office/officeart/2008/layout/HorizontalMultiLevelHierarchy"/>
    <dgm:cxn modelId="{94D1E92B-7244-4C69-9B02-566F59EC3B81}" type="presParOf" srcId="{36685DB3-4BC4-4A0E-A304-33074B8ADE3A}" destId="{6C95FBAB-1CBC-4B27-9BE9-39296EBBD196}" srcOrd="0" destOrd="0" presId="urn:microsoft.com/office/officeart/2008/layout/HorizontalMultiLevelHierarchy"/>
    <dgm:cxn modelId="{DE011824-2A3B-4FC0-968C-8708351B57B3}" type="presParOf" srcId="{6C95FBAB-1CBC-4B27-9BE9-39296EBBD196}" destId="{0DCAC3B2-7EEA-4B42-ACE1-DE0112832F3E}" srcOrd="0" destOrd="0" presId="urn:microsoft.com/office/officeart/2008/layout/HorizontalMultiLevelHierarchy"/>
    <dgm:cxn modelId="{87984CFA-9FDD-428C-A51A-BB8DE16597F4}" type="presParOf" srcId="{36685DB3-4BC4-4A0E-A304-33074B8ADE3A}" destId="{B5244AFD-388A-4317-BFB1-69069A42F277}" srcOrd="1" destOrd="0" presId="urn:microsoft.com/office/officeart/2008/layout/HorizontalMultiLevelHierarchy"/>
    <dgm:cxn modelId="{477B7A92-2DE1-43FD-BA92-6057B552BAAD}" type="presParOf" srcId="{B5244AFD-388A-4317-BFB1-69069A42F277}" destId="{B2B22DF8-6A48-4458-9448-4CD78ACFE609}" srcOrd="0" destOrd="0" presId="urn:microsoft.com/office/officeart/2008/layout/HorizontalMultiLevelHierarchy"/>
    <dgm:cxn modelId="{DA2A378C-9DD3-43C3-BF80-CA43FCD8A44C}" type="presParOf" srcId="{B5244AFD-388A-4317-BFB1-69069A42F277}" destId="{D026CFCD-4422-4DB5-B4E4-8C1B06B21867}" srcOrd="1" destOrd="0" presId="urn:microsoft.com/office/officeart/2008/layout/HorizontalMultiLevelHierarchy"/>
    <dgm:cxn modelId="{8373C6C8-BC6B-4792-A2E4-75A75D3208B8}" type="presParOf" srcId="{55C02C3F-73BC-4FD3-855A-E9AD9EDC39CE}" destId="{3DD39BDC-AEDB-4FAA-BA8A-A5956017D194}" srcOrd="2" destOrd="0" presId="urn:microsoft.com/office/officeart/2008/layout/HorizontalMultiLevelHierarchy"/>
    <dgm:cxn modelId="{7D540125-BFB8-49A1-81DB-517B669F531E}" type="presParOf" srcId="{3DD39BDC-AEDB-4FAA-BA8A-A5956017D194}" destId="{EC4BC726-80D3-4506-BF90-AB4013755EC2}" srcOrd="0" destOrd="0" presId="urn:microsoft.com/office/officeart/2008/layout/HorizontalMultiLevelHierarchy"/>
    <dgm:cxn modelId="{9441E160-55E6-4A1F-8DD8-71B452DC5DD8}" type="presParOf" srcId="{55C02C3F-73BC-4FD3-855A-E9AD9EDC39CE}" destId="{53B4291F-41FF-4B91-BE7B-FA0C00F15264}" srcOrd="3" destOrd="0" presId="urn:microsoft.com/office/officeart/2008/layout/HorizontalMultiLevelHierarchy"/>
    <dgm:cxn modelId="{FF73F6DF-E047-4086-A987-64508A0CD093}" type="presParOf" srcId="{53B4291F-41FF-4B91-BE7B-FA0C00F15264}" destId="{0F774145-FA90-4B25-A3EE-A380C04F1E9A}" srcOrd="0" destOrd="0" presId="urn:microsoft.com/office/officeart/2008/layout/HorizontalMultiLevelHierarchy"/>
    <dgm:cxn modelId="{4E404C3C-9C17-424B-868C-7B0FD1B2196D}" type="presParOf" srcId="{53B4291F-41FF-4B91-BE7B-FA0C00F15264}" destId="{DBC36DC3-438C-4051-8827-71B508C65662}" srcOrd="1" destOrd="0" presId="urn:microsoft.com/office/officeart/2008/layout/HorizontalMultiLevelHierarchy"/>
    <dgm:cxn modelId="{F10590DE-27C2-4F0F-8656-63FB2C25D429}" type="presParOf" srcId="{55C02C3F-73BC-4FD3-855A-E9AD9EDC39CE}" destId="{D10620DD-1F4F-4A3B-97CE-8C64DEB752E8}" srcOrd="4" destOrd="0" presId="urn:microsoft.com/office/officeart/2008/layout/HorizontalMultiLevelHierarchy"/>
    <dgm:cxn modelId="{05B48886-0582-44DE-BA0B-C65FB17DE37F}" type="presParOf" srcId="{D10620DD-1F4F-4A3B-97CE-8C64DEB752E8}" destId="{FC4475BA-ABA9-40C8-9B60-10FC5310E5F1}" srcOrd="0" destOrd="0" presId="urn:microsoft.com/office/officeart/2008/layout/HorizontalMultiLevelHierarchy"/>
    <dgm:cxn modelId="{C683CCCD-B9CF-435A-9D5D-5E4F99E7506A}" type="presParOf" srcId="{55C02C3F-73BC-4FD3-855A-E9AD9EDC39CE}" destId="{9CDED732-BC04-48CE-8B40-359D2677B54E}" srcOrd="5" destOrd="0" presId="urn:microsoft.com/office/officeart/2008/layout/HorizontalMultiLevelHierarchy"/>
    <dgm:cxn modelId="{9B3AC88C-79A8-4C96-9255-4961C57DF9FA}" type="presParOf" srcId="{9CDED732-BC04-48CE-8B40-359D2677B54E}" destId="{3A8499F7-7B67-487B-8817-B6F78B2312C3}" srcOrd="0" destOrd="0" presId="urn:microsoft.com/office/officeart/2008/layout/HorizontalMultiLevelHierarchy"/>
    <dgm:cxn modelId="{3C415DA4-AECC-418D-A9D5-0C429910F16D}" type="presParOf" srcId="{9CDED732-BC04-48CE-8B40-359D2677B54E}" destId="{FD84CC5F-E66C-4F3E-908E-AE95764B5243}" srcOrd="1" destOrd="0" presId="urn:microsoft.com/office/officeart/2008/layout/HorizontalMultiLevelHierarchy"/>
    <dgm:cxn modelId="{66FCEE68-8908-44DC-A79E-C638E48B82A2}" type="presParOf" srcId="{55C02C3F-73BC-4FD3-855A-E9AD9EDC39CE}" destId="{CB327C19-6FDC-4D98-83F5-62DB90C46621}" srcOrd="6" destOrd="0" presId="urn:microsoft.com/office/officeart/2008/layout/HorizontalMultiLevelHierarchy"/>
    <dgm:cxn modelId="{8DF7A490-6DDB-400E-BF74-636F2807B787}" type="presParOf" srcId="{CB327C19-6FDC-4D98-83F5-62DB90C46621}" destId="{4A390811-690D-4F62-9563-965889430F4B}" srcOrd="0" destOrd="0" presId="urn:microsoft.com/office/officeart/2008/layout/HorizontalMultiLevelHierarchy"/>
    <dgm:cxn modelId="{3F377382-17EC-4A19-B81B-80E716A02CDB}" type="presParOf" srcId="{55C02C3F-73BC-4FD3-855A-E9AD9EDC39CE}" destId="{1C0E4DF8-008B-4C0D-B890-DD3275163F22}" srcOrd="7" destOrd="0" presId="urn:microsoft.com/office/officeart/2008/layout/HorizontalMultiLevelHierarchy"/>
    <dgm:cxn modelId="{68EB46FA-210C-4A96-B0BD-DDEACE2A3A0F}" type="presParOf" srcId="{1C0E4DF8-008B-4C0D-B890-DD3275163F22}" destId="{85F527CC-2DCD-4505-852F-F204C6019315}" srcOrd="0" destOrd="0" presId="urn:microsoft.com/office/officeart/2008/layout/HorizontalMultiLevelHierarchy"/>
    <dgm:cxn modelId="{D9855085-0290-4078-9A55-DB111BBAD21E}" type="presParOf" srcId="{1C0E4DF8-008B-4C0D-B890-DD3275163F22}" destId="{86A722C2-4107-4B6C-A877-70C364685C2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27C19-6FDC-4D98-83F5-62DB90C46621}">
      <dsp:nvSpPr>
        <dsp:cNvPr id="0" name=""/>
        <dsp:cNvSpPr/>
      </dsp:nvSpPr>
      <dsp:spPr>
        <a:xfrm>
          <a:off x="585091" y="2175669"/>
          <a:ext cx="382929" cy="1094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464" y="0"/>
              </a:lnTo>
              <a:lnTo>
                <a:pt x="191464" y="1094500"/>
              </a:lnTo>
              <a:lnTo>
                <a:pt x="382929" y="10945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7566" y="2693930"/>
        <a:ext cx="57977" cy="57977"/>
      </dsp:txXfrm>
    </dsp:sp>
    <dsp:sp modelId="{D10620DD-1F4F-4A3B-97CE-8C64DEB752E8}">
      <dsp:nvSpPr>
        <dsp:cNvPr id="0" name=""/>
        <dsp:cNvSpPr/>
      </dsp:nvSpPr>
      <dsp:spPr>
        <a:xfrm>
          <a:off x="585091" y="2175669"/>
          <a:ext cx="382929" cy="36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464" y="0"/>
              </a:lnTo>
              <a:lnTo>
                <a:pt x="191464" y="364833"/>
              </a:lnTo>
              <a:lnTo>
                <a:pt x="382929" y="3648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333" y="2344863"/>
        <a:ext cx="26445" cy="26445"/>
      </dsp:txXfrm>
    </dsp:sp>
    <dsp:sp modelId="{3DD39BDC-AEDB-4FAA-BA8A-A5956017D194}">
      <dsp:nvSpPr>
        <dsp:cNvPr id="0" name=""/>
        <dsp:cNvSpPr/>
      </dsp:nvSpPr>
      <dsp:spPr>
        <a:xfrm>
          <a:off x="585091" y="1810835"/>
          <a:ext cx="382929" cy="364833"/>
        </a:xfrm>
        <a:custGeom>
          <a:avLst/>
          <a:gdLst/>
          <a:ahLst/>
          <a:cxnLst/>
          <a:rect l="0" t="0" r="0" b="0"/>
          <a:pathLst>
            <a:path>
              <a:moveTo>
                <a:pt x="0" y="364833"/>
              </a:moveTo>
              <a:lnTo>
                <a:pt x="191464" y="364833"/>
              </a:lnTo>
              <a:lnTo>
                <a:pt x="191464" y="0"/>
              </a:lnTo>
              <a:lnTo>
                <a:pt x="38292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333" y="1980029"/>
        <a:ext cx="26445" cy="26445"/>
      </dsp:txXfrm>
    </dsp:sp>
    <dsp:sp modelId="{6C95FBAB-1CBC-4B27-9BE9-39296EBBD196}">
      <dsp:nvSpPr>
        <dsp:cNvPr id="0" name=""/>
        <dsp:cNvSpPr/>
      </dsp:nvSpPr>
      <dsp:spPr>
        <a:xfrm>
          <a:off x="2882666" y="1035448"/>
          <a:ext cx="3829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92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4558" y="1071595"/>
        <a:ext cx="19146" cy="19146"/>
      </dsp:txXfrm>
    </dsp:sp>
    <dsp:sp modelId="{DE713A89-AE8F-4E09-94A5-574FB687D0D1}">
      <dsp:nvSpPr>
        <dsp:cNvPr id="0" name=""/>
        <dsp:cNvSpPr/>
      </dsp:nvSpPr>
      <dsp:spPr>
        <a:xfrm>
          <a:off x="585091" y="1081168"/>
          <a:ext cx="382929" cy="1094500"/>
        </a:xfrm>
        <a:custGeom>
          <a:avLst/>
          <a:gdLst/>
          <a:ahLst/>
          <a:cxnLst/>
          <a:rect l="0" t="0" r="0" b="0"/>
          <a:pathLst>
            <a:path>
              <a:moveTo>
                <a:pt x="0" y="1094500"/>
              </a:moveTo>
              <a:lnTo>
                <a:pt x="191464" y="1094500"/>
              </a:lnTo>
              <a:lnTo>
                <a:pt x="191464" y="0"/>
              </a:lnTo>
              <a:lnTo>
                <a:pt x="38292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7566" y="1599429"/>
        <a:ext cx="57977" cy="57977"/>
      </dsp:txXfrm>
    </dsp:sp>
    <dsp:sp modelId="{4073297C-A49C-4E89-8D77-E95449B65D65}">
      <dsp:nvSpPr>
        <dsp:cNvPr id="0" name=""/>
        <dsp:cNvSpPr/>
      </dsp:nvSpPr>
      <dsp:spPr>
        <a:xfrm rot="16200000">
          <a:off x="-1242917" y="1883802"/>
          <a:ext cx="3072282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Project</a:t>
          </a:r>
        </a:p>
      </dsp:txBody>
      <dsp:txXfrm>
        <a:off x="-1242917" y="1883802"/>
        <a:ext cx="3072282" cy="583733"/>
      </dsp:txXfrm>
    </dsp:sp>
    <dsp:sp modelId="{6616EF54-23F7-4CB8-B1CE-B5846EABA5AD}">
      <dsp:nvSpPr>
        <dsp:cNvPr id="0" name=""/>
        <dsp:cNvSpPr/>
      </dsp:nvSpPr>
      <dsp:spPr>
        <a:xfrm>
          <a:off x="968020" y="789301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Properties</a:t>
          </a:r>
        </a:p>
      </dsp:txBody>
      <dsp:txXfrm>
        <a:off x="968020" y="789301"/>
        <a:ext cx="1914646" cy="583733"/>
      </dsp:txXfrm>
    </dsp:sp>
    <dsp:sp modelId="{B2B22DF8-6A48-4458-9448-4CD78ACFE609}">
      <dsp:nvSpPr>
        <dsp:cNvPr id="0" name=""/>
        <dsp:cNvSpPr/>
      </dsp:nvSpPr>
      <dsp:spPr>
        <a:xfrm>
          <a:off x="3265596" y="789301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launchSettings.json</a:t>
          </a:r>
          <a:endParaRPr lang="en-US" sz="1800" kern="1200" dirty="0"/>
        </a:p>
      </dsp:txBody>
      <dsp:txXfrm>
        <a:off x="3265596" y="789301"/>
        <a:ext cx="1914646" cy="583733"/>
      </dsp:txXfrm>
    </dsp:sp>
    <dsp:sp modelId="{0F774145-FA90-4B25-A3EE-A380C04F1E9A}">
      <dsp:nvSpPr>
        <dsp:cNvPr id="0" name=""/>
        <dsp:cNvSpPr/>
      </dsp:nvSpPr>
      <dsp:spPr>
        <a:xfrm>
          <a:off x="968020" y="1518968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Dockerfile</a:t>
          </a:r>
          <a:endParaRPr lang="en-US" sz="1800" kern="1200" dirty="0"/>
        </a:p>
      </dsp:txBody>
      <dsp:txXfrm>
        <a:off x="968020" y="1518968"/>
        <a:ext cx="1914646" cy="583733"/>
      </dsp:txXfrm>
    </dsp:sp>
    <dsp:sp modelId="{3A8499F7-7B67-487B-8817-B6F78B2312C3}">
      <dsp:nvSpPr>
        <dsp:cNvPr id="0" name=""/>
        <dsp:cNvSpPr/>
      </dsp:nvSpPr>
      <dsp:spPr>
        <a:xfrm>
          <a:off x="968020" y="2248635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[Name].</a:t>
          </a:r>
          <a:r>
            <a:rPr lang="en-US" sz="1800" kern="1200" dirty="0" err="1"/>
            <a:t>csproj</a:t>
          </a:r>
          <a:endParaRPr lang="en-US" sz="1800" kern="1200" dirty="0"/>
        </a:p>
      </dsp:txBody>
      <dsp:txXfrm>
        <a:off x="968020" y="2248635"/>
        <a:ext cx="1914646" cy="583733"/>
      </dsp:txXfrm>
    </dsp:sp>
    <dsp:sp modelId="{85F527CC-2DCD-4505-852F-F204C6019315}">
      <dsp:nvSpPr>
        <dsp:cNvPr id="0" name=""/>
        <dsp:cNvSpPr/>
      </dsp:nvSpPr>
      <dsp:spPr>
        <a:xfrm>
          <a:off x="968020" y="2978302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…</a:t>
          </a:r>
        </a:p>
      </dsp:txBody>
      <dsp:txXfrm>
        <a:off x="968020" y="2978302"/>
        <a:ext cx="1914646" cy="583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C2021-6E76-4960-8582-B0260C63743B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AD0A4-79A7-4887-B734-3ED182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0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6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08D7-C345-4C95-BD05-92416E378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ED058-5581-4864-8968-65932AFC2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632D4-5D8B-4253-A909-4B877232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3204A-7312-494F-B0CF-7DB1448F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E99B-E005-446E-A754-EDFCCD37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6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F625-09CF-431E-B5D6-299D2863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0AC74-2E7B-4C7B-9942-AE43EEEA7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6BB30-A9B7-4C61-A518-B631962A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67D88-92E6-43BC-B7D2-4892BAC7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0624-9F46-431A-932D-A6A8DDEC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8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A5ECC-52DE-41C1-B016-1DCADC732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07E70-4601-4346-AF80-D4BD5FF07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4C3A-73DD-4598-91C5-F1D5F788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684A9-6055-4475-836A-8D7CE6B9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EDA8-E6A3-4D8F-A3ED-50BC8DF3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2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FD80-5E92-4A64-A453-B82C39AF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6671-5E10-4DBF-BA80-7B77B8391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998DD-4153-4264-A5F7-5D68E60D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909AE-5B91-44CE-A51F-4F54620D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3DB3B-940F-4DA4-8E0C-41AAD7F2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3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A587-C210-43C9-BA5D-6D135E81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87496-CA4C-4A6B-9B02-7871A11FC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9F7D9-0A2C-4170-A227-2515B83E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C6C6C-923F-42CC-8EE3-10581131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9355A-267B-4CAE-B684-1BC2488F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1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8612-AD58-4EC5-B988-AB07DD37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4444C-8154-4D51-AD64-71052C6F9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9C4EB-0ECF-4AAB-B1E2-14C6330EB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624E-2239-4C78-AD42-572928EC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4ACA9-E8C4-4FAB-8C66-01FCE61F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3B688-1F78-4701-AAC5-5903D4C9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1BFE-7EE1-49E7-B78D-D8991F2C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589E1-F168-42EB-A6ED-DF1072F30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26CD0-A9BB-45EE-BA3C-74D27D81B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8A41F-8ED2-4836-AF86-D41D6C20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F1533-5C60-48EC-8A25-BD2A087CF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BB0EE3-02E5-4E36-8F68-B06F9659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3B857-DB52-4603-8BC9-E65A1B62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0FBB9-DDD1-45C1-AEB6-5D008A50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7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884C-8330-40DD-B199-07813446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AF41E-6882-4C7F-B7D2-6CEDA2B1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1073F-7201-49C2-A1C0-5CC1BF4E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EE03C-0A46-4982-A15E-6F73A2C8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9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4AD97-BF73-4C87-9B9F-017C1296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C3C57-156C-4A75-9BF1-BE60E0FD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0452F-D605-4FF4-8250-4DF2CA54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9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F89A-AD7A-429C-BA76-65829BC5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8C5FD-5E11-43BD-8A79-C6562E69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71310-F586-417F-9262-296FF5900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56618-03C2-4E74-B223-EF028576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2E6AF-AB30-4B4E-BB9D-8D147330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51AD2-DC9D-4719-A7D4-381CAF38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3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9DCA-AD84-4300-A092-26508258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F066D3-AF20-48AF-81C7-111F801F0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6AD3B-C923-42C0-973C-774F0346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87611-C0C1-449D-A4D8-FBAFC362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E9519-E1DB-45A3-B3BE-03C2DFC6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46C03-017F-4E07-8D59-1E17FA17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5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B4F55-8A5D-4B50-8A0D-04222E64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47962-DB1F-45F6-BAB9-ED93D377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DF56F-91EB-4E63-800D-FD0316895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A4DEF-7190-4A79-9BA3-D881542BAA8A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26391-BA59-4834-A111-7852068C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ACAF5-B015-4544-8D46-2B57E98AF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9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246B-CE2F-43B5-A810-D90559AEC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Studio + Docker = </a:t>
            </a:r>
            <a:r>
              <a:rPr lang="en-US" strike="sngStrike" dirty="0" err="1"/>
              <a:t>Pain</a:t>
            </a:r>
            <a:r>
              <a:rPr lang="en-US" dirty="0" err="1"/>
              <a:t>Love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A775B-E807-4F8F-9674-16668DDFB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5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5516DD-E590-4534-A135-598A09DD8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815" y="643466"/>
            <a:ext cx="791837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9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D8E9-F840-4C19-A6A2-FFC3DEDC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Запустим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DDA24-0147-47CE-AFE0-9A3DEC0FA6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Hosting environment: Development</a:t>
            </a:r>
          </a:p>
          <a:p>
            <a:pPr marL="0" indent="0">
              <a:buNone/>
            </a:pPr>
            <a:r>
              <a:rPr lang="en-US" dirty="0"/>
              <a:t>Content root path: /app</a:t>
            </a:r>
          </a:p>
          <a:p>
            <a:pPr marL="0" indent="0">
              <a:buNone/>
            </a:pPr>
            <a:r>
              <a:rPr lang="en-US" dirty="0"/>
              <a:t>Now listening on: http://[::]:80</a:t>
            </a:r>
          </a:p>
          <a:p>
            <a:pPr marL="0" indent="0">
              <a:buNone/>
            </a:pPr>
            <a:r>
              <a:rPr lang="en-US" dirty="0"/>
              <a:t>Application started. Press </a:t>
            </a:r>
            <a:r>
              <a:rPr lang="en-US" dirty="0" err="1"/>
              <a:t>Ctrl+C</a:t>
            </a:r>
            <a:r>
              <a:rPr lang="en-US" dirty="0"/>
              <a:t> to shut down.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0068CC-E7BC-44A0-B06C-D7D49C3C68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481301"/>
            <a:ext cx="41390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73D08-2A0A-4C18-ACDE-7C55B360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</a:t>
            </a:r>
            <a:r>
              <a:rPr lang="en-US" dirty="0"/>
              <a:t>scaffolding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DFF8CF4-A605-42E7-8583-200A351FDE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9610085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E6A689-C9F4-438C-B91D-B71F88DCD2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477759" y="2389504"/>
            <a:ext cx="4876041" cy="33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6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90F8-80A0-4F5C-9B84-AAD43043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launchSettings.json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424290-B731-4A91-B5C9-7133BBB87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560"/>
            <a:ext cx="10515600" cy="54254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iisSettings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windowsAuthentication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anonymousAuthentication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iisExpress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applicationUrl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"http://localhost:50517"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sslPort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0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"profiles"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ru-RU" dirty="0">
                <a:solidFill>
                  <a:srgbClr val="2E75B6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"Docker"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commandName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"Docker"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launchBrowser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launchUrl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"{Scheme}://{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ServiceHost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}:{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ServicePort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9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134</Words>
  <Application>Microsoft Office PowerPoint</Application>
  <PresentationFormat>Widescreen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Visual Studio + Docker = PainLove</vt:lpstr>
      <vt:lpstr>PowerPoint Presentation</vt:lpstr>
      <vt:lpstr>Запустим</vt:lpstr>
      <vt:lpstr>Результат scaffolding</vt:lpstr>
      <vt:lpstr>launchSettings.json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+ Docker = PainLove</dc:title>
  <dc:creator>Aleksandr Kugushev</dc:creator>
  <cp:lastModifiedBy>Aleksandr Kugushev</cp:lastModifiedBy>
  <cp:revision>5</cp:revision>
  <dcterms:created xsi:type="dcterms:W3CDTF">2019-02-25T12:43:30Z</dcterms:created>
  <dcterms:modified xsi:type="dcterms:W3CDTF">2019-02-25T13:11:46Z</dcterms:modified>
</cp:coreProperties>
</file>