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1" r:id="rId5"/>
    <p:sldId id="259" r:id="rId6"/>
    <p:sldId id="282" r:id="rId7"/>
    <p:sldId id="283" r:id="rId8"/>
    <p:sldId id="284" r:id="rId9"/>
    <p:sldId id="261" r:id="rId10"/>
    <p:sldId id="260" r:id="rId11"/>
    <p:sldId id="262" r:id="rId12"/>
    <p:sldId id="263" r:id="rId13"/>
    <p:sldId id="277" r:id="rId14"/>
    <p:sldId id="264" r:id="rId15"/>
    <p:sldId id="278" r:id="rId16"/>
    <p:sldId id="270" r:id="rId17"/>
    <p:sldId id="279" r:id="rId18"/>
    <p:sldId id="280" r:id="rId19"/>
    <p:sldId id="265" r:id="rId20"/>
    <p:sldId id="285" r:id="rId21"/>
    <p:sldId id="286" r:id="rId22"/>
    <p:sldId id="266" r:id="rId23"/>
    <p:sldId id="267" r:id="rId24"/>
    <p:sldId id="268" r:id="rId25"/>
    <p:sldId id="287" r:id="rId26"/>
    <p:sldId id="271" r:id="rId27"/>
    <p:sldId id="269" r:id="rId28"/>
    <p:sldId id="273" r:id="rId29"/>
    <p:sldId id="276" r:id="rId30"/>
    <p:sldId id="27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58"/>
            <p14:sldId id="281"/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71"/>
            <p14:sldId id="269"/>
            <p14:sldId id="273"/>
            <p14:sldId id="276"/>
            <p14:sldId id="272"/>
          </p14:sldIdLst>
        </p14:section>
        <p14:section name="Final" id="{077DD763-A0DA-4F14-BFFA-995311BA8C0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92606" autoAdjust="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. </a:t>
            </a:r>
            <a:r>
              <a:rPr lang="en-US" dirty="0"/>
              <a:t>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36-</a:t>
            </a:r>
            <a:r>
              <a:rPr lang="en-US" dirty="0"/>
              <a:t>41</a:t>
            </a:r>
            <a:r>
              <a:rPr lang="ru-RU" dirty="0"/>
              <a:t>: Показать на примере </a:t>
            </a:r>
            <a:r>
              <a:rPr lang="en-US" dirty="0"/>
              <a:t>Roslyn</a:t>
            </a:r>
            <a:r>
              <a:rPr lang="ru-RU" dirty="0"/>
              <a:t>. Основная идея – </a:t>
            </a:r>
            <a:r>
              <a:rPr lang="en-US" dirty="0"/>
              <a:t>snapshot semantic,</a:t>
            </a:r>
            <a:r>
              <a:rPr lang="ru-RU" dirty="0"/>
              <a:t> </a:t>
            </a:r>
            <a:r>
              <a:rPr lang="en-US" dirty="0"/>
              <a:t>fire and forget,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</a:t>
            </a:r>
            <a:r>
              <a:rPr lang="en-US" dirty="0" smtClean="0"/>
              <a:t>doesn’t </a:t>
            </a:r>
            <a:r>
              <a:rPr lang="en-US" dirty="0"/>
              <a:t>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 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Mutable and immutable states of an entity</a:t>
            </a:r>
          </a:p>
          <a:p>
            <a:r>
              <a:rPr lang="en-US" dirty="0" smtClean="0"/>
              <a:t>Native deserialization support</a:t>
            </a:r>
          </a:p>
          <a:p>
            <a:r>
              <a:rPr lang="en-US" dirty="0" smtClean="0"/>
              <a:t>Native Entity Framework support</a:t>
            </a:r>
          </a:p>
          <a:p>
            <a:r>
              <a:rPr lang="en-US" dirty="0" smtClean="0"/>
              <a:t>Specification via Expression&lt;</a:t>
            </a:r>
            <a:r>
              <a:rPr lang="en-US" dirty="0" err="1" smtClean="0"/>
              <a:t>Predicade</a:t>
            </a:r>
            <a:r>
              <a:rPr lang="en-US" dirty="0" smtClean="0"/>
              <a:t>&lt;Entity&gt;&gt;</a:t>
            </a:r>
          </a:p>
          <a:p>
            <a:r>
              <a:rPr lang="en-US" dirty="0" smtClean="0"/>
              <a:t>Using one implementation and different interfaces in different bounded contexts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“With builder”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</a:t>
            </a:r>
            <a:r>
              <a:rPr lang="en-US" dirty="0"/>
              <a:t>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With(Action&lt;Entity&gt; builder)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 = (Entity)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IAnotherEntity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    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entity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FD87-215E-4F8B-BF34-8E8599AB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R </a:t>
            </a:r>
            <a:r>
              <a:rPr lang="en-US" dirty="0" err="1"/>
              <a:t>diagramms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— The changing state of immutability C#</a:t>
            </a:r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Immutability in C# Part One</a:t>
            </a:r>
          </a:p>
          <a:p>
            <a:pPr lvl="1"/>
            <a:r>
              <a:rPr lang="en-US" dirty="0"/>
              <a:t>Immutability in C# Part Two</a:t>
            </a:r>
          </a:p>
          <a:p>
            <a:r>
              <a:rPr lang="en-US" dirty="0"/>
              <a:t>Immutable Objects in C# | Pluralsight</a:t>
            </a:r>
          </a:p>
          <a:p>
            <a:r>
              <a:rPr lang="en-US" dirty="0"/>
              <a:t>Google: “</a:t>
            </a:r>
            <a:r>
              <a:rPr lang="en-US" dirty="0" err="1"/>
              <a:t>c#</a:t>
            </a:r>
            <a:r>
              <a:rPr lang="en-US" dirty="0"/>
              <a:t> immutability”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9B3-3F32-4E39-90FB-779E9AE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3: No one uses immutable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066-8A6B-4FE7-8436-56911150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Demo: How Microsoft uses Immutable Collections</a:t>
            </a:r>
          </a:p>
        </p:txBody>
      </p:sp>
    </p:spTree>
    <p:extLst>
      <p:ext uri="{BB962C8B-B14F-4D97-AF65-F5344CB8AC3E}">
        <p14:creationId xmlns:p14="http://schemas.microsoft.com/office/powerpoint/2010/main" val="137248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to make entities immutable</a:t>
            </a:r>
          </a:p>
          <a:p>
            <a:r>
              <a:rPr lang="en-US" dirty="0" smtClean="0"/>
              <a:t>How to make changes to immutable entity</a:t>
            </a:r>
          </a:p>
          <a:p>
            <a:r>
              <a:rPr lang="en-US" dirty="0" smtClean="0"/>
              <a:t>Myths about immutable collections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Snapshot </a:t>
            </a:r>
            <a:r>
              <a:rPr lang="en-US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unexpected changes in huge code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Entity;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2002</Words>
  <Application>Microsoft Office PowerPoint</Application>
  <PresentationFormat>Widescreen</PresentationFormat>
  <Paragraphs>391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Former presentations and articles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 mutable implementation</vt:lpstr>
      <vt:lpstr>Immutable interface mutable implementation</vt:lpstr>
      <vt:lpstr>Immutable interface mutable implementation advantages</vt:lpstr>
      <vt:lpstr>The Codless Code. Case 96 Stateless</vt:lpstr>
      <vt:lpstr>With pattern</vt:lpstr>
      <vt:lpstr>Anti-pattern “With builder”</vt:lpstr>
      <vt:lpstr>Dangerous “With builder”</vt:lpstr>
      <vt:lpstr>Immutable collections</vt:lpstr>
      <vt:lpstr>Myth 1: Immutable collections are useless</vt:lpstr>
      <vt:lpstr>Myth 2: We should use Immutable collections everywhere</vt:lpstr>
      <vt:lpstr>Benchmark</vt:lpstr>
      <vt:lpstr>Myth 3: No one uses immutable collections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84</cp:revision>
  <dcterms:created xsi:type="dcterms:W3CDTF">2018-04-01T07:49:18Z</dcterms:created>
  <dcterms:modified xsi:type="dcterms:W3CDTF">2018-04-30T19:34:42Z</dcterms:modified>
</cp:coreProperties>
</file>