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0" r:id="rId20"/>
    <p:sldId id="275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7253B-35D1-47DA-9119-777FB193CBE8}">
          <p14:sldIdLst>
            <p14:sldId id="256"/>
          </p14:sldIdLst>
        </p14:section>
        <p14:section name="Вступление" id="{5C47836D-D743-4ACB-9898-48D2BA451A55}">
          <p14:sldIdLst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Заполнители" id="{EA09A18E-C419-4DBD-BEC3-27DE87CA06F9}">
          <p14:sldIdLst>
            <p14:sldId id="265"/>
            <p14:sldId id="266"/>
            <p14:sldId id="267"/>
            <p14:sldId id="268"/>
          </p14:sldIdLst>
        </p14:section>
        <p14:section name="Не оставлять альтернатив" id="{2ED3288C-F73F-4753-8F0A-965FC860B08E}">
          <p14:sldIdLst>
            <p14:sldId id="269"/>
            <p14:sldId id="270"/>
            <p14:sldId id="271"/>
            <p14:sldId id="272"/>
          </p14:sldIdLst>
        </p14:section>
        <p14:section name="Отдых" id="{C496DF31-532C-4E79-A841-2344A7B78092}">
          <p14:sldIdLst>
            <p14:sldId id="274"/>
            <p14:sldId id="280"/>
          </p14:sldIdLst>
        </p14:section>
        <p14:section name="Окружение" id="{DF706576-E783-4F0E-B4B0-7D9764436228}">
          <p14:sldIdLst>
            <p14:sldId id="275"/>
          </p14:sldIdLst>
        </p14:section>
        <p14:section name="График" id="{43F93D56-4369-4594-92DB-883EC405092E}">
          <p14:sldIdLst>
            <p14:sldId id="276"/>
          </p14:sldIdLst>
        </p14:section>
        <p14:section name="Практика" id="{5A024584-7619-4B0B-86E0-6D6C73106031}">
          <p14:sldIdLst>
            <p14:sldId id="279"/>
          </p14:sldIdLst>
        </p14:section>
        <p14:section name="Заключение" id="{2CF98F3D-D915-4E83-9B2A-72EB407EF94A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03" autoAdjust="0"/>
  </p:normalViewPr>
  <p:slideViewPr>
    <p:cSldViewPr snapToGrid="0">
      <p:cViewPr varScale="1">
        <p:scale>
          <a:sx n="86" d="100"/>
          <a:sy n="86" d="100"/>
        </p:scale>
        <p:origin x="13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21A38-BB97-4374-A75B-16F7CC3D7ED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8B1D3-511D-4833-8B5F-6890F07E96C6}">
      <dgm:prSet phldrT="[Text]"/>
      <dgm:spPr/>
      <dgm:t>
        <a:bodyPr/>
        <a:lstStyle/>
        <a:p>
          <a:r>
            <a:rPr lang="ru-RU" dirty="0"/>
            <a:t>Полезное</a:t>
          </a:r>
          <a:endParaRPr lang="en-US" dirty="0"/>
        </a:p>
      </dgm:t>
    </dgm:pt>
    <dgm:pt modelId="{B533E889-8EAD-4A97-8A17-13FEC5CE41F7}" type="parTrans" cxnId="{A01D754F-23A9-4BA8-B00F-C48949B162A9}">
      <dgm:prSet/>
      <dgm:spPr/>
      <dgm:t>
        <a:bodyPr/>
        <a:lstStyle/>
        <a:p>
          <a:endParaRPr lang="en-US"/>
        </a:p>
      </dgm:t>
    </dgm:pt>
    <dgm:pt modelId="{F4299AE1-690B-4BEF-A83F-17005454E477}" type="sibTrans" cxnId="{A01D754F-23A9-4BA8-B00F-C48949B162A9}">
      <dgm:prSet/>
      <dgm:spPr/>
      <dgm:t>
        <a:bodyPr/>
        <a:lstStyle/>
        <a:p>
          <a:endParaRPr lang="en-US"/>
        </a:p>
      </dgm:t>
    </dgm:pt>
    <dgm:pt modelId="{8BD3053B-143C-4D7C-9CB3-F2E4568C3F0F}">
      <dgm:prSet phldrT="[Text]"/>
      <dgm:spPr/>
      <dgm:t>
        <a:bodyPr/>
        <a:lstStyle/>
        <a:p>
          <a:r>
            <a:rPr lang="ru-RU" dirty="0"/>
            <a:t>Скучная статья</a:t>
          </a:r>
          <a:endParaRPr lang="en-US" dirty="0"/>
        </a:p>
      </dgm:t>
    </dgm:pt>
    <dgm:pt modelId="{79F3CD23-DF25-4AC5-8391-9373616B285B}" type="parTrans" cxnId="{CE22C775-8CDF-447C-A9A8-22F9F588A882}">
      <dgm:prSet/>
      <dgm:spPr/>
      <dgm:t>
        <a:bodyPr/>
        <a:lstStyle/>
        <a:p>
          <a:endParaRPr lang="en-US"/>
        </a:p>
      </dgm:t>
    </dgm:pt>
    <dgm:pt modelId="{C24C9C5E-C13C-4C8F-AAEB-245297F8B790}" type="sibTrans" cxnId="{CE22C775-8CDF-447C-A9A8-22F9F588A882}">
      <dgm:prSet/>
      <dgm:spPr/>
      <dgm:t>
        <a:bodyPr/>
        <a:lstStyle/>
        <a:p>
          <a:endParaRPr lang="en-US"/>
        </a:p>
      </dgm:t>
    </dgm:pt>
    <dgm:pt modelId="{3CF9F1D2-18EE-490B-8470-A474094E7D89}">
      <dgm:prSet phldrT="[Text]"/>
      <dgm:spPr/>
      <dgm:t>
        <a:bodyPr/>
        <a:lstStyle/>
        <a:p>
          <a:r>
            <a:rPr lang="ru-RU" dirty="0"/>
            <a:t>Занудная презентация</a:t>
          </a:r>
          <a:endParaRPr lang="en-US" dirty="0"/>
        </a:p>
      </dgm:t>
    </dgm:pt>
    <dgm:pt modelId="{98375FDE-769C-4A35-AF65-B5D78B3A7835}" type="parTrans" cxnId="{8AF7C8E8-9230-4FB9-BC91-04648A7B3B77}">
      <dgm:prSet/>
      <dgm:spPr/>
      <dgm:t>
        <a:bodyPr/>
        <a:lstStyle/>
        <a:p>
          <a:endParaRPr lang="en-US"/>
        </a:p>
      </dgm:t>
    </dgm:pt>
    <dgm:pt modelId="{E3A60669-7E59-403F-8DBB-CC374594A3B8}" type="sibTrans" cxnId="{8AF7C8E8-9230-4FB9-BC91-04648A7B3B77}">
      <dgm:prSet/>
      <dgm:spPr/>
      <dgm:t>
        <a:bodyPr/>
        <a:lstStyle/>
        <a:p>
          <a:endParaRPr lang="en-US"/>
        </a:p>
      </dgm:t>
    </dgm:pt>
    <dgm:pt modelId="{D9DE6378-D817-4FC6-99E0-AADDB1700AC5}">
      <dgm:prSet phldrT="[Text]"/>
      <dgm:spPr/>
      <dgm:t>
        <a:bodyPr/>
        <a:lstStyle/>
        <a:p>
          <a:r>
            <a:rPr lang="ru-RU" dirty="0"/>
            <a:t>Бесполезное</a:t>
          </a:r>
          <a:endParaRPr lang="en-US" dirty="0"/>
        </a:p>
      </dgm:t>
    </dgm:pt>
    <dgm:pt modelId="{8AA6BB6E-36D9-41AB-8508-9D4ECC141DB2}" type="parTrans" cxnId="{7E155F8F-52CC-414F-AC06-9394EE181A59}">
      <dgm:prSet/>
      <dgm:spPr/>
      <dgm:t>
        <a:bodyPr/>
        <a:lstStyle/>
        <a:p>
          <a:endParaRPr lang="en-US"/>
        </a:p>
      </dgm:t>
    </dgm:pt>
    <dgm:pt modelId="{62369094-0F06-47E5-876A-64A84D30FBA6}" type="sibTrans" cxnId="{7E155F8F-52CC-414F-AC06-9394EE181A59}">
      <dgm:prSet/>
      <dgm:spPr/>
      <dgm:t>
        <a:bodyPr/>
        <a:lstStyle/>
        <a:p>
          <a:endParaRPr lang="en-US"/>
        </a:p>
      </dgm:t>
    </dgm:pt>
    <dgm:pt modelId="{E425CE40-E1A6-49CD-B7FF-8046BD7A433F}">
      <dgm:prSet phldrT="[Text]"/>
      <dgm:spPr/>
      <dgm:t>
        <a:bodyPr/>
        <a:lstStyle/>
        <a:p>
          <a:r>
            <a:rPr lang="en-US" dirty="0" err="1"/>
            <a:t>PIkabu</a:t>
          </a:r>
          <a:endParaRPr lang="en-US" dirty="0"/>
        </a:p>
      </dgm:t>
    </dgm:pt>
    <dgm:pt modelId="{03A46547-9F80-4653-AF55-349350EA9649}" type="parTrans" cxnId="{D3A4C9C3-B061-4311-9E32-CA63E5115C1B}">
      <dgm:prSet/>
      <dgm:spPr/>
      <dgm:t>
        <a:bodyPr/>
        <a:lstStyle/>
        <a:p>
          <a:endParaRPr lang="en-US"/>
        </a:p>
      </dgm:t>
    </dgm:pt>
    <dgm:pt modelId="{CF2BBE6C-C93E-4945-832D-3DF8E675E2A3}" type="sibTrans" cxnId="{D3A4C9C3-B061-4311-9E32-CA63E5115C1B}">
      <dgm:prSet/>
      <dgm:spPr/>
      <dgm:t>
        <a:bodyPr/>
        <a:lstStyle/>
        <a:p>
          <a:endParaRPr lang="en-US"/>
        </a:p>
      </dgm:t>
    </dgm:pt>
    <dgm:pt modelId="{1860376B-9911-4A1E-8836-DF62295B4C1D}">
      <dgm:prSet phldrT="[Text]"/>
      <dgm:spPr/>
      <dgm:t>
        <a:bodyPr/>
        <a:lstStyle/>
        <a:p>
          <a:r>
            <a:rPr lang="en-US" dirty="0" err="1"/>
            <a:t>Youtube</a:t>
          </a:r>
          <a:endParaRPr lang="en-US" dirty="0"/>
        </a:p>
      </dgm:t>
    </dgm:pt>
    <dgm:pt modelId="{CAF2C8F6-C175-41F5-9735-B2BEAB020600}" type="parTrans" cxnId="{09DBCB93-2F51-4105-9790-B34AEBBF8BB8}">
      <dgm:prSet/>
      <dgm:spPr/>
      <dgm:t>
        <a:bodyPr/>
        <a:lstStyle/>
        <a:p>
          <a:endParaRPr lang="en-US"/>
        </a:p>
      </dgm:t>
    </dgm:pt>
    <dgm:pt modelId="{0B1177AD-75B2-458E-826E-7C657E06C72E}" type="sibTrans" cxnId="{09DBCB93-2F51-4105-9790-B34AEBBF8BB8}">
      <dgm:prSet/>
      <dgm:spPr/>
      <dgm:t>
        <a:bodyPr/>
        <a:lstStyle/>
        <a:p>
          <a:endParaRPr lang="en-US"/>
        </a:p>
      </dgm:t>
    </dgm:pt>
    <dgm:pt modelId="{B11C6EA2-EE06-4D98-AB2A-B3E01B36B4C6}">
      <dgm:prSet phldrT="[Text]"/>
      <dgm:spPr/>
      <dgm:t>
        <a:bodyPr/>
        <a:lstStyle/>
        <a:p>
          <a:r>
            <a:rPr lang="en-US" dirty="0" err="1"/>
            <a:t>Fortnite</a:t>
          </a:r>
          <a:endParaRPr lang="en-US" dirty="0"/>
        </a:p>
      </dgm:t>
    </dgm:pt>
    <dgm:pt modelId="{49A65487-6EBA-48E7-9D16-E78A4817C2E2}" type="parTrans" cxnId="{6A045D04-CFD4-4DFB-B586-19954AE08C44}">
      <dgm:prSet/>
      <dgm:spPr/>
      <dgm:t>
        <a:bodyPr/>
        <a:lstStyle/>
        <a:p>
          <a:endParaRPr lang="en-US"/>
        </a:p>
      </dgm:t>
    </dgm:pt>
    <dgm:pt modelId="{226D8772-109D-4FFC-B4A1-026FDEEACA38}" type="sibTrans" cxnId="{6A045D04-CFD4-4DFB-B586-19954AE08C44}">
      <dgm:prSet/>
      <dgm:spPr/>
      <dgm:t>
        <a:bodyPr/>
        <a:lstStyle/>
        <a:p>
          <a:endParaRPr lang="en-US"/>
        </a:p>
      </dgm:t>
    </dgm:pt>
    <dgm:pt modelId="{DF82B243-9E68-486E-9742-69439E006A3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56BB63E-FB52-459E-A61A-8433D44173E9}" type="parTrans" cxnId="{A475771D-780F-41F0-8568-FD3787ABFC68}">
      <dgm:prSet/>
      <dgm:spPr/>
      <dgm:t>
        <a:bodyPr/>
        <a:lstStyle/>
        <a:p>
          <a:endParaRPr lang="en-US"/>
        </a:p>
      </dgm:t>
    </dgm:pt>
    <dgm:pt modelId="{D9CFFC7F-6BD7-4FE4-A498-3216544F8C83}" type="sibTrans" cxnId="{A475771D-780F-41F0-8568-FD3787ABFC68}">
      <dgm:prSet/>
      <dgm:spPr/>
      <dgm:t>
        <a:bodyPr/>
        <a:lstStyle/>
        <a:p>
          <a:endParaRPr lang="en-US"/>
        </a:p>
      </dgm:t>
    </dgm:pt>
    <dgm:pt modelId="{3262150F-EB66-4121-8640-35F85B035CFB}" type="pres">
      <dgm:prSet presAssocID="{1D321A38-BB97-4374-A75B-16F7CC3D7ED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CDCA1E7-C422-49DE-9929-A0C39B7C475F}" type="pres">
      <dgm:prSet presAssocID="{1D321A38-BB97-4374-A75B-16F7CC3D7ED2}" presName="dummyMaxCanvas" presStyleCnt="0"/>
      <dgm:spPr/>
    </dgm:pt>
    <dgm:pt modelId="{DB73DB68-03A0-4E85-A4FA-A83D64B7467B}" type="pres">
      <dgm:prSet presAssocID="{1D321A38-BB97-4374-A75B-16F7CC3D7ED2}" presName="parentComposite" presStyleCnt="0"/>
      <dgm:spPr/>
    </dgm:pt>
    <dgm:pt modelId="{EF104988-2836-49E6-B0FE-11C05C75D7BF}" type="pres">
      <dgm:prSet presAssocID="{1D321A38-BB97-4374-A75B-16F7CC3D7ED2}" presName="parent1" presStyleLbl="alignAccFollowNode1" presStyleIdx="0" presStyleCnt="4">
        <dgm:presLayoutVars>
          <dgm:chMax val="4"/>
        </dgm:presLayoutVars>
      </dgm:prSet>
      <dgm:spPr/>
    </dgm:pt>
    <dgm:pt modelId="{9612DA33-1A37-40F9-AB6F-B749CAE71318}" type="pres">
      <dgm:prSet presAssocID="{1D321A38-BB97-4374-A75B-16F7CC3D7ED2}" presName="parent2" presStyleLbl="alignAccFollowNode1" presStyleIdx="1" presStyleCnt="4">
        <dgm:presLayoutVars>
          <dgm:chMax val="4"/>
        </dgm:presLayoutVars>
      </dgm:prSet>
      <dgm:spPr/>
    </dgm:pt>
    <dgm:pt modelId="{0E9BA223-FDC1-4696-A863-59B01226D537}" type="pres">
      <dgm:prSet presAssocID="{1D321A38-BB97-4374-A75B-16F7CC3D7ED2}" presName="childrenComposite" presStyleCnt="0"/>
      <dgm:spPr/>
    </dgm:pt>
    <dgm:pt modelId="{03120D45-EE1A-4C8F-BAF3-333F6AAE521C}" type="pres">
      <dgm:prSet presAssocID="{1D321A38-BB97-4374-A75B-16F7CC3D7ED2}" presName="dummyMaxCanvas_ChildArea" presStyleCnt="0"/>
      <dgm:spPr/>
    </dgm:pt>
    <dgm:pt modelId="{1FC0BE7C-D724-4CD6-A70C-B17E0CBFD478}" type="pres">
      <dgm:prSet presAssocID="{1D321A38-BB97-4374-A75B-16F7CC3D7ED2}" presName="fulcrum" presStyleLbl="alignAccFollowNode1" presStyleIdx="2" presStyleCnt="4"/>
      <dgm:spPr/>
    </dgm:pt>
    <dgm:pt modelId="{B621842A-0151-4070-A194-5711E71C512D}" type="pres">
      <dgm:prSet presAssocID="{1D321A38-BB97-4374-A75B-16F7CC3D7ED2}" presName="balance_24" presStyleLbl="alignAccFollowNode1" presStyleIdx="3" presStyleCnt="4">
        <dgm:presLayoutVars>
          <dgm:bulletEnabled val="1"/>
        </dgm:presLayoutVars>
      </dgm:prSet>
      <dgm:spPr/>
    </dgm:pt>
    <dgm:pt modelId="{7A4070BE-6542-4415-A242-279CBD780C4C}" type="pres">
      <dgm:prSet presAssocID="{1D321A38-BB97-4374-A75B-16F7CC3D7ED2}" presName="right_24_1" presStyleLbl="node1" presStyleIdx="0" presStyleCnt="6">
        <dgm:presLayoutVars>
          <dgm:bulletEnabled val="1"/>
        </dgm:presLayoutVars>
      </dgm:prSet>
      <dgm:spPr/>
    </dgm:pt>
    <dgm:pt modelId="{E7696B52-46CB-470D-A717-5F5B69DFB45B}" type="pres">
      <dgm:prSet presAssocID="{1D321A38-BB97-4374-A75B-16F7CC3D7ED2}" presName="right_24_2" presStyleLbl="node1" presStyleIdx="1" presStyleCnt="6">
        <dgm:presLayoutVars>
          <dgm:bulletEnabled val="1"/>
        </dgm:presLayoutVars>
      </dgm:prSet>
      <dgm:spPr/>
    </dgm:pt>
    <dgm:pt modelId="{602962DB-AF02-417F-A3A8-57E41AAF4E66}" type="pres">
      <dgm:prSet presAssocID="{1D321A38-BB97-4374-A75B-16F7CC3D7ED2}" presName="right_24_3" presStyleLbl="node1" presStyleIdx="2" presStyleCnt="6">
        <dgm:presLayoutVars>
          <dgm:bulletEnabled val="1"/>
        </dgm:presLayoutVars>
      </dgm:prSet>
      <dgm:spPr/>
    </dgm:pt>
    <dgm:pt modelId="{06EC0A22-3BEB-47EC-92BB-1D2DACCEF938}" type="pres">
      <dgm:prSet presAssocID="{1D321A38-BB97-4374-A75B-16F7CC3D7ED2}" presName="right_24_4" presStyleLbl="node1" presStyleIdx="3" presStyleCnt="6">
        <dgm:presLayoutVars>
          <dgm:bulletEnabled val="1"/>
        </dgm:presLayoutVars>
      </dgm:prSet>
      <dgm:spPr/>
    </dgm:pt>
    <dgm:pt modelId="{C36256EC-9719-45BE-84D2-C1ADE6BA878D}" type="pres">
      <dgm:prSet presAssocID="{1D321A38-BB97-4374-A75B-16F7CC3D7ED2}" presName="left_24_1" presStyleLbl="node1" presStyleIdx="4" presStyleCnt="6">
        <dgm:presLayoutVars>
          <dgm:bulletEnabled val="1"/>
        </dgm:presLayoutVars>
      </dgm:prSet>
      <dgm:spPr/>
    </dgm:pt>
    <dgm:pt modelId="{8B145633-202E-4550-A2F2-E8FFE05FE0CF}" type="pres">
      <dgm:prSet presAssocID="{1D321A38-BB97-4374-A75B-16F7CC3D7ED2}" presName="left_24_2" presStyleLbl="node1" presStyleIdx="5" presStyleCnt="6">
        <dgm:presLayoutVars>
          <dgm:bulletEnabled val="1"/>
        </dgm:presLayoutVars>
      </dgm:prSet>
      <dgm:spPr/>
    </dgm:pt>
  </dgm:ptLst>
  <dgm:cxnLst>
    <dgm:cxn modelId="{6A045D04-CFD4-4DFB-B586-19954AE08C44}" srcId="{D9DE6378-D817-4FC6-99E0-AADDB1700AC5}" destId="{B11C6EA2-EE06-4D98-AB2A-B3E01B36B4C6}" srcOrd="2" destOrd="0" parTransId="{49A65487-6EBA-48E7-9D16-E78A4817C2E2}" sibTransId="{226D8772-109D-4FFC-B4A1-026FDEEACA38}"/>
    <dgm:cxn modelId="{0F16D916-AEB2-4873-86DA-B34F63682FED}" type="presOf" srcId="{3CF9F1D2-18EE-490B-8470-A474094E7D89}" destId="{8B145633-202E-4550-A2F2-E8FFE05FE0CF}" srcOrd="0" destOrd="0" presId="urn:microsoft.com/office/officeart/2005/8/layout/balance1"/>
    <dgm:cxn modelId="{A475771D-780F-41F0-8568-FD3787ABFC68}" srcId="{D9DE6378-D817-4FC6-99E0-AADDB1700AC5}" destId="{DF82B243-9E68-486E-9742-69439E006A33}" srcOrd="3" destOrd="0" parTransId="{C56BB63E-FB52-459E-A61A-8433D44173E9}" sibTransId="{D9CFFC7F-6BD7-4FE4-A498-3216544F8C83}"/>
    <dgm:cxn modelId="{40F01A28-A04D-4252-AC24-D453FE0E0340}" type="presOf" srcId="{B11C6EA2-EE06-4D98-AB2A-B3E01B36B4C6}" destId="{602962DB-AF02-417F-A3A8-57E41AAF4E66}" srcOrd="0" destOrd="0" presId="urn:microsoft.com/office/officeart/2005/8/layout/balance1"/>
    <dgm:cxn modelId="{DBCFAF43-A5DD-489D-B0FF-E64C72BA6044}" type="presOf" srcId="{DF82B243-9E68-486E-9742-69439E006A33}" destId="{06EC0A22-3BEB-47EC-92BB-1D2DACCEF938}" srcOrd="0" destOrd="0" presId="urn:microsoft.com/office/officeart/2005/8/layout/balance1"/>
    <dgm:cxn modelId="{A01D754F-23A9-4BA8-B00F-C48949B162A9}" srcId="{1D321A38-BB97-4374-A75B-16F7CC3D7ED2}" destId="{9518B1D3-511D-4833-8B5F-6890F07E96C6}" srcOrd="0" destOrd="0" parTransId="{B533E889-8EAD-4A97-8A17-13FEC5CE41F7}" sibTransId="{F4299AE1-690B-4BEF-A83F-17005454E477}"/>
    <dgm:cxn modelId="{CE22C775-8CDF-447C-A9A8-22F9F588A882}" srcId="{9518B1D3-511D-4833-8B5F-6890F07E96C6}" destId="{8BD3053B-143C-4D7C-9CB3-F2E4568C3F0F}" srcOrd="0" destOrd="0" parTransId="{79F3CD23-DF25-4AC5-8391-9373616B285B}" sibTransId="{C24C9C5E-C13C-4C8F-AAEB-245297F8B790}"/>
    <dgm:cxn modelId="{C0E66976-BE1E-4E98-8CEB-7E840FB33765}" type="presOf" srcId="{D9DE6378-D817-4FC6-99E0-AADDB1700AC5}" destId="{9612DA33-1A37-40F9-AB6F-B749CAE71318}" srcOrd="0" destOrd="0" presId="urn:microsoft.com/office/officeart/2005/8/layout/balance1"/>
    <dgm:cxn modelId="{213BA356-9D54-4F23-8881-FDD9D743475D}" type="presOf" srcId="{1860376B-9911-4A1E-8836-DF62295B4C1D}" destId="{E7696B52-46CB-470D-A717-5F5B69DFB45B}" srcOrd="0" destOrd="0" presId="urn:microsoft.com/office/officeart/2005/8/layout/balance1"/>
    <dgm:cxn modelId="{F1A6BF7F-D316-4584-8F66-C1331DF9A7B0}" type="presOf" srcId="{E425CE40-E1A6-49CD-B7FF-8046BD7A433F}" destId="{7A4070BE-6542-4415-A242-279CBD780C4C}" srcOrd="0" destOrd="0" presId="urn:microsoft.com/office/officeart/2005/8/layout/balance1"/>
    <dgm:cxn modelId="{D924C389-E7EA-4E79-AD43-E491B5970371}" type="presOf" srcId="{8BD3053B-143C-4D7C-9CB3-F2E4568C3F0F}" destId="{C36256EC-9719-45BE-84D2-C1ADE6BA878D}" srcOrd="0" destOrd="0" presId="urn:microsoft.com/office/officeart/2005/8/layout/balance1"/>
    <dgm:cxn modelId="{7E155F8F-52CC-414F-AC06-9394EE181A59}" srcId="{1D321A38-BB97-4374-A75B-16F7CC3D7ED2}" destId="{D9DE6378-D817-4FC6-99E0-AADDB1700AC5}" srcOrd="1" destOrd="0" parTransId="{8AA6BB6E-36D9-41AB-8508-9D4ECC141DB2}" sibTransId="{62369094-0F06-47E5-876A-64A84D30FBA6}"/>
    <dgm:cxn modelId="{09DBCB93-2F51-4105-9790-B34AEBBF8BB8}" srcId="{D9DE6378-D817-4FC6-99E0-AADDB1700AC5}" destId="{1860376B-9911-4A1E-8836-DF62295B4C1D}" srcOrd="1" destOrd="0" parTransId="{CAF2C8F6-C175-41F5-9735-B2BEAB020600}" sibTransId="{0B1177AD-75B2-458E-826E-7C657E06C72E}"/>
    <dgm:cxn modelId="{8DA5A697-3BCA-40C4-B8B2-3E340CD01D3A}" type="presOf" srcId="{9518B1D3-511D-4833-8B5F-6890F07E96C6}" destId="{EF104988-2836-49E6-B0FE-11C05C75D7BF}" srcOrd="0" destOrd="0" presId="urn:microsoft.com/office/officeart/2005/8/layout/balance1"/>
    <dgm:cxn modelId="{D3A4C9C3-B061-4311-9E32-CA63E5115C1B}" srcId="{D9DE6378-D817-4FC6-99E0-AADDB1700AC5}" destId="{E425CE40-E1A6-49CD-B7FF-8046BD7A433F}" srcOrd="0" destOrd="0" parTransId="{03A46547-9F80-4653-AF55-349350EA9649}" sibTransId="{CF2BBE6C-C93E-4945-832D-3DF8E675E2A3}"/>
    <dgm:cxn modelId="{DAB339CF-93A8-4E3C-A339-DA5E63CC8AF3}" type="presOf" srcId="{1D321A38-BB97-4374-A75B-16F7CC3D7ED2}" destId="{3262150F-EB66-4121-8640-35F85B035CFB}" srcOrd="0" destOrd="0" presId="urn:microsoft.com/office/officeart/2005/8/layout/balance1"/>
    <dgm:cxn modelId="{8AF7C8E8-9230-4FB9-BC91-04648A7B3B77}" srcId="{9518B1D3-511D-4833-8B5F-6890F07E96C6}" destId="{3CF9F1D2-18EE-490B-8470-A474094E7D89}" srcOrd="1" destOrd="0" parTransId="{98375FDE-769C-4A35-AF65-B5D78B3A7835}" sibTransId="{E3A60669-7E59-403F-8DBB-CC374594A3B8}"/>
    <dgm:cxn modelId="{8BA0A300-FB59-4886-8B14-D755B1CC16F8}" type="presParOf" srcId="{3262150F-EB66-4121-8640-35F85B035CFB}" destId="{FCDCA1E7-C422-49DE-9929-A0C39B7C475F}" srcOrd="0" destOrd="0" presId="urn:microsoft.com/office/officeart/2005/8/layout/balance1"/>
    <dgm:cxn modelId="{5D59581B-77B6-4E4F-B695-34D7FCA1F6D4}" type="presParOf" srcId="{3262150F-EB66-4121-8640-35F85B035CFB}" destId="{DB73DB68-03A0-4E85-A4FA-A83D64B7467B}" srcOrd="1" destOrd="0" presId="urn:microsoft.com/office/officeart/2005/8/layout/balance1"/>
    <dgm:cxn modelId="{A3FFB260-67F0-44D4-AA1E-FBF4C9221F01}" type="presParOf" srcId="{DB73DB68-03A0-4E85-A4FA-A83D64B7467B}" destId="{EF104988-2836-49E6-B0FE-11C05C75D7BF}" srcOrd="0" destOrd="0" presId="urn:microsoft.com/office/officeart/2005/8/layout/balance1"/>
    <dgm:cxn modelId="{154D26B4-C3DD-4B42-A16A-892AC9D6C392}" type="presParOf" srcId="{DB73DB68-03A0-4E85-A4FA-A83D64B7467B}" destId="{9612DA33-1A37-40F9-AB6F-B749CAE71318}" srcOrd="1" destOrd="0" presId="urn:microsoft.com/office/officeart/2005/8/layout/balance1"/>
    <dgm:cxn modelId="{E1610132-A869-4440-95D5-37BCF9971665}" type="presParOf" srcId="{3262150F-EB66-4121-8640-35F85B035CFB}" destId="{0E9BA223-FDC1-4696-A863-59B01226D537}" srcOrd="2" destOrd="0" presId="urn:microsoft.com/office/officeart/2005/8/layout/balance1"/>
    <dgm:cxn modelId="{EC9EFE7F-C679-427E-8849-DCEC5E9B8161}" type="presParOf" srcId="{0E9BA223-FDC1-4696-A863-59B01226D537}" destId="{03120D45-EE1A-4C8F-BAF3-333F6AAE521C}" srcOrd="0" destOrd="0" presId="urn:microsoft.com/office/officeart/2005/8/layout/balance1"/>
    <dgm:cxn modelId="{250B786A-2DEB-4B0C-AE1D-063A3A9542EA}" type="presParOf" srcId="{0E9BA223-FDC1-4696-A863-59B01226D537}" destId="{1FC0BE7C-D724-4CD6-A70C-B17E0CBFD478}" srcOrd="1" destOrd="0" presId="urn:microsoft.com/office/officeart/2005/8/layout/balance1"/>
    <dgm:cxn modelId="{01D7163E-5F47-4CA6-97B3-9A5D9517FB29}" type="presParOf" srcId="{0E9BA223-FDC1-4696-A863-59B01226D537}" destId="{B621842A-0151-4070-A194-5711E71C512D}" srcOrd="2" destOrd="0" presId="urn:microsoft.com/office/officeart/2005/8/layout/balance1"/>
    <dgm:cxn modelId="{85E1107E-1C2D-47EE-B0C3-709E0D5055E0}" type="presParOf" srcId="{0E9BA223-FDC1-4696-A863-59B01226D537}" destId="{7A4070BE-6542-4415-A242-279CBD780C4C}" srcOrd="3" destOrd="0" presId="urn:microsoft.com/office/officeart/2005/8/layout/balance1"/>
    <dgm:cxn modelId="{E4C5B031-86DE-4FE0-9AAC-0BCC7FC3F51E}" type="presParOf" srcId="{0E9BA223-FDC1-4696-A863-59B01226D537}" destId="{E7696B52-46CB-470D-A717-5F5B69DFB45B}" srcOrd="4" destOrd="0" presId="urn:microsoft.com/office/officeart/2005/8/layout/balance1"/>
    <dgm:cxn modelId="{D4931393-2422-4B41-979B-22F7B1803698}" type="presParOf" srcId="{0E9BA223-FDC1-4696-A863-59B01226D537}" destId="{602962DB-AF02-417F-A3A8-57E41AAF4E66}" srcOrd="5" destOrd="0" presId="urn:microsoft.com/office/officeart/2005/8/layout/balance1"/>
    <dgm:cxn modelId="{88575DE5-516C-48C1-9312-A5C257734A4E}" type="presParOf" srcId="{0E9BA223-FDC1-4696-A863-59B01226D537}" destId="{06EC0A22-3BEB-47EC-92BB-1D2DACCEF938}" srcOrd="6" destOrd="0" presId="urn:microsoft.com/office/officeart/2005/8/layout/balance1"/>
    <dgm:cxn modelId="{34C0E7AA-5A87-4B11-8B08-F6726CD5523A}" type="presParOf" srcId="{0E9BA223-FDC1-4696-A863-59B01226D537}" destId="{C36256EC-9719-45BE-84D2-C1ADE6BA878D}" srcOrd="7" destOrd="0" presId="urn:microsoft.com/office/officeart/2005/8/layout/balance1"/>
    <dgm:cxn modelId="{6A54B4DC-D655-4B62-BD4C-A29407FC222C}" type="presParOf" srcId="{0E9BA223-FDC1-4696-A863-59B01226D537}" destId="{8B145633-202E-4550-A2F2-E8FFE05FE0CF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21A38-BB97-4374-A75B-16F7CC3D7ED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8B1D3-511D-4833-8B5F-6890F07E96C6}">
      <dgm:prSet phldrT="[Text]"/>
      <dgm:spPr/>
      <dgm:t>
        <a:bodyPr/>
        <a:lstStyle/>
        <a:p>
          <a:r>
            <a:rPr lang="ru-RU" dirty="0"/>
            <a:t>Полезное</a:t>
          </a:r>
          <a:endParaRPr lang="en-US" dirty="0"/>
        </a:p>
      </dgm:t>
    </dgm:pt>
    <dgm:pt modelId="{B533E889-8EAD-4A97-8A17-13FEC5CE41F7}" type="parTrans" cxnId="{A01D754F-23A9-4BA8-B00F-C48949B162A9}">
      <dgm:prSet/>
      <dgm:spPr/>
      <dgm:t>
        <a:bodyPr/>
        <a:lstStyle/>
        <a:p>
          <a:endParaRPr lang="en-US"/>
        </a:p>
      </dgm:t>
    </dgm:pt>
    <dgm:pt modelId="{F4299AE1-690B-4BEF-A83F-17005454E477}" type="sibTrans" cxnId="{A01D754F-23A9-4BA8-B00F-C48949B162A9}">
      <dgm:prSet/>
      <dgm:spPr/>
      <dgm:t>
        <a:bodyPr/>
        <a:lstStyle/>
        <a:p>
          <a:endParaRPr lang="en-US"/>
        </a:p>
      </dgm:t>
    </dgm:pt>
    <dgm:pt modelId="{8BD3053B-143C-4D7C-9CB3-F2E4568C3F0F}">
      <dgm:prSet phldrT="[Text]"/>
      <dgm:spPr/>
      <dgm:t>
        <a:bodyPr/>
        <a:lstStyle/>
        <a:p>
          <a:r>
            <a:rPr lang="ru-RU" dirty="0"/>
            <a:t>Скучная статья</a:t>
          </a:r>
          <a:endParaRPr lang="en-US" dirty="0"/>
        </a:p>
      </dgm:t>
    </dgm:pt>
    <dgm:pt modelId="{79F3CD23-DF25-4AC5-8391-9373616B285B}" type="parTrans" cxnId="{CE22C775-8CDF-447C-A9A8-22F9F588A882}">
      <dgm:prSet/>
      <dgm:spPr/>
      <dgm:t>
        <a:bodyPr/>
        <a:lstStyle/>
        <a:p>
          <a:endParaRPr lang="en-US"/>
        </a:p>
      </dgm:t>
    </dgm:pt>
    <dgm:pt modelId="{C24C9C5E-C13C-4C8F-AAEB-245297F8B790}" type="sibTrans" cxnId="{CE22C775-8CDF-447C-A9A8-22F9F588A882}">
      <dgm:prSet/>
      <dgm:spPr/>
      <dgm:t>
        <a:bodyPr/>
        <a:lstStyle/>
        <a:p>
          <a:endParaRPr lang="en-US"/>
        </a:p>
      </dgm:t>
    </dgm:pt>
    <dgm:pt modelId="{3CF9F1D2-18EE-490B-8470-A474094E7D89}">
      <dgm:prSet phldrT="[Text]"/>
      <dgm:spPr/>
      <dgm:t>
        <a:bodyPr/>
        <a:lstStyle/>
        <a:p>
          <a:r>
            <a:rPr lang="ru-RU" dirty="0"/>
            <a:t>Занудная презентация</a:t>
          </a:r>
          <a:endParaRPr lang="en-US" dirty="0"/>
        </a:p>
      </dgm:t>
    </dgm:pt>
    <dgm:pt modelId="{98375FDE-769C-4A35-AF65-B5D78B3A7835}" type="parTrans" cxnId="{8AF7C8E8-9230-4FB9-BC91-04648A7B3B77}">
      <dgm:prSet/>
      <dgm:spPr/>
      <dgm:t>
        <a:bodyPr/>
        <a:lstStyle/>
        <a:p>
          <a:endParaRPr lang="en-US"/>
        </a:p>
      </dgm:t>
    </dgm:pt>
    <dgm:pt modelId="{E3A60669-7E59-403F-8DBB-CC374594A3B8}" type="sibTrans" cxnId="{8AF7C8E8-9230-4FB9-BC91-04648A7B3B77}">
      <dgm:prSet/>
      <dgm:spPr/>
      <dgm:t>
        <a:bodyPr/>
        <a:lstStyle/>
        <a:p>
          <a:endParaRPr lang="en-US"/>
        </a:p>
      </dgm:t>
    </dgm:pt>
    <dgm:pt modelId="{D9DE6378-D817-4FC6-99E0-AADDB1700AC5}">
      <dgm:prSet phldrT="[Text]"/>
      <dgm:spPr/>
      <dgm:t>
        <a:bodyPr/>
        <a:lstStyle/>
        <a:p>
          <a:r>
            <a:rPr lang="ru-RU" dirty="0"/>
            <a:t>Бесполезное</a:t>
          </a:r>
          <a:endParaRPr lang="en-US" dirty="0"/>
        </a:p>
      </dgm:t>
    </dgm:pt>
    <dgm:pt modelId="{8AA6BB6E-36D9-41AB-8508-9D4ECC141DB2}" type="parTrans" cxnId="{7E155F8F-52CC-414F-AC06-9394EE181A59}">
      <dgm:prSet/>
      <dgm:spPr/>
      <dgm:t>
        <a:bodyPr/>
        <a:lstStyle/>
        <a:p>
          <a:endParaRPr lang="en-US"/>
        </a:p>
      </dgm:t>
    </dgm:pt>
    <dgm:pt modelId="{62369094-0F06-47E5-876A-64A84D30FBA6}" type="sibTrans" cxnId="{7E155F8F-52CC-414F-AC06-9394EE181A59}">
      <dgm:prSet/>
      <dgm:spPr/>
      <dgm:t>
        <a:bodyPr/>
        <a:lstStyle/>
        <a:p>
          <a:endParaRPr lang="en-US"/>
        </a:p>
      </dgm:t>
    </dgm:pt>
    <dgm:pt modelId="{3262150F-EB66-4121-8640-35F85B035CFB}" type="pres">
      <dgm:prSet presAssocID="{1D321A38-BB97-4374-A75B-16F7CC3D7ED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CDCA1E7-C422-49DE-9929-A0C39B7C475F}" type="pres">
      <dgm:prSet presAssocID="{1D321A38-BB97-4374-A75B-16F7CC3D7ED2}" presName="dummyMaxCanvas" presStyleCnt="0"/>
      <dgm:spPr/>
    </dgm:pt>
    <dgm:pt modelId="{DB73DB68-03A0-4E85-A4FA-A83D64B7467B}" type="pres">
      <dgm:prSet presAssocID="{1D321A38-BB97-4374-A75B-16F7CC3D7ED2}" presName="parentComposite" presStyleCnt="0"/>
      <dgm:spPr/>
    </dgm:pt>
    <dgm:pt modelId="{EF104988-2836-49E6-B0FE-11C05C75D7BF}" type="pres">
      <dgm:prSet presAssocID="{1D321A38-BB97-4374-A75B-16F7CC3D7ED2}" presName="parent1" presStyleLbl="alignAccFollowNode1" presStyleIdx="0" presStyleCnt="4">
        <dgm:presLayoutVars>
          <dgm:chMax val="4"/>
        </dgm:presLayoutVars>
      </dgm:prSet>
      <dgm:spPr/>
    </dgm:pt>
    <dgm:pt modelId="{9612DA33-1A37-40F9-AB6F-B749CAE71318}" type="pres">
      <dgm:prSet presAssocID="{1D321A38-BB97-4374-A75B-16F7CC3D7ED2}" presName="parent2" presStyleLbl="alignAccFollowNode1" presStyleIdx="1" presStyleCnt="4">
        <dgm:presLayoutVars>
          <dgm:chMax val="4"/>
        </dgm:presLayoutVars>
      </dgm:prSet>
      <dgm:spPr/>
    </dgm:pt>
    <dgm:pt modelId="{0E9BA223-FDC1-4696-A863-59B01226D537}" type="pres">
      <dgm:prSet presAssocID="{1D321A38-BB97-4374-A75B-16F7CC3D7ED2}" presName="childrenComposite" presStyleCnt="0"/>
      <dgm:spPr/>
    </dgm:pt>
    <dgm:pt modelId="{03120D45-EE1A-4C8F-BAF3-333F6AAE521C}" type="pres">
      <dgm:prSet presAssocID="{1D321A38-BB97-4374-A75B-16F7CC3D7ED2}" presName="dummyMaxCanvas_ChildArea" presStyleCnt="0"/>
      <dgm:spPr/>
    </dgm:pt>
    <dgm:pt modelId="{1FC0BE7C-D724-4CD6-A70C-B17E0CBFD478}" type="pres">
      <dgm:prSet presAssocID="{1D321A38-BB97-4374-A75B-16F7CC3D7ED2}" presName="fulcrum" presStyleLbl="alignAccFollowNode1" presStyleIdx="2" presStyleCnt="4"/>
      <dgm:spPr/>
    </dgm:pt>
    <dgm:pt modelId="{74D4BDAE-8008-4C53-A434-28F7888A7CC2}" type="pres">
      <dgm:prSet presAssocID="{1D321A38-BB97-4374-A75B-16F7CC3D7ED2}" presName="balance_20" presStyleLbl="alignAccFollowNode1" presStyleIdx="3" presStyleCnt="4">
        <dgm:presLayoutVars>
          <dgm:bulletEnabled val="1"/>
        </dgm:presLayoutVars>
      </dgm:prSet>
      <dgm:spPr/>
    </dgm:pt>
    <dgm:pt modelId="{5F90E860-DC3D-4EAC-BEC6-5F760458EA7E}" type="pres">
      <dgm:prSet presAssocID="{1D321A38-BB97-4374-A75B-16F7CC3D7ED2}" presName="left_20_1" presStyleLbl="node1" presStyleIdx="0" presStyleCnt="2">
        <dgm:presLayoutVars>
          <dgm:bulletEnabled val="1"/>
        </dgm:presLayoutVars>
      </dgm:prSet>
      <dgm:spPr/>
    </dgm:pt>
    <dgm:pt modelId="{0ADC88C4-C3FC-451B-924D-27B0BFE8EF7A}" type="pres">
      <dgm:prSet presAssocID="{1D321A38-BB97-4374-A75B-16F7CC3D7ED2}" presName="left_20_2" presStyleLbl="node1" presStyleIdx="1" presStyleCnt="2">
        <dgm:presLayoutVars>
          <dgm:bulletEnabled val="1"/>
        </dgm:presLayoutVars>
      </dgm:prSet>
      <dgm:spPr/>
    </dgm:pt>
  </dgm:ptLst>
  <dgm:cxnLst>
    <dgm:cxn modelId="{854FE809-18D1-46BC-B753-F17460B6EF12}" type="presOf" srcId="{8BD3053B-143C-4D7C-9CB3-F2E4568C3F0F}" destId="{5F90E860-DC3D-4EAC-BEC6-5F760458EA7E}" srcOrd="0" destOrd="0" presId="urn:microsoft.com/office/officeart/2005/8/layout/balance1"/>
    <dgm:cxn modelId="{691FA346-97F7-44BE-8EBB-4E06CD99BE43}" type="presOf" srcId="{3CF9F1D2-18EE-490B-8470-A474094E7D89}" destId="{0ADC88C4-C3FC-451B-924D-27B0BFE8EF7A}" srcOrd="0" destOrd="0" presId="urn:microsoft.com/office/officeart/2005/8/layout/balance1"/>
    <dgm:cxn modelId="{A01D754F-23A9-4BA8-B00F-C48949B162A9}" srcId="{1D321A38-BB97-4374-A75B-16F7CC3D7ED2}" destId="{9518B1D3-511D-4833-8B5F-6890F07E96C6}" srcOrd="0" destOrd="0" parTransId="{B533E889-8EAD-4A97-8A17-13FEC5CE41F7}" sibTransId="{F4299AE1-690B-4BEF-A83F-17005454E477}"/>
    <dgm:cxn modelId="{CE22C775-8CDF-447C-A9A8-22F9F588A882}" srcId="{9518B1D3-511D-4833-8B5F-6890F07E96C6}" destId="{8BD3053B-143C-4D7C-9CB3-F2E4568C3F0F}" srcOrd="0" destOrd="0" parTransId="{79F3CD23-DF25-4AC5-8391-9373616B285B}" sibTransId="{C24C9C5E-C13C-4C8F-AAEB-245297F8B790}"/>
    <dgm:cxn modelId="{C0E66976-BE1E-4E98-8CEB-7E840FB33765}" type="presOf" srcId="{D9DE6378-D817-4FC6-99E0-AADDB1700AC5}" destId="{9612DA33-1A37-40F9-AB6F-B749CAE71318}" srcOrd="0" destOrd="0" presId="urn:microsoft.com/office/officeart/2005/8/layout/balance1"/>
    <dgm:cxn modelId="{7E155F8F-52CC-414F-AC06-9394EE181A59}" srcId="{1D321A38-BB97-4374-A75B-16F7CC3D7ED2}" destId="{D9DE6378-D817-4FC6-99E0-AADDB1700AC5}" srcOrd="1" destOrd="0" parTransId="{8AA6BB6E-36D9-41AB-8508-9D4ECC141DB2}" sibTransId="{62369094-0F06-47E5-876A-64A84D30FBA6}"/>
    <dgm:cxn modelId="{8DA5A697-3BCA-40C4-B8B2-3E340CD01D3A}" type="presOf" srcId="{9518B1D3-511D-4833-8B5F-6890F07E96C6}" destId="{EF104988-2836-49E6-B0FE-11C05C75D7BF}" srcOrd="0" destOrd="0" presId="urn:microsoft.com/office/officeart/2005/8/layout/balance1"/>
    <dgm:cxn modelId="{DAB339CF-93A8-4E3C-A339-DA5E63CC8AF3}" type="presOf" srcId="{1D321A38-BB97-4374-A75B-16F7CC3D7ED2}" destId="{3262150F-EB66-4121-8640-35F85B035CFB}" srcOrd="0" destOrd="0" presId="urn:microsoft.com/office/officeart/2005/8/layout/balance1"/>
    <dgm:cxn modelId="{8AF7C8E8-9230-4FB9-BC91-04648A7B3B77}" srcId="{9518B1D3-511D-4833-8B5F-6890F07E96C6}" destId="{3CF9F1D2-18EE-490B-8470-A474094E7D89}" srcOrd="1" destOrd="0" parTransId="{98375FDE-769C-4A35-AF65-B5D78B3A7835}" sibTransId="{E3A60669-7E59-403F-8DBB-CC374594A3B8}"/>
    <dgm:cxn modelId="{8BA0A300-FB59-4886-8B14-D755B1CC16F8}" type="presParOf" srcId="{3262150F-EB66-4121-8640-35F85B035CFB}" destId="{FCDCA1E7-C422-49DE-9929-A0C39B7C475F}" srcOrd="0" destOrd="0" presId="urn:microsoft.com/office/officeart/2005/8/layout/balance1"/>
    <dgm:cxn modelId="{5D59581B-77B6-4E4F-B695-34D7FCA1F6D4}" type="presParOf" srcId="{3262150F-EB66-4121-8640-35F85B035CFB}" destId="{DB73DB68-03A0-4E85-A4FA-A83D64B7467B}" srcOrd="1" destOrd="0" presId="urn:microsoft.com/office/officeart/2005/8/layout/balance1"/>
    <dgm:cxn modelId="{A3FFB260-67F0-44D4-AA1E-FBF4C9221F01}" type="presParOf" srcId="{DB73DB68-03A0-4E85-A4FA-A83D64B7467B}" destId="{EF104988-2836-49E6-B0FE-11C05C75D7BF}" srcOrd="0" destOrd="0" presId="urn:microsoft.com/office/officeart/2005/8/layout/balance1"/>
    <dgm:cxn modelId="{154D26B4-C3DD-4B42-A16A-892AC9D6C392}" type="presParOf" srcId="{DB73DB68-03A0-4E85-A4FA-A83D64B7467B}" destId="{9612DA33-1A37-40F9-AB6F-B749CAE71318}" srcOrd="1" destOrd="0" presId="urn:microsoft.com/office/officeart/2005/8/layout/balance1"/>
    <dgm:cxn modelId="{E1610132-A869-4440-95D5-37BCF9971665}" type="presParOf" srcId="{3262150F-EB66-4121-8640-35F85B035CFB}" destId="{0E9BA223-FDC1-4696-A863-59B01226D537}" srcOrd="2" destOrd="0" presId="urn:microsoft.com/office/officeart/2005/8/layout/balance1"/>
    <dgm:cxn modelId="{EC9EFE7F-C679-427E-8849-DCEC5E9B8161}" type="presParOf" srcId="{0E9BA223-FDC1-4696-A863-59B01226D537}" destId="{03120D45-EE1A-4C8F-BAF3-333F6AAE521C}" srcOrd="0" destOrd="0" presId="urn:microsoft.com/office/officeart/2005/8/layout/balance1"/>
    <dgm:cxn modelId="{250B786A-2DEB-4B0C-AE1D-063A3A9542EA}" type="presParOf" srcId="{0E9BA223-FDC1-4696-A863-59B01226D537}" destId="{1FC0BE7C-D724-4CD6-A70C-B17E0CBFD478}" srcOrd="1" destOrd="0" presId="urn:microsoft.com/office/officeart/2005/8/layout/balance1"/>
    <dgm:cxn modelId="{E6EF4B0E-7CD0-443C-947F-85FBF710D6DF}" type="presParOf" srcId="{0E9BA223-FDC1-4696-A863-59B01226D537}" destId="{74D4BDAE-8008-4C53-A434-28F7888A7CC2}" srcOrd="2" destOrd="0" presId="urn:microsoft.com/office/officeart/2005/8/layout/balance1"/>
    <dgm:cxn modelId="{387511C7-CDB0-47F9-9F03-A40B636D6E95}" type="presParOf" srcId="{0E9BA223-FDC1-4696-A863-59B01226D537}" destId="{5F90E860-DC3D-4EAC-BEC6-5F760458EA7E}" srcOrd="3" destOrd="0" presId="urn:microsoft.com/office/officeart/2005/8/layout/balance1"/>
    <dgm:cxn modelId="{493EDA42-D95B-470E-8C11-800543BFB8F6}" type="presParOf" srcId="{0E9BA223-FDC1-4696-A863-59B01226D537}" destId="{0ADC88C4-C3FC-451B-924D-27B0BFE8EF7A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E6257-ACDC-4B31-A1A1-0ABD045C819B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BACA7-4E21-49BB-8224-38C83203805C}">
      <dgm:prSet phldrT="[Text]"/>
      <dgm:spPr/>
      <dgm:t>
        <a:bodyPr/>
        <a:lstStyle/>
        <a:p>
          <a:r>
            <a:rPr lang="ru-RU" dirty="0"/>
            <a:t>Бессмысленное</a:t>
          </a:r>
          <a:endParaRPr lang="en-US" dirty="0"/>
        </a:p>
      </dgm:t>
    </dgm:pt>
    <dgm:pt modelId="{94E59D72-14E9-4E9D-BCBA-02E5194B887E}" type="parTrans" cxnId="{57C1F582-AED6-407B-9B14-575BFDE8EBB2}">
      <dgm:prSet/>
      <dgm:spPr/>
      <dgm:t>
        <a:bodyPr/>
        <a:lstStyle/>
        <a:p>
          <a:endParaRPr lang="en-US"/>
        </a:p>
      </dgm:t>
    </dgm:pt>
    <dgm:pt modelId="{761D609B-7E6F-4E85-8E96-24894E2C0A4D}" type="sibTrans" cxnId="{57C1F582-AED6-407B-9B14-575BFDE8EBB2}">
      <dgm:prSet/>
      <dgm:spPr/>
      <dgm:t>
        <a:bodyPr/>
        <a:lstStyle/>
        <a:p>
          <a:endParaRPr lang="en-US"/>
        </a:p>
      </dgm:t>
    </dgm:pt>
    <dgm:pt modelId="{8CACB5E1-8AFE-4D09-BDDE-227D2545EF5E}">
      <dgm:prSet phldrT="[Text]"/>
      <dgm:spPr/>
      <dgm:t>
        <a:bodyPr/>
        <a:lstStyle/>
        <a:p>
          <a:r>
            <a:rPr lang="ru-RU" dirty="0"/>
            <a:t>Полезное</a:t>
          </a:r>
          <a:endParaRPr lang="en-US" dirty="0"/>
        </a:p>
      </dgm:t>
    </dgm:pt>
    <dgm:pt modelId="{2F022759-F009-4169-B9B2-6378B44E2DC7}" type="parTrans" cxnId="{5915C040-DF13-4E29-900F-7E333B3843E2}">
      <dgm:prSet/>
      <dgm:spPr/>
      <dgm:t>
        <a:bodyPr/>
        <a:lstStyle/>
        <a:p>
          <a:endParaRPr lang="en-US"/>
        </a:p>
      </dgm:t>
    </dgm:pt>
    <dgm:pt modelId="{6D7A76F9-D21F-42BE-A89D-F0CF43A27523}" type="sibTrans" cxnId="{5915C040-DF13-4E29-900F-7E333B3843E2}">
      <dgm:prSet/>
      <dgm:spPr/>
      <dgm:t>
        <a:bodyPr/>
        <a:lstStyle/>
        <a:p>
          <a:endParaRPr lang="en-US"/>
        </a:p>
      </dgm:t>
    </dgm:pt>
    <dgm:pt modelId="{9C8FE093-DD05-44D5-B6F4-E7DE567335B3}">
      <dgm:prSet phldrT="[Text]"/>
      <dgm:spPr/>
      <dgm:t>
        <a:bodyPr/>
        <a:lstStyle/>
        <a:p>
          <a:endParaRPr lang="en-US" dirty="0"/>
        </a:p>
      </dgm:t>
    </dgm:pt>
    <dgm:pt modelId="{0371AD69-8ECC-4D75-8A74-37D8CF7D4785}" type="sibTrans" cxnId="{40AB2EB2-9D16-4CD2-AB45-DD17775CF9FF}">
      <dgm:prSet/>
      <dgm:spPr/>
      <dgm:t>
        <a:bodyPr/>
        <a:lstStyle/>
        <a:p>
          <a:endParaRPr lang="en-US"/>
        </a:p>
      </dgm:t>
    </dgm:pt>
    <dgm:pt modelId="{31A8A830-5DB0-4133-97B5-5131EE5FF788}" type="parTrans" cxnId="{40AB2EB2-9D16-4CD2-AB45-DD17775CF9FF}">
      <dgm:prSet/>
      <dgm:spPr/>
      <dgm:t>
        <a:bodyPr/>
        <a:lstStyle/>
        <a:p>
          <a:endParaRPr lang="en-US"/>
        </a:p>
      </dgm:t>
    </dgm:pt>
    <dgm:pt modelId="{6AE4EECF-9FA2-4CE5-ACC9-4777D59F25A7}">
      <dgm:prSet phldrT="[Text]"/>
      <dgm:spPr/>
      <dgm:t>
        <a:bodyPr/>
        <a:lstStyle/>
        <a:p>
          <a:r>
            <a:rPr lang="ru-RU" dirty="0"/>
            <a:t>Небесполезное</a:t>
          </a:r>
          <a:endParaRPr lang="en-US" dirty="0"/>
        </a:p>
      </dgm:t>
    </dgm:pt>
    <dgm:pt modelId="{1B7979DA-85BA-4A57-A708-1C27F0AEE407}" type="parTrans" cxnId="{42C60F94-A2D3-4315-8079-C3DB63CEAC27}">
      <dgm:prSet/>
      <dgm:spPr/>
      <dgm:t>
        <a:bodyPr/>
        <a:lstStyle/>
        <a:p>
          <a:endParaRPr lang="en-US"/>
        </a:p>
      </dgm:t>
    </dgm:pt>
    <dgm:pt modelId="{02766856-CD4E-4092-A8EC-DBDE6E644584}" type="sibTrans" cxnId="{42C60F94-A2D3-4315-8079-C3DB63CEAC27}">
      <dgm:prSet/>
      <dgm:spPr/>
      <dgm:t>
        <a:bodyPr/>
        <a:lstStyle/>
        <a:p>
          <a:endParaRPr lang="en-US"/>
        </a:p>
      </dgm:t>
    </dgm:pt>
    <dgm:pt modelId="{DFBD2885-0361-4E58-9B6B-59D7A75672DB}">
      <dgm:prSet phldrT="[Text]"/>
      <dgm:spPr/>
      <dgm:t>
        <a:bodyPr/>
        <a:lstStyle/>
        <a:p>
          <a:endParaRPr lang="en-US" dirty="0"/>
        </a:p>
      </dgm:t>
    </dgm:pt>
    <dgm:pt modelId="{21232F22-58B6-48C8-BECA-6A71E08066B4}" type="parTrans" cxnId="{BD89C896-95DC-4FF3-93C4-B191BD9F6CAC}">
      <dgm:prSet/>
      <dgm:spPr/>
      <dgm:t>
        <a:bodyPr/>
        <a:lstStyle/>
        <a:p>
          <a:endParaRPr lang="en-US"/>
        </a:p>
      </dgm:t>
    </dgm:pt>
    <dgm:pt modelId="{864C7284-1611-4FA1-B0A7-78CA26ACB222}" type="sibTrans" cxnId="{BD89C896-95DC-4FF3-93C4-B191BD9F6CAC}">
      <dgm:prSet/>
      <dgm:spPr/>
      <dgm:t>
        <a:bodyPr/>
        <a:lstStyle/>
        <a:p>
          <a:endParaRPr lang="en-US"/>
        </a:p>
      </dgm:t>
    </dgm:pt>
    <dgm:pt modelId="{8C5566DE-B657-42F1-91B7-A45B39EEF807}">
      <dgm:prSet phldrT="[Text]"/>
      <dgm:spPr/>
      <dgm:t>
        <a:bodyPr/>
        <a:lstStyle/>
        <a:p>
          <a:endParaRPr lang="en-US" dirty="0"/>
        </a:p>
      </dgm:t>
    </dgm:pt>
    <dgm:pt modelId="{05A303D1-A822-46D6-9EAD-1367D326BB07}" type="parTrans" cxnId="{8F244904-D3F4-415F-987B-388D4093A460}">
      <dgm:prSet/>
      <dgm:spPr/>
      <dgm:t>
        <a:bodyPr/>
        <a:lstStyle/>
        <a:p>
          <a:endParaRPr lang="en-US"/>
        </a:p>
      </dgm:t>
    </dgm:pt>
    <dgm:pt modelId="{2DB186A6-A9C0-4472-B218-A5B98FCE8166}" type="sibTrans" cxnId="{8F244904-D3F4-415F-987B-388D4093A460}">
      <dgm:prSet/>
      <dgm:spPr/>
      <dgm:t>
        <a:bodyPr/>
        <a:lstStyle/>
        <a:p>
          <a:endParaRPr lang="en-US"/>
        </a:p>
      </dgm:t>
    </dgm:pt>
    <dgm:pt modelId="{11A3D275-E8BA-4E9C-8F29-DD9DA72F24C6}" type="pres">
      <dgm:prSet presAssocID="{20BE6257-ACDC-4B31-A1A1-0ABD045C819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CA7E52A-EDB9-4555-9C3E-4C0354971D93}" type="pres">
      <dgm:prSet presAssocID="{60ABACA7-4E21-49BB-8224-38C83203805C}" presName="ParentComposite" presStyleCnt="0"/>
      <dgm:spPr/>
    </dgm:pt>
    <dgm:pt modelId="{A9999458-0251-45A2-ACD9-E7BB23AD86E5}" type="pres">
      <dgm:prSet presAssocID="{60ABACA7-4E21-49BB-8224-38C83203805C}" presName="Chord" presStyleLbl="bgShp" presStyleIdx="0" presStyleCnt="3"/>
      <dgm:spPr/>
    </dgm:pt>
    <dgm:pt modelId="{92A48162-625D-4E93-9FB4-C080386BB03B}" type="pres">
      <dgm:prSet presAssocID="{60ABACA7-4E21-49BB-8224-38C83203805C}" presName="Pie" presStyleLbl="alignNode1" presStyleIdx="0" presStyleCnt="3"/>
      <dgm:spPr/>
    </dgm:pt>
    <dgm:pt modelId="{0249D85C-A114-4846-973D-6277B42E2400}" type="pres">
      <dgm:prSet presAssocID="{60ABACA7-4E21-49BB-8224-38C83203805C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5697E011-94D2-4A8F-8B77-3F33D3475C20}" type="pres">
      <dgm:prSet presAssocID="{2DB186A6-A9C0-4472-B218-A5B98FCE8166}" presName="negSibTrans" presStyleCnt="0"/>
      <dgm:spPr/>
    </dgm:pt>
    <dgm:pt modelId="{D3551C5F-9F5C-497E-A7B0-ACC1F5A5F2AB}" type="pres">
      <dgm:prSet presAssocID="{60ABACA7-4E21-49BB-8224-38C83203805C}" presName="composite" presStyleCnt="0"/>
      <dgm:spPr/>
    </dgm:pt>
    <dgm:pt modelId="{5C772517-2ABC-4D76-A088-0EB513AAB1FF}" type="pres">
      <dgm:prSet presAssocID="{60ABACA7-4E21-49BB-8224-38C83203805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3D2FC11-D34F-485E-8B2A-170FD302A6A5}" type="pres">
      <dgm:prSet presAssocID="{761D609B-7E6F-4E85-8E96-24894E2C0A4D}" presName="sibTrans" presStyleCnt="0"/>
      <dgm:spPr/>
    </dgm:pt>
    <dgm:pt modelId="{D3702352-79E6-4188-BEBE-EC5C8DD415D2}" type="pres">
      <dgm:prSet presAssocID="{6AE4EECF-9FA2-4CE5-ACC9-4777D59F25A7}" presName="ParentComposite" presStyleCnt="0"/>
      <dgm:spPr/>
    </dgm:pt>
    <dgm:pt modelId="{344EDFE8-6125-4F63-B1A7-18F0EE508ECF}" type="pres">
      <dgm:prSet presAssocID="{6AE4EECF-9FA2-4CE5-ACC9-4777D59F25A7}" presName="Chord" presStyleLbl="bgShp" presStyleIdx="1" presStyleCnt="3"/>
      <dgm:spPr/>
    </dgm:pt>
    <dgm:pt modelId="{15B4CE2D-5B92-43E8-844D-310186592B66}" type="pres">
      <dgm:prSet presAssocID="{6AE4EECF-9FA2-4CE5-ACC9-4777D59F25A7}" presName="Pie" presStyleLbl="alignNode1" presStyleIdx="1" presStyleCnt="3"/>
      <dgm:spPr/>
    </dgm:pt>
    <dgm:pt modelId="{E8B6D098-C715-4F88-A440-BD8CC2E636BA}" type="pres">
      <dgm:prSet presAssocID="{6AE4EECF-9FA2-4CE5-ACC9-4777D59F25A7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BDCD9631-25E6-4637-8B71-B742AABD9FF5}" type="pres">
      <dgm:prSet presAssocID="{0371AD69-8ECC-4D75-8A74-37D8CF7D4785}" presName="negSibTrans" presStyleCnt="0"/>
      <dgm:spPr/>
    </dgm:pt>
    <dgm:pt modelId="{D62E37CD-B8B0-4EC3-AA75-216C10374EBC}" type="pres">
      <dgm:prSet presAssocID="{6AE4EECF-9FA2-4CE5-ACC9-4777D59F25A7}" presName="composite" presStyleCnt="0"/>
      <dgm:spPr/>
    </dgm:pt>
    <dgm:pt modelId="{C680A926-3AB5-4C6B-B255-895F9052DB92}" type="pres">
      <dgm:prSet presAssocID="{6AE4EECF-9FA2-4CE5-ACC9-4777D59F25A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FDBCB75-F047-47F5-8AC3-EB0B02539672}" type="pres">
      <dgm:prSet presAssocID="{02766856-CD4E-4092-A8EC-DBDE6E644584}" presName="sibTrans" presStyleCnt="0"/>
      <dgm:spPr/>
    </dgm:pt>
    <dgm:pt modelId="{DED4B3E9-2394-46F3-8E4D-1B57CEC1896A}" type="pres">
      <dgm:prSet presAssocID="{8CACB5E1-8AFE-4D09-BDDE-227D2545EF5E}" presName="ParentComposite" presStyleCnt="0"/>
      <dgm:spPr/>
    </dgm:pt>
    <dgm:pt modelId="{7E46F51A-09CF-4812-85F7-E7B5E41691CF}" type="pres">
      <dgm:prSet presAssocID="{8CACB5E1-8AFE-4D09-BDDE-227D2545EF5E}" presName="Chord" presStyleLbl="bgShp" presStyleIdx="2" presStyleCnt="3"/>
      <dgm:spPr/>
    </dgm:pt>
    <dgm:pt modelId="{2195E07B-F467-4969-87B4-0296BEC5165C}" type="pres">
      <dgm:prSet presAssocID="{8CACB5E1-8AFE-4D09-BDDE-227D2545EF5E}" presName="Pie" presStyleLbl="alignNode1" presStyleIdx="2" presStyleCnt="3"/>
      <dgm:spPr/>
    </dgm:pt>
    <dgm:pt modelId="{8E4E670D-851A-46D5-8931-A81C2B1CA6EF}" type="pres">
      <dgm:prSet presAssocID="{8CACB5E1-8AFE-4D09-BDDE-227D2545EF5E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25DB28C1-E7AD-4EDB-A7C4-3A37107EA2F5}" type="pres">
      <dgm:prSet presAssocID="{864C7284-1611-4FA1-B0A7-78CA26ACB222}" presName="negSibTrans" presStyleCnt="0"/>
      <dgm:spPr/>
    </dgm:pt>
    <dgm:pt modelId="{69CBB020-E522-4275-AB0A-FE110B8F7A0E}" type="pres">
      <dgm:prSet presAssocID="{8CACB5E1-8AFE-4D09-BDDE-227D2545EF5E}" presName="composite" presStyleCnt="0"/>
      <dgm:spPr/>
    </dgm:pt>
    <dgm:pt modelId="{815FF2DF-8B3C-41F8-B807-4852A0C62A62}" type="pres">
      <dgm:prSet presAssocID="{8CACB5E1-8AFE-4D09-BDDE-227D2545EF5E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244904-D3F4-415F-987B-388D4093A460}" srcId="{60ABACA7-4E21-49BB-8224-38C83203805C}" destId="{8C5566DE-B657-42F1-91B7-A45B39EEF807}" srcOrd="0" destOrd="0" parTransId="{05A303D1-A822-46D6-9EAD-1367D326BB07}" sibTransId="{2DB186A6-A9C0-4472-B218-A5B98FCE8166}"/>
    <dgm:cxn modelId="{856B831D-1378-4EE1-8641-5EE07AC549AA}" type="presOf" srcId="{60ABACA7-4E21-49BB-8224-38C83203805C}" destId="{0249D85C-A114-4846-973D-6277B42E2400}" srcOrd="0" destOrd="0" presId="urn:microsoft.com/office/officeart/2009/3/layout/PieProcess"/>
    <dgm:cxn modelId="{5915C040-DF13-4E29-900F-7E333B3843E2}" srcId="{20BE6257-ACDC-4B31-A1A1-0ABD045C819B}" destId="{8CACB5E1-8AFE-4D09-BDDE-227D2545EF5E}" srcOrd="2" destOrd="0" parTransId="{2F022759-F009-4169-B9B2-6378B44E2DC7}" sibTransId="{6D7A76F9-D21F-42BE-A89D-F0CF43A27523}"/>
    <dgm:cxn modelId="{57C1F582-AED6-407B-9B14-575BFDE8EBB2}" srcId="{20BE6257-ACDC-4B31-A1A1-0ABD045C819B}" destId="{60ABACA7-4E21-49BB-8224-38C83203805C}" srcOrd="0" destOrd="0" parTransId="{94E59D72-14E9-4E9D-BCBA-02E5194B887E}" sibTransId="{761D609B-7E6F-4E85-8E96-24894E2C0A4D}"/>
    <dgm:cxn modelId="{42C60F94-A2D3-4315-8079-C3DB63CEAC27}" srcId="{20BE6257-ACDC-4B31-A1A1-0ABD045C819B}" destId="{6AE4EECF-9FA2-4CE5-ACC9-4777D59F25A7}" srcOrd="1" destOrd="0" parTransId="{1B7979DA-85BA-4A57-A708-1C27F0AEE407}" sibTransId="{02766856-CD4E-4092-A8EC-DBDE6E644584}"/>
    <dgm:cxn modelId="{BD89C896-95DC-4FF3-93C4-B191BD9F6CAC}" srcId="{8CACB5E1-8AFE-4D09-BDDE-227D2545EF5E}" destId="{DFBD2885-0361-4E58-9B6B-59D7A75672DB}" srcOrd="0" destOrd="0" parTransId="{21232F22-58B6-48C8-BECA-6A71E08066B4}" sibTransId="{864C7284-1611-4FA1-B0A7-78CA26ACB222}"/>
    <dgm:cxn modelId="{4C6732A4-4340-4E4E-908D-783105D63714}" type="presOf" srcId="{8C5566DE-B657-42F1-91B7-A45B39EEF807}" destId="{5C772517-2ABC-4D76-A088-0EB513AAB1FF}" srcOrd="0" destOrd="0" presId="urn:microsoft.com/office/officeart/2009/3/layout/PieProcess"/>
    <dgm:cxn modelId="{40AB2EB2-9D16-4CD2-AB45-DD17775CF9FF}" srcId="{6AE4EECF-9FA2-4CE5-ACC9-4777D59F25A7}" destId="{9C8FE093-DD05-44D5-B6F4-E7DE567335B3}" srcOrd="0" destOrd="0" parTransId="{31A8A830-5DB0-4133-97B5-5131EE5FF788}" sibTransId="{0371AD69-8ECC-4D75-8A74-37D8CF7D4785}"/>
    <dgm:cxn modelId="{7013FEB9-2EF8-41D4-A7B0-A7B14B771D8E}" type="presOf" srcId="{20BE6257-ACDC-4B31-A1A1-0ABD045C819B}" destId="{11A3D275-E8BA-4E9C-8F29-DD9DA72F24C6}" srcOrd="0" destOrd="0" presId="urn:microsoft.com/office/officeart/2009/3/layout/PieProcess"/>
    <dgm:cxn modelId="{B7E86CF1-976E-48B8-82C1-7871041B52F0}" type="presOf" srcId="{9C8FE093-DD05-44D5-B6F4-E7DE567335B3}" destId="{C680A926-3AB5-4C6B-B255-895F9052DB92}" srcOrd="0" destOrd="0" presId="urn:microsoft.com/office/officeart/2009/3/layout/PieProcess"/>
    <dgm:cxn modelId="{5C01AFF3-3DFF-4FE7-9E4E-12EC711E474C}" type="presOf" srcId="{DFBD2885-0361-4E58-9B6B-59D7A75672DB}" destId="{815FF2DF-8B3C-41F8-B807-4852A0C62A62}" srcOrd="0" destOrd="0" presId="urn:microsoft.com/office/officeart/2009/3/layout/PieProcess"/>
    <dgm:cxn modelId="{31D5B0FA-43A3-47C7-90BA-DC87173722A9}" type="presOf" srcId="{6AE4EECF-9FA2-4CE5-ACC9-4777D59F25A7}" destId="{E8B6D098-C715-4F88-A440-BD8CC2E636BA}" srcOrd="0" destOrd="0" presId="urn:microsoft.com/office/officeart/2009/3/layout/PieProcess"/>
    <dgm:cxn modelId="{D00711FE-645B-4F70-AB98-CF0693DCAD17}" type="presOf" srcId="{8CACB5E1-8AFE-4D09-BDDE-227D2545EF5E}" destId="{8E4E670D-851A-46D5-8931-A81C2B1CA6EF}" srcOrd="0" destOrd="0" presId="urn:microsoft.com/office/officeart/2009/3/layout/PieProcess"/>
    <dgm:cxn modelId="{F4F66349-231E-4E22-885D-09EDB207968C}" type="presParOf" srcId="{11A3D275-E8BA-4E9C-8F29-DD9DA72F24C6}" destId="{9CA7E52A-EDB9-4555-9C3E-4C0354971D93}" srcOrd="0" destOrd="0" presId="urn:microsoft.com/office/officeart/2009/3/layout/PieProcess"/>
    <dgm:cxn modelId="{83082B25-A7E9-4AF3-B114-43FCBFBF27AB}" type="presParOf" srcId="{9CA7E52A-EDB9-4555-9C3E-4C0354971D93}" destId="{A9999458-0251-45A2-ACD9-E7BB23AD86E5}" srcOrd="0" destOrd="0" presId="urn:microsoft.com/office/officeart/2009/3/layout/PieProcess"/>
    <dgm:cxn modelId="{EB8E04D5-99F9-483A-8B52-A9718D7832C4}" type="presParOf" srcId="{9CA7E52A-EDB9-4555-9C3E-4C0354971D93}" destId="{92A48162-625D-4E93-9FB4-C080386BB03B}" srcOrd="1" destOrd="0" presId="urn:microsoft.com/office/officeart/2009/3/layout/PieProcess"/>
    <dgm:cxn modelId="{3849B05E-3E48-4E51-B184-00E8FDB1BE18}" type="presParOf" srcId="{9CA7E52A-EDB9-4555-9C3E-4C0354971D93}" destId="{0249D85C-A114-4846-973D-6277B42E2400}" srcOrd="2" destOrd="0" presId="urn:microsoft.com/office/officeart/2009/3/layout/PieProcess"/>
    <dgm:cxn modelId="{B03E2585-844A-4213-9E41-723099B3D8CF}" type="presParOf" srcId="{11A3D275-E8BA-4E9C-8F29-DD9DA72F24C6}" destId="{5697E011-94D2-4A8F-8B77-3F33D3475C20}" srcOrd="1" destOrd="0" presId="urn:microsoft.com/office/officeart/2009/3/layout/PieProcess"/>
    <dgm:cxn modelId="{C7D41345-58D8-4F04-9DD4-FA4557704973}" type="presParOf" srcId="{11A3D275-E8BA-4E9C-8F29-DD9DA72F24C6}" destId="{D3551C5F-9F5C-497E-A7B0-ACC1F5A5F2AB}" srcOrd="2" destOrd="0" presId="urn:microsoft.com/office/officeart/2009/3/layout/PieProcess"/>
    <dgm:cxn modelId="{1243CBAE-A48B-48DD-B6A5-D29790E8AD95}" type="presParOf" srcId="{D3551C5F-9F5C-497E-A7B0-ACC1F5A5F2AB}" destId="{5C772517-2ABC-4D76-A088-0EB513AAB1FF}" srcOrd="0" destOrd="0" presId="urn:microsoft.com/office/officeart/2009/3/layout/PieProcess"/>
    <dgm:cxn modelId="{B90E0149-F5EF-429B-873A-160D4A125C6A}" type="presParOf" srcId="{11A3D275-E8BA-4E9C-8F29-DD9DA72F24C6}" destId="{E3D2FC11-D34F-485E-8B2A-170FD302A6A5}" srcOrd="3" destOrd="0" presId="urn:microsoft.com/office/officeart/2009/3/layout/PieProcess"/>
    <dgm:cxn modelId="{BFECBF11-2CF7-4472-A21D-03ECB0298F20}" type="presParOf" srcId="{11A3D275-E8BA-4E9C-8F29-DD9DA72F24C6}" destId="{D3702352-79E6-4188-BEBE-EC5C8DD415D2}" srcOrd="4" destOrd="0" presId="urn:microsoft.com/office/officeart/2009/3/layout/PieProcess"/>
    <dgm:cxn modelId="{4100C33B-FE9B-4D36-8543-F730E147B200}" type="presParOf" srcId="{D3702352-79E6-4188-BEBE-EC5C8DD415D2}" destId="{344EDFE8-6125-4F63-B1A7-18F0EE508ECF}" srcOrd="0" destOrd="0" presId="urn:microsoft.com/office/officeart/2009/3/layout/PieProcess"/>
    <dgm:cxn modelId="{0E0BBCA7-4C43-49CA-808B-244967BD157F}" type="presParOf" srcId="{D3702352-79E6-4188-BEBE-EC5C8DD415D2}" destId="{15B4CE2D-5B92-43E8-844D-310186592B66}" srcOrd="1" destOrd="0" presId="urn:microsoft.com/office/officeart/2009/3/layout/PieProcess"/>
    <dgm:cxn modelId="{E007823A-5046-45E8-9AA1-B82B3D8BE56B}" type="presParOf" srcId="{D3702352-79E6-4188-BEBE-EC5C8DD415D2}" destId="{E8B6D098-C715-4F88-A440-BD8CC2E636BA}" srcOrd="2" destOrd="0" presId="urn:microsoft.com/office/officeart/2009/3/layout/PieProcess"/>
    <dgm:cxn modelId="{F1BDAFC3-C09F-4D04-BDCD-9A36BB023B4E}" type="presParOf" srcId="{11A3D275-E8BA-4E9C-8F29-DD9DA72F24C6}" destId="{BDCD9631-25E6-4637-8B71-B742AABD9FF5}" srcOrd="5" destOrd="0" presId="urn:microsoft.com/office/officeart/2009/3/layout/PieProcess"/>
    <dgm:cxn modelId="{6D4060A0-6187-4C41-B10C-E030579A1DE2}" type="presParOf" srcId="{11A3D275-E8BA-4E9C-8F29-DD9DA72F24C6}" destId="{D62E37CD-B8B0-4EC3-AA75-216C10374EBC}" srcOrd="6" destOrd="0" presId="urn:microsoft.com/office/officeart/2009/3/layout/PieProcess"/>
    <dgm:cxn modelId="{BA2529C5-6330-489B-B48F-357982BD1DBE}" type="presParOf" srcId="{D62E37CD-B8B0-4EC3-AA75-216C10374EBC}" destId="{C680A926-3AB5-4C6B-B255-895F9052DB92}" srcOrd="0" destOrd="0" presId="urn:microsoft.com/office/officeart/2009/3/layout/PieProcess"/>
    <dgm:cxn modelId="{2F9B22FF-777C-4249-8230-6C5BA7686D79}" type="presParOf" srcId="{11A3D275-E8BA-4E9C-8F29-DD9DA72F24C6}" destId="{2FDBCB75-F047-47F5-8AC3-EB0B02539672}" srcOrd="7" destOrd="0" presId="urn:microsoft.com/office/officeart/2009/3/layout/PieProcess"/>
    <dgm:cxn modelId="{FBE08221-B354-465C-9C14-A3C0F25D04E2}" type="presParOf" srcId="{11A3D275-E8BA-4E9C-8F29-DD9DA72F24C6}" destId="{DED4B3E9-2394-46F3-8E4D-1B57CEC1896A}" srcOrd="8" destOrd="0" presId="urn:microsoft.com/office/officeart/2009/3/layout/PieProcess"/>
    <dgm:cxn modelId="{BD63DE78-F186-4F4D-BA72-5062A62472B2}" type="presParOf" srcId="{DED4B3E9-2394-46F3-8E4D-1B57CEC1896A}" destId="{7E46F51A-09CF-4812-85F7-E7B5E41691CF}" srcOrd="0" destOrd="0" presId="urn:microsoft.com/office/officeart/2009/3/layout/PieProcess"/>
    <dgm:cxn modelId="{53BB39D0-409D-4213-8AEA-FB18EEEA83CE}" type="presParOf" srcId="{DED4B3E9-2394-46F3-8E4D-1B57CEC1896A}" destId="{2195E07B-F467-4969-87B4-0296BEC5165C}" srcOrd="1" destOrd="0" presId="urn:microsoft.com/office/officeart/2009/3/layout/PieProcess"/>
    <dgm:cxn modelId="{6AB1834E-D8E8-42F4-8C7D-75FDC9368E5D}" type="presParOf" srcId="{DED4B3E9-2394-46F3-8E4D-1B57CEC1896A}" destId="{8E4E670D-851A-46D5-8931-A81C2B1CA6EF}" srcOrd="2" destOrd="0" presId="urn:microsoft.com/office/officeart/2009/3/layout/PieProcess"/>
    <dgm:cxn modelId="{B370DAE4-F35D-49D9-A971-2EFBCFABF47B}" type="presParOf" srcId="{11A3D275-E8BA-4E9C-8F29-DD9DA72F24C6}" destId="{25DB28C1-E7AD-4EDB-A7C4-3A37107EA2F5}" srcOrd="9" destOrd="0" presId="urn:microsoft.com/office/officeart/2009/3/layout/PieProcess"/>
    <dgm:cxn modelId="{42AC5390-CB02-4597-8ED6-6F5758E21693}" type="presParOf" srcId="{11A3D275-E8BA-4E9C-8F29-DD9DA72F24C6}" destId="{69CBB020-E522-4275-AB0A-FE110B8F7A0E}" srcOrd="10" destOrd="0" presId="urn:microsoft.com/office/officeart/2009/3/layout/PieProcess"/>
    <dgm:cxn modelId="{42B92ABB-6068-43E1-8A8F-9D72D5B6C27D}" type="presParOf" srcId="{69CBB020-E522-4275-AB0A-FE110B8F7A0E}" destId="{815FF2DF-8B3C-41F8-B807-4852A0C62A6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C8BB4-F9E6-41CD-8AFB-983C672CB60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E0FE7-EA56-491A-8610-9DC74A883242}">
      <dgm:prSet phldrT="[Text]"/>
      <dgm:spPr/>
      <dgm:t>
        <a:bodyPr/>
        <a:lstStyle/>
        <a:p>
          <a:r>
            <a:rPr lang="ru-RU" dirty="0"/>
            <a:t>«Хороший» отдых</a:t>
          </a:r>
          <a:endParaRPr lang="en-US" dirty="0"/>
        </a:p>
      </dgm:t>
    </dgm:pt>
    <dgm:pt modelId="{E81DFFBF-1CD1-4DE8-817F-DF9E817A2B62}" type="parTrans" cxnId="{F499FB43-B0D0-4984-B57A-E768CCAB4174}">
      <dgm:prSet/>
      <dgm:spPr/>
      <dgm:t>
        <a:bodyPr/>
        <a:lstStyle/>
        <a:p>
          <a:endParaRPr lang="en-US"/>
        </a:p>
      </dgm:t>
    </dgm:pt>
    <dgm:pt modelId="{7A7F274A-2723-4339-86F8-2D1AD350078E}" type="sibTrans" cxnId="{F499FB43-B0D0-4984-B57A-E768CCAB4174}">
      <dgm:prSet/>
      <dgm:spPr/>
      <dgm:t>
        <a:bodyPr/>
        <a:lstStyle/>
        <a:p>
          <a:endParaRPr lang="en-US"/>
        </a:p>
      </dgm:t>
    </dgm:pt>
    <dgm:pt modelId="{1CCE5899-D15B-4F76-9F0C-74AC8BD69EEF}">
      <dgm:prSet phldrT="[Text]"/>
      <dgm:spPr/>
      <dgm:t>
        <a:bodyPr/>
        <a:lstStyle/>
        <a:p>
          <a:r>
            <a:rPr lang="ru-RU" dirty="0"/>
            <a:t>«Плохой» отдых</a:t>
          </a:r>
          <a:endParaRPr lang="en-US" dirty="0"/>
        </a:p>
      </dgm:t>
    </dgm:pt>
    <dgm:pt modelId="{46FF5233-A4C1-4F48-904C-D491A3196C17}" type="parTrans" cxnId="{3A16C17A-9D6A-4292-903C-E933FC2040B3}">
      <dgm:prSet/>
      <dgm:spPr/>
      <dgm:t>
        <a:bodyPr/>
        <a:lstStyle/>
        <a:p>
          <a:endParaRPr lang="en-US"/>
        </a:p>
      </dgm:t>
    </dgm:pt>
    <dgm:pt modelId="{96B05578-772B-4BEC-8450-0C599D0ED59C}" type="sibTrans" cxnId="{3A16C17A-9D6A-4292-903C-E933FC2040B3}">
      <dgm:prSet/>
      <dgm:spPr/>
      <dgm:t>
        <a:bodyPr/>
        <a:lstStyle/>
        <a:p>
          <a:endParaRPr lang="en-US"/>
        </a:p>
      </dgm:t>
    </dgm:pt>
    <dgm:pt modelId="{2D81930C-E745-41C5-80DB-B1A82B88708E}" type="pres">
      <dgm:prSet presAssocID="{E3CC8BB4-F9E6-41CD-8AFB-983C672CB60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9D4423B7-6908-4288-B1CD-5A9FA62819FD}" type="pres">
      <dgm:prSet presAssocID="{E3CC8BB4-F9E6-41CD-8AFB-983C672CB604}" presName="Background" presStyleLbl="bgImgPlace1" presStyleIdx="0" presStyleCnt="1"/>
      <dgm:spPr/>
    </dgm:pt>
    <dgm:pt modelId="{B5F3C795-9FCD-44DE-9783-D565B39D8A8A}" type="pres">
      <dgm:prSet presAssocID="{E3CC8BB4-F9E6-41CD-8AFB-983C672CB604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81C239D-CC5A-4584-B940-5834DBDB6A32}" type="pres">
      <dgm:prSet presAssocID="{E3CC8BB4-F9E6-41CD-8AFB-983C672CB60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906DB10-7033-4CF4-B637-63B1DCA682DD}" type="pres">
      <dgm:prSet presAssocID="{E3CC8BB4-F9E6-41CD-8AFB-983C672CB604}" presName="Plus" presStyleLbl="alignNode1" presStyleIdx="0" presStyleCnt="2"/>
      <dgm:spPr/>
    </dgm:pt>
    <dgm:pt modelId="{7C3AB951-5CF1-42E5-95C9-8BD8D0A05905}" type="pres">
      <dgm:prSet presAssocID="{E3CC8BB4-F9E6-41CD-8AFB-983C672CB604}" presName="Minus" presStyleLbl="alignNode1" presStyleIdx="1" presStyleCnt="2"/>
      <dgm:spPr/>
    </dgm:pt>
    <dgm:pt modelId="{B66339B2-0396-4262-BBBC-BC059464E452}" type="pres">
      <dgm:prSet presAssocID="{E3CC8BB4-F9E6-41CD-8AFB-983C672CB604}" presName="Divider" presStyleLbl="parChTrans1D1" presStyleIdx="0" presStyleCnt="1"/>
      <dgm:spPr/>
    </dgm:pt>
  </dgm:ptLst>
  <dgm:cxnLst>
    <dgm:cxn modelId="{F499FB43-B0D0-4984-B57A-E768CCAB4174}" srcId="{E3CC8BB4-F9E6-41CD-8AFB-983C672CB604}" destId="{3A1E0FE7-EA56-491A-8610-9DC74A883242}" srcOrd="0" destOrd="0" parTransId="{E81DFFBF-1CD1-4DE8-817F-DF9E817A2B62}" sibTransId="{7A7F274A-2723-4339-86F8-2D1AD350078E}"/>
    <dgm:cxn modelId="{3A16C17A-9D6A-4292-903C-E933FC2040B3}" srcId="{E3CC8BB4-F9E6-41CD-8AFB-983C672CB604}" destId="{1CCE5899-D15B-4F76-9F0C-74AC8BD69EEF}" srcOrd="1" destOrd="0" parTransId="{46FF5233-A4C1-4F48-904C-D491A3196C17}" sibTransId="{96B05578-772B-4BEC-8450-0C599D0ED59C}"/>
    <dgm:cxn modelId="{C5C19184-DC60-4FA6-94FD-E3C9C4F57D77}" type="presOf" srcId="{1CCE5899-D15B-4F76-9F0C-74AC8BD69EEF}" destId="{181C239D-CC5A-4584-B940-5834DBDB6A32}" srcOrd="0" destOrd="0" presId="urn:microsoft.com/office/officeart/2009/3/layout/PlusandMinus"/>
    <dgm:cxn modelId="{C42DABD6-1759-4F04-A00D-A7DDD1EDC66C}" type="presOf" srcId="{3A1E0FE7-EA56-491A-8610-9DC74A883242}" destId="{B5F3C795-9FCD-44DE-9783-D565B39D8A8A}" srcOrd="0" destOrd="0" presId="urn:microsoft.com/office/officeart/2009/3/layout/PlusandMinus"/>
    <dgm:cxn modelId="{EDF480DF-6E58-4800-AE57-B9C1ADF85E24}" type="presOf" srcId="{E3CC8BB4-F9E6-41CD-8AFB-983C672CB604}" destId="{2D81930C-E745-41C5-80DB-B1A82B88708E}" srcOrd="0" destOrd="0" presId="urn:microsoft.com/office/officeart/2009/3/layout/PlusandMinus"/>
    <dgm:cxn modelId="{B6F3ED4E-351F-4D37-B169-937BED11AAC4}" type="presParOf" srcId="{2D81930C-E745-41C5-80DB-B1A82B88708E}" destId="{9D4423B7-6908-4288-B1CD-5A9FA62819FD}" srcOrd="0" destOrd="0" presId="urn:microsoft.com/office/officeart/2009/3/layout/PlusandMinus"/>
    <dgm:cxn modelId="{1399452F-C509-4E5F-9627-5CC75CA8F28A}" type="presParOf" srcId="{2D81930C-E745-41C5-80DB-B1A82B88708E}" destId="{B5F3C795-9FCD-44DE-9783-D565B39D8A8A}" srcOrd="1" destOrd="0" presId="urn:microsoft.com/office/officeart/2009/3/layout/PlusandMinus"/>
    <dgm:cxn modelId="{136730B1-FD7C-44DE-B590-8FADA9E1267B}" type="presParOf" srcId="{2D81930C-E745-41C5-80DB-B1A82B88708E}" destId="{181C239D-CC5A-4584-B940-5834DBDB6A32}" srcOrd="2" destOrd="0" presId="urn:microsoft.com/office/officeart/2009/3/layout/PlusandMinus"/>
    <dgm:cxn modelId="{F3EF75C3-0627-4187-97F2-A415DDA21A8F}" type="presParOf" srcId="{2D81930C-E745-41C5-80DB-B1A82B88708E}" destId="{0906DB10-7033-4CF4-B637-63B1DCA682DD}" srcOrd="3" destOrd="0" presId="urn:microsoft.com/office/officeart/2009/3/layout/PlusandMinus"/>
    <dgm:cxn modelId="{C43E8585-29BA-483D-BD4D-3C8383D92578}" type="presParOf" srcId="{2D81930C-E745-41C5-80DB-B1A82B88708E}" destId="{7C3AB951-5CF1-42E5-95C9-8BD8D0A05905}" srcOrd="4" destOrd="0" presId="urn:microsoft.com/office/officeart/2009/3/layout/PlusandMinus"/>
    <dgm:cxn modelId="{571A5CAA-7916-440D-B36F-D1118D639EDF}" type="presParOf" srcId="{2D81930C-E745-41C5-80DB-B1A82B88708E}" destId="{B66339B2-0396-4262-BBBC-BC059464E45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C8BB4-F9E6-41CD-8AFB-983C672CB60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E0FE7-EA56-491A-8610-9DC74A883242}">
      <dgm:prSet phldrT="[Text]"/>
      <dgm:spPr/>
      <dgm:t>
        <a:bodyPr/>
        <a:lstStyle/>
        <a:p>
          <a:r>
            <a:rPr lang="ru-RU" dirty="0"/>
            <a:t>Отдых</a:t>
          </a:r>
          <a:endParaRPr lang="en-US" dirty="0"/>
        </a:p>
      </dgm:t>
    </dgm:pt>
    <dgm:pt modelId="{E81DFFBF-1CD1-4DE8-817F-DF9E817A2B62}" type="parTrans" cxnId="{F499FB43-B0D0-4984-B57A-E768CCAB4174}">
      <dgm:prSet/>
      <dgm:spPr/>
      <dgm:t>
        <a:bodyPr/>
        <a:lstStyle/>
        <a:p>
          <a:endParaRPr lang="en-US"/>
        </a:p>
      </dgm:t>
    </dgm:pt>
    <dgm:pt modelId="{7A7F274A-2723-4339-86F8-2D1AD350078E}" type="sibTrans" cxnId="{F499FB43-B0D0-4984-B57A-E768CCAB4174}">
      <dgm:prSet/>
      <dgm:spPr/>
      <dgm:t>
        <a:bodyPr/>
        <a:lstStyle/>
        <a:p>
          <a:endParaRPr lang="en-US"/>
        </a:p>
      </dgm:t>
    </dgm:pt>
    <dgm:pt modelId="{1CCE5899-D15B-4F76-9F0C-74AC8BD69EEF}">
      <dgm:prSet phldrT="[Text]"/>
      <dgm:spPr/>
      <dgm:t>
        <a:bodyPr/>
        <a:lstStyle/>
        <a:p>
          <a:r>
            <a:rPr lang="ru-RU" dirty="0"/>
            <a:t>Жизнь</a:t>
          </a:r>
          <a:endParaRPr lang="en-US" dirty="0"/>
        </a:p>
      </dgm:t>
    </dgm:pt>
    <dgm:pt modelId="{46FF5233-A4C1-4F48-904C-D491A3196C17}" type="parTrans" cxnId="{3A16C17A-9D6A-4292-903C-E933FC2040B3}">
      <dgm:prSet/>
      <dgm:spPr/>
      <dgm:t>
        <a:bodyPr/>
        <a:lstStyle/>
        <a:p>
          <a:endParaRPr lang="en-US"/>
        </a:p>
      </dgm:t>
    </dgm:pt>
    <dgm:pt modelId="{96B05578-772B-4BEC-8450-0C599D0ED59C}" type="sibTrans" cxnId="{3A16C17A-9D6A-4292-903C-E933FC2040B3}">
      <dgm:prSet/>
      <dgm:spPr/>
      <dgm:t>
        <a:bodyPr/>
        <a:lstStyle/>
        <a:p>
          <a:endParaRPr lang="en-US"/>
        </a:p>
      </dgm:t>
    </dgm:pt>
    <dgm:pt modelId="{04C27F34-66BC-4019-9EEF-FE7546B32F69}" type="pres">
      <dgm:prSet presAssocID="{E3CC8BB4-F9E6-41CD-8AFB-983C672CB604}" presName="compositeShape" presStyleCnt="0">
        <dgm:presLayoutVars>
          <dgm:chMax val="2"/>
          <dgm:dir/>
          <dgm:resizeHandles val="exact"/>
        </dgm:presLayoutVars>
      </dgm:prSet>
      <dgm:spPr/>
    </dgm:pt>
    <dgm:pt modelId="{14D2FE7C-3F66-4BC5-9492-E7A0CA367C52}" type="pres">
      <dgm:prSet presAssocID="{E3CC8BB4-F9E6-41CD-8AFB-983C672CB604}" presName="divider" presStyleLbl="fgShp" presStyleIdx="0" presStyleCnt="1"/>
      <dgm:spPr/>
    </dgm:pt>
    <dgm:pt modelId="{FEDC2F9E-9DE6-43C0-AB36-CEA4F6557AAB}" type="pres">
      <dgm:prSet presAssocID="{3A1E0FE7-EA56-491A-8610-9DC74A883242}" presName="downArrow" presStyleLbl="node1" presStyleIdx="0" presStyleCnt="2"/>
      <dgm:spPr/>
    </dgm:pt>
    <dgm:pt modelId="{33DE0562-C7CD-4FB2-ABA9-ECCCD716CBBA}" type="pres">
      <dgm:prSet presAssocID="{3A1E0FE7-EA56-491A-8610-9DC74A883242}" presName="downArrowText" presStyleLbl="revTx" presStyleIdx="0" presStyleCnt="2">
        <dgm:presLayoutVars>
          <dgm:bulletEnabled val="1"/>
        </dgm:presLayoutVars>
      </dgm:prSet>
      <dgm:spPr/>
    </dgm:pt>
    <dgm:pt modelId="{8F752340-BF12-4BCB-9392-BD9FBC7442E1}" type="pres">
      <dgm:prSet presAssocID="{1CCE5899-D15B-4F76-9F0C-74AC8BD69EEF}" presName="upArrow" presStyleLbl="node1" presStyleIdx="1" presStyleCnt="2"/>
      <dgm:spPr/>
    </dgm:pt>
    <dgm:pt modelId="{877E3034-B918-4E36-B8FA-9B200F8AC281}" type="pres">
      <dgm:prSet presAssocID="{1CCE5899-D15B-4F76-9F0C-74AC8BD69EEF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7920E615-3CA6-45D9-9A6C-2431B4790570}" type="presOf" srcId="{E3CC8BB4-F9E6-41CD-8AFB-983C672CB604}" destId="{04C27F34-66BC-4019-9EEF-FE7546B32F69}" srcOrd="0" destOrd="0" presId="urn:microsoft.com/office/officeart/2005/8/layout/arrow3"/>
    <dgm:cxn modelId="{F499FB43-B0D0-4984-B57A-E768CCAB4174}" srcId="{E3CC8BB4-F9E6-41CD-8AFB-983C672CB604}" destId="{3A1E0FE7-EA56-491A-8610-9DC74A883242}" srcOrd="0" destOrd="0" parTransId="{E81DFFBF-1CD1-4DE8-817F-DF9E817A2B62}" sibTransId="{7A7F274A-2723-4339-86F8-2D1AD350078E}"/>
    <dgm:cxn modelId="{3A16C17A-9D6A-4292-903C-E933FC2040B3}" srcId="{E3CC8BB4-F9E6-41CD-8AFB-983C672CB604}" destId="{1CCE5899-D15B-4F76-9F0C-74AC8BD69EEF}" srcOrd="1" destOrd="0" parTransId="{46FF5233-A4C1-4F48-904C-D491A3196C17}" sibTransId="{96B05578-772B-4BEC-8450-0C599D0ED59C}"/>
    <dgm:cxn modelId="{BFE210AE-E5C7-46D8-9CAC-230CB96565F1}" type="presOf" srcId="{3A1E0FE7-EA56-491A-8610-9DC74A883242}" destId="{33DE0562-C7CD-4FB2-ABA9-ECCCD716CBBA}" srcOrd="0" destOrd="0" presId="urn:microsoft.com/office/officeart/2005/8/layout/arrow3"/>
    <dgm:cxn modelId="{CAB1F0F0-C647-4483-B5A4-3E6F02D0E0F0}" type="presOf" srcId="{1CCE5899-D15B-4F76-9F0C-74AC8BD69EEF}" destId="{877E3034-B918-4E36-B8FA-9B200F8AC281}" srcOrd="0" destOrd="0" presId="urn:microsoft.com/office/officeart/2005/8/layout/arrow3"/>
    <dgm:cxn modelId="{ECD59EEB-0AC5-4ED7-B27A-6AA5EE7D5AB1}" type="presParOf" srcId="{04C27F34-66BC-4019-9EEF-FE7546B32F69}" destId="{14D2FE7C-3F66-4BC5-9492-E7A0CA367C52}" srcOrd="0" destOrd="0" presId="urn:microsoft.com/office/officeart/2005/8/layout/arrow3"/>
    <dgm:cxn modelId="{85F113FC-9EA6-46A8-B52B-0A4CD4DE90D6}" type="presParOf" srcId="{04C27F34-66BC-4019-9EEF-FE7546B32F69}" destId="{FEDC2F9E-9DE6-43C0-AB36-CEA4F6557AAB}" srcOrd="1" destOrd="0" presId="urn:microsoft.com/office/officeart/2005/8/layout/arrow3"/>
    <dgm:cxn modelId="{A4F4CF86-383E-4468-A3AC-F5686C02809F}" type="presParOf" srcId="{04C27F34-66BC-4019-9EEF-FE7546B32F69}" destId="{33DE0562-C7CD-4FB2-ABA9-ECCCD716CBBA}" srcOrd="2" destOrd="0" presId="urn:microsoft.com/office/officeart/2005/8/layout/arrow3"/>
    <dgm:cxn modelId="{6B590F6F-3545-4222-943B-326F7FED25F7}" type="presParOf" srcId="{04C27F34-66BC-4019-9EEF-FE7546B32F69}" destId="{8F752340-BF12-4BCB-9392-BD9FBC7442E1}" srcOrd="3" destOrd="0" presId="urn:microsoft.com/office/officeart/2005/8/layout/arrow3"/>
    <dgm:cxn modelId="{2AF1FD4B-0C2C-4E48-B156-CA060A4A1A61}" type="presParOf" srcId="{04C27F34-66BC-4019-9EEF-FE7546B32F69}" destId="{877E3034-B918-4E36-B8FA-9B200F8AC2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084F25-2C45-4BBE-9277-CB48790166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47449-98C8-422B-92C9-F74C0AAB620B}">
      <dgm:prSet/>
      <dgm:spPr/>
      <dgm:t>
        <a:bodyPr/>
        <a:lstStyle/>
        <a:p>
          <a:r>
            <a:rPr lang="ru-RU"/>
            <a:t>Использовать заполнители</a:t>
          </a:r>
          <a:endParaRPr lang="en-US"/>
        </a:p>
      </dgm:t>
    </dgm:pt>
    <dgm:pt modelId="{267EB63F-60A8-451E-8807-4487EA562255}" type="parTrans" cxnId="{4B64C597-039B-406F-B7FA-6440798CF0E7}">
      <dgm:prSet/>
      <dgm:spPr/>
      <dgm:t>
        <a:bodyPr/>
        <a:lstStyle/>
        <a:p>
          <a:endParaRPr lang="en-US"/>
        </a:p>
      </dgm:t>
    </dgm:pt>
    <dgm:pt modelId="{6CB141DF-D728-449E-943B-B58383472383}" type="sibTrans" cxnId="{4B64C597-039B-406F-B7FA-6440798CF0E7}">
      <dgm:prSet/>
      <dgm:spPr/>
      <dgm:t>
        <a:bodyPr/>
        <a:lstStyle/>
        <a:p>
          <a:endParaRPr lang="en-US"/>
        </a:p>
      </dgm:t>
    </dgm:pt>
    <dgm:pt modelId="{D7A94118-9E2A-42C1-AA98-525D7D7658A3}">
      <dgm:prSet/>
      <dgm:spPr/>
      <dgm:t>
        <a:bodyPr/>
        <a:lstStyle/>
        <a:p>
          <a:r>
            <a:rPr lang="ru-RU"/>
            <a:t>Не оставлять альтернатив</a:t>
          </a:r>
          <a:endParaRPr lang="en-US"/>
        </a:p>
      </dgm:t>
    </dgm:pt>
    <dgm:pt modelId="{71F902E1-568D-44E4-8650-562820508D5C}" type="parTrans" cxnId="{71139E12-7FB4-4C4D-9968-8FCCA35E0E04}">
      <dgm:prSet/>
      <dgm:spPr/>
      <dgm:t>
        <a:bodyPr/>
        <a:lstStyle/>
        <a:p>
          <a:endParaRPr lang="en-US"/>
        </a:p>
      </dgm:t>
    </dgm:pt>
    <dgm:pt modelId="{D693ECAD-4B70-418D-B2AC-AB3D0CF7A41F}" type="sibTrans" cxnId="{71139E12-7FB4-4C4D-9968-8FCCA35E0E04}">
      <dgm:prSet/>
      <dgm:spPr/>
      <dgm:t>
        <a:bodyPr/>
        <a:lstStyle/>
        <a:p>
          <a:endParaRPr lang="en-US"/>
        </a:p>
      </dgm:t>
    </dgm:pt>
    <dgm:pt modelId="{1623ABE7-C7A6-4A8D-9DC8-803D6A71EC54}">
      <dgm:prSet/>
      <dgm:spPr/>
      <dgm:t>
        <a:bodyPr/>
        <a:lstStyle/>
        <a:p>
          <a:r>
            <a:rPr lang="ru-RU"/>
            <a:t>Уметь отдыхать</a:t>
          </a:r>
          <a:endParaRPr lang="en-US"/>
        </a:p>
      </dgm:t>
    </dgm:pt>
    <dgm:pt modelId="{AE4CA7E5-0B30-4C08-936B-4033685B663D}" type="parTrans" cxnId="{DADDF1AF-0059-47DB-80E4-3194DCB2D4C0}">
      <dgm:prSet/>
      <dgm:spPr/>
      <dgm:t>
        <a:bodyPr/>
        <a:lstStyle/>
        <a:p>
          <a:endParaRPr lang="en-US"/>
        </a:p>
      </dgm:t>
    </dgm:pt>
    <dgm:pt modelId="{AD218909-5F00-4DA1-A745-4C4F2F37E569}" type="sibTrans" cxnId="{DADDF1AF-0059-47DB-80E4-3194DCB2D4C0}">
      <dgm:prSet/>
      <dgm:spPr/>
      <dgm:t>
        <a:bodyPr/>
        <a:lstStyle/>
        <a:p>
          <a:endParaRPr lang="en-US"/>
        </a:p>
      </dgm:t>
    </dgm:pt>
    <dgm:pt modelId="{EAF1EFFE-4279-4A31-8C9E-D3FA270BCB2D}">
      <dgm:prSet/>
      <dgm:spPr/>
      <dgm:t>
        <a:bodyPr/>
        <a:lstStyle/>
        <a:p>
          <a:r>
            <a:rPr lang="ru-RU"/>
            <a:t>Настраивать рабочее окружение</a:t>
          </a:r>
          <a:endParaRPr lang="en-US"/>
        </a:p>
      </dgm:t>
    </dgm:pt>
    <dgm:pt modelId="{1A0A46CD-F2E7-44FF-AFC6-743EDD8DD96A}" type="parTrans" cxnId="{F159EF9B-7EAB-4CD1-9EAF-33C204C3AFB3}">
      <dgm:prSet/>
      <dgm:spPr/>
      <dgm:t>
        <a:bodyPr/>
        <a:lstStyle/>
        <a:p>
          <a:endParaRPr lang="en-US"/>
        </a:p>
      </dgm:t>
    </dgm:pt>
    <dgm:pt modelId="{496C387F-05CC-4DD2-8C39-38E1E3392F29}" type="sibTrans" cxnId="{F159EF9B-7EAB-4CD1-9EAF-33C204C3AFB3}">
      <dgm:prSet/>
      <dgm:spPr/>
      <dgm:t>
        <a:bodyPr/>
        <a:lstStyle/>
        <a:p>
          <a:endParaRPr lang="en-US"/>
        </a:p>
      </dgm:t>
    </dgm:pt>
    <dgm:pt modelId="{A36B20B3-A8E1-4A62-A421-26C64BB6D23E}">
      <dgm:prSet/>
      <dgm:spPr/>
      <dgm:t>
        <a:bodyPr/>
        <a:lstStyle/>
        <a:p>
          <a:r>
            <a:rPr lang="ru-RU"/>
            <a:t>Делу – время, потехе - час</a:t>
          </a:r>
          <a:endParaRPr lang="en-US"/>
        </a:p>
      </dgm:t>
    </dgm:pt>
    <dgm:pt modelId="{F5D90844-5CFC-494F-9204-7E6083EA79DE}" type="parTrans" cxnId="{97CBF607-4F7C-4501-8DD5-ACF41D82F90D}">
      <dgm:prSet/>
      <dgm:spPr/>
      <dgm:t>
        <a:bodyPr/>
        <a:lstStyle/>
        <a:p>
          <a:endParaRPr lang="en-US"/>
        </a:p>
      </dgm:t>
    </dgm:pt>
    <dgm:pt modelId="{E7992C8A-755C-4187-9BD8-AEDE1B5D39A6}" type="sibTrans" cxnId="{97CBF607-4F7C-4501-8DD5-ACF41D82F90D}">
      <dgm:prSet/>
      <dgm:spPr/>
      <dgm:t>
        <a:bodyPr/>
        <a:lstStyle/>
        <a:p>
          <a:endParaRPr lang="en-US"/>
        </a:p>
      </dgm:t>
    </dgm:pt>
    <dgm:pt modelId="{18E91C25-8140-4BCE-ACCD-19BADB3D1413}" type="pres">
      <dgm:prSet presAssocID="{53084F25-2C45-4BBE-9277-CB48790166CE}" presName="vert0" presStyleCnt="0">
        <dgm:presLayoutVars>
          <dgm:dir/>
          <dgm:animOne val="branch"/>
          <dgm:animLvl val="lvl"/>
        </dgm:presLayoutVars>
      </dgm:prSet>
      <dgm:spPr/>
    </dgm:pt>
    <dgm:pt modelId="{99A9307A-49AD-47EA-A2BB-2A58E0C47DAB}" type="pres">
      <dgm:prSet presAssocID="{0E747449-98C8-422B-92C9-F74C0AAB620B}" presName="thickLine" presStyleLbl="alignNode1" presStyleIdx="0" presStyleCnt="5"/>
      <dgm:spPr/>
    </dgm:pt>
    <dgm:pt modelId="{F9939527-586D-4FF1-8252-36C95275F500}" type="pres">
      <dgm:prSet presAssocID="{0E747449-98C8-422B-92C9-F74C0AAB620B}" presName="horz1" presStyleCnt="0"/>
      <dgm:spPr/>
    </dgm:pt>
    <dgm:pt modelId="{EF1688FB-3F20-4645-B7AF-9F6F1F501E0C}" type="pres">
      <dgm:prSet presAssocID="{0E747449-98C8-422B-92C9-F74C0AAB620B}" presName="tx1" presStyleLbl="revTx" presStyleIdx="0" presStyleCnt="5"/>
      <dgm:spPr/>
    </dgm:pt>
    <dgm:pt modelId="{9DF27B23-FC3A-45DF-80BB-E97B4CB7D1E6}" type="pres">
      <dgm:prSet presAssocID="{0E747449-98C8-422B-92C9-F74C0AAB620B}" presName="vert1" presStyleCnt="0"/>
      <dgm:spPr/>
    </dgm:pt>
    <dgm:pt modelId="{980AC2FD-40C3-4A56-BA31-9D6CB47908C4}" type="pres">
      <dgm:prSet presAssocID="{D7A94118-9E2A-42C1-AA98-525D7D7658A3}" presName="thickLine" presStyleLbl="alignNode1" presStyleIdx="1" presStyleCnt="5"/>
      <dgm:spPr/>
    </dgm:pt>
    <dgm:pt modelId="{325FF9E9-F5CE-43A1-9A0E-679D608EFD48}" type="pres">
      <dgm:prSet presAssocID="{D7A94118-9E2A-42C1-AA98-525D7D7658A3}" presName="horz1" presStyleCnt="0"/>
      <dgm:spPr/>
    </dgm:pt>
    <dgm:pt modelId="{B4E83BCF-94C3-466A-82C3-2EB2F84EB915}" type="pres">
      <dgm:prSet presAssocID="{D7A94118-9E2A-42C1-AA98-525D7D7658A3}" presName="tx1" presStyleLbl="revTx" presStyleIdx="1" presStyleCnt="5"/>
      <dgm:spPr/>
    </dgm:pt>
    <dgm:pt modelId="{84E2657C-25C3-44FC-9357-0B4339C2956B}" type="pres">
      <dgm:prSet presAssocID="{D7A94118-9E2A-42C1-AA98-525D7D7658A3}" presName="vert1" presStyleCnt="0"/>
      <dgm:spPr/>
    </dgm:pt>
    <dgm:pt modelId="{9611442A-AEA9-4641-9F89-51EB31362FAE}" type="pres">
      <dgm:prSet presAssocID="{1623ABE7-C7A6-4A8D-9DC8-803D6A71EC54}" presName="thickLine" presStyleLbl="alignNode1" presStyleIdx="2" presStyleCnt="5"/>
      <dgm:spPr/>
    </dgm:pt>
    <dgm:pt modelId="{E90C9542-CD57-4CE7-952C-77999D49843C}" type="pres">
      <dgm:prSet presAssocID="{1623ABE7-C7A6-4A8D-9DC8-803D6A71EC54}" presName="horz1" presStyleCnt="0"/>
      <dgm:spPr/>
    </dgm:pt>
    <dgm:pt modelId="{9006A7D0-FF2B-460A-9C17-7C501348DC88}" type="pres">
      <dgm:prSet presAssocID="{1623ABE7-C7A6-4A8D-9DC8-803D6A71EC54}" presName="tx1" presStyleLbl="revTx" presStyleIdx="2" presStyleCnt="5"/>
      <dgm:spPr/>
    </dgm:pt>
    <dgm:pt modelId="{E557AD0B-8350-4B84-B372-491C3B6EFEF5}" type="pres">
      <dgm:prSet presAssocID="{1623ABE7-C7A6-4A8D-9DC8-803D6A71EC54}" presName="vert1" presStyleCnt="0"/>
      <dgm:spPr/>
    </dgm:pt>
    <dgm:pt modelId="{2B8C127B-6F6F-47D3-8B09-CF336DDA04DB}" type="pres">
      <dgm:prSet presAssocID="{EAF1EFFE-4279-4A31-8C9E-D3FA270BCB2D}" presName="thickLine" presStyleLbl="alignNode1" presStyleIdx="3" presStyleCnt="5"/>
      <dgm:spPr/>
    </dgm:pt>
    <dgm:pt modelId="{36A943CB-35C8-4235-B3EF-91E2AEF18BF7}" type="pres">
      <dgm:prSet presAssocID="{EAF1EFFE-4279-4A31-8C9E-D3FA270BCB2D}" presName="horz1" presStyleCnt="0"/>
      <dgm:spPr/>
    </dgm:pt>
    <dgm:pt modelId="{0C582E12-2D19-4F49-A93D-CE0ABF624F91}" type="pres">
      <dgm:prSet presAssocID="{EAF1EFFE-4279-4A31-8C9E-D3FA270BCB2D}" presName="tx1" presStyleLbl="revTx" presStyleIdx="3" presStyleCnt="5"/>
      <dgm:spPr/>
    </dgm:pt>
    <dgm:pt modelId="{A133AFEB-F598-4DD9-8257-9B64276C9D26}" type="pres">
      <dgm:prSet presAssocID="{EAF1EFFE-4279-4A31-8C9E-D3FA270BCB2D}" presName="vert1" presStyleCnt="0"/>
      <dgm:spPr/>
    </dgm:pt>
    <dgm:pt modelId="{9894CCE0-FDC5-4EA3-9512-9BB9A50DD13D}" type="pres">
      <dgm:prSet presAssocID="{A36B20B3-A8E1-4A62-A421-26C64BB6D23E}" presName="thickLine" presStyleLbl="alignNode1" presStyleIdx="4" presStyleCnt="5"/>
      <dgm:spPr/>
    </dgm:pt>
    <dgm:pt modelId="{E4FFE411-218A-40AC-B4CE-A65C386CBC2F}" type="pres">
      <dgm:prSet presAssocID="{A36B20B3-A8E1-4A62-A421-26C64BB6D23E}" presName="horz1" presStyleCnt="0"/>
      <dgm:spPr/>
    </dgm:pt>
    <dgm:pt modelId="{FE98788C-ACB5-4C87-9B39-5655FA7803A8}" type="pres">
      <dgm:prSet presAssocID="{A36B20B3-A8E1-4A62-A421-26C64BB6D23E}" presName="tx1" presStyleLbl="revTx" presStyleIdx="4" presStyleCnt="5"/>
      <dgm:spPr/>
    </dgm:pt>
    <dgm:pt modelId="{AE17352C-73D7-4916-9F20-35FFF0229409}" type="pres">
      <dgm:prSet presAssocID="{A36B20B3-A8E1-4A62-A421-26C64BB6D23E}" presName="vert1" presStyleCnt="0"/>
      <dgm:spPr/>
    </dgm:pt>
  </dgm:ptLst>
  <dgm:cxnLst>
    <dgm:cxn modelId="{929A1303-CBA5-4AD5-BBBC-F8ACF44567B2}" type="presOf" srcId="{53084F25-2C45-4BBE-9277-CB48790166CE}" destId="{18E91C25-8140-4BCE-ACCD-19BADB3D1413}" srcOrd="0" destOrd="0" presId="urn:microsoft.com/office/officeart/2008/layout/LinedList"/>
    <dgm:cxn modelId="{97CBF607-4F7C-4501-8DD5-ACF41D82F90D}" srcId="{53084F25-2C45-4BBE-9277-CB48790166CE}" destId="{A36B20B3-A8E1-4A62-A421-26C64BB6D23E}" srcOrd="4" destOrd="0" parTransId="{F5D90844-5CFC-494F-9204-7E6083EA79DE}" sibTransId="{E7992C8A-755C-4187-9BD8-AEDE1B5D39A6}"/>
    <dgm:cxn modelId="{71139E12-7FB4-4C4D-9968-8FCCA35E0E04}" srcId="{53084F25-2C45-4BBE-9277-CB48790166CE}" destId="{D7A94118-9E2A-42C1-AA98-525D7D7658A3}" srcOrd="1" destOrd="0" parTransId="{71F902E1-568D-44E4-8650-562820508D5C}" sibTransId="{D693ECAD-4B70-418D-B2AC-AB3D0CF7A41F}"/>
    <dgm:cxn modelId="{AE21CB16-9038-4574-AD74-AA9EF7BCBE56}" type="presOf" srcId="{0E747449-98C8-422B-92C9-F74C0AAB620B}" destId="{EF1688FB-3F20-4645-B7AF-9F6F1F501E0C}" srcOrd="0" destOrd="0" presId="urn:microsoft.com/office/officeart/2008/layout/LinedList"/>
    <dgm:cxn modelId="{4B64C597-039B-406F-B7FA-6440798CF0E7}" srcId="{53084F25-2C45-4BBE-9277-CB48790166CE}" destId="{0E747449-98C8-422B-92C9-F74C0AAB620B}" srcOrd="0" destOrd="0" parTransId="{267EB63F-60A8-451E-8807-4487EA562255}" sibTransId="{6CB141DF-D728-449E-943B-B58383472383}"/>
    <dgm:cxn modelId="{F159EF9B-7EAB-4CD1-9EAF-33C204C3AFB3}" srcId="{53084F25-2C45-4BBE-9277-CB48790166CE}" destId="{EAF1EFFE-4279-4A31-8C9E-D3FA270BCB2D}" srcOrd="3" destOrd="0" parTransId="{1A0A46CD-F2E7-44FF-AFC6-743EDD8DD96A}" sibTransId="{496C387F-05CC-4DD2-8C39-38E1E3392F29}"/>
    <dgm:cxn modelId="{64A7A99E-691F-4359-ADC4-10C642DD9ABF}" type="presOf" srcId="{D7A94118-9E2A-42C1-AA98-525D7D7658A3}" destId="{B4E83BCF-94C3-466A-82C3-2EB2F84EB915}" srcOrd="0" destOrd="0" presId="urn:microsoft.com/office/officeart/2008/layout/LinedList"/>
    <dgm:cxn modelId="{DADDF1AF-0059-47DB-80E4-3194DCB2D4C0}" srcId="{53084F25-2C45-4BBE-9277-CB48790166CE}" destId="{1623ABE7-C7A6-4A8D-9DC8-803D6A71EC54}" srcOrd="2" destOrd="0" parTransId="{AE4CA7E5-0B30-4C08-936B-4033685B663D}" sibTransId="{AD218909-5F00-4DA1-A745-4C4F2F37E569}"/>
    <dgm:cxn modelId="{9364A1C4-5252-4A4E-803E-425E2376352B}" type="presOf" srcId="{A36B20B3-A8E1-4A62-A421-26C64BB6D23E}" destId="{FE98788C-ACB5-4C87-9B39-5655FA7803A8}" srcOrd="0" destOrd="0" presId="urn:microsoft.com/office/officeart/2008/layout/LinedList"/>
    <dgm:cxn modelId="{28837EE7-D44A-4D02-9D8E-044CDBC878F4}" type="presOf" srcId="{EAF1EFFE-4279-4A31-8C9E-D3FA270BCB2D}" destId="{0C582E12-2D19-4F49-A93D-CE0ABF624F91}" srcOrd="0" destOrd="0" presId="urn:microsoft.com/office/officeart/2008/layout/LinedList"/>
    <dgm:cxn modelId="{FBC8CEFF-2E54-4EF6-B192-32CCBD73365F}" type="presOf" srcId="{1623ABE7-C7A6-4A8D-9DC8-803D6A71EC54}" destId="{9006A7D0-FF2B-460A-9C17-7C501348DC88}" srcOrd="0" destOrd="0" presId="urn:microsoft.com/office/officeart/2008/layout/LinedList"/>
    <dgm:cxn modelId="{B915C951-1D3A-43AD-A25B-C96DA649557B}" type="presParOf" srcId="{18E91C25-8140-4BCE-ACCD-19BADB3D1413}" destId="{99A9307A-49AD-47EA-A2BB-2A58E0C47DAB}" srcOrd="0" destOrd="0" presId="urn:microsoft.com/office/officeart/2008/layout/LinedList"/>
    <dgm:cxn modelId="{EFDDB150-FABA-49B3-BDA1-D7D5C736B7D3}" type="presParOf" srcId="{18E91C25-8140-4BCE-ACCD-19BADB3D1413}" destId="{F9939527-586D-4FF1-8252-36C95275F500}" srcOrd="1" destOrd="0" presId="urn:microsoft.com/office/officeart/2008/layout/LinedList"/>
    <dgm:cxn modelId="{557468DA-8DE7-4421-AACE-AEC8367C3FB8}" type="presParOf" srcId="{F9939527-586D-4FF1-8252-36C95275F500}" destId="{EF1688FB-3F20-4645-B7AF-9F6F1F501E0C}" srcOrd="0" destOrd="0" presId="urn:microsoft.com/office/officeart/2008/layout/LinedList"/>
    <dgm:cxn modelId="{893C86AC-0E5F-4E07-99DB-5892683811A7}" type="presParOf" srcId="{F9939527-586D-4FF1-8252-36C95275F500}" destId="{9DF27B23-FC3A-45DF-80BB-E97B4CB7D1E6}" srcOrd="1" destOrd="0" presId="urn:microsoft.com/office/officeart/2008/layout/LinedList"/>
    <dgm:cxn modelId="{39B29830-1C49-4F6F-A4ED-E59A9C708220}" type="presParOf" srcId="{18E91C25-8140-4BCE-ACCD-19BADB3D1413}" destId="{980AC2FD-40C3-4A56-BA31-9D6CB47908C4}" srcOrd="2" destOrd="0" presId="urn:microsoft.com/office/officeart/2008/layout/LinedList"/>
    <dgm:cxn modelId="{8B6AB421-519E-4819-904C-0720885F1357}" type="presParOf" srcId="{18E91C25-8140-4BCE-ACCD-19BADB3D1413}" destId="{325FF9E9-F5CE-43A1-9A0E-679D608EFD48}" srcOrd="3" destOrd="0" presId="urn:microsoft.com/office/officeart/2008/layout/LinedList"/>
    <dgm:cxn modelId="{AB6CFF20-9FC7-4AD1-B212-064FB3498691}" type="presParOf" srcId="{325FF9E9-F5CE-43A1-9A0E-679D608EFD48}" destId="{B4E83BCF-94C3-466A-82C3-2EB2F84EB915}" srcOrd="0" destOrd="0" presId="urn:microsoft.com/office/officeart/2008/layout/LinedList"/>
    <dgm:cxn modelId="{6791B71C-8660-4647-A0D8-5787B68F0EBC}" type="presParOf" srcId="{325FF9E9-F5CE-43A1-9A0E-679D608EFD48}" destId="{84E2657C-25C3-44FC-9357-0B4339C2956B}" srcOrd="1" destOrd="0" presId="urn:microsoft.com/office/officeart/2008/layout/LinedList"/>
    <dgm:cxn modelId="{37671F19-8C93-4E04-870C-7C2D193A69A6}" type="presParOf" srcId="{18E91C25-8140-4BCE-ACCD-19BADB3D1413}" destId="{9611442A-AEA9-4641-9F89-51EB31362FAE}" srcOrd="4" destOrd="0" presId="urn:microsoft.com/office/officeart/2008/layout/LinedList"/>
    <dgm:cxn modelId="{5F36C398-E765-4DE5-90B0-E066771B3AB7}" type="presParOf" srcId="{18E91C25-8140-4BCE-ACCD-19BADB3D1413}" destId="{E90C9542-CD57-4CE7-952C-77999D49843C}" srcOrd="5" destOrd="0" presId="urn:microsoft.com/office/officeart/2008/layout/LinedList"/>
    <dgm:cxn modelId="{E6BFFEC0-6B56-4389-B1A9-674AA68A15C4}" type="presParOf" srcId="{E90C9542-CD57-4CE7-952C-77999D49843C}" destId="{9006A7D0-FF2B-460A-9C17-7C501348DC88}" srcOrd="0" destOrd="0" presId="urn:microsoft.com/office/officeart/2008/layout/LinedList"/>
    <dgm:cxn modelId="{5EA13243-BAC6-4294-AF11-2741CD54834E}" type="presParOf" srcId="{E90C9542-CD57-4CE7-952C-77999D49843C}" destId="{E557AD0B-8350-4B84-B372-491C3B6EFEF5}" srcOrd="1" destOrd="0" presId="urn:microsoft.com/office/officeart/2008/layout/LinedList"/>
    <dgm:cxn modelId="{5A8119C7-3EA1-4051-BEC7-26F04375C6D2}" type="presParOf" srcId="{18E91C25-8140-4BCE-ACCD-19BADB3D1413}" destId="{2B8C127B-6F6F-47D3-8B09-CF336DDA04DB}" srcOrd="6" destOrd="0" presId="urn:microsoft.com/office/officeart/2008/layout/LinedList"/>
    <dgm:cxn modelId="{2C636C6B-D01C-4480-8FD8-618EF8E7D997}" type="presParOf" srcId="{18E91C25-8140-4BCE-ACCD-19BADB3D1413}" destId="{36A943CB-35C8-4235-B3EF-91E2AEF18BF7}" srcOrd="7" destOrd="0" presId="urn:microsoft.com/office/officeart/2008/layout/LinedList"/>
    <dgm:cxn modelId="{CAAC073D-7AE8-49E3-BEA3-0E2E6E5EEE70}" type="presParOf" srcId="{36A943CB-35C8-4235-B3EF-91E2AEF18BF7}" destId="{0C582E12-2D19-4F49-A93D-CE0ABF624F91}" srcOrd="0" destOrd="0" presId="urn:microsoft.com/office/officeart/2008/layout/LinedList"/>
    <dgm:cxn modelId="{ABCA19A7-FD4F-45B1-81D6-11CCF43549BB}" type="presParOf" srcId="{36A943CB-35C8-4235-B3EF-91E2AEF18BF7}" destId="{A133AFEB-F598-4DD9-8257-9B64276C9D26}" srcOrd="1" destOrd="0" presId="urn:microsoft.com/office/officeart/2008/layout/LinedList"/>
    <dgm:cxn modelId="{F7153835-D456-48EE-BF37-B580D341F7BE}" type="presParOf" srcId="{18E91C25-8140-4BCE-ACCD-19BADB3D1413}" destId="{9894CCE0-FDC5-4EA3-9512-9BB9A50DD13D}" srcOrd="8" destOrd="0" presId="urn:microsoft.com/office/officeart/2008/layout/LinedList"/>
    <dgm:cxn modelId="{946D9924-93A4-4D7F-A117-3EDB1469762A}" type="presParOf" srcId="{18E91C25-8140-4BCE-ACCD-19BADB3D1413}" destId="{E4FFE411-218A-40AC-B4CE-A65C386CBC2F}" srcOrd="9" destOrd="0" presId="urn:microsoft.com/office/officeart/2008/layout/LinedList"/>
    <dgm:cxn modelId="{E55A939A-1B65-41A4-8ABF-1196885936E6}" type="presParOf" srcId="{E4FFE411-218A-40AC-B4CE-A65C386CBC2F}" destId="{FE98788C-ACB5-4C87-9B39-5655FA7803A8}" srcOrd="0" destOrd="0" presId="urn:microsoft.com/office/officeart/2008/layout/LinedList"/>
    <dgm:cxn modelId="{3BCFC298-4BFA-4B26-9894-42CCFDB540D8}" type="presParOf" srcId="{E4FFE411-218A-40AC-B4CE-A65C386CBC2F}" destId="{AE17352C-73D7-4916-9F20-35FFF02294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04988-2836-49E6-B0FE-11C05C75D7BF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Полезное</a:t>
          </a:r>
          <a:endParaRPr lang="en-US" sz="1900" kern="1200" dirty="0"/>
        </a:p>
      </dsp:txBody>
      <dsp:txXfrm>
        <a:off x="3368700" y="25489"/>
        <a:ext cx="1515503" cy="819289"/>
      </dsp:txXfrm>
    </dsp:sp>
    <dsp:sp modelId="{9612DA33-1A37-40F9-AB6F-B749CAE71318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Бесполезное</a:t>
          </a:r>
          <a:endParaRPr lang="en-US" sz="1900" kern="1200" dirty="0"/>
        </a:p>
      </dsp:txBody>
      <dsp:txXfrm>
        <a:off x="5631396" y="25489"/>
        <a:ext cx="1515503" cy="819289"/>
      </dsp:txXfrm>
    </dsp:sp>
    <dsp:sp modelId="{1FC0BE7C-D724-4CD6-A70C-B17E0CBFD478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842A-0151-4070-A194-5711E71C512D}">
      <dsp:nvSpPr>
        <dsp:cNvPr id="0" name=""/>
        <dsp:cNvSpPr/>
      </dsp:nvSpPr>
      <dsp:spPr>
        <a:xfrm rot="24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070BE-6542-4415-A242-279CBD780C4C}">
      <dsp:nvSpPr>
        <dsp:cNvPr id="0" name=""/>
        <dsp:cNvSpPr/>
      </dsp:nvSpPr>
      <dsp:spPr>
        <a:xfrm rot="240000">
          <a:off x="5655373" y="2925450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PIkabu</a:t>
          </a:r>
          <a:endParaRPr lang="en-US" sz="1300" kern="1200" dirty="0"/>
        </a:p>
      </dsp:txBody>
      <dsp:txXfrm>
        <a:off x="5681581" y="2951658"/>
        <a:ext cx="1502159" cy="484448"/>
      </dsp:txXfrm>
    </dsp:sp>
    <dsp:sp modelId="{E7696B52-46CB-470D-A717-5F5B69DFB45B}">
      <dsp:nvSpPr>
        <dsp:cNvPr id="0" name=""/>
        <dsp:cNvSpPr/>
      </dsp:nvSpPr>
      <dsp:spPr>
        <a:xfrm rot="240000">
          <a:off x="5698886" y="2351073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Youtube</a:t>
          </a:r>
          <a:endParaRPr lang="en-US" sz="1300" kern="1200" dirty="0"/>
        </a:p>
      </dsp:txBody>
      <dsp:txXfrm>
        <a:off x="5725094" y="2377281"/>
        <a:ext cx="1502159" cy="484448"/>
      </dsp:txXfrm>
    </dsp:sp>
    <dsp:sp modelId="{602962DB-AF02-417F-A3A8-57E41AAF4E66}">
      <dsp:nvSpPr>
        <dsp:cNvPr id="0" name=""/>
        <dsp:cNvSpPr/>
      </dsp:nvSpPr>
      <dsp:spPr>
        <a:xfrm rot="240000">
          <a:off x="5742400" y="1776696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Fortnite</a:t>
          </a:r>
          <a:endParaRPr lang="en-US" sz="1300" kern="1200" dirty="0"/>
        </a:p>
      </dsp:txBody>
      <dsp:txXfrm>
        <a:off x="5768608" y="1802904"/>
        <a:ext cx="1502159" cy="484448"/>
      </dsp:txXfrm>
    </dsp:sp>
    <dsp:sp modelId="{06EC0A22-3BEB-47EC-92BB-1D2DACCEF938}">
      <dsp:nvSpPr>
        <dsp:cNvPr id="0" name=""/>
        <dsp:cNvSpPr/>
      </dsp:nvSpPr>
      <dsp:spPr>
        <a:xfrm rot="240000">
          <a:off x="5785913" y="1202320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</a:t>
          </a:r>
        </a:p>
      </dsp:txBody>
      <dsp:txXfrm>
        <a:off x="5812121" y="1228528"/>
        <a:ext cx="1502159" cy="484448"/>
      </dsp:txXfrm>
    </dsp:sp>
    <dsp:sp modelId="{C36256EC-9719-45BE-84D2-C1ADE6BA878D}">
      <dsp:nvSpPr>
        <dsp:cNvPr id="0" name=""/>
        <dsp:cNvSpPr/>
      </dsp:nvSpPr>
      <dsp:spPr>
        <a:xfrm rot="240000">
          <a:off x="3392677" y="2768801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Скучная статья</a:t>
          </a:r>
          <a:endParaRPr lang="en-US" sz="1300" kern="1200" dirty="0"/>
        </a:p>
      </dsp:txBody>
      <dsp:txXfrm>
        <a:off x="3418885" y="2795009"/>
        <a:ext cx="1502159" cy="484448"/>
      </dsp:txXfrm>
    </dsp:sp>
    <dsp:sp modelId="{8B145633-202E-4550-A2F2-E8FFE05FE0CF}">
      <dsp:nvSpPr>
        <dsp:cNvPr id="0" name=""/>
        <dsp:cNvSpPr/>
      </dsp:nvSpPr>
      <dsp:spPr>
        <a:xfrm rot="240000">
          <a:off x="3436191" y="2194425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Занудная презентация</a:t>
          </a:r>
          <a:endParaRPr lang="en-US" sz="1300" kern="1200" dirty="0"/>
        </a:p>
      </dsp:txBody>
      <dsp:txXfrm>
        <a:off x="3462399" y="2220633"/>
        <a:ext cx="1502159" cy="484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04988-2836-49E6-B0FE-11C05C75D7BF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Полезное</a:t>
          </a:r>
          <a:endParaRPr lang="en-US" sz="1900" kern="1200" dirty="0"/>
        </a:p>
      </dsp:txBody>
      <dsp:txXfrm>
        <a:off x="3368700" y="25489"/>
        <a:ext cx="1515503" cy="819289"/>
      </dsp:txXfrm>
    </dsp:sp>
    <dsp:sp modelId="{9612DA33-1A37-40F9-AB6F-B749CAE71318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Бесполезное</a:t>
          </a:r>
          <a:endParaRPr lang="en-US" sz="1900" kern="1200" dirty="0"/>
        </a:p>
      </dsp:txBody>
      <dsp:txXfrm>
        <a:off x="5631396" y="25489"/>
        <a:ext cx="1515503" cy="819289"/>
      </dsp:txXfrm>
    </dsp:sp>
    <dsp:sp modelId="{1FC0BE7C-D724-4CD6-A70C-B17E0CBFD478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BDAE-8008-4C53-A434-28F7888A7CC2}">
      <dsp:nvSpPr>
        <dsp:cNvPr id="0" name=""/>
        <dsp:cNvSpPr/>
      </dsp:nvSpPr>
      <dsp:spPr>
        <a:xfrm rot="2136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E860-DC3D-4EAC-BEC6-5F760458EA7E}">
      <dsp:nvSpPr>
        <dsp:cNvPr id="0" name=""/>
        <dsp:cNvSpPr/>
      </dsp:nvSpPr>
      <dsp:spPr>
        <a:xfrm rot="21360000">
          <a:off x="3276698" y="2317543"/>
          <a:ext cx="1612481" cy="1143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Скучная статья</a:t>
          </a:r>
          <a:endParaRPr lang="en-US" sz="1900" kern="1200" dirty="0"/>
        </a:p>
      </dsp:txBody>
      <dsp:txXfrm>
        <a:off x="3332519" y="2373364"/>
        <a:ext cx="1500839" cy="1031847"/>
      </dsp:txXfrm>
    </dsp:sp>
    <dsp:sp modelId="{0ADC88C4-C3FC-451B-924D-27B0BFE8EF7A}">
      <dsp:nvSpPr>
        <dsp:cNvPr id="0" name=""/>
        <dsp:cNvSpPr/>
      </dsp:nvSpPr>
      <dsp:spPr>
        <a:xfrm rot="21360000">
          <a:off x="3189671" y="1133979"/>
          <a:ext cx="1612481" cy="1143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Занудная презентация</a:t>
          </a:r>
          <a:endParaRPr lang="en-US" sz="1900" kern="1200" dirty="0"/>
        </a:p>
      </dsp:txBody>
      <dsp:txXfrm>
        <a:off x="3245492" y="1189800"/>
        <a:ext cx="1500839" cy="1031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99458-0251-45A2-ACD9-E7BB23AD86E5}">
      <dsp:nvSpPr>
        <dsp:cNvPr id="0" name=""/>
        <dsp:cNvSpPr/>
      </dsp:nvSpPr>
      <dsp:spPr>
        <a:xfrm>
          <a:off x="405157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48162-625D-4E93-9FB4-C080386BB03B}">
      <dsp:nvSpPr>
        <dsp:cNvPr id="0" name=""/>
        <dsp:cNvSpPr/>
      </dsp:nvSpPr>
      <dsp:spPr>
        <a:xfrm>
          <a:off x="513940" y="108783"/>
          <a:ext cx="870267" cy="870267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9D85C-A114-4846-973D-6277B42E2400}">
      <dsp:nvSpPr>
        <dsp:cNvPr id="0" name=""/>
        <dsp:cNvSpPr/>
      </dsp:nvSpPr>
      <dsp:spPr>
        <a:xfrm rot="16200000">
          <a:off x="-845852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Бессмысленное</a:t>
          </a:r>
          <a:endParaRPr lang="en-US" sz="3600" kern="1200" dirty="0"/>
        </a:p>
      </dsp:txBody>
      <dsp:txXfrm>
        <a:off x="-845852" y="2447627"/>
        <a:ext cx="3154720" cy="652700"/>
      </dsp:txXfrm>
    </dsp:sp>
    <dsp:sp modelId="{5C772517-2ABC-4D76-A088-0EB513AAB1FF}">
      <dsp:nvSpPr>
        <dsp:cNvPr id="0" name=""/>
        <dsp:cNvSpPr/>
      </dsp:nvSpPr>
      <dsp:spPr>
        <a:xfrm>
          <a:off x="1166641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1166641" y="0"/>
        <a:ext cx="2175669" cy="4351338"/>
      </dsp:txXfrm>
    </dsp:sp>
    <dsp:sp modelId="{344EDFE8-6125-4F63-B1A7-18F0EE508ECF}">
      <dsp:nvSpPr>
        <dsp:cNvPr id="0" name=""/>
        <dsp:cNvSpPr/>
      </dsp:nvSpPr>
      <dsp:spPr>
        <a:xfrm>
          <a:off x="3789223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CE2D-5B92-43E8-844D-310186592B66}">
      <dsp:nvSpPr>
        <dsp:cNvPr id="0" name=""/>
        <dsp:cNvSpPr/>
      </dsp:nvSpPr>
      <dsp:spPr>
        <a:xfrm>
          <a:off x="3898006" y="108783"/>
          <a:ext cx="870267" cy="8702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D098-C715-4F88-A440-BD8CC2E636BA}">
      <dsp:nvSpPr>
        <dsp:cNvPr id="0" name=""/>
        <dsp:cNvSpPr/>
      </dsp:nvSpPr>
      <dsp:spPr>
        <a:xfrm rot="16200000">
          <a:off x="2538213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Небесполезное</a:t>
          </a:r>
          <a:endParaRPr lang="en-US" sz="3600" kern="1200" dirty="0"/>
        </a:p>
      </dsp:txBody>
      <dsp:txXfrm>
        <a:off x="2538213" y="2447627"/>
        <a:ext cx="3154720" cy="652700"/>
      </dsp:txXfrm>
    </dsp:sp>
    <dsp:sp modelId="{C680A926-3AB5-4C6B-B255-895F9052DB92}">
      <dsp:nvSpPr>
        <dsp:cNvPr id="0" name=""/>
        <dsp:cNvSpPr/>
      </dsp:nvSpPr>
      <dsp:spPr>
        <a:xfrm>
          <a:off x="4550707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550707" y="0"/>
        <a:ext cx="2175669" cy="4351338"/>
      </dsp:txXfrm>
    </dsp:sp>
    <dsp:sp modelId="{7E46F51A-09CF-4812-85F7-E7B5E41691CF}">
      <dsp:nvSpPr>
        <dsp:cNvPr id="0" name=""/>
        <dsp:cNvSpPr/>
      </dsp:nvSpPr>
      <dsp:spPr>
        <a:xfrm>
          <a:off x="7173289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E07B-F467-4969-87B4-0296BEC5165C}">
      <dsp:nvSpPr>
        <dsp:cNvPr id="0" name=""/>
        <dsp:cNvSpPr/>
      </dsp:nvSpPr>
      <dsp:spPr>
        <a:xfrm>
          <a:off x="7282073" y="108783"/>
          <a:ext cx="870267" cy="8702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E670D-851A-46D5-8931-A81C2B1CA6EF}">
      <dsp:nvSpPr>
        <dsp:cNvPr id="0" name=""/>
        <dsp:cNvSpPr/>
      </dsp:nvSpPr>
      <dsp:spPr>
        <a:xfrm rot="16200000">
          <a:off x="5922279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Полезное</a:t>
          </a:r>
          <a:endParaRPr lang="en-US" sz="3600" kern="1200" dirty="0"/>
        </a:p>
      </dsp:txBody>
      <dsp:txXfrm>
        <a:off x="5922279" y="2447627"/>
        <a:ext cx="3154720" cy="652700"/>
      </dsp:txXfrm>
    </dsp:sp>
    <dsp:sp modelId="{815FF2DF-8B3C-41F8-B807-4852A0C62A62}">
      <dsp:nvSpPr>
        <dsp:cNvPr id="0" name=""/>
        <dsp:cNvSpPr/>
      </dsp:nvSpPr>
      <dsp:spPr>
        <a:xfrm>
          <a:off x="7934773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934773" y="0"/>
        <a:ext cx="2175669" cy="435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23B7-6908-4288-B1CD-5A9FA62819FD}">
      <dsp:nvSpPr>
        <dsp:cNvPr id="0" name=""/>
        <dsp:cNvSpPr/>
      </dsp:nvSpPr>
      <dsp:spPr>
        <a:xfrm>
          <a:off x="2004052" y="748647"/>
          <a:ext cx="6904294" cy="35680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C795-9FCD-44DE-9783-D565B39D8A8A}">
      <dsp:nvSpPr>
        <dsp:cNvPr id="0" name=""/>
        <dsp:cNvSpPr/>
      </dsp:nvSpPr>
      <dsp:spPr>
        <a:xfrm>
          <a:off x="2210387" y="1165941"/>
          <a:ext cx="3206131" cy="305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«Хороший» отдых</a:t>
          </a:r>
          <a:endParaRPr lang="en-US" sz="4800" kern="1200" dirty="0"/>
        </a:p>
      </dsp:txBody>
      <dsp:txXfrm>
        <a:off x="2210387" y="1165941"/>
        <a:ext cx="3206131" cy="3052463"/>
      </dsp:txXfrm>
    </dsp:sp>
    <dsp:sp modelId="{181C239D-CC5A-4584-B940-5834DBDB6A32}">
      <dsp:nvSpPr>
        <dsp:cNvPr id="0" name=""/>
        <dsp:cNvSpPr/>
      </dsp:nvSpPr>
      <dsp:spPr>
        <a:xfrm>
          <a:off x="5487943" y="1165941"/>
          <a:ext cx="3206131" cy="305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«Плохой» отдых</a:t>
          </a:r>
          <a:endParaRPr lang="en-US" sz="4800" kern="1200" dirty="0"/>
        </a:p>
      </dsp:txBody>
      <dsp:txXfrm>
        <a:off x="5487943" y="1165941"/>
        <a:ext cx="3206131" cy="3052463"/>
      </dsp:txXfrm>
    </dsp:sp>
    <dsp:sp modelId="{0906DB10-7033-4CF4-B637-63B1DCA682DD}">
      <dsp:nvSpPr>
        <dsp:cNvPr id="0" name=""/>
        <dsp:cNvSpPr/>
      </dsp:nvSpPr>
      <dsp:spPr>
        <a:xfrm>
          <a:off x="1289814" y="34593"/>
          <a:ext cx="1349114" cy="134911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B951-5CF1-42E5-95C9-8BD8D0A05905}">
      <dsp:nvSpPr>
        <dsp:cNvPr id="0" name=""/>
        <dsp:cNvSpPr/>
      </dsp:nvSpPr>
      <dsp:spPr>
        <a:xfrm>
          <a:off x="7956029" y="519767"/>
          <a:ext cx="1269755" cy="435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339B2-0396-4262-BBBC-BC059464E452}">
      <dsp:nvSpPr>
        <dsp:cNvPr id="0" name=""/>
        <dsp:cNvSpPr/>
      </dsp:nvSpPr>
      <dsp:spPr>
        <a:xfrm>
          <a:off x="5456199" y="1172468"/>
          <a:ext cx="793" cy="2915396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2FE7C-3F66-4BC5-9492-E7A0CA367C52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2F9E-9DE6-43C0-AB36-CEA4F6557AAB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E0562-C7CD-4FB2-ABA9-ECCCD716CBBA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Отдых</a:t>
          </a:r>
          <a:endParaRPr lang="en-US" sz="6400" kern="1200" dirty="0"/>
        </a:p>
      </dsp:txBody>
      <dsp:txXfrm>
        <a:off x="5573268" y="0"/>
        <a:ext cx="3364992" cy="1827561"/>
      </dsp:txXfrm>
    </dsp:sp>
    <dsp:sp modelId="{8F752340-BF12-4BCB-9392-BD9FBC7442E1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E3034-B918-4E36-B8FA-9B200F8AC281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Жизнь</a:t>
          </a:r>
          <a:endParaRPr lang="en-US" sz="6400" kern="1200" dirty="0"/>
        </a:p>
      </dsp:txBody>
      <dsp:txXfrm>
        <a:off x="1577340" y="2523776"/>
        <a:ext cx="3364992" cy="1827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9307A-49AD-47EA-A2BB-2A58E0C47D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88FB-3F20-4645-B7AF-9F6F1F501E0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Использовать заполнители</a:t>
          </a:r>
          <a:endParaRPr lang="en-US" sz="3500" kern="1200"/>
        </a:p>
      </dsp:txBody>
      <dsp:txXfrm>
        <a:off x="0" y="623"/>
        <a:ext cx="6492875" cy="1020830"/>
      </dsp:txXfrm>
    </dsp:sp>
    <dsp:sp modelId="{980AC2FD-40C3-4A56-BA31-9D6CB47908C4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83BCF-94C3-466A-82C3-2EB2F84EB91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Не оставлять альтернатив</a:t>
          </a:r>
          <a:endParaRPr lang="en-US" sz="3500" kern="1200"/>
        </a:p>
      </dsp:txBody>
      <dsp:txXfrm>
        <a:off x="0" y="1021453"/>
        <a:ext cx="6492875" cy="1020830"/>
      </dsp:txXfrm>
    </dsp:sp>
    <dsp:sp modelId="{9611442A-AEA9-4641-9F89-51EB31362FAE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6A7D0-FF2B-460A-9C17-7C501348DC8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Уметь отдыхать</a:t>
          </a:r>
          <a:endParaRPr lang="en-US" sz="3500" kern="1200"/>
        </a:p>
      </dsp:txBody>
      <dsp:txXfrm>
        <a:off x="0" y="2042284"/>
        <a:ext cx="6492875" cy="1020830"/>
      </dsp:txXfrm>
    </dsp:sp>
    <dsp:sp modelId="{2B8C127B-6F6F-47D3-8B09-CF336DDA04D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82E12-2D19-4F49-A93D-CE0ABF624F91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Настраивать рабочее окружение</a:t>
          </a:r>
          <a:endParaRPr lang="en-US" sz="3500" kern="1200"/>
        </a:p>
      </dsp:txBody>
      <dsp:txXfrm>
        <a:off x="0" y="3063115"/>
        <a:ext cx="6492875" cy="1020830"/>
      </dsp:txXfrm>
    </dsp:sp>
    <dsp:sp modelId="{9894CCE0-FDC5-4EA3-9512-9BB9A50DD13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8788C-ACB5-4C87-9B39-5655FA7803A8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Делу – время, потехе - час</a:t>
          </a:r>
          <a:endParaRPr lang="en-US" sz="3500" kern="120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C144-8449-4E78-932D-8F9DFCC607E1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CF3D4-1254-4534-99F8-925F54C3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при этом в универе я учился на тройки и даже не думал, что буду заниматься разработкой. </a:t>
            </a:r>
          </a:p>
          <a:p>
            <a:r>
              <a:rPr lang="ru-RU" dirty="0"/>
              <a:t>Я думал, что я ненастоящий программист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Спросить у аудитории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Принип: лучше </a:t>
            </a:r>
            <a:r>
              <a:rPr lang="ru-RU" dirty="0"/>
              <a:t>чем ничего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первый день вы сделали все круто, а во второй снова залипли в </a:t>
            </a:r>
            <a:r>
              <a:rPr lang="en-US" dirty="0" err="1"/>
              <a:t>pikabu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9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Опрос? </a:t>
            </a:r>
          </a:p>
          <a:p>
            <a:r>
              <a:rPr lang="ru-RU" dirty="0"/>
              <a:t>Убрать телефон подальше, родительский контроль, морально себе запретить</a:t>
            </a:r>
          </a:p>
          <a:p>
            <a:r>
              <a:rPr lang="ru-RU" dirty="0"/>
              <a:t>Рассказать про бег с собакой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Опрос</a:t>
            </a:r>
          </a:p>
          <a:p>
            <a:r>
              <a:rPr lang="ru-RU" dirty="0"/>
              <a:t>Когда нет сил, нужно идти справа налево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Отдых – нужен для перезарядки «батареек»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Бесконечные ленты - высасывают энергию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увлекаться: сутки 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fortnight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не отдых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Не </a:t>
            </a:r>
            <a:r>
              <a:rPr lang="ru-RU" dirty="0"/>
              <a:t>путайте то, ради чего вы живете, с отдыхом</a:t>
            </a:r>
          </a:p>
          <a:p>
            <a:r>
              <a:rPr lang="ru-RU" dirty="0"/>
              <a:t>Ведь главное - впечатления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работать за компом, за которым играешь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у нас больше всего времени?</a:t>
            </a:r>
          </a:p>
          <a:p>
            <a:r>
              <a:rPr lang="ru-RU" dirty="0"/>
              <a:t>Запрещать себе одни активности, разрешать другие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Напишите у себя на листках, кто такой «настоящий программист»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бы быть как </a:t>
            </a:r>
            <a:r>
              <a:rPr lang="ru-RU" dirty="0" err="1"/>
              <a:t>Лайнус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, нужно быть </a:t>
            </a:r>
            <a:r>
              <a:rPr lang="ru-RU" dirty="0" err="1"/>
              <a:t>Лайнусом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Многие, кто пытаются казаться «настоящими программистами», являются банальными выскочками</a:t>
            </a:r>
          </a:p>
          <a:p>
            <a:r>
              <a:rPr lang="ru-RU" dirty="0"/>
              <a:t>Но в университетах этот образ культивируется</a:t>
            </a:r>
          </a:p>
          <a:p>
            <a:r>
              <a:rPr lang="ru-RU" dirty="0"/>
              <a:t>В итоге мы имеем культ «</a:t>
            </a:r>
            <a:r>
              <a:rPr lang="en-US" dirty="0"/>
              <a:t>rock star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талантливый: закончил матмех, воспроизводит </a:t>
            </a:r>
            <a:r>
              <a:rPr lang="en-US" dirty="0"/>
              <a:t>quick-sort </a:t>
            </a:r>
            <a:r>
              <a:rPr lang="ru-RU" dirty="0"/>
              <a:t>по памяти, и поэтому, может себе позволить вести себя некорректно</a:t>
            </a:r>
          </a:p>
          <a:p>
            <a:r>
              <a:rPr lang="ru-RU" dirty="0"/>
              <a:t>Типичный пример – Шерлок, Доктор </a:t>
            </a:r>
            <a:r>
              <a:rPr lang="ru-RU" dirty="0" err="1"/>
              <a:t>Стрейндж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тем не менее, настоящие </a:t>
            </a:r>
            <a:r>
              <a:rPr lang="en-US" dirty="0"/>
              <a:t>rock start </a:t>
            </a:r>
            <a:r>
              <a:rPr lang="ru-RU" dirty="0"/>
              <a:t>существуют, и есть компании, которые стараются нанимать именно таких.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Вы, вы все – в центре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Напишите на своих листках ваш график</a:t>
            </a:r>
          </a:p>
          <a:p>
            <a:r>
              <a:rPr lang="ru-RU" dirty="0"/>
              <a:t>А теперь отметьте те пункты, которые требуют от вас сосредоточенности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Спроси у студентов, что у них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E940-072D-408C-ADDF-ED40BA72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4CD5C-6237-488D-A058-567DD83D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D479-976E-42FD-BBBE-BD2C5771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AA0A-3795-4993-836A-7DB0C776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2A00-1138-4AB7-A29B-AD95E73F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A2A5-B74D-4B74-89FC-CF25829B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361FE-4D02-4B05-8777-16FF76B5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D167-34E2-4E61-B50C-74E1D9FB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1FB6-D0E6-4809-BE7B-2C18A342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FF25-FF2A-4F7A-9451-88C563D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AD8D6-553B-4DA8-9E40-DAE2B053E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88234-BB0E-4452-8547-927DA2F8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DB00-25AB-44E8-8849-C6CCB7B8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2103-B019-4A1B-81D7-0AC72DBA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FF40-7E5F-47CB-9F25-1EAD0DFC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86D1-48A0-4DFD-971C-8FC1E3B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8CC9-331D-4E2A-954E-CB8D842C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D555-60F4-4B8A-805D-92438947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4626-88B1-4BBE-8BCB-ADA55822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05EC-8C71-4E1F-9E49-DDB56821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41FA-F26A-4AEF-957B-FF48D8BE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A462-012A-4DA6-B6FC-CC6AF1B4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0855-9E6B-485B-A015-E9F39D87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AF31-9504-4CDB-B817-1CEDCA3B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B4E4-BC02-46C9-931E-50BF606B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C349-ECB1-4F11-832F-90FB97C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7483-48DE-4317-9A51-EB08A7CF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DA94-AC56-4F46-9328-40CD4BCA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8668-11B3-4F4C-B63B-3CB14261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4A4C-187B-4699-A857-296598AB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18FCB-5280-46F8-8780-8AE3FE97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4373-C39C-4F87-BB4E-2457310E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5F18-5E59-49E9-AC94-72C24647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66885-1152-4B66-91E0-103F1519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8AB39-F3DC-4B9E-AEF1-B8DF26CF1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4BC0B-A1C9-454F-B47D-C8C29AFA3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80474-95C9-48EC-BA6C-528FE55B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5F964-0266-49C5-9628-6FF5FFFE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58B86-4DFD-4BD9-B3A5-DC5FA820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E6E-A223-4396-82DD-346A32F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836-9FDC-448D-B948-339A1A90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42450-4CFA-443D-AB74-9E4FB4B4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54505-0DE7-4964-8EDD-22F11444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DD63C-8B87-459F-A072-62FADF59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17A46-CBD1-425A-8947-91E4DDCB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1CA5-A0F2-4BEB-B52D-6FEF698C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820-C55D-4BC8-9FED-E1BD996F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E3E8-93FB-4581-8F99-CFFDB925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ED9A3-0695-4761-9189-34426E26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D45D-B8E0-4153-B276-ED93BB9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5529-20FB-40CC-A666-3065613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7BE1A-7199-4C84-9FCB-299A653F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D9DF-CE54-4208-98BE-7944DD3E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D4E59-DE57-439E-8175-3D493C6F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A3CAF-EC9B-42F8-9ADD-D38D6E40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1FCC-F33A-4EEB-94A0-BBA962F0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C555-E5E5-4722-9D99-7276CA9C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F52D-F4B5-4D97-88A1-D55EC0C8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6514D-65DA-4C64-BB3A-DCFAC9B0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774-8196-4B1C-BBBB-A57B5060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6410-88BE-4C27-B5CF-50E885094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EC8D-BF3D-4578-8247-BB390DB67E22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AE00-88BC-4104-8C2A-498A91B0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307D-819D-4BE0-AC77-F59C1E1A4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2A3E9-D77D-4B92-8F99-09525945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учиться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оставаться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ленивым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CA3-25C3-4BD7-9EFB-7A2E813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график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57D-CBFC-4B85-99D8-CA3558C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Завтрак</a:t>
            </a:r>
          </a:p>
          <a:p>
            <a:r>
              <a:rPr lang="ru-RU" dirty="0"/>
              <a:t>Прогулка с собакой</a:t>
            </a:r>
          </a:p>
          <a:p>
            <a:r>
              <a:rPr lang="ru-RU" dirty="0"/>
              <a:t>Доехать до работы</a:t>
            </a:r>
          </a:p>
          <a:p>
            <a:r>
              <a:rPr lang="ru-RU" dirty="0"/>
              <a:t>Работа</a:t>
            </a:r>
          </a:p>
          <a:p>
            <a:r>
              <a:rPr lang="ru-RU" dirty="0"/>
              <a:t>Обед</a:t>
            </a:r>
          </a:p>
          <a:p>
            <a:r>
              <a:rPr lang="ru-RU" dirty="0"/>
              <a:t>Работа</a:t>
            </a:r>
          </a:p>
          <a:p>
            <a:r>
              <a:rPr lang="ru-RU" dirty="0"/>
              <a:t>Доехать до дома</a:t>
            </a:r>
          </a:p>
          <a:p>
            <a:r>
              <a:rPr lang="ru-RU" dirty="0"/>
              <a:t>Ужин</a:t>
            </a:r>
          </a:p>
          <a:p>
            <a:r>
              <a:rPr lang="ru-RU" dirty="0"/>
              <a:t>Свободное время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CA3-25C3-4BD7-9EFB-7A2E813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график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57D-CBFC-4B85-99D8-CA3558C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Завтрак</a:t>
            </a:r>
          </a:p>
          <a:p>
            <a:r>
              <a:rPr lang="ru-RU" dirty="0"/>
              <a:t>Прогулка с собакой</a:t>
            </a:r>
          </a:p>
          <a:p>
            <a:r>
              <a:rPr lang="ru-RU" dirty="0"/>
              <a:t>Доехать до работы</a:t>
            </a:r>
          </a:p>
          <a:p>
            <a:r>
              <a:rPr lang="ru-RU" dirty="0">
                <a:solidFill>
                  <a:srgbClr val="FF0000"/>
                </a:solidFill>
              </a:rPr>
              <a:t>Работа</a:t>
            </a:r>
          </a:p>
          <a:p>
            <a:r>
              <a:rPr lang="ru-RU" dirty="0"/>
              <a:t>Обед</a:t>
            </a:r>
          </a:p>
          <a:p>
            <a:r>
              <a:rPr lang="ru-RU" dirty="0">
                <a:solidFill>
                  <a:srgbClr val="FF0000"/>
                </a:solidFill>
              </a:rPr>
              <a:t>Работа</a:t>
            </a:r>
          </a:p>
          <a:p>
            <a:r>
              <a:rPr lang="ru-RU" dirty="0"/>
              <a:t>Доехать до дома</a:t>
            </a:r>
          </a:p>
          <a:p>
            <a:r>
              <a:rPr lang="ru-RU" dirty="0"/>
              <a:t>Ужин</a:t>
            </a:r>
          </a:p>
          <a:p>
            <a:r>
              <a:rPr lang="ru-RU" dirty="0">
                <a:solidFill>
                  <a:srgbClr val="FF0000"/>
                </a:solidFill>
              </a:rPr>
              <a:t>Свободное время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9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0B5E-51EE-48CD-AF35-5A1384B5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«Заполнители»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3C07-1807-4999-95C7-E6FB62FE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TODO: </a:t>
            </a:r>
            <a:r>
              <a:rPr lang="ru-RU" dirty="0"/>
              <a:t>написать что это такое вместо списка</a:t>
            </a:r>
          </a:p>
          <a:p>
            <a:r>
              <a:rPr lang="ru-RU" dirty="0"/>
              <a:t>Видео с конференций</a:t>
            </a:r>
          </a:p>
          <a:p>
            <a:r>
              <a:rPr lang="ru-RU" dirty="0"/>
              <a:t>Статьи</a:t>
            </a:r>
            <a:endParaRPr lang="en-US" dirty="0"/>
          </a:p>
          <a:p>
            <a:r>
              <a:rPr lang="ru-RU" dirty="0"/>
              <a:t>Книги</a:t>
            </a:r>
          </a:p>
          <a:p>
            <a:r>
              <a:rPr lang="ru-RU" dirty="0"/>
              <a:t>Обучающие программы</a:t>
            </a:r>
          </a:p>
          <a:p>
            <a:r>
              <a:rPr lang="ru-RU" dirty="0"/>
              <a:t>Фильмы на иностранном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153753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417658-33B3-4B72-A09B-7A6162E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 переборщите</a:t>
            </a:r>
          </a:p>
        </p:txBody>
      </p:sp>
    </p:spTree>
    <p:extLst>
      <p:ext uri="{BB962C8B-B14F-4D97-AF65-F5344CB8AC3E}">
        <p14:creationId xmlns:p14="http://schemas.microsoft.com/office/powerpoint/2010/main" val="421475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7C39F-127B-4E1E-82E0-B648B87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9C8EC2-A372-402C-87DE-08CBEF779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3025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99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7C39F-127B-4E1E-82E0-B648B87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9C8EC2-A372-402C-87DE-08CBEF779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153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90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7DFF31-3E8E-4387-AB7C-3C462319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 не оставлять себе альтернатив?</a:t>
            </a:r>
          </a:p>
        </p:txBody>
      </p:sp>
    </p:spTree>
    <p:extLst>
      <p:ext uri="{BB962C8B-B14F-4D97-AF65-F5344CB8AC3E}">
        <p14:creationId xmlns:p14="http://schemas.microsoft.com/office/powerpoint/2010/main" val="142419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CA021-255C-4B91-A9A0-ECB6729F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времяпрепровождения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27CAF0-4100-4907-92F3-975AA9C8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892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73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7002E8-1F92-46EE-8A34-AD3E961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Позволяйте себе отдыхать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A2B1B5-B12F-4B0E-AD63-DC3B2410A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221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2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7002E8-1F92-46EE-8A34-AD3E961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Позволяйте себе отдыхать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A2B1B5-B12F-4B0E-AD63-DC3B2410A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40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AFCC3B-C2ED-4AAD-BE27-E193CF0F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Кугушев Александр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2C0A34-CA0F-4624-B007-065DA788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Software Engineer</a:t>
            </a:r>
          </a:p>
          <a:p>
            <a:r>
              <a:rPr lang="en-US" dirty="0"/>
              <a:t>TODO: </a:t>
            </a:r>
            <a:r>
              <a:rPr lang="ru-RU" dirty="0"/>
              <a:t>добавить фотку</a:t>
            </a:r>
          </a:p>
          <a:p>
            <a:r>
              <a:rPr lang="en-US" dirty="0"/>
              <a:t>TODO: </a:t>
            </a:r>
            <a:r>
              <a:rPr lang="ru-RU" dirty="0"/>
              <a:t>добавить что-то про себя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1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67A6-13D6-40FE-9FC1-C3AC8C4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Собака Павлова</a:t>
            </a:r>
            <a:endParaRPr lang="en-US" dirty="0"/>
          </a:p>
        </p:txBody>
      </p:sp>
      <p:pic>
        <p:nvPicPr>
          <p:cNvPr id="5122" name="Picture 2" descr="Ð¤Ð¾Ð½ÑÐ°Ð½ Ñ ÑÐ¾Ð±Ð°ÑÐºÐ¾Ð¹ 02.jpg">
            <a:extLst>
              <a:ext uri="{FF2B5EF4-FFF2-40B4-BE49-F238E27FC236}">
                <a16:creationId xmlns:a16="http://schemas.microsoft.com/office/drawing/2014/main" id="{06D5CA68-65F4-45B7-B3E2-363242E11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6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EB7-7C0D-45BF-861E-4FDEE134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Неделя программиста</a:t>
            </a:r>
            <a:endParaRPr lang="en-US" dirty="0"/>
          </a:p>
        </p:txBody>
      </p:sp>
      <p:pic>
        <p:nvPicPr>
          <p:cNvPr id="7170" name="Picture 2" descr="ÐÐ°ÑÑÐ¸Ð½ÐºÐ¸ Ð¿Ð¾ Ð·Ð°Ð¿ÑÐ¾ÑÑ Ð½ÐµÐ´ÐµÐ»Ñ Ð¿ÑÐ¾Ð³ÑÐ°Ð¼Ð¼Ð¸ÑÑÐ°">
            <a:extLst>
              <a:ext uri="{FF2B5EF4-FFF2-40B4-BE49-F238E27FC236}">
                <a16:creationId xmlns:a16="http://schemas.microsoft.com/office/drawing/2014/main" id="{7E6E7871-7920-4674-8443-57CA73E07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89" y="1825625"/>
            <a:ext cx="5103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5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B3993-343D-4304-87E3-747F423D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Практика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833424A-EF87-4CC7-B183-07D39027D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7128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60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F63CC-8B35-4603-81D4-A4286C70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ru-RU" sz="5400">
                <a:solidFill>
                  <a:schemeClr val="bg1">
                    <a:lumMod val="95000"/>
                    <a:lumOff val="5000"/>
                  </a:schemeClr>
                </a:solidFill>
              </a:rPr>
              <a:t>Не бывает идеала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6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8149-53EF-4A19-8E59-4AD7B02F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«Настоящий» программист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D5C-6EC6-4815-8A98-6796D533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«Днем пишет под </a:t>
            </a:r>
            <a:r>
              <a:rPr lang="en-US" dirty="0"/>
              <a:t>Windows, </a:t>
            </a:r>
            <a:r>
              <a:rPr lang="ru-RU" dirty="0"/>
              <a:t>вечером под </a:t>
            </a:r>
            <a:r>
              <a:rPr lang="en-US" dirty="0"/>
              <a:t>Linux</a:t>
            </a:r>
            <a:r>
              <a:rPr lang="ru-RU" dirty="0"/>
              <a:t>»</a:t>
            </a:r>
          </a:p>
          <a:p>
            <a:r>
              <a:rPr lang="ru-RU" dirty="0"/>
              <a:t>«Настоящий программист смотрит видео с конференций вместо видео про котиков»</a:t>
            </a:r>
          </a:p>
          <a:p>
            <a:r>
              <a:rPr lang="ru-RU" dirty="0"/>
              <a:t>«Если человек не погружен в </a:t>
            </a:r>
            <a:r>
              <a:rPr lang="en-US" dirty="0"/>
              <a:t>IT </a:t>
            </a:r>
            <a:r>
              <a:rPr lang="ru-RU" dirty="0"/>
              <a:t>отрасль 24/7 то он не настоящий программист»</a:t>
            </a:r>
          </a:p>
          <a:p>
            <a:r>
              <a:rPr lang="ru-RU" dirty="0"/>
              <a:t>«Настоящий программист должен хотеть работать бесплатно»</a:t>
            </a:r>
          </a:p>
          <a:p>
            <a:r>
              <a:rPr lang="ru-RU" dirty="0"/>
              <a:t>«Настоящий программист активно изучает технологии, </a:t>
            </a:r>
            <a:r>
              <a:rPr lang="ru-RU" dirty="0" err="1"/>
              <a:t>контрибъютит</a:t>
            </a:r>
            <a:r>
              <a:rPr lang="ru-RU" dirty="0"/>
              <a:t> в </a:t>
            </a:r>
            <a:r>
              <a:rPr lang="en-US" dirty="0" err="1"/>
              <a:t>OpenSource</a:t>
            </a:r>
            <a:r>
              <a:rPr lang="ru-RU" dirty="0"/>
              <a:t>, в свободное время </a:t>
            </a:r>
            <a:r>
              <a:rPr lang="ru-RU" dirty="0" err="1"/>
              <a:t>фрилансит</a:t>
            </a:r>
            <a:r>
              <a:rPr lang="en-US" dirty="0"/>
              <a:t>, </a:t>
            </a:r>
            <a:r>
              <a:rPr lang="ru-RU" dirty="0"/>
              <a:t>а когда заканчивает школу, идет в топовый вуз»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F300-1BD7-45A3-83D0-4D9274DD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«Настоящий» программист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true programmer">
            <a:extLst>
              <a:ext uri="{FF2B5EF4-FFF2-40B4-BE49-F238E27FC236}">
                <a16:creationId xmlns:a16="http://schemas.microsoft.com/office/drawing/2014/main" id="{75E8768E-D830-44C8-8E7F-768547931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96306"/>
            <a:ext cx="4762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E808-F0C9-4E62-A64E-E9CA7E8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«Настоящий» программист</a:t>
            </a:r>
            <a:endParaRPr lang="en-US" dirty="0"/>
          </a:p>
        </p:txBody>
      </p:sp>
      <p:pic>
        <p:nvPicPr>
          <p:cNvPr id="2050" name="Picture 2" descr="ÐÐ°ÑÑÐ¸Ð½ÐºÐ¸ Ð¿Ð¾ Ð·Ð°Ð¿ÑÐ¾ÑÑ linus torvalds">
            <a:extLst>
              <a:ext uri="{FF2B5EF4-FFF2-40B4-BE49-F238E27FC236}">
                <a16:creationId xmlns:a16="http://schemas.microsoft.com/office/drawing/2014/main" id="{4E460C45-1E6D-47E6-9D70-88DDDCF6E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5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77FC26-D7DE-40B9-864A-D0AB3F0C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3079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 должен быть как </a:t>
            </a:r>
            <a:r>
              <a:rPr lang="ru-RU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Торвальдс</a:t>
            </a:r>
            <a:r>
              <a:rPr lang="ru-RU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иначе, «вон из профессии»?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B9101D-6C71-4606-BB59-14B2A3C36A7E}"/>
              </a:ext>
            </a:extLst>
          </p:cNvPr>
          <p:cNvSpPr/>
          <p:nvPr/>
        </p:nvSpPr>
        <p:spPr>
          <a:xfrm rot="20995247">
            <a:off x="4823931" y="2918223"/>
            <a:ext cx="2544138" cy="1021556"/>
          </a:xfrm>
          <a:prstGeom prst="round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1524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/>
                <a:solidFill>
                  <a:srgbClr val="FF0000"/>
                </a:solidFill>
                <a:latin typeface="Arial Black" panose="020B0A04020102020204" pitchFamily="34" charset="0"/>
              </a:rPr>
              <a:t>НЕТ</a:t>
            </a:r>
            <a:endParaRPr lang="en-US" sz="5400" b="1" dirty="0">
              <a:ln w="0"/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46D1A-1386-4828-80FD-B283E4E7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Rock Star Developer</a:t>
            </a:r>
            <a:endParaRPr lang="en-US" dirty="0"/>
          </a:p>
        </p:txBody>
      </p:sp>
      <p:pic>
        <p:nvPicPr>
          <p:cNvPr id="9" name="Picture 2" descr="ÐÐ°ÑÑÐ¸Ð½ÐºÐ¸ Ð¿Ð¾ Ð·Ð°Ð¿ÑÐ¾ÑÑ programmer rock star">
            <a:extLst>
              <a:ext uri="{FF2B5EF4-FFF2-40B4-BE49-F238E27FC236}">
                <a16:creationId xmlns:a16="http://schemas.microsoft.com/office/drawing/2014/main" id="{C0EE2E09-1C29-44A6-8C8C-669C7428C0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622" y="1825625"/>
            <a:ext cx="40067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9A41DCD5-8992-48A2-9F4E-EB05FE9CDD8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739231"/>
            <a:ext cx="4762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2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622C47F-B138-4428-82A3-94DC2418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должен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быть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«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побегушках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» у rock star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прграммиста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6C09C1F-7B8B-42E9-9F51-BB09D2099E7F}"/>
              </a:ext>
            </a:extLst>
          </p:cNvPr>
          <p:cNvSpPr/>
          <p:nvPr/>
        </p:nvSpPr>
        <p:spPr>
          <a:xfrm rot="20995247">
            <a:off x="4823931" y="2918223"/>
            <a:ext cx="2544138" cy="1021556"/>
          </a:xfrm>
          <a:prstGeom prst="round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1524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/>
                <a:solidFill>
                  <a:srgbClr val="FF0000"/>
                </a:solidFill>
                <a:latin typeface="Arial Black" panose="020B0A04020102020204" pitchFamily="34" charset="0"/>
              </a:rPr>
              <a:t>НЕТ</a:t>
            </a:r>
            <a:endParaRPr lang="en-US" sz="5400" b="1" dirty="0">
              <a:ln w="0"/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D859-E38F-47F3-A128-2385F8D1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быть «настоящим программистом»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8FB0-98F5-42C4-863E-2F3364E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этом оставаться лентяем, которых хочет</a:t>
            </a:r>
          </a:p>
          <a:p>
            <a:r>
              <a:rPr lang="ru-RU" dirty="0"/>
              <a:t>Гулять с друзьями</a:t>
            </a:r>
          </a:p>
          <a:p>
            <a:r>
              <a:rPr lang="ru-RU" dirty="0"/>
              <a:t>Заводить отношения</a:t>
            </a:r>
          </a:p>
          <a:p>
            <a:r>
              <a:rPr lang="ru-RU" dirty="0"/>
              <a:t>Строить семью</a:t>
            </a:r>
          </a:p>
          <a:p>
            <a:r>
              <a:rPr lang="ru-RU" dirty="0"/>
              <a:t>Сохранять увлечения</a:t>
            </a:r>
          </a:p>
          <a:p>
            <a:r>
              <a:rPr lang="ru-RU" dirty="0"/>
              <a:t>Наслаждаться жизнью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569</Words>
  <Application>Microsoft Office PowerPoint</Application>
  <PresentationFormat>Widescreen</PresentationFormat>
  <Paragraphs>138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Как учиться и оставаться ленивым</vt:lpstr>
      <vt:lpstr>Кугушев Александр</vt:lpstr>
      <vt:lpstr>«Настоящий» программист</vt:lpstr>
      <vt:lpstr>«Настоящий» программист</vt:lpstr>
      <vt:lpstr>«Настоящий» программист</vt:lpstr>
      <vt:lpstr>Я должен быть как Торвальдс, иначе, «вон из профессии»?</vt:lpstr>
      <vt:lpstr>Rock Star Developer</vt:lpstr>
      <vt:lpstr>Я должен быть «на побегушках» у rock star прграммиста?</vt:lpstr>
      <vt:lpstr>Как же быть «настоящим программистом»</vt:lpstr>
      <vt:lpstr>Мой график</vt:lpstr>
      <vt:lpstr>Мой график</vt:lpstr>
      <vt:lpstr>«Заполнители»</vt:lpstr>
      <vt:lpstr>Не переборщите</vt:lpstr>
      <vt:lpstr>Альтернативы</vt:lpstr>
      <vt:lpstr>Альтернативы</vt:lpstr>
      <vt:lpstr>Как не оставлять себе альтернатив?</vt:lpstr>
      <vt:lpstr>Виды времяпрепровождения</vt:lpstr>
      <vt:lpstr>Позволяйте себе отдыхать</vt:lpstr>
      <vt:lpstr>Позволяйте себе отдыхать</vt:lpstr>
      <vt:lpstr>Собака Павлова</vt:lpstr>
      <vt:lpstr>Неделя программиста</vt:lpstr>
      <vt:lpstr>Практика</vt:lpstr>
      <vt:lpstr>Не бывает идеала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учиться и оставаться ленивым</dc:title>
  <dc:creator>Aleksandr Kugushev</dc:creator>
  <cp:lastModifiedBy>Aleksandr Kugushev</cp:lastModifiedBy>
  <cp:revision>8</cp:revision>
  <dcterms:created xsi:type="dcterms:W3CDTF">2018-12-03T12:33:13Z</dcterms:created>
  <dcterms:modified xsi:type="dcterms:W3CDTF">2018-12-03T12:54:02Z</dcterms:modified>
</cp:coreProperties>
</file>