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F96FB3-9F2D-4C31-9D5C-01400E2AEEE3}">
          <p14:sldIdLst>
            <p14:sldId id="256"/>
          </p14:sldIdLst>
        </p14:section>
        <p14:section name="Intro" id="{5CA0AB2D-3FA4-4D2F-93DD-E3E4ACC0A516}">
          <p14:sldIdLst>
            <p14:sldId id="259"/>
          </p14:sldIdLst>
        </p14:section>
        <p14:section name="Phase 1: About TRIZ" id="{72A5204F-C226-4A7C-BD5E-CBD0E124E292}">
          <p14:sldIdLst>
            <p14:sldId id="258"/>
          </p14:sldIdLst>
        </p14:section>
        <p14:section name="Phase 2: Solve Contradictions by using TRIZ matrix" id="{B563A9F6-82F3-49E1-A5C2-AECCB1128C16}">
          <p14:sldIdLst/>
        </p14:section>
        <p14:section name="Phase 3: Finding Contradictions" id="{7C63EEB0-34FA-4AE0-9CA9-6E427639B7EE}">
          <p14:sldIdLst>
            <p14:sldId id="260"/>
          </p14:sldIdLst>
        </p14:section>
        <p14:section name="Conclusion" id="{C220F871-492F-46A8-85B4-A2F18695C7D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3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7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2682-F3A3-44C8-9EA2-0B8558841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66BC6-E87C-4CDD-9766-AA49255B6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19449-94D2-42E2-9AE6-1FFD5875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DD20-493E-41E5-AB16-38C85F85B2D1}" type="datetimeFigureOut">
              <a:rPr lang="en-US" smtClean="0"/>
              <a:t>2020-11-04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77724-2ADB-437C-B4B9-19E1D354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017D2-F06E-48D3-9D22-4EFB8C9E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974C9-1E2F-4AE2-9DFA-50176EB98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4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F25E-E583-447C-94E9-33ED1738C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3A50D-89BB-4166-AAFB-12F0F125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2543E-6255-4FEC-8F12-581B2089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DD20-493E-41E5-AB16-38C85F85B2D1}" type="datetimeFigureOut">
              <a:rPr lang="en-US" smtClean="0"/>
              <a:t>2020-11-04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A207C-2BE1-41F3-8CA5-18B24118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11DB3-5034-4CDA-B171-E05C4C63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974C9-1E2F-4AE2-9DFA-50176EB98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5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A88510-BA06-4FF0-B9FC-D2573DA47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7863D-23BB-469C-98D7-65BCA4F15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AD9C5-6371-4CCC-86CD-4C788DD26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DD20-493E-41E5-AB16-38C85F85B2D1}" type="datetimeFigureOut">
              <a:rPr lang="en-US" smtClean="0"/>
              <a:t>2020-11-04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26A73-2B19-4575-B957-CF672223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11BB3-A27D-41B3-BBC4-4C505AAE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974C9-1E2F-4AE2-9DFA-50176EB98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1B53-1683-43EB-8C3F-4C54E43B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43186-0986-4D12-9ED8-1F66B2928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D687C-1CAB-409A-883C-906AE46FB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DD20-493E-41E5-AB16-38C85F85B2D1}" type="datetimeFigureOut">
              <a:rPr lang="en-US" smtClean="0"/>
              <a:t>2020-11-04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29BAB-78D3-49BD-81A2-5A13ECB4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55625-5A15-432C-87F9-2A3E95DC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974C9-1E2F-4AE2-9DFA-50176EB98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2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E974-0CA9-4412-8FE3-395D1E4EC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B2427-CA31-4FE7-9115-0BD44E5DD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95D52-A6E1-41A8-9062-B21B844E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DD20-493E-41E5-AB16-38C85F85B2D1}" type="datetimeFigureOut">
              <a:rPr lang="en-US" smtClean="0"/>
              <a:t>2020-11-04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08F52-C118-4F89-880D-EF0AF9B8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90E35-A98F-4196-84D2-7139018A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974C9-1E2F-4AE2-9DFA-50176EB98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2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181E-5405-451A-B29B-85EBF2E4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B43A7-E1D0-4162-A7F6-A0816EB7D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98460-2D13-4FE0-A60C-99281F618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7EB27-3DAD-45F4-B963-D118C837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DD20-493E-41E5-AB16-38C85F85B2D1}" type="datetimeFigureOut">
              <a:rPr lang="en-US" smtClean="0"/>
              <a:t>2020-11-04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3F0B6-6FB8-402F-9524-0820BE66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F02D0-67D2-4C60-8A5C-A093A889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974C9-1E2F-4AE2-9DFA-50176EB98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2EF5-BDE4-4ED3-9B6A-A51C1311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BE2C2-30F7-4AA3-BDD0-6E0CDE3CE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E5E32-9613-4503-A44B-4A00B744B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ECE27-7E1B-48EB-971B-279BED884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88354-1D07-4FB0-A4A4-78E7C5F1B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92CBB4-DE8F-4BC8-8F06-2A817562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DD20-493E-41E5-AB16-38C85F85B2D1}" type="datetimeFigureOut">
              <a:rPr lang="en-US" smtClean="0"/>
              <a:t>2020-11-04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81AAF3-C942-4DE5-B5C7-418C4822E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41D86-FB63-4047-A710-47444ED7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974C9-1E2F-4AE2-9DFA-50176EB98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5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9E31-9FB9-4022-A52D-1DD2675E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B65E8-91AB-42F4-B2D3-8D761C6A3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DD20-493E-41E5-AB16-38C85F85B2D1}" type="datetimeFigureOut">
              <a:rPr lang="en-US" smtClean="0"/>
              <a:t>2020-11-04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0A50A-7530-4A36-9DD3-39C6A440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8E07C-EE35-44B0-8582-8D42C402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974C9-1E2F-4AE2-9DFA-50176EB98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9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5EB68-4267-412D-BEFD-A9AF3D43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DD20-493E-41E5-AB16-38C85F85B2D1}" type="datetimeFigureOut">
              <a:rPr lang="en-US" smtClean="0"/>
              <a:t>2020-11-04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6A5181-F96E-4E82-9A27-7AC6F01A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D9465-C086-4F97-880A-AE9A8D1EE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974C9-1E2F-4AE2-9DFA-50176EB98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4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505B-F8B4-4D8C-BCFB-0617D6E08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2EA00-C75B-4B34-80B0-F74AA2B33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8790D-89EE-460C-990F-02ED9C271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3EBAE-3E6A-460A-B08F-964B0237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DD20-493E-41E5-AB16-38C85F85B2D1}" type="datetimeFigureOut">
              <a:rPr lang="en-US" smtClean="0"/>
              <a:t>2020-11-04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D9185-4854-4E65-80D2-19C24801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A3C98-433A-4D98-8AAC-E39DE9D6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974C9-1E2F-4AE2-9DFA-50176EB98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6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8F99-599B-4BE9-BDD9-3281DD63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A3C9C-3DAE-4635-BE9C-E2FF617CC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98096-56A1-4E39-9769-944B2D9E0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DB3DD-E388-4E79-8CEF-80FAB36B1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DD20-493E-41E5-AB16-38C85F85B2D1}" type="datetimeFigureOut">
              <a:rPr lang="en-US" smtClean="0"/>
              <a:t>2020-11-04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75FF5-FF1E-47C7-8362-AEE21F6F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670AE-6F4B-4E23-BA4D-0D081AD8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974C9-1E2F-4AE2-9DFA-50176EB98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4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990A89-94DF-49C5-955D-6ADBB5D5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6282D-E41E-4336-8DC5-0BDE76DB1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74C0E-E043-4EE2-934B-38AEFFAB6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BDD20-493E-41E5-AB16-38C85F85B2D1}" type="datetimeFigureOut">
              <a:rPr lang="en-US" smtClean="0"/>
              <a:t>2020-11-04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78682-76A8-4A08-B292-17E19AD48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346E7-0074-42EF-A97F-FE0ABD9AA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974C9-1E2F-4AE2-9DFA-50176EB98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8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D11A-1484-4D25-92FF-EABFA5FA5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685867" cy="2387600"/>
          </a:xfrm>
        </p:spPr>
        <p:txBody>
          <a:bodyPr/>
          <a:lstStyle/>
          <a:p>
            <a:r>
              <a:rPr lang="en-US" dirty="0"/>
              <a:t>Inventive Programming by TRIZ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8B028-EBF3-4230-A4AE-0926A9A65D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7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DE07B1-B9D7-4324-AC66-C31159C4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Ready-made vs invention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5C85A1-39B8-481A-A84A-A5ACD2D032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41B62A-71F9-434A-82C8-E56E49E5C9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Manual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93F820C-814E-4E62-A86C-330CE991F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TRIZ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232D5E-7C00-4803-95C9-F1BE0DA98EF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Tip</a:t>
            </a:r>
          </a:p>
        </p:txBody>
      </p:sp>
    </p:spTree>
    <p:extLst>
      <p:ext uri="{BB962C8B-B14F-4D97-AF65-F5344CB8AC3E}">
        <p14:creationId xmlns:p14="http://schemas.microsoft.com/office/powerpoint/2010/main" val="15665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EF65-360A-469B-B562-1839BA70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A134C-A5DD-4421-8154-8480F3AAC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6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5D1A3-10C3-46BC-9231-2E10EC41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4F302-4030-46DF-BCBB-83CF823B1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4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Inventive Programming by TRIZ </vt:lpstr>
      <vt:lpstr>Ready-made vs invention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Inventive Programming by TRIZ </dc:title>
  <dc:creator>Aleksandr Kugushev</dc:creator>
  <cp:lastModifiedBy>Aleksandr Kugushev</cp:lastModifiedBy>
  <cp:revision>4</cp:revision>
  <dcterms:created xsi:type="dcterms:W3CDTF">2020-11-04T10:23:34Z</dcterms:created>
  <dcterms:modified xsi:type="dcterms:W3CDTF">2020-11-04T10:57:06Z</dcterms:modified>
</cp:coreProperties>
</file>