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77" r:id="rId12"/>
    <p:sldId id="293" r:id="rId13"/>
    <p:sldId id="264" r:id="rId14"/>
    <p:sldId id="278" r:id="rId15"/>
    <p:sldId id="294" r:id="rId16"/>
    <p:sldId id="270" r:id="rId17"/>
    <p:sldId id="279" r:id="rId18"/>
    <p:sldId id="280" r:id="rId19"/>
    <p:sldId id="295" r:id="rId20"/>
    <p:sldId id="265" r:id="rId21"/>
    <p:sldId id="285" r:id="rId22"/>
    <p:sldId id="296" r:id="rId23"/>
    <p:sldId id="267" r:id="rId24"/>
    <p:sldId id="268" r:id="rId25"/>
    <p:sldId id="287" r:id="rId26"/>
    <p:sldId id="269" r:id="rId27"/>
    <p:sldId id="271" r:id="rId28"/>
    <p:sldId id="273" r:id="rId29"/>
    <p:sldId id="298" r:id="rId30"/>
    <p:sldId id="288" r:id="rId31"/>
    <p:sldId id="289" r:id="rId32"/>
    <p:sldId id="290" r:id="rId33"/>
    <p:sldId id="299" r:id="rId34"/>
    <p:sldId id="291" r:id="rId35"/>
    <p:sldId id="292" r:id="rId36"/>
    <p:sldId id="258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9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98"/>
            <p14:sldId id="288"/>
            <p14:sldId id="289"/>
            <p14:sldId id="290"/>
            <p14:sldId id="299"/>
            <p14:sldId id="291"/>
            <p14:sldId id="292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100" d="100"/>
          <a:sy n="100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не</a:t>
            </a:r>
            <a:r>
              <a:rPr lang="ru-RU" baseline="0" dirty="0" smtClean="0"/>
              <a:t> иммутабельность а редонли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буду часто оговариваться</a:t>
            </a:r>
            <a:r>
              <a:rPr lang="ru-RU" baseline="0" dirty="0" smtClean="0"/>
              <a:t> и говорить про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ru-RU" baseline="0" dirty="0" smtClean="0"/>
              <a:t>в контексте </a:t>
            </a:r>
            <a:r>
              <a:rPr lang="en-US" baseline="0" dirty="0" smtClean="0"/>
              <a:t>immutability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dixin/functional-csharp-immutability-anonymous-type-and-tuple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</a:t>
            </a:r>
            <a:r>
              <a:rPr lang="en-US" dirty="0"/>
              <a:t>deserialization</a:t>
            </a:r>
            <a:endParaRPr lang="en-US" dirty="0" smtClean="0"/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</a:t>
            </a:r>
            <a:r>
              <a:rPr lang="en-US" dirty="0" smtClean="0"/>
              <a:t>!!!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you to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hesitate following the rules this book</a:t>
            </a:r>
          </a:p>
          <a:p>
            <a:r>
              <a:rPr lang="en-US" dirty="0" smtClean="0"/>
              <a:t>Play </a:t>
            </a:r>
            <a:r>
              <a:rPr lang="en-US" dirty="0"/>
              <a:t>around with the wording, make your own </a:t>
            </a:r>
            <a:r>
              <a:rPr lang="en-US" dirty="0" smtClean="0"/>
              <a:t>interpretation</a:t>
            </a:r>
          </a:p>
          <a:p>
            <a:r>
              <a:rPr lang="en-US" dirty="0"/>
              <a:t>Don’t forget sharing this book with your neighbor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638969"/>
            <a:ext cx="5537994" cy="5537994"/>
          </a:xfrm>
        </p:spPr>
      </p:pic>
    </p:spTree>
    <p:extLst>
      <p:ext uri="{BB962C8B-B14F-4D97-AF65-F5344CB8AC3E}">
        <p14:creationId xmlns:p14="http://schemas.microsoft.com/office/powerpoint/2010/main" val="1236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</a:p>
          <a:p>
            <a:r>
              <a:rPr lang="en-US"/>
              <a:t>Methods </a:t>
            </a:r>
            <a:r>
              <a:rPr lang="en-US"/>
              <a:t>via </a:t>
            </a:r>
            <a:r>
              <a:rPr lang="en-US" smtClean="0"/>
              <a:t>interfaces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</a:t>
            </a:r>
            <a:r>
              <a:rPr lang="en-US" dirty="0" smtClean="0"/>
              <a:t>&gt;&gt;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  <a:endParaRPr lang="ru-RU" dirty="0" smtClean="0"/>
          </a:p>
          <a:p>
            <a:r>
              <a:rPr lang="en-US" dirty="0" smtClean="0"/>
              <a:t>Required code review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comparing immutable collections with a mutable collection we should consider it as an alternative to </a:t>
            </a:r>
            <a:r>
              <a:rPr lang="en-US" dirty="0" smtClean="0"/>
              <a:t>use </a:t>
            </a:r>
            <a:r>
              <a:rPr lang="en-US" dirty="0"/>
              <a:t>mutable collections in an immutable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024856"/>
            <a:ext cx="4171950" cy="395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Big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/>
              <a:t>Eric Lippert: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 err="1"/>
              <a:t>Dixin's</a:t>
            </a:r>
            <a:r>
              <a:rPr lang="en-US" dirty="0"/>
              <a:t> </a:t>
            </a:r>
            <a:r>
              <a:rPr lang="en-US" dirty="0" smtClean="0"/>
              <a:t>Blog: </a:t>
            </a:r>
            <a:r>
              <a:rPr lang="en-US" dirty="0" smtClean="0">
                <a:hlinkClick r:id="rId6"/>
              </a:rPr>
              <a:t>Functional </a:t>
            </a:r>
            <a:r>
              <a:rPr lang="en-US" dirty="0">
                <a:hlinkClick r:id="rId6"/>
              </a:rPr>
              <a:t>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your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Immutability is not an extreme</a:t>
            </a:r>
          </a:p>
          <a:p>
            <a:r>
              <a:rPr lang="en-US" dirty="0" smtClean="0"/>
              <a:t>No Fear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2105</Words>
  <Application>Microsoft Office PowerPoint</Application>
  <PresentationFormat>Widescreen</PresentationFormat>
  <Paragraphs>564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I want you to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Benchmarks: List</vt:lpstr>
      <vt:lpstr>Benchmark: Append</vt:lpstr>
      <vt:lpstr>Benchmark: Select</vt:lpstr>
      <vt:lpstr>Benchmark: Where</vt:lpstr>
      <vt:lpstr>Benchmarks: Dictionary</vt:lpstr>
      <vt:lpstr>Benchmark: Dictionary Get</vt:lpstr>
      <vt:lpstr>Benchmark: New Dictionary Set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216</cp:revision>
  <dcterms:created xsi:type="dcterms:W3CDTF">2018-04-01T07:49:18Z</dcterms:created>
  <dcterms:modified xsi:type="dcterms:W3CDTF">2018-05-19T09:08:12Z</dcterms:modified>
</cp:coreProperties>
</file>