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6"/>
  </p:notesMasterIdLst>
  <p:sldIdLst>
    <p:sldId id="256" r:id="rId2"/>
    <p:sldId id="378" r:id="rId3"/>
    <p:sldId id="384" r:id="rId4"/>
    <p:sldId id="379" r:id="rId5"/>
    <p:sldId id="380" r:id="rId6"/>
    <p:sldId id="381" r:id="rId7"/>
    <p:sldId id="382" r:id="rId8"/>
    <p:sldId id="386" r:id="rId9"/>
    <p:sldId id="387" r:id="rId10"/>
    <p:sldId id="383" r:id="rId11"/>
    <p:sldId id="388" r:id="rId12"/>
    <p:sldId id="389" r:id="rId13"/>
    <p:sldId id="385" r:id="rId14"/>
    <p:sldId id="257" r:id="rId15"/>
    <p:sldId id="258" r:id="rId16"/>
    <p:sldId id="259" r:id="rId17"/>
    <p:sldId id="390" r:id="rId18"/>
    <p:sldId id="391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2" r:id="rId30"/>
    <p:sldId id="273" r:id="rId31"/>
    <p:sldId id="274" r:id="rId32"/>
    <p:sldId id="270" r:id="rId33"/>
    <p:sldId id="313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94" r:id="rId42"/>
    <p:sldId id="297" r:id="rId43"/>
    <p:sldId id="295" r:id="rId44"/>
    <p:sldId id="296" r:id="rId45"/>
    <p:sldId id="275" r:id="rId46"/>
    <p:sldId id="277" r:id="rId47"/>
    <p:sldId id="289" r:id="rId48"/>
    <p:sldId id="278" r:id="rId49"/>
    <p:sldId id="290" r:id="rId50"/>
    <p:sldId id="291" r:id="rId51"/>
    <p:sldId id="292" r:id="rId52"/>
    <p:sldId id="307" r:id="rId53"/>
    <p:sldId id="343" r:id="rId54"/>
    <p:sldId id="308" r:id="rId55"/>
    <p:sldId id="344" r:id="rId56"/>
    <p:sldId id="345" r:id="rId57"/>
    <p:sldId id="346" r:id="rId58"/>
    <p:sldId id="347" r:id="rId59"/>
    <p:sldId id="311" r:id="rId60"/>
    <p:sldId id="315" r:id="rId61"/>
    <p:sldId id="314" r:id="rId62"/>
    <p:sldId id="336" r:id="rId63"/>
    <p:sldId id="337" r:id="rId64"/>
    <p:sldId id="338" r:id="rId65"/>
    <p:sldId id="339" r:id="rId66"/>
    <p:sldId id="320" r:id="rId67"/>
    <p:sldId id="321" r:id="rId68"/>
    <p:sldId id="322" r:id="rId69"/>
    <p:sldId id="323" r:id="rId70"/>
    <p:sldId id="312" r:id="rId71"/>
    <p:sldId id="324" r:id="rId72"/>
    <p:sldId id="325" r:id="rId73"/>
    <p:sldId id="326" r:id="rId74"/>
    <p:sldId id="327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40" r:id="rId83"/>
    <p:sldId id="341" r:id="rId84"/>
    <p:sldId id="342" r:id="rId85"/>
    <p:sldId id="348" r:id="rId86"/>
    <p:sldId id="349" r:id="rId87"/>
    <p:sldId id="375" r:id="rId88"/>
    <p:sldId id="350" r:id="rId89"/>
    <p:sldId id="376" r:id="rId90"/>
    <p:sldId id="352" r:id="rId91"/>
    <p:sldId id="351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5" r:id="rId104"/>
    <p:sldId id="364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7" r:id="rId1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A10E546-236F-4595-8571-40E87D736E9F}">
          <p14:sldIdLst>
            <p14:sldId id="256"/>
          </p14:sldIdLst>
        </p14:section>
        <p14:section name="Введение" id="{2C110544-8B41-43B2-A721-A38D32CE8DEB}">
          <p14:sldIdLst>
            <p14:sldId id="378"/>
            <p14:sldId id="384"/>
            <p14:sldId id="379"/>
            <p14:sldId id="380"/>
            <p14:sldId id="381"/>
            <p14:sldId id="382"/>
            <p14:sldId id="386"/>
            <p14:sldId id="387"/>
            <p14:sldId id="383"/>
          </p14:sldIdLst>
        </p14:section>
        <p14:section name="Что такое функциональные тесты" id="{8369ED73-59BD-4F21-88B5-C88B5364B868}">
          <p14:sldIdLst>
            <p14:sldId id="388"/>
            <p14:sldId id="389"/>
            <p14:sldId id="385"/>
          </p14:sldIdLst>
        </p14:section>
        <p14:section name="SUT" id="{C50F7F6F-B2DB-4C9A-BD2A-504DF30A4A22}">
          <p14:sldIdLst>
            <p14:sldId id="257"/>
            <p14:sldId id="258"/>
            <p14:sldId id="259"/>
          </p14:sldIdLst>
        </p14:section>
        <p14:section name="Как создавать функциональные тесты" id="{852D6A3C-75F4-4724-A898-5C45DA44C48B}">
          <p14:sldIdLst>
            <p14:sldId id="390"/>
            <p14:sldId id="391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73"/>
            <p14:sldId id="274"/>
            <p14:sldId id="270"/>
            <p14:sldId id="313"/>
            <p14:sldId id="279"/>
            <p14:sldId id="280"/>
            <p14:sldId id="281"/>
            <p14:sldId id="282"/>
            <p14:sldId id="283"/>
            <p14:sldId id="284"/>
            <p14:sldId id="285"/>
            <p14:sldId id="294"/>
            <p14:sldId id="297"/>
            <p14:sldId id="295"/>
            <p14:sldId id="296"/>
          </p14:sldIdLst>
        </p14:section>
        <p14:section name="Ef Core" id="{59B12B98-D60D-4AF1-9A0B-C00D5A61793F}">
          <p14:sldIdLst>
            <p14:sldId id="275"/>
            <p14:sldId id="277"/>
            <p14:sldId id="289"/>
            <p14:sldId id="278"/>
            <p14:sldId id="290"/>
            <p14:sldId id="291"/>
            <p14:sldId id="292"/>
            <p14:sldId id="307"/>
            <p14:sldId id="343"/>
            <p14:sldId id="308"/>
            <p14:sldId id="344"/>
            <p14:sldId id="345"/>
            <p14:sldId id="346"/>
            <p14:sldId id="347"/>
            <p14:sldId id="311"/>
          </p14:sldIdLst>
        </p14:section>
        <p14:section name="Http" id="{697F7F89-FD00-4E66-89C1-01BDF57DD100}">
          <p14:sldIdLst>
            <p14:sldId id="315"/>
            <p14:sldId id="314"/>
            <p14:sldId id="336"/>
            <p14:sldId id="337"/>
            <p14:sldId id="338"/>
            <p14:sldId id="339"/>
            <p14:sldId id="320"/>
            <p14:sldId id="321"/>
            <p14:sldId id="322"/>
            <p14:sldId id="323"/>
            <p14:sldId id="312"/>
            <p14:sldId id="324"/>
            <p14:sldId id="325"/>
            <p14:sldId id="326"/>
            <p14:sldId id="327"/>
            <p14:sldId id="329"/>
            <p14:sldId id="330"/>
            <p14:sldId id="331"/>
            <p14:sldId id="332"/>
            <p14:sldId id="333"/>
            <p14:sldId id="334"/>
            <p14:sldId id="335"/>
            <p14:sldId id="340"/>
            <p14:sldId id="341"/>
            <p14:sldId id="342"/>
          </p14:sldIdLst>
        </p14:section>
        <p14:section name="Other" id="{7498BE68-D7B3-4533-A557-8E8540944E6D}">
          <p14:sldIdLst>
            <p14:sldId id="348"/>
            <p14:sldId id="349"/>
          </p14:sldIdLst>
        </p14:section>
        <p14:section name="Как сделать их понятными для не программистов" id="{A1B069FB-2E1C-41F4-B20E-43663093EEAB}">
          <p14:sldIdLst>
            <p14:sldId id="375"/>
            <p14:sldId id="350"/>
            <p14:sldId id="376"/>
            <p14:sldId id="352"/>
            <p14:sldId id="351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5"/>
            <p14:sldId id="364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  <p14:section name="Заключение" id="{3ACD4C3D-28A4-45AF-B0E7-987189A7DDC5}">
          <p14:sldIdLst>
            <p14:sldId id="374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78" autoAdjust="0"/>
  </p:normalViewPr>
  <p:slideViewPr>
    <p:cSldViewPr snapToGrid="0">
      <p:cViewPr varScale="1">
        <p:scale>
          <a:sx n="95" d="100"/>
          <a:sy n="95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DB054-1A7F-4437-9AD2-4487A725D26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9059F1-41D4-4FA2-B9FF-40957AFF5194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66826A11-BF0B-4160-9EFA-791DD6E71642}" type="parTrans" cxnId="{DBADDBAF-98FD-46FD-AE6B-BC67B11E265A}">
      <dgm:prSet/>
      <dgm:spPr/>
      <dgm:t>
        <a:bodyPr/>
        <a:lstStyle/>
        <a:p>
          <a:endParaRPr lang="en-US"/>
        </a:p>
      </dgm:t>
    </dgm:pt>
    <dgm:pt modelId="{348662F8-B6BC-4708-A3E7-EF40C9B77354}" type="sibTrans" cxnId="{DBADDBAF-98FD-46FD-AE6B-BC67B11E265A}">
      <dgm:prSet/>
      <dgm:spPr/>
      <dgm:t>
        <a:bodyPr/>
        <a:lstStyle/>
        <a:p>
          <a:endParaRPr lang="en-US"/>
        </a:p>
      </dgm:t>
    </dgm:pt>
    <dgm:pt modelId="{72306BC4-BA32-4FC6-BC39-847878D81FC7}">
      <dgm:prSet phldrT="[Text]"/>
      <dgm:spPr/>
      <dgm:t>
        <a:bodyPr/>
        <a:lstStyle/>
        <a:p>
          <a:r>
            <a:rPr lang="en-US" dirty="0"/>
            <a:t>Tests</a:t>
          </a:r>
        </a:p>
      </dgm:t>
    </dgm:pt>
    <dgm:pt modelId="{F03F80CC-03C2-4E30-8227-2B87EA415236}" type="parTrans" cxnId="{70DB83A9-225A-42D1-A802-100C574BC558}">
      <dgm:prSet/>
      <dgm:spPr/>
      <dgm:t>
        <a:bodyPr/>
        <a:lstStyle/>
        <a:p>
          <a:endParaRPr lang="en-US"/>
        </a:p>
      </dgm:t>
    </dgm:pt>
    <dgm:pt modelId="{620BAACA-9928-472D-9909-569C06A1F6A4}" type="sibTrans" cxnId="{70DB83A9-225A-42D1-A802-100C574BC558}">
      <dgm:prSet/>
      <dgm:spPr/>
      <dgm:t>
        <a:bodyPr/>
        <a:lstStyle/>
        <a:p>
          <a:endParaRPr lang="en-US"/>
        </a:p>
      </dgm:t>
    </dgm:pt>
    <dgm:pt modelId="{AA493343-EE3D-4658-9006-080E90626F1E}">
      <dgm:prSet phldrT="[Text]"/>
      <dgm:spPr/>
      <dgm:t>
        <a:bodyPr/>
        <a:lstStyle/>
        <a:p>
          <a:r>
            <a:rPr lang="en-US" dirty="0" err="1"/>
            <a:t>Tests.Functional</a:t>
          </a:r>
          <a:endParaRPr lang="en-US" dirty="0"/>
        </a:p>
      </dgm:t>
    </dgm:pt>
    <dgm:pt modelId="{935B369A-396D-42C2-992D-CBEE53B9D0E8}" type="parTrans" cxnId="{AE642EDA-3D62-4E77-B4A5-1556FF34B45A}">
      <dgm:prSet/>
      <dgm:spPr/>
      <dgm:t>
        <a:bodyPr/>
        <a:lstStyle/>
        <a:p>
          <a:endParaRPr lang="en-US"/>
        </a:p>
      </dgm:t>
    </dgm:pt>
    <dgm:pt modelId="{B004E89C-1C3D-4706-9F0B-5F048EB933BC}" type="sibTrans" cxnId="{AE642EDA-3D62-4E77-B4A5-1556FF34B45A}">
      <dgm:prSet/>
      <dgm:spPr/>
      <dgm:t>
        <a:bodyPr/>
        <a:lstStyle/>
        <a:p>
          <a:endParaRPr lang="en-US"/>
        </a:p>
      </dgm:t>
    </dgm:pt>
    <dgm:pt modelId="{1FA8E81C-3B65-4009-B325-FAE30DC87899}" type="pres">
      <dgm:prSet presAssocID="{27FDB054-1A7F-4437-9AD2-4487A725D2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E92EE38-2348-4D5B-8E35-10708337718E}" type="pres">
      <dgm:prSet presAssocID="{719059F1-41D4-4FA2-B9FF-40957AFF5194}" presName="centerShape" presStyleLbl="node0" presStyleIdx="0" presStyleCnt="1"/>
      <dgm:spPr/>
    </dgm:pt>
    <dgm:pt modelId="{B226910F-0C1C-4149-BA19-1319CC442925}" type="pres">
      <dgm:prSet presAssocID="{F03F80CC-03C2-4E30-8227-2B87EA415236}" presName="parTrans" presStyleLbl="bgSibTrans2D1" presStyleIdx="0" presStyleCnt="2"/>
      <dgm:spPr/>
    </dgm:pt>
    <dgm:pt modelId="{3F214586-1DA4-4D7F-B0F0-9CB5FBF94738}" type="pres">
      <dgm:prSet presAssocID="{72306BC4-BA32-4FC6-BC39-847878D81FC7}" presName="node" presStyleLbl="node1" presStyleIdx="0" presStyleCnt="2">
        <dgm:presLayoutVars>
          <dgm:bulletEnabled val="1"/>
        </dgm:presLayoutVars>
      </dgm:prSet>
      <dgm:spPr/>
    </dgm:pt>
    <dgm:pt modelId="{54B50686-0A8A-460E-86ED-BF46DF6AFED5}" type="pres">
      <dgm:prSet presAssocID="{935B369A-396D-42C2-992D-CBEE53B9D0E8}" presName="parTrans" presStyleLbl="bgSibTrans2D1" presStyleIdx="1" presStyleCnt="2"/>
      <dgm:spPr/>
    </dgm:pt>
    <dgm:pt modelId="{EA3A0ED9-C8B9-42FB-B675-EF1B27761061}" type="pres">
      <dgm:prSet presAssocID="{AA493343-EE3D-4658-9006-080E90626F1E}" presName="node" presStyleLbl="node1" presStyleIdx="1" presStyleCnt="2">
        <dgm:presLayoutVars>
          <dgm:bulletEnabled val="1"/>
        </dgm:presLayoutVars>
      </dgm:prSet>
      <dgm:spPr/>
    </dgm:pt>
  </dgm:ptLst>
  <dgm:cxnLst>
    <dgm:cxn modelId="{668D493A-EB62-479B-BA22-BA1C3EDA98A9}" type="presOf" srcId="{AA493343-EE3D-4658-9006-080E90626F1E}" destId="{EA3A0ED9-C8B9-42FB-B675-EF1B27761061}" srcOrd="0" destOrd="0" presId="urn:microsoft.com/office/officeart/2005/8/layout/radial4"/>
    <dgm:cxn modelId="{EEAC2A56-D228-4232-AD5B-E3E6795C940C}" type="presOf" srcId="{F03F80CC-03C2-4E30-8227-2B87EA415236}" destId="{B226910F-0C1C-4149-BA19-1319CC442925}" srcOrd="0" destOrd="0" presId="urn:microsoft.com/office/officeart/2005/8/layout/radial4"/>
    <dgm:cxn modelId="{52A6047E-F8BD-495C-96FA-8F6C693F0CF6}" type="presOf" srcId="{72306BC4-BA32-4FC6-BC39-847878D81FC7}" destId="{3F214586-1DA4-4D7F-B0F0-9CB5FBF94738}" srcOrd="0" destOrd="0" presId="urn:microsoft.com/office/officeart/2005/8/layout/radial4"/>
    <dgm:cxn modelId="{EACEC67E-8AB1-4757-B739-A948F512C183}" type="presOf" srcId="{719059F1-41D4-4FA2-B9FF-40957AFF5194}" destId="{EE92EE38-2348-4D5B-8E35-10708337718E}" srcOrd="0" destOrd="0" presId="urn:microsoft.com/office/officeart/2005/8/layout/radial4"/>
    <dgm:cxn modelId="{893BFC90-04C1-4093-878F-11B677630210}" type="presOf" srcId="{27FDB054-1A7F-4437-9AD2-4487A725D26D}" destId="{1FA8E81C-3B65-4009-B325-FAE30DC87899}" srcOrd="0" destOrd="0" presId="urn:microsoft.com/office/officeart/2005/8/layout/radial4"/>
    <dgm:cxn modelId="{71672DA4-7C63-43EC-9D16-1EE74E114419}" type="presOf" srcId="{935B369A-396D-42C2-992D-CBEE53B9D0E8}" destId="{54B50686-0A8A-460E-86ED-BF46DF6AFED5}" srcOrd="0" destOrd="0" presId="urn:microsoft.com/office/officeart/2005/8/layout/radial4"/>
    <dgm:cxn modelId="{70DB83A9-225A-42D1-A802-100C574BC558}" srcId="{719059F1-41D4-4FA2-B9FF-40957AFF5194}" destId="{72306BC4-BA32-4FC6-BC39-847878D81FC7}" srcOrd="0" destOrd="0" parTransId="{F03F80CC-03C2-4E30-8227-2B87EA415236}" sibTransId="{620BAACA-9928-472D-9909-569C06A1F6A4}"/>
    <dgm:cxn modelId="{DBADDBAF-98FD-46FD-AE6B-BC67B11E265A}" srcId="{27FDB054-1A7F-4437-9AD2-4487A725D26D}" destId="{719059F1-41D4-4FA2-B9FF-40957AFF5194}" srcOrd="0" destOrd="0" parTransId="{66826A11-BF0B-4160-9EFA-791DD6E71642}" sibTransId="{348662F8-B6BC-4708-A3E7-EF40C9B77354}"/>
    <dgm:cxn modelId="{AE642EDA-3D62-4E77-B4A5-1556FF34B45A}" srcId="{719059F1-41D4-4FA2-B9FF-40957AFF5194}" destId="{AA493343-EE3D-4658-9006-080E90626F1E}" srcOrd="1" destOrd="0" parTransId="{935B369A-396D-42C2-992D-CBEE53B9D0E8}" sibTransId="{B004E89C-1C3D-4706-9F0B-5F048EB933BC}"/>
    <dgm:cxn modelId="{9FC9FAD2-ADD8-4249-8099-9EE764FE3F16}" type="presParOf" srcId="{1FA8E81C-3B65-4009-B325-FAE30DC87899}" destId="{EE92EE38-2348-4D5B-8E35-10708337718E}" srcOrd="0" destOrd="0" presId="urn:microsoft.com/office/officeart/2005/8/layout/radial4"/>
    <dgm:cxn modelId="{C6100019-AC7D-4CC8-A543-6711D6B3FF99}" type="presParOf" srcId="{1FA8E81C-3B65-4009-B325-FAE30DC87899}" destId="{B226910F-0C1C-4149-BA19-1319CC442925}" srcOrd="1" destOrd="0" presId="urn:microsoft.com/office/officeart/2005/8/layout/radial4"/>
    <dgm:cxn modelId="{D5371F04-B68F-42F3-A58E-470A803644C6}" type="presParOf" srcId="{1FA8E81C-3B65-4009-B325-FAE30DC87899}" destId="{3F214586-1DA4-4D7F-B0F0-9CB5FBF94738}" srcOrd="2" destOrd="0" presId="urn:microsoft.com/office/officeart/2005/8/layout/radial4"/>
    <dgm:cxn modelId="{A0183ED2-CA09-4133-93C7-7067C00F267A}" type="presParOf" srcId="{1FA8E81C-3B65-4009-B325-FAE30DC87899}" destId="{54B50686-0A8A-460E-86ED-BF46DF6AFED5}" srcOrd="3" destOrd="0" presId="urn:microsoft.com/office/officeart/2005/8/layout/radial4"/>
    <dgm:cxn modelId="{DCD5E783-B754-4FD9-8E3C-A06F4F616495}" type="presParOf" srcId="{1FA8E81C-3B65-4009-B325-FAE30DC87899}" destId="{EA3A0ED9-C8B9-42FB-B675-EF1B27761061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FDB054-1A7F-4437-9AD2-4487A725D26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9059F1-41D4-4FA2-B9FF-40957AFF5194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66826A11-BF0B-4160-9EFA-791DD6E71642}" type="parTrans" cxnId="{DBADDBAF-98FD-46FD-AE6B-BC67B11E265A}">
      <dgm:prSet/>
      <dgm:spPr/>
      <dgm:t>
        <a:bodyPr/>
        <a:lstStyle/>
        <a:p>
          <a:endParaRPr lang="en-US"/>
        </a:p>
      </dgm:t>
    </dgm:pt>
    <dgm:pt modelId="{348662F8-B6BC-4708-A3E7-EF40C9B77354}" type="sibTrans" cxnId="{DBADDBAF-98FD-46FD-AE6B-BC67B11E265A}">
      <dgm:prSet/>
      <dgm:spPr/>
      <dgm:t>
        <a:bodyPr/>
        <a:lstStyle/>
        <a:p>
          <a:endParaRPr lang="en-US"/>
        </a:p>
      </dgm:t>
    </dgm:pt>
    <dgm:pt modelId="{72306BC4-BA32-4FC6-BC39-847878D81FC7}">
      <dgm:prSet phldrT="[Text]"/>
      <dgm:spPr/>
      <dgm:t>
        <a:bodyPr/>
        <a:lstStyle/>
        <a:p>
          <a:r>
            <a:rPr lang="en-US" dirty="0"/>
            <a:t>Tests</a:t>
          </a:r>
        </a:p>
      </dgm:t>
    </dgm:pt>
    <dgm:pt modelId="{F03F80CC-03C2-4E30-8227-2B87EA415236}" type="parTrans" cxnId="{70DB83A9-225A-42D1-A802-100C574BC558}">
      <dgm:prSet/>
      <dgm:spPr/>
      <dgm:t>
        <a:bodyPr/>
        <a:lstStyle/>
        <a:p>
          <a:endParaRPr lang="en-US"/>
        </a:p>
      </dgm:t>
    </dgm:pt>
    <dgm:pt modelId="{620BAACA-9928-472D-9909-569C06A1F6A4}" type="sibTrans" cxnId="{70DB83A9-225A-42D1-A802-100C574BC558}">
      <dgm:prSet/>
      <dgm:spPr/>
      <dgm:t>
        <a:bodyPr/>
        <a:lstStyle/>
        <a:p>
          <a:endParaRPr lang="en-US"/>
        </a:p>
      </dgm:t>
    </dgm:pt>
    <dgm:pt modelId="{AA493343-EE3D-4658-9006-080E90626F1E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Tests.Functional</a:t>
          </a:r>
          <a:endParaRPr lang="en-US" dirty="0"/>
        </a:p>
      </dgm:t>
    </dgm:pt>
    <dgm:pt modelId="{935B369A-396D-42C2-992D-CBEE53B9D0E8}" type="parTrans" cxnId="{AE642EDA-3D62-4E77-B4A5-1556FF34B45A}">
      <dgm:prSet/>
      <dgm:spPr/>
      <dgm:t>
        <a:bodyPr/>
        <a:lstStyle/>
        <a:p>
          <a:endParaRPr lang="en-US"/>
        </a:p>
      </dgm:t>
    </dgm:pt>
    <dgm:pt modelId="{B004E89C-1C3D-4706-9F0B-5F048EB933BC}" type="sibTrans" cxnId="{AE642EDA-3D62-4E77-B4A5-1556FF34B45A}">
      <dgm:prSet/>
      <dgm:spPr/>
      <dgm:t>
        <a:bodyPr/>
        <a:lstStyle/>
        <a:p>
          <a:endParaRPr lang="en-US"/>
        </a:p>
      </dgm:t>
    </dgm:pt>
    <dgm:pt modelId="{1FA8E81C-3B65-4009-B325-FAE30DC87899}" type="pres">
      <dgm:prSet presAssocID="{27FDB054-1A7F-4437-9AD2-4487A725D2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E92EE38-2348-4D5B-8E35-10708337718E}" type="pres">
      <dgm:prSet presAssocID="{719059F1-41D4-4FA2-B9FF-40957AFF5194}" presName="centerShape" presStyleLbl="node0" presStyleIdx="0" presStyleCnt="1"/>
      <dgm:spPr/>
    </dgm:pt>
    <dgm:pt modelId="{B226910F-0C1C-4149-BA19-1319CC442925}" type="pres">
      <dgm:prSet presAssocID="{F03F80CC-03C2-4E30-8227-2B87EA415236}" presName="parTrans" presStyleLbl="bgSibTrans2D1" presStyleIdx="0" presStyleCnt="2"/>
      <dgm:spPr/>
    </dgm:pt>
    <dgm:pt modelId="{3F214586-1DA4-4D7F-B0F0-9CB5FBF94738}" type="pres">
      <dgm:prSet presAssocID="{72306BC4-BA32-4FC6-BC39-847878D81FC7}" presName="node" presStyleLbl="node1" presStyleIdx="0" presStyleCnt="2">
        <dgm:presLayoutVars>
          <dgm:bulletEnabled val="1"/>
        </dgm:presLayoutVars>
      </dgm:prSet>
      <dgm:spPr/>
    </dgm:pt>
    <dgm:pt modelId="{54B50686-0A8A-460E-86ED-BF46DF6AFED5}" type="pres">
      <dgm:prSet presAssocID="{935B369A-396D-42C2-992D-CBEE53B9D0E8}" presName="parTrans" presStyleLbl="bgSibTrans2D1" presStyleIdx="1" presStyleCnt="2"/>
      <dgm:spPr/>
    </dgm:pt>
    <dgm:pt modelId="{EA3A0ED9-C8B9-42FB-B675-EF1B27761061}" type="pres">
      <dgm:prSet presAssocID="{AA493343-EE3D-4658-9006-080E90626F1E}" presName="node" presStyleLbl="node1" presStyleIdx="1" presStyleCnt="2">
        <dgm:presLayoutVars>
          <dgm:bulletEnabled val="1"/>
        </dgm:presLayoutVars>
      </dgm:prSet>
      <dgm:spPr/>
    </dgm:pt>
  </dgm:ptLst>
  <dgm:cxnLst>
    <dgm:cxn modelId="{668D493A-EB62-479B-BA22-BA1C3EDA98A9}" type="presOf" srcId="{AA493343-EE3D-4658-9006-080E90626F1E}" destId="{EA3A0ED9-C8B9-42FB-B675-EF1B27761061}" srcOrd="0" destOrd="0" presId="urn:microsoft.com/office/officeart/2005/8/layout/radial4"/>
    <dgm:cxn modelId="{EEAC2A56-D228-4232-AD5B-E3E6795C940C}" type="presOf" srcId="{F03F80CC-03C2-4E30-8227-2B87EA415236}" destId="{B226910F-0C1C-4149-BA19-1319CC442925}" srcOrd="0" destOrd="0" presId="urn:microsoft.com/office/officeart/2005/8/layout/radial4"/>
    <dgm:cxn modelId="{52A6047E-F8BD-495C-96FA-8F6C693F0CF6}" type="presOf" srcId="{72306BC4-BA32-4FC6-BC39-847878D81FC7}" destId="{3F214586-1DA4-4D7F-B0F0-9CB5FBF94738}" srcOrd="0" destOrd="0" presId="urn:microsoft.com/office/officeart/2005/8/layout/radial4"/>
    <dgm:cxn modelId="{EACEC67E-8AB1-4757-B739-A948F512C183}" type="presOf" srcId="{719059F1-41D4-4FA2-B9FF-40957AFF5194}" destId="{EE92EE38-2348-4D5B-8E35-10708337718E}" srcOrd="0" destOrd="0" presId="urn:microsoft.com/office/officeart/2005/8/layout/radial4"/>
    <dgm:cxn modelId="{893BFC90-04C1-4093-878F-11B677630210}" type="presOf" srcId="{27FDB054-1A7F-4437-9AD2-4487A725D26D}" destId="{1FA8E81C-3B65-4009-B325-FAE30DC87899}" srcOrd="0" destOrd="0" presId="urn:microsoft.com/office/officeart/2005/8/layout/radial4"/>
    <dgm:cxn modelId="{71672DA4-7C63-43EC-9D16-1EE74E114419}" type="presOf" srcId="{935B369A-396D-42C2-992D-CBEE53B9D0E8}" destId="{54B50686-0A8A-460E-86ED-BF46DF6AFED5}" srcOrd="0" destOrd="0" presId="urn:microsoft.com/office/officeart/2005/8/layout/radial4"/>
    <dgm:cxn modelId="{70DB83A9-225A-42D1-A802-100C574BC558}" srcId="{719059F1-41D4-4FA2-B9FF-40957AFF5194}" destId="{72306BC4-BA32-4FC6-BC39-847878D81FC7}" srcOrd="0" destOrd="0" parTransId="{F03F80CC-03C2-4E30-8227-2B87EA415236}" sibTransId="{620BAACA-9928-472D-9909-569C06A1F6A4}"/>
    <dgm:cxn modelId="{DBADDBAF-98FD-46FD-AE6B-BC67B11E265A}" srcId="{27FDB054-1A7F-4437-9AD2-4487A725D26D}" destId="{719059F1-41D4-4FA2-B9FF-40957AFF5194}" srcOrd="0" destOrd="0" parTransId="{66826A11-BF0B-4160-9EFA-791DD6E71642}" sibTransId="{348662F8-B6BC-4708-A3E7-EF40C9B77354}"/>
    <dgm:cxn modelId="{AE642EDA-3D62-4E77-B4A5-1556FF34B45A}" srcId="{719059F1-41D4-4FA2-B9FF-40957AFF5194}" destId="{AA493343-EE3D-4658-9006-080E90626F1E}" srcOrd="1" destOrd="0" parTransId="{935B369A-396D-42C2-992D-CBEE53B9D0E8}" sibTransId="{B004E89C-1C3D-4706-9F0B-5F048EB933BC}"/>
    <dgm:cxn modelId="{9FC9FAD2-ADD8-4249-8099-9EE764FE3F16}" type="presParOf" srcId="{1FA8E81C-3B65-4009-B325-FAE30DC87899}" destId="{EE92EE38-2348-4D5B-8E35-10708337718E}" srcOrd="0" destOrd="0" presId="urn:microsoft.com/office/officeart/2005/8/layout/radial4"/>
    <dgm:cxn modelId="{C6100019-AC7D-4CC8-A543-6711D6B3FF99}" type="presParOf" srcId="{1FA8E81C-3B65-4009-B325-FAE30DC87899}" destId="{B226910F-0C1C-4149-BA19-1319CC442925}" srcOrd="1" destOrd="0" presId="urn:microsoft.com/office/officeart/2005/8/layout/radial4"/>
    <dgm:cxn modelId="{D5371F04-B68F-42F3-A58E-470A803644C6}" type="presParOf" srcId="{1FA8E81C-3B65-4009-B325-FAE30DC87899}" destId="{3F214586-1DA4-4D7F-B0F0-9CB5FBF94738}" srcOrd="2" destOrd="0" presId="urn:microsoft.com/office/officeart/2005/8/layout/radial4"/>
    <dgm:cxn modelId="{A0183ED2-CA09-4133-93C7-7067C00F267A}" type="presParOf" srcId="{1FA8E81C-3B65-4009-B325-FAE30DC87899}" destId="{54B50686-0A8A-460E-86ED-BF46DF6AFED5}" srcOrd="3" destOrd="0" presId="urn:microsoft.com/office/officeart/2005/8/layout/radial4"/>
    <dgm:cxn modelId="{DCD5E783-B754-4FD9-8E3C-A06F4F616495}" type="presParOf" srcId="{1FA8E81C-3B65-4009-B325-FAE30DC87899}" destId="{EA3A0ED9-C8B9-42FB-B675-EF1B27761061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14D768-C772-4082-B640-67C20CA27B0A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EDEAA0D-629B-4DD5-812E-84BC0E6810FD}">
      <dgm:prSet/>
      <dgm:spPr/>
      <dgm:t>
        <a:bodyPr/>
        <a:lstStyle/>
        <a:p>
          <a:pPr>
            <a:defRPr cap="all"/>
          </a:pPr>
          <a:r>
            <a:rPr lang="en-US"/>
            <a:t>DB</a:t>
          </a:r>
        </a:p>
      </dgm:t>
    </dgm:pt>
    <dgm:pt modelId="{FD56E8E3-A033-4AED-8D53-7FBB881B30A7}" type="parTrans" cxnId="{D7F07330-B211-4DC1-8163-7F7B95100CD4}">
      <dgm:prSet/>
      <dgm:spPr/>
      <dgm:t>
        <a:bodyPr/>
        <a:lstStyle/>
        <a:p>
          <a:endParaRPr lang="en-US"/>
        </a:p>
      </dgm:t>
    </dgm:pt>
    <dgm:pt modelId="{851F530C-FACF-4C33-99C3-5961CD001A40}" type="sibTrans" cxnId="{D7F07330-B211-4DC1-8163-7F7B95100CD4}">
      <dgm:prSet/>
      <dgm:spPr/>
      <dgm:t>
        <a:bodyPr/>
        <a:lstStyle/>
        <a:p>
          <a:endParaRPr lang="en-US"/>
        </a:p>
      </dgm:t>
    </dgm:pt>
    <dgm:pt modelId="{B7472CDB-5E95-43D4-81BA-DB523B87BF55}">
      <dgm:prSet/>
      <dgm:spPr/>
      <dgm:t>
        <a:bodyPr/>
        <a:lstStyle/>
        <a:p>
          <a:pPr>
            <a:defRPr cap="all"/>
          </a:pPr>
          <a:r>
            <a:rPr lang="en-US"/>
            <a:t>HTTP Services</a:t>
          </a:r>
        </a:p>
      </dgm:t>
    </dgm:pt>
    <dgm:pt modelId="{E3B48CE7-D964-4910-A28A-B6026C09B2AF}" type="parTrans" cxnId="{FDF08BC9-D570-435E-8844-F305CE4C9AFD}">
      <dgm:prSet/>
      <dgm:spPr/>
      <dgm:t>
        <a:bodyPr/>
        <a:lstStyle/>
        <a:p>
          <a:endParaRPr lang="en-US"/>
        </a:p>
      </dgm:t>
    </dgm:pt>
    <dgm:pt modelId="{252D5CE9-317A-4DA1-AD28-0006C1F28B98}" type="sibTrans" cxnId="{FDF08BC9-D570-435E-8844-F305CE4C9AFD}">
      <dgm:prSet/>
      <dgm:spPr/>
      <dgm:t>
        <a:bodyPr/>
        <a:lstStyle/>
        <a:p>
          <a:endParaRPr lang="en-US"/>
        </a:p>
      </dgm:t>
    </dgm:pt>
    <dgm:pt modelId="{1F094555-9B71-444C-B1E3-5CDF75790F13}">
      <dgm:prSet/>
      <dgm:spPr/>
      <dgm:t>
        <a:bodyPr/>
        <a:lstStyle/>
        <a:p>
          <a:pPr>
            <a:defRPr cap="all"/>
          </a:pPr>
          <a:r>
            <a:rPr lang="en-US"/>
            <a:t>etc.</a:t>
          </a:r>
        </a:p>
      </dgm:t>
    </dgm:pt>
    <dgm:pt modelId="{EE23697A-83E7-46CF-998C-A015339E400F}" type="parTrans" cxnId="{E6691C8B-E86A-4562-B77D-7CFF93C56C76}">
      <dgm:prSet/>
      <dgm:spPr/>
      <dgm:t>
        <a:bodyPr/>
        <a:lstStyle/>
        <a:p>
          <a:endParaRPr lang="en-US"/>
        </a:p>
      </dgm:t>
    </dgm:pt>
    <dgm:pt modelId="{53C9FA7B-7175-4BEE-B34A-9C9F810FEB80}" type="sibTrans" cxnId="{E6691C8B-E86A-4562-B77D-7CFF93C56C76}">
      <dgm:prSet/>
      <dgm:spPr/>
      <dgm:t>
        <a:bodyPr/>
        <a:lstStyle/>
        <a:p>
          <a:endParaRPr lang="en-US"/>
        </a:p>
      </dgm:t>
    </dgm:pt>
    <dgm:pt modelId="{FE8AA277-F9DA-4B08-88CD-C7DD0BB41E79}" type="pres">
      <dgm:prSet presAssocID="{D814D768-C772-4082-B640-67C20CA27B0A}" presName="root" presStyleCnt="0">
        <dgm:presLayoutVars>
          <dgm:dir/>
          <dgm:resizeHandles val="exact"/>
        </dgm:presLayoutVars>
      </dgm:prSet>
      <dgm:spPr/>
    </dgm:pt>
    <dgm:pt modelId="{F00E061B-ECA6-438C-A8FF-ABE2E6C3A952}" type="pres">
      <dgm:prSet presAssocID="{FEDEAA0D-629B-4DD5-812E-84BC0E6810FD}" presName="compNode" presStyleCnt="0"/>
      <dgm:spPr/>
    </dgm:pt>
    <dgm:pt modelId="{3BB61308-0DBD-487F-9C5A-D6E83A7C5552}" type="pres">
      <dgm:prSet presAssocID="{FEDEAA0D-629B-4DD5-812E-84BC0E6810FD}" presName="iconBgRect" presStyleLbl="bgShp" presStyleIdx="0" presStyleCnt="3"/>
      <dgm:spPr/>
    </dgm:pt>
    <dgm:pt modelId="{CA44EFE4-83CB-4B9C-A04E-337B1E193754}" type="pres">
      <dgm:prSet presAssocID="{FEDEAA0D-629B-4DD5-812E-84BC0E6810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E784DE-1928-4815-A405-00619430531F}" type="pres">
      <dgm:prSet presAssocID="{FEDEAA0D-629B-4DD5-812E-84BC0E6810FD}" presName="spaceRect" presStyleCnt="0"/>
      <dgm:spPr/>
    </dgm:pt>
    <dgm:pt modelId="{0D968C81-FE5A-4401-A1B1-A8EE97ECBA4F}" type="pres">
      <dgm:prSet presAssocID="{FEDEAA0D-629B-4DD5-812E-84BC0E6810FD}" presName="textRect" presStyleLbl="revTx" presStyleIdx="0" presStyleCnt="3">
        <dgm:presLayoutVars>
          <dgm:chMax val="1"/>
          <dgm:chPref val="1"/>
        </dgm:presLayoutVars>
      </dgm:prSet>
      <dgm:spPr/>
    </dgm:pt>
    <dgm:pt modelId="{470D64A5-2CAF-429F-88B6-7F6D1886222F}" type="pres">
      <dgm:prSet presAssocID="{851F530C-FACF-4C33-99C3-5961CD001A40}" presName="sibTrans" presStyleCnt="0"/>
      <dgm:spPr/>
    </dgm:pt>
    <dgm:pt modelId="{1879F76E-AD3B-4B5E-9E93-D852B18D3C5C}" type="pres">
      <dgm:prSet presAssocID="{B7472CDB-5E95-43D4-81BA-DB523B87BF55}" presName="compNode" presStyleCnt="0"/>
      <dgm:spPr/>
    </dgm:pt>
    <dgm:pt modelId="{EF3D3D16-621C-4CC3-9F3F-C52868C5CFFE}" type="pres">
      <dgm:prSet presAssocID="{B7472CDB-5E95-43D4-81BA-DB523B87BF55}" presName="iconBgRect" presStyleLbl="bgShp" presStyleIdx="1" presStyleCnt="3"/>
      <dgm:spPr/>
    </dgm:pt>
    <dgm:pt modelId="{0CAAAC03-8F5C-4196-937A-347AED9B6DE3}" type="pres">
      <dgm:prSet presAssocID="{B7472CDB-5E95-43D4-81BA-DB523B87BF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0DBC8BF-DEF0-4BF7-B83F-83D2904DD18A}" type="pres">
      <dgm:prSet presAssocID="{B7472CDB-5E95-43D4-81BA-DB523B87BF55}" presName="spaceRect" presStyleCnt="0"/>
      <dgm:spPr/>
    </dgm:pt>
    <dgm:pt modelId="{9AC5D0E2-00AA-4905-8D98-CF8BC9A8C58C}" type="pres">
      <dgm:prSet presAssocID="{B7472CDB-5E95-43D4-81BA-DB523B87BF55}" presName="textRect" presStyleLbl="revTx" presStyleIdx="1" presStyleCnt="3">
        <dgm:presLayoutVars>
          <dgm:chMax val="1"/>
          <dgm:chPref val="1"/>
        </dgm:presLayoutVars>
      </dgm:prSet>
      <dgm:spPr/>
    </dgm:pt>
    <dgm:pt modelId="{2EE33152-19A6-4FB3-8C36-C3742FC5C6C8}" type="pres">
      <dgm:prSet presAssocID="{252D5CE9-317A-4DA1-AD28-0006C1F28B98}" presName="sibTrans" presStyleCnt="0"/>
      <dgm:spPr/>
    </dgm:pt>
    <dgm:pt modelId="{06084ADA-8FF3-4EAA-9CFD-8B68FE417A0B}" type="pres">
      <dgm:prSet presAssocID="{1F094555-9B71-444C-B1E3-5CDF75790F13}" presName="compNode" presStyleCnt="0"/>
      <dgm:spPr/>
    </dgm:pt>
    <dgm:pt modelId="{24E37A89-137A-4E85-B615-8CE45BB30795}" type="pres">
      <dgm:prSet presAssocID="{1F094555-9B71-444C-B1E3-5CDF75790F13}" presName="iconBgRect" presStyleLbl="bgShp" presStyleIdx="2" presStyleCnt="3"/>
      <dgm:spPr/>
    </dgm:pt>
    <dgm:pt modelId="{E147B9B3-57DB-473D-AB93-D9426241C209}" type="pres">
      <dgm:prSet presAssocID="{1F094555-9B71-444C-B1E3-5CDF75790F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5A8D1ED5-55BC-4E81-A66B-AC3363D39913}" type="pres">
      <dgm:prSet presAssocID="{1F094555-9B71-444C-B1E3-5CDF75790F13}" presName="spaceRect" presStyleCnt="0"/>
      <dgm:spPr/>
    </dgm:pt>
    <dgm:pt modelId="{33CA82B5-048F-4287-B148-8E8D9861EA6B}" type="pres">
      <dgm:prSet presAssocID="{1F094555-9B71-444C-B1E3-5CDF75790F1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7F07330-B211-4DC1-8163-7F7B95100CD4}" srcId="{D814D768-C772-4082-B640-67C20CA27B0A}" destId="{FEDEAA0D-629B-4DD5-812E-84BC0E6810FD}" srcOrd="0" destOrd="0" parTransId="{FD56E8E3-A033-4AED-8D53-7FBB881B30A7}" sibTransId="{851F530C-FACF-4C33-99C3-5961CD001A40}"/>
    <dgm:cxn modelId="{A32A8943-AE70-440E-8778-E50589D2877F}" type="presOf" srcId="{B7472CDB-5E95-43D4-81BA-DB523B87BF55}" destId="{9AC5D0E2-00AA-4905-8D98-CF8BC9A8C58C}" srcOrd="0" destOrd="0" presId="urn:microsoft.com/office/officeart/2018/5/layout/IconCircleLabelList"/>
    <dgm:cxn modelId="{E6691C8B-E86A-4562-B77D-7CFF93C56C76}" srcId="{D814D768-C772-4082-B640-67C20CA27B0A}" destId="{1F094555-9B71-444C-B1E3-5CDF75790F13}" srcOrd="2" destOrd="0" parTransId="{EE23697A-83E7-46CF-998C-A015339E400F}" sibTransId="{53C9FA7B-7175-4BEE-B34A-9C9F810FEB80}"/>
    <dgm:cxn modelId="{E5085798-D4E0-400F-8E58-56FFA0B96A2D}" type="presOf" srcId="{D814D768-C772-4082-B640-67C20CA27B0A}" destId="{FE8AA277-F9DA-4B08-88CD-C7DD0BB41E79}" srcOrd="0" destOrd="0" presId="urn:microsoft.com/office/officeart/2018/5/layout/IconCircleLabelList"/>
    <dgm:cxn modelId="{8704A59F-72B6-4E3A-8761-DDD8595A9543}" type="presOf" srcId="{FEDEAA0D-629B-4DD5-812E-84BC0E6810FD}" destId="{0D968C81-FE5A-4401-A1B1-A8EE97ECBA4F}" srcOrd="0" destOrd="0" presId="urn:microsoft.com/office/officeart/2018/5/layout/IconCircleLabelList"/>
    <dgm:cxn modelId="{810B8BBD-2E94-4844-9DA9-0FB16B514B2C}" type="presOf" srcId="{1F094555-9B71-444C-B1E3-5CDF75790F13}" destId="{33CA82B5-048F-4287-B148-8E8D9861EA6B}" srcOrd="0" destOrd="0" presId="urn:microsoft.com/office/officeart/2018/5/layout/IconCircleLabelList"/>
    <dgm:cxn modelId="{FDF08BC9-D570-435E-8844-F305CE4C9AFD}" srcId="{D814D768-C772-4082-B640-67C20CA27B0A}" destId="{B7472CDB-5E95-43D4-81BA-DB523B87BF55}" srcOrd="1" destOrd="0" parTransId="{E3B48CE7-D964-4910-A28A-B6026C09B2AF}" sibTransId="{252D5CE9-317A-4DA1-AD28-0006C1F28B98}"/>
    <dgm:cxn modelId="{5BC071CE-5745-4A40-A1A7-40249AC71B8D}" type="presParOf" srcId="{FE8AA277-F9DA-4B08-88CD-C7DD0BB41E79}" destId="{F00E061B-ECA6-438C-A8FF-ABE2E6C3A952}" srcOrd="0" destOrd="0" presId="urn:microsoft.com/office/officeart/2018/5/layout/IconCircleLabelList"/>
    <dgm:cxn modelId="{78868A14-1D30-4C3A-A5BF-A28CC5FDFC01}" type="presParOf" srcId="{F00E061B-ECA6-438C-A8FF-ABE2E6C3A952}" destId="{3BB61308-0DBD-487F-9C5A-D6E83A7C5552}" srcOrd="0" destOrd="0" presId="urn:microsoft.com/office/officeart/2018/5/layout/IconCircleLabelList"/>
    <dgm:cxn modelId="{98BF3F9B-B7A2-4EB9-85CD-115459C1BEBE}" type="presParOf" srcId="{F00E061B-ECA6-438C-A8FF-ABE2E6C3A952}" destId="{CA44EFE4-83CB-4B9C-A04E-337B1E193754}" srcOrd="1" destOrd="0" presId="urn:microsoft.com/office/officeart/2018/5/layout/IconCircleLabelList"/>
    <dgm:cxn modelId="{B8C0828A-315B-49D4-9F88-F1DBE7B19871}" type="presParOf" srcId="{F00E061B-ECA6-438C-A8FF-ABE2E6C3A952}" destId="{51E784DE-1928-4815-A405-00619430531F}" srcOrd="2" destOrd="0" presId="urn:microsoft.com/office/officeart/2018/5/layout/IconCircleLabelList"/>
    <dgm:cxn modelId="{F0E8C40F-83FE-4CB1-8A3E-772B4A3835D0}" type="presParOf" srcId="{F00E061B-ECA6-438C-A8FF-ABE2E6C3A952}" destId="{0D968C81-FE5A-4401-A1B1-A8EE97ECBA4F}" srcOrd="3" destOrd="0" presId="urn:microsoft.com/office/officeart/2018/5/layout/IconCircleLabelList"/>
    <dgm:cxn modelId="{AEB5FD40-6928-487E-AB79-60E6A5724D9E}" type="presParOf" srcId="{FE8AA277-F9DA-4B08-88CD-C7DD0BB41E79}" destId="{470D64A5-2CAF-429F-88B6-7F6D1886222F}" srcOrd="1" destOrd="0" presId="urn:microsoft.com/office/officeart/2018/5/layout/IconCircleLabelList"/>
    <dgm:cxn modelId="{17CD1DE6-F722-4F97-A5D5-AC95AE823760}" type="presParOf" srcId="{FE8AA277-F9DA-4B08-88CD-C7DD0BB41E79}" destId="{1879F76E-AD3B-4B5E-9E93-D852B18D3C5C}" srcOrd="2" destOrd="0" presId="urn:microsoft.com/office/officeart/2018/5/layout/IconCircleLabelList"/>
    <dgm:cxn modelId="{6E698375-FA91-4244-B121-93998F621A8B}" type="presParOf" srcId="{1879F76E-AD3B-4B5E-9E93-D852B18D3C5C}" destId="{EF3D3D16-621C-4CC3-9F3F-C52868C5CFFE}" srcOrd="0" destOrd="0" presId="urn:microsoft.com/office/officeart/2018/5/layout/IconCircleLabelList"/>
    <dgm:cxn modelId="{2DF2464F-AF68-445E-9DDC-92B428EC7530}" type="presParOf" srcId="{1879F76E-AD3B-4B5E-9E93-D852B18D3C5C}" destId="{0CAAAC03-8F5C-4196-937A-347AED9B6DE3}" srcOrd="1" destOrd="0" presId="urn:microsoft.com/office/officeart/2018/5/layout/IconCircleLabelList"/>
    <dgm:cxn modelId="{399C8DBA-68C7-44B9-871C-F86A3907CF68}" type="presParOf" srcId="{1879F76E-AD3B-4B5E-9E93-D852B18D3C5C}" destId="{A0DBC8BF-DEF0-4BF7-B83F-83D2904DD18A}" srcOrd="2" destOrd="0" presId="urn:microsoft.com/office/officeart/2018/5/layout/IconCircleLabelList"/>
    <dgm:cxn modelId="{2A6BDFC1-C413-4F69-9BAD-E6EF41A73FAC}" type="presParOf" srcId="{1879F76E-AD3B-4B5E-9E93-D852B18D3C5C}" destId="{9AC5D0E2-00AA-4905-8D98-CF8BC9A8C58C}" srcOrd="3" destOrd="0" presId="urn:microsoft.com/office/officeart/2018/5/layout/IconCircleLabelList"/>
    <dgm:cxn modelId="{C07CBDEB-6570-43C6-A70C-3E14CAF60534}" type="presParOf" srcId="{FE8AA277-F9DA-4B08-88CD-C7DD0BB41E79}" destId="{2EE33152-19A6-4FB3-8C36-C3742FC5C6C8}" srcOrd="3" destOrd="0" presId="urn:microsoft.com/office/officeart/2018/5/layout/IconCircleLabelList"/>
    <dgm:cxn modelId="{C0626DFF-4346-4381-A516-8279A5C2F853}" type="presParOf" srcId="{FE8AA277-F9DA-4B08-88CD-C7DD0BB41E79}" destId="{06084ADA-8FF3-4EAA-9CFD-8B68FE417A0B}" srcOrd="4" destOrd="0" presId="urn:microsoft.com/office/officeart/2018/5/layout/IconCircleLabelList"/>
    <dgm:cxn modelId="{E70B254B-46F3-47F5-9568-5BA2CCECC100}" type="presParOf" srcId="{06084ADA-8FF3-4EAA-9CFD-8B68FE417A0B}" destId="{24E37A89-137A-4E85-B615-8CE45BB30795}" srcOrd="0" destOrd="0" presId="urn:microsoft.com/office/officeart/2018/5/layout/IconCircleLabelList"/>
    <dgm:cxn modelId="{236BEEAC-0997-4A39-925C-BA1D5B789EED}" type="presParOf" srcId="{06084ADA-8FF3-4EAA-9CFD-8B68FE417A0B}" destId="{E147B9B3-57DB-473D-AB93-D9426241C209}" srcOrd="1" destOrd="0" presId="urn:microsoft.com/office/officeart/2018/5/layout/IconCircleLabelList"/>
    <dgm:cxn modelId="{8166DAB8-2E33-4095-A1BE-C76538A82237}" type="presParOf" srcId="{06084ADA-8FF3-4EAA-9CFD-8B68FE417A0B}" destId="{5A8D1ED5-55BC-4E81-A66B-AC3363D39913}" srcOrd="2" destOrd="0" presId="urn:microsoft.com/office/officeart/2018/5/layout/IconCircleLabelList"/>
    <dgm:cxn modelId="{049F5880-20F3-4411-B5C1-6EE5B7DB1F1A}" type="presParOf" srcId="{06084ADA-8FF3-4EAA-9CFD-8B68FE417A0B}" destId="{33CA82B5-048F-4287-B148-8E8D9861EA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DC644E-962A-471F-B428-F237D3C0C9A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95C2B14-2D4D-4DE6-A519-97C86B50EAD5}">
      <dgm:prSet phldrT="[Текст]"/>
      <dgm:spPr/>
      <dgm:t>
        <a:bodyPr/>
        <a:lstStyle/>
        <a:p>
          <a:r>
            <a:rPr lang="ru-RU" dirty="0"/>
            <a:t>Заполнить </a:t>
          </a:r>
          <a:r>
            <a:rPr lang="en-US" dirty="0"/>
            <a:t>In</a:t>
          </a:r>
          <a:r>
            <a:rPr lang="ru-RU" dirty="0"/>
            <a:t>-</a:t>
          </a:r>
          <a:r>
            <a:rPr lang="en-US" dirty="0"/>
            <a:t>Memory DB </a:t>
          </a:r>
          <a:r>
            <a:rPr lang="ru-RU" dirty="0"/>
            <a:t>тестовыми данными</a:t>
          </a:r>
        </a:p>
      </dgm:t>
    </dgm:pt>
    <dgm:pt modelId="{F913A4E3-980C-4841-8FD5-973098ED44D9}" type="parTrans" cxnId="{864D060C-7853-4C8D-A431-719AC6A1635F}">
      <dgm:prSet/>
      <dgm:spPr/>
      <dgm:t>
        <a:bodyPr/>
        <a:lstStyle/>
        <a:p>
          <a:endParaRPr lang="ru-RU"/>
        </a:p>
      </dgm:t>
    </dgm:pt>
    <dgm:pt modelId="{8476E87A-9D4C-4839-A1F8-593A4AFA4DC0}" type="sibTrans" cxnId="{864D060C-7853-4C8D-A431-719AC6A1635F}">
      <dgm:prSet/>
      <dgm:spPr/>
      <dgm:t>
        <a:bodyPr/>
        <a:lstStyle/>
        <a:p>
          <a:endParaRPr lang="ru-RU"/>
        </a:p>
      </dgm:t>
    </dgm:pt>
    <dgm:pt modelId="{CF96157B-73CC-4342-9771-BBC49ED44BB9}">
      <dgm:prSet phldrT="[Текст]"/>
      <dgm:spPr/>
      <dgm:t>
        <a:bodyPr/>
        <a:lstStyle/>
        <a:p>
          <a:r>
            <a:rPr lang="ru-RU" dirty="0"/>
            <a:t>Передать </a:t>
          </a:r>
          <a:r>
            <a:rPr lang="en-US" dirty="0"/>
            <a:t>In</a:t>
          </a:r>
          <a:r>
            <a:rPr lang="ru-RU" dirty="0"/>
            <a:t>-</a:t>
          </a:r>
          <a:r>
            <a:rPr lang="en-US" dirty="0"/>
            <a:t>Memory </a:t>
          </a:r>
          <a:r>
            <a:rPr lang="en-US" dirty="0" err="1"/>
            <a:t>DbContext</a:t>
          </a:r>
          <a:r>
            <a:rPr lang="en-US" dirty="0"/>
            <a:t> </a:t>
          </a:r>
          <a:r>
            <a:rPr lang="ru-RU" dirty="0"/>
            <a:t>в приложение</a:t>
          </a:r>
        </a:p>
      </dgm:t>
    </dgm:pt>
    <dgm:pt modelId="{BBBFDD65-807B-4D76-BAD9-1E73E48305A6}" type="parTrans" cxnId="{7B2D677C-CB57-4589-A708-BEB02C567949}">
      <dgm:prSet/>
      <dgm:spPr/>
      <dgm:t>
        <a:bodyPr/>
        <a:lstStyle/>
        <a:p>
          <a:endParaRPr lang="ru-RU"/>
        </a:p>
      </dgm:t>
    </dgm:pt>
    <dgm:pt modelId="{3E78D489-F337-40D5-868D-655206402010}" type="sibTrans" cxnId="{7B2D677C-CB57-4589-A708-BEB02C567949}">
      <dgm:prSet/>
      <dgm:spPr/>
      <dgm:t>
        <a:bodyPr/>
        <a:lstStyle/>
        <a:p>
          <a:endParaRPr lang="ru-RU"/>
        </a:p>
      </dgm:t>
    </dgm:pt>
    <dgm:pt modelId="{9B8DC64E-5157-435F-96A0-7E8EA304131A}">
      <dgm:prSet phldrT="[Текст]"/>
      <dgm:spPr/>
      <dgm:t>
        <a:bodyPr/>
        <a:lstStyle/>
        <a:p>
          <a:r>
            <a:rPr lang="ru-RU" dirty="0"/>
            <a:t>Выполнить тест и проверить результат</a:t>
          </a:r>
        </a:p>
      </dgm:t>
    </dgm:pt>
    <dgm:pt modelId="{2C8A320E-75D4-4678-9BFB-ADF5626B2345}" type="parTrans" cxnId="{4ED5A902-A5BF-4672-B96D-EB7C0957942E}">
      <dgm:prSet/>
      <dgm:spPr/>
      <dgm:t>
        <a:bodyPr/>
        <a:lstStyle/>
        <a:p>
          <a:endParaRPr lang="ru-RU"/>
        </a:p>
      </dgm:t>
    </dgm:pt>
    <dgm:pt modelId="{2F655AF8-7901-42B3-B607-E60BCD612F74}" type="sibTrans" cxnId="{4ED5A902-A5BF-4672-B96D-EB7C0957942E}">
      <dgm:prSet/>
      <dgm:spPr/>
      <dgm:t>
        <a:bodyPr/>
        <a:lstStyle/>
        <a:p>
          <a:endParaRPr lang="ru-RU"/>
        </a:p>
      </dgm:t>
    </dgm:pt>
    <dgm:pt modelId="{DA5EA124-7E52-42C4-854A-CDDBFC01B419}" type="pres">
      <dgm:prSet presAssocID="{A8DC644E-962A-471F-B428-F237D3C0C9A4}" presName="outerComposite" presStyleCnt="0">
        <dgm:presLayoutVars>
          <dgm:chMax val="5"/>
          <dgm:dir/>
          <dgm:resizeHandles val="exact"/>
        </dgm:presLayoutVars>
      </dgm:prSet>
      <dgm:spPr/>
    </dgm:pt>
    <dgm:pt modelId="{5AE41F0D-A91D-4850-B70E-2C353F7E2622}" type="pres">
      <dgm:prSet presAssocID="{A8DC644E-962A-471F-B428-F237D3C0C9A4}" presName="dummyMaxCanvas" presStyleCnt="0">
        <dgm:presLayoutVars/>
      </dgm:prSet>
      <dgm:spPr/>
    </dgm:pt>
    <dgm:pt modelId="{C5A8D391-235B-4E50-8F95-D57AF6016722}" type="pres">
      <dgm:prSet presAssocID="{A8DC644E-962A-471F-B428-F237D3C0C9A4}" presName="ThreeNodes_1" presStyleLbl="node1" presStyleIdx="0" presStyleCnt="3">
        <dgm:presLayoutVars>
          <dgm:bulletEnabled val="1"/>
        </dgm:presLayoutVars>
      </dgm:prSet>
      <dgm:spPr/>
    </dgm:pt>
    <dgm:pt modelId="{931F8F02-2B25-4B6D-A896-8589A71B161D}" type="pres">
      <dgm:prSet presAssocID="{A8DC644E-962A-471F-B428-F237D3C0C9A4}" presName="ThreeNodes_2" presStyleLbl="node1" presStyleIdx="1" presStyleCnt="3">
        <dgm:presLayoutVars>
          <dgm:bulletEnabled val="1"/>
        </dgm:presLayoutVars>
      </dgm:prSet>
      <dgm:spPr/>
    </dgm:pt>
    <dgm:pt modelId="{1FAD7758-038D-445B-B1B4-6729A0478D48}" type="pres">
      <dgm:prSet presAssocID="{A8DC644E-962A-471F-B428-F237D3C0C9A4}" presName="ThreeNodes_3" presStyleLbl="node1" presStyleIdx="2" presStyleCnt="3">
        <dgm:presLayoutVars>
          <dgm:bulletEnabled val="1"/>
        </dgm:presLayoutVars>
      </dgm:prSet>
      <dgm:spPr/>
    </dgm:pt>
    <dgm:pt modelId="{7C968E0D-5DBB-4BC2-BE88-A7F6F70ABAE8}" type="pres">
      <dgm:prSet presAssocID="{A8DC644E-962A-471F-B428-F237D3C0C9A4}" presName="ThreeConn_1-2" presStyleLbl="fgAccFollowNode1" presStyleIdx="0" presStyleCnt="2">
        <dgm:presLayoutVars>
          <dgm:bulletEnabled val="1"/>
        </dgm:presLayoutVars>
      </dgm:prSet>
      <dgm:spPr/>
    </dgm:pt>
    <dgm:pt modelId="{A8ED8B23-566D-43FE-A523-996243C4EAD1}" type="pres">
      <dgm:prSet presAssocID="{A8DC644E-962A-471F-B428-F237D3C0C9A4}" presName="ThreeConn_2-3" presStyleLbl="fgAccFollowNode1" presStyleIdx="1" presStyleCnt="2">
        <dgm:presLayoutVars>
          <dgm:bulletEnabled val="1"/>
        </dgm:presLayoutVars>
      </dgm:prSet>
      <dgm:spPr/>
    </dgm:pt>
    <dgm:pt modelId="{AF205EA2-7FF9-4621-8BB4-00933AAF1DDB}" type="pres">
      <dgm:prSet presAssocID="{A8DC644E-962A-471F-B428-F237D3C0C9A4}" presName="ThreeNodes_1_text" presStyleLbl="node1" presStyleIdx="2" presStyleCnt="3">
        <dgm:presLayoutVars>
          <dgm:bulletEnabled val="1"/>
        </dgm:presLayoutVars>
      </dgm:prSet>
      <dgm:spPr/>
    </dgm:pt>
    <dgm:pt modelId="{06CD09C0-93F1-4F62-B7A5-E904C97C0AFE}" type="pres">
      <dgm:prSet presAssocID="{A8DC644E-962A-471F-B428-F237D3C0C9A4}" presName="ThreeNodes_2_text" presStyleLbl="node1" presStyleIdx="2" presStyleCnt="3">
        <dgm:presLayoutVars>
          <dgm:bulletEnabled val="1"/>
        </dgm:presLayoutVars>
      </dgm:prSet>
      <dgm:spPr/>
    </dgm:pt>
    <dgm:pt modelId="{E2653AEA-C9C5-4D11-9835-7AA3FB62AC21}" type="pres">
      <dgm:prSet presAssocID="{A8DC644E-962A-471F-B428-F237D3C0C9A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ED5A902-A5BF-4672-B96D-EB7C0957942E}" srcId="{A8DC644E-962A-471F-B428-F237D3C0C9A4}" destId="{9B8DC64E-5157-435F-96A0-7E8EA304131A}" srcOrd="2" destOrd="0" parTransId="{2C8A320E-75D4-4678-9BFB-ADF5626B2345}" sibTransId="{2F655AF8-7901-42B3-B607-E60BCD612F74}"/>
    <dgm:cxn modelId="{864D060C-7853-4C8D-A431-719AC6A1635F}" srcId="{A8DC644E-962A-471F-B428-F237D3C0C9A4}" destId="{495C2B14-2D4D-4DE6-A519-97C86B50EAD5}" srcOrd="0" destOrd="0" parTransId="{F913A4E3-980C-4841-8FD5-973098ED44D9}" sibTransId="{8476E87A-9D4C-4839-A1F8-593A4AFA4DC0}"/>
    <dgm:cxn modelId="{96C8BB0E-7CDB-49CC-9168-0124777FA30A}" type="presOf" srcId="{8476E87A-9D4C-4839-A1F8-593A4AFA4DC0}" destId="{7C968E0D-5DBB-4BC2-BE88-A7F6F70ABAE8}" srcOrd="0" destOrd="0" presId="urn:microsoft.com/office/officeart/2005/8/layout/vProcess5"/>
    <dgm:cxn modelId="{E702D337-9547-47D0-A581-E441E2ABE757}" type="presOf" srcId="{3E78D489-F337-40D5-868D-655206402010}" destId="{A8ED8B23-566D-43FE-A523-996243C4EAD1}" srcOrd="0" destOrd="0" presId="urn:microsoft.com/office/officeart/2005/8/layout/vProcess5"/>
    <dgm:cxn modelId="{109E456A-ED97-447C-AACF-6434CF2114E5}" type="presOf" srcId="{CF96157B-73CC-4342-9771-BBC49ED44BB9}" destId="{06CD09C0-93F1-4F62-B7A5-E904C97C0AFE}" srcOrd="1" destOrd="0" presId="urn:microsoft.com/office/officeart/2005/8/layout/vProcess5"/>
    <dgm:cxn modelId="{7B2D677C-CB57-4589-A708-BEB02C567949}" srcId="{A8DC644E-962A-471F-B428-F237D3C0C9A4}" destId="{CF96157B-73CC-4342-9771-BBC49ED44BB9}" srcOrd="1" destOrd="0" parTransId="{BBBFDD65-807B-4D76-BAD9-1E73E48305A6}" sibTransId="{3E78D489-F337-40D5-868D-655206402010}"/>
    <dgm:cxn modelId="{F657E197-23ED-4222-9CCA-9CBBD8E7264A}" type="presOf" srcId="{9B8DC64E-5157-435F-96A0-7E8EA304131A}" destId="{1FAD7758-038D-445B-B1B4-6729A0478D48}" srcOrd="0" destOrd="0" presId="urn:microsoft.com/office/officeart/2005/8/layout/vProcess5"/>
    <dgm:cxn modelId="{4F7F8ABB-2514-44F9-9200-0A39236F7701}" type="presOf" srcId="{495C2B14-2D4D-4DE6-A519-97C86B50EAD5}" destId="{C5A8D391-235B-4E50-8F95-D57AF6016722}" srcOrd="0" destOrd="0" presId="urn:microsoft.com/office/officeart/2005/8/layout/vProcess5"/>
    <dgm:cxn modelId="{90DCF1C3-C65E-4B4B-8417-CF60F29E7BF0}" type="presOf" srcId="{A8DC644E-962A-471F-B428-F237D3C0C9A4}" destId="{DA5EA124-7E52-42C4-854A-CDDBFC01B419}" srcOrd="0" destOrd="0" presId="urn:microsoft.com/office/officeart/2005/8/layout/vProcess5"/>
    <dgm:cxn modelId="{18B174CB-3329-42F5-A644-80F899A61F84}" type="presOf" srcId="{495C2B14-2D4D-4DE6-A519-97C86B50EAD5}" destId="{AF205EA2-7FF9-4621-8BB4-00933AAF1DDB}" srcOrd="1" destOrd="0" presId="urn:microsoft.com/office/officeart/2005/8/layout/vProcess5"/>
    <dgm:cxn modelId="{7A86F8D7-796A-40B7-958D-476EB775A411}" type="presOf" srcId="{9B8DC64E-5157-435F-96A0-7E8EA304131A}" destId="{E2653AEA-C9C5-4D11-9835-7AA3FB62AC21}" srcOrd="1" destOrd="0" presId="urn:microsoft.com/office/officeart/2005/8/layout/vProcess5"/>
    <dgm:cxn modelId="{EBE037DF-1305-4E84-95DA-55DF519DAFD8}" type="presOf" srcId="{CF96157B-73CC-4342-9771-BBC49ED44BB9}" destId="{931F8F02-2B25-4B6D-A896-8589A71B161D}" srcOrd="0" destOrd="0" presId="urn:microsoft.com/office/officeart/2005/8/layout/vProcess5"/>
    <dgm:cxn modelId="{8CC8E1B0-540D-4DC9-8CFE-AE6EB06252F1}" type="presParOf" srcId="{DA5EA124-7E52-42C4-854A-CDDBFC01B419}" destId="{5AE41F0D-A91D-4850-B70E-2C353F7E2622}" srcOrd="0" destOrd="0" presId="urn:microsoft.com/office/officeart/2005/8/layout/vProcess5"/>
    <dgm:cxn modelId="{E5E48920-AB29-425D-AA24-6650CF2891C4}" type="presParOf" srcId="{DA5EA124-7E52-42C4-854A-CDDBFC01B419}" destId="{C5A8D391-235B-4E50-8F95-D57AF6016722}" srcOrd="1" destOrd="0" presId="urn:microsoft.com/office/officeart/2005/8/layout/vProcess5"/>
    <dgm:cxn modelId="{FF5DEF8E-AA92-4689-A704-3CBB9E0A3C93}" type="presParOf" srcId="{DA5EA124-7E52-42C4-854A-CDDBFC01B419}" destId="{931F8F02-2B25-4B6D-A896-8589A71B161D}" srcOrd="2" destOrd="0" presId="urn:microsoft.com/office/officeart/2005/8/layout/vProcess5"/>
    <dgm:cxn modelId="{95E04EB7-DB5F-4527-91E4-CBC9A5661BCB}" type="presParOf" srcId="{DA5EA124-7E52-42C4-854A-CDDBFC01B419}" destId="{1FAD7758-038D-445B-B1B4-6729A0478D48}" srcOrd="3" destOrd="0" presId="urn:microsoft.com/office/officeart/2005/8/layout/vProcess5"/>
    <dgm:cxn modelId="{B541F466-7792-4E3B-B0F5-7C7EB40831F8}" type="presParOf" srcId="{DA5EA124-7E52-42C4-854A-CDDBFC01B419}" destId="{7C968E0D-5DBB-4BC2-BE88-A7F6F70ABAE8}" srcOrd="4" destOrd="0" presId="urn:microsoft.com/office/officeart/2005/8/layout/vProcess5"/>
    <dgm:cxn modelId="{E80F658A-014C-4907-97ED-5BC27AEB5981}" type="presParOf" srcId="{DA5EA124-7E52-42C4-854A-CDDBFC01B419}" destId="{A8ED8B23-566D-43FE-A523-996243C4EAD1}" srcOrd="5" destOrd="0" presId="urn:microsoft.com/office/officeart/2005/8/layout/vProcess5"/>
    <dgm:cxn modelId="{254C8D50-565F-44B5-8BAE-F072956871DF}" type="presParOf" srcId="{DA5EA124-7E52-42C4-854A-CDDBFC01B419}" destId="{AF205EA2-7FF9-4621-8BB4-00933AAF1DDB}" srcOrd="6" destOrd="0" presId="urn:microsoft.com/office/officeart/2005/8/layout/vProcess5"/>
    <dgm:cxn modelId="{C372A4D0-44EF-492B-9673-C67213E283F3}" type="presParOf" srcId="{DA5EA124-7E52-42C4-854A-CDDBFC01B419}" destId="{06CD09C0-93F1-4F62-B7A5-E904C97C0AFE}" srcOrd="7" destOrd="0" presId="urn:microsoft.com/office/officeart/2005/8/layout/vProcess5"/>
    <dgm:cxn modelId="{ABA403C5-69EF-4FDB-85B3-E8DC1798DBFC}" type="presParOf" srcId="{DA5EA124-7E52-42C4-854A-CDDBFC01B419}" destId="{E2653AEA-C9C5-4D11-9835-7AA3FB62AC2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87BD28-7306-42E6-8950-88F8925DC29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7DB4E79-4E3A-43AA-A72D-C583D2075418}">
      <dgm:prSet phldrT="[Текст]"/>
      <dgm:spPr/>
      <dgm:t>
        <a:bodyPr/>
        <a:lstStyle/>
        <a:p>
          <a:r>
            <a:rPr lang="en-US" dirty="0"/>
            <a:t>Mock </a:t>
          </a:r>
          <a:r>
            <a:rPr lang="en-US" dirty="0" err="1"/>
            <a:t>HttpClient</a:t>
          </a:r>
          <a:endParaRPr lang="ru-RU" dirty="0"/>
        </a:p>
      </dgm:t>
    </dgm:pt>
    <dgm:pt modelId="{51260184-814D-4AD0-9F95-6DA171DF8138}" type="parTrans" cxnId="{B3911DB6-1BC4-421F-92D1-C68EFED73E34}">
      <dgm:prSet/>
      <dgm:spPr/>
      <dgm:t>
        <a:bodyPr/>
        <a:lstStyle/>
        <a:p>
          <a:endParaRPr lang="ru-RU"/>
        </a:p>
      </dgm:t>
    </dgm:pt>
    <dgm:pt modelId="{E336C329-C19C-4707-B556-6B7643929814}" type="sibTrans" cxnId="{B3911DB6-1BC4-421F-92D1-C68EFED73E34}">
      <dgm:prSet/>
      <dgm:spPr/>
      <dgm:t>
        <a:bodyPr/>
        <a:lstStyle/>
        <a:p>
          <a:endParaRPr lang="ru-RU"/>
        </a:p>
      </dgm:t>
    </dgm:pt>
    <dgm:pt modelId="{A041C4F5-F317-43B0-84C4-84CADDC4F247}">
      <dgm:prSet phldrT="[Текст]"/>
      <dgm:spPr/>
      <dgm:t>
        <a:bodyPr/>
        <a:lstStyle/>
        <a:p>
          <a:r>
            <a:rPr lang="ru-RU" dirty="0"/>
            <a:t>Подложить в приложение</a:t>
          </a:r>
        </a:p>
      </dgm:t>
    </dgm:pt>
    <dgm:pt modelId="{C1FDEDEF-445C-46BA-B4EA-E0DD96AC630B}" type="parTrans" cxnId="{F3F0B6BE-5ABE-4718-9380-D7374DD7142D}">
      <dgm:prSet/>
      <dgm:spPr/>
      <dgm:t>
        <a:bodyPr/>
        <a:lstStyle/>
        <a:p>
          <a:endParaRPr lang="ru-RU"/>
        </a:p>
      </dgm:t>
    </dgm:pt>
    <dgm:pt modelId="{BEF1EC1F-4F0F-4EF1-80DD-729CC9F8A5C1}" type="sibTrans" cxnId="{F3F0B6BE-5ABE-4718-9380-D7374DD7142D}">
      <dgm:prSet/>
      <dgm:spPr/>
      <dgm:t>
        <a:bodyPr/>
        <a:lstStyle/>
        <a:p>
          <a:endParaRPr lang="ru-RU"/>
        </a:p>
      </dgm:t>
    </dgm:pt>
    <dgm:pt modelId="{D0D74318-17C7-4B39-B82A-36BC562C06FE}">
      <dgm:prSet phldrT="[Текст]"/>
      <dgm:spPr/>
      <dgm:t>
        <a:bodyPr/>
        <a:lstStyle/>
        <a:p>
          <a:r>
            <a:rPr lang="ru-RU" dirty="0"/>
            <a:t>Выполнить тест </a:t>
          </a:r>
        </a:p>
      </dgm:t>
    </dgm:pt>
    <dgm:pt modelId="{F7DF9E27-21D2-4D47-B8AE-36AA56E1F8A4}" type="parTrans" cxnId="{67DBE840-4920-467F-A9CC-57033EB038A9}">
      <dgm:prSet/>
      <dgm:spPr/>
      <dgm:t>
        <a:bodyPr/>
        <a:lstStyle/>
        <a:p>
          <a:endParaRPr lang="ru-RU"/>
        </a:p>
      </dgm:t>
    </dgm:pt>
    <dgm:pt modelId="{C666FBED-391C-4439-B952-5A5B553C86E6}" type="sibTrans" cxnId="{67DBE840-4920-467F-A9CC-57033EB038A9}">
      <dgm:prSet/>
      <dgm:spPr/>
      <dgm:t>
        <a:bodyPr/>
        <a:lstStyle/>
        <a:p>
          <a:endParaRPr lang="ru-RU"/>
        </a:p>
      </dgm:t>
    </dgm:pt>
    <dgm:pt modelId="{B3C6764E-6671-48E1-82B1-7E033F8652EC}" type="pres">
      <dgm:prSet presAssocID="{0387BD28-7306-42E6-8950-88F8925DC295}" presName="outerComposite" presStyleCnt="0">
        <dgm:presLayoutVars>
          <dgm:chMax val="5"/>
          <dgm:dir/>
          <dgm:resizeHandles val="exact"/>
        </dgm:presLayoutVars>
      </dgm:prSet>
      <dgm:spPr/>
    </dgm:pt>
    <dgm:pt modelId="{7798CDF5-05C7-4FE9-A690-FDF1A8F5C062}" type="pres">
      <dgm:prSet presAssocID="{0387BD28-7306-42E6-8950-88F8925DC295}" presName="dummyMaxCanvas" presStyleCnt="0">
        <dgm:presLayoutVars/>
      </dgm:prSet>
      <dgm:spPr/>
    </dgm:pt>
    <dgm:pt modelId="{52CA1966-DF03-4CFA-AD76-6C20F1875108}" type="pres">
      <dgm:prSet presAssocID="{0387BD28-7306-42E6-8950-88F8925DC295}" presName="ThreeNodes_1" presStyleLbl="node1" presStyleIdx="0" presStyleCnt="3">
        <dgm:presLayoutVars>
          <dgm:bulletEnabled val="1"/>
        </dgm:presLayoutVars>
      </dgm:prSet>
      <dgm:spPr/>
    </dgm:pt>
    <dgm:pt modelId="{B5D2D54B-B21B-4AB1-9B1F-B311FDE06FDF}" type="pres">
      <dgm:prSet presAssocID="{0387BD28-7306-42E6-8950-88F8925DC295}" presName="ThreeNodes_2" presStyleLbl="node1" presStyleIdx="1" presStyleCnt="3">
        <dgm:presLayoutVars>
          <dgm:bulletEnabled val="1"/>
        </dgm:presLayoutVars>
      </dgm:prSet>
      <dgm:spPr/>
    </dgm:pt>
    <dgm:pt modelId="{06B15D28-BC25-4305-9004-CF4306CE4CE6}" type="pres">
      <dgm:prSet presAssocID="{0387BD28-7306-42E6-8950-88F8925DC295}" presName="ThreeNodes_3" presStyleLbl="node1" presStyleIdx="2" presStyleCnt="3">
        <dgm:presLayoutVars>
          <dgm:bulletEnabled val="1"/>
        </dgm:presLayoutVars>
      </dgm:prSet>
      <dgm:spPr/>
    </dgm:pt>
    <dgm:pt modelId="{F5844959-BC7E-49E5-A9B0-57CB0E9EA088}" type="pres">
      <dgm:prSet presAssocID="{0387BD28-7306-42E6-8950-88F8925DC295}" presName="ThreeConn_1-2" presStyleLbl="fgAccFollowNode1" presStyleIdx="0" presStyleCnt="2">
        <dgm:presLayoutVars>
          <dgm:bulletEnabled val="1"/>
        </dgm:presLayoutVars>
      </dgm:prSet>
      <dgm:spPr/>
    </dgm:pt>
    <dgm:pt modelId="{DD3FB128-029E-4069-BA89-60A938D49904}" type="pres">
      <dgm:prSet presAssocID="{0387BD28-7306-42E6-8950-88F8925DC295}" presName="ThreeConn_2-3" presStyleLbl="fgAccFollowNode1" presStyleIdx="1" presStyleCnt="2">
        <dgm:presLayoutVars>
          <dgm:bulletEnabled val="1"/>
        </dgm:presLayoutVars>
      </dgm:prSet>
      <dgm:spPr/>
    </dgm:pt>
    <dgm:pt modelId="{970B79C7-F2C3-4C41-9FF0-42F4342CDD92}" type="pres">
      <dgm:prSet presAssocID="{0387BD28-7306-42E6-8950-88F8925DC295}" presName="ThreeNodes_1_text" presStyleLbl="node1" presStyleIdx="2" presStyleCnt="3">
        <dgm:presLayoutVars>
          <dgm:bulletEnabled val="1"/>
        </dgm:presLayoutVars>
      </dgm:prSet>
      <dgm:spPr/>
    </dgm:pt>
    <dgm:pt modelId="{7B8055BE-97C3-4AE1-9F0A-3F8A21AB6AF7}" type="pres">
      <dgm:prSet presAssocID="{0387BD28-7306-42E6-8950-88F8925DC295}" presName="ThreeNodes_2_text" presStyleLbl="node1" presStyleIdx="2" presStyleCnt="3">
        <dgm:presLayoutVars>
          <dgm:bulletEnabled val="1"/>
        </dgm:presLayoutVars>
      </dgm:prSet>
      <dgm:spPr/>
    </dgm:pt>
    <dgm:pt modelId="{A72793BE-6967-48D3-858A-B442AB7224F8}" type="pres">
      <dgm:prSet presAssocID="{0387BD28-7306-42E6-8950-88F8925DC29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9F15D07-6CF2-47C3-96AF-6DC721C66C92}" type="presOf" srcId="{D0D74318-17C7-4B39-B82A-36BC562C06FE}" destId="{06B15D28-BC25-4305-9004-CF4306CE4CE6}" srcOrd="0" destOrd="0" presId="urn:microsoft.com/office/officeart/2005/8/layout/vProcess5"/>
    <dgm:cxn modelId="{E6447F0B-5859-409E-8B2C-CF474E6FFFCA}" type="presOf" srcId="{A041C4F5-F317-43B0-84C4-84CADDC4F247}" destId="{7B8055BE-97C3-4AE1-9F0A-3F8A21AB6AF7}" srcOrd="1" destOrd="0" presId="urn:microsoft.com/office/officeart/2005/8/layout/vProcess5"/>
    <dgm:cxn modelId="{3BEBF71E-ABED-47C9-AB0D-C880E5724F40}" type="presOf" srcId="{A041C4F5-F317-43B0-84C4-84CADDC4F247}" destId="{B5D2D54B-B21B-4AB1-9B1F-B311FDE06FDF}" srcOrd="0" destOrd="0" presId="urn:microsoft.com/office/officeart/2005/8/layout/vProcess5"/>
    <dgm:cxn modelId="{2D04AB39-E93C-4B50-BFE9-248FABE5F27B}" type="presOf" srcId="{D0D74318-17C7-4B39-B82A-36BC562C06FE}" destId="{A72793BE-6967-48D3-858A-B442AB7224F8}" srcOrd="1" destOrd="0" presId="urn:microsoft.com/office/officeart/2005/8/layout/vProcess5"/>
    <dgm:cxn modelId="{67DBE840-4920-467F-A9CC-57033EB038A9}" srcId="{0387BD28-7306-42E6-8950-88F8925DC295}" destId="{D0D74318-17C7-4B39-B82A-36BC562C06FE}" srcOrd="2" destOrd="0" parTransId="{F7DF9E27-21D2-4D47-B8AE-36AA56E1F8A4}" sibTransId="{C666FBED-391C-4439-B952-5A5B553C86E6}"/>
    <dgm:cxn modelId="{C7F82691-C77C-4679-9F28-1DE989E5F374}" type="presOf" srcId="{E336C329-C19C-4707-B556-6B7643929814}" destId="{F5844959-BC7E-49E5-A9B0-57CB0E9EA088}" srcOrd="0" destOrd="0" presId="urn:microsoft.com/office/officeart/2005/8/layout/vProcess5"/>
    <dgm:cxn modelId="{7218989E-BDD9-4A69-B883-5DF311DEFFDD}" type="presOf" srcId="{C7DB4E79-4E3A-43AA-A72D-C583D2075418}" destId="{970B79C7-F2C3-4C41-9FF0-42F4342CDD92}" srcOrd="1" destOrd="0" presId="urn:microsoft.com/office/officeart/2005/8/layout/vProcess5"/>
    <dgm:cxn modelId="{B3911DB6-1BC4-421F-92D1-C68EFED73E34}" srcId="{0387BD28-7306-42E6-8950-88F8925DC295}" destId="{C7DB4E79-4E3A-43AA-A72D-C583D2075418}" srcOrd="0" destOrd="0" parTransId="{51260184-814D-4AD0-9F95-6DA171DF8138}" sibTransId="{E336C329-C19C-4707-B556-6B7643929814}"/>
    <dgm:cxn modelId="{F3F0B6BE-5ABE-4718-9380-D7374DD7142D}" srcId="{0387BD28-7306-42E6-8950-88F8925DC295}" destId="{A041C4F5-F317-43B0-84C4-84CADDC4F247}" srcOrd="1" destOrd="0" parTransId="{C1FDEDEF-445C-46BA-B4EA-E0DD96AC630B}" sibTransId="{BEF1EC1F-4F0F-4EF1-80DD-729CC9F8A5C1}"/>
    <dgm:cxn modelId="{A9D859C4-B93C-4CC3-95EB-3FF6858D0F76}" type="presOf" srcId="{BEF1EC1F-4F0F-4EF1-80DD-729CC9F8A5C1}" destId="{DD3FB128-029E-4069-BA89-60A938D49904}" srcOrd="0" destOrd="0" presId="urn:microsoft.com/office/officeart/2005/8/layout/vProcess5"/>
    <dgm:cxn modelId="{051C69E0-024C-4298-88A3-C54376DF435E}" type="presOf" srcId="{0387BD28-7306-42E6-8950-88F8925DC295}" destId="{B3C6764E-6671-48E1-82B1-7E033F8652EC}" srcOrd="0" destOrd="0" presId="urn:microsoft.com/office/officeart/2005/8/layout/vProcess5"/>
    <dgm:cxn modelId="{E979B8EC-F2FB-4A2F-98A3-25FA529DDDA1}" type="presOf" srcId="{C7DB4E79-4E3A-43AA-A72D-C583D2075418}" destId="{52CA1966-DF03-4CFA-AD76-6C20F1875108}" srcOrd="0" destOrd="0" presId="urn:microsoft.com/office/officeart/2005/8/layout/vProcess5"/>
    <dgm:cxn modelId="{184F1B79-44F7-4199-9DB0-1A2BDC58FC91}" type="presParOf" srcId="{B3C6764E-6671-48E1-82B1-7E033F8652EC}" destId="{7798CDF5-05C7-4FE9-A690-FDF1A8F5C062}" srcOrd="0" destOrd="0" presId="urn:microsoft.com/office/officeart/2005/8/layout/vProcess5"/>
    <dgm:cxn modelId="{C5424618-5BD4-45F3-BC25-A0F34DDC8EE1}" type="presParOf" srcId="{B3C6764E-6671-48E1-82B1-7E033F8652EC}" destId="{52CA1966-DF03-4CFA-AD76-6C20F1875108}" srcOrd="1" destOrd="0" presId="urn:microsoft.com/office/officeart/2005/8/layout/vProcess5"/>
    <dgm:cxn modelId="{6FAC0477-15FF-4381-8199-028AC3104AF7}" type="presParOf" srcId="{B3C6764E-6671-48E1-82B1-7E033F8652EC}" destId="{B5D2D54B-B21B-4AB1-9B1F-B311FDE06FDF}" srcOrd="2" destOrd="0" presId="urn:microsoft.com/office/officeart/2005/8/layout/vProcess5"/>
    <dgm:cxn modelId="{92F05517-E23E-404B-9647-56126F6ED73A}" type="presParOf" srcId="{B3C6764E-6671-48E1-82B1-7E033F8652EC}" destId="{06B15D28-BC25-4305-9004-CF4306CE4CE6}" srcOrd="3" destOrd="0" presId="urn:microsoft.com/office/officeart/2005/8/layout/vProcess5"/>
    <dgm:cxn modelId="{F78C4B77-AA12-4F9A-8ADA-8B938998837E}" type="presParOf" srcId="{B3C6764E-6671-48E1-82B1-7E033F8652EC}" destId="{F5844959-BC7E-49E5-A9B0-57CB0E9EA088}" srcOrd="4" destOrd="0" presId="urn:microsoft.com/office/officeart/2005/8/layout/vProcess5"/>
    <dgm:cxn modelId="{2691FA1E-D2E6-439E-9385-40FFF4F13BF5}" type="presParOf" srcId="{B3C6764E-6671-48E1-82B1-7E033F8652EC}" destId="{DD3FB128-029E-4069-BA89-60A938D49904}" srcOrd="5" destOrd="0" presId="urn:microsoft.com/office/officeart/2005/8/layout/vProcess5"/>
    <dgm:cxn modelId="{DB5579BA-7C39-4A4A-8737-5357C484F6D5}" type="presParOf" srcId="{B3C6764E-6671-48E1-82B1-7E033F8652EC}" destId="{970B79C7-F2C3-4C41-9FF0-42F4342CDD92}" srcOrd="6" destOrd="0" presId="urn:microsoft.com/office/officeart/2005/8/layout/vProcess5"/>
    <dgm:cxn modelId="{B38E9E02-44E7-41B0-8232-2D47BC9C3325}" type="presParOf" srcId="{B3C6764E-6671-48E1-82B1-7E033F8652EC}" destId="{7B8055BE-97C3-4AE1-9F0A-3F8A21AB6AF7}" srcOrd="7" destOrd="0" presId="urn:microsoft.com/office/officeart/2005/8/layout/vProcess5"/>
    <dgm:cxn modelId="{A04399A7-2E97-44D1-9B75-F01DB0F1E255}" type="presParOf" srcId="{B3C6764E-6671-48E1-82B1-7E033F8652EC}" destId="{A72793BE-6967-48D3-858A-B442AB7224F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2EE38-2348-4D5B-8E35-10708337718E}">
      <dsp:nvSpPr>
        <dsp:cNvPr id="0" name=""/>
        <dsp:cNvSpPr/>
      </dsp:nvSpPr>
      <dsp:spPr>
        <a:xfrm>
          <a:off x="3925533" y="1685913"/>
          <a:ext cx="2664533" cy="26645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Application</a:t>
          </a:r>
        </a:p>
      </dsp:txBody>
      <dsp:txXfrm>
        <a:off x="4315745" y="2076125"/>
        <a:ext cx="1884109" cy="1884109"/>
      </dsp:txXfrm>
    </dsp:sp>
    <dsp:sp modelId="{B226910F-0C1C-4149-BA19-1319CC442925}">
      <dsp:nvSpPr>
        <dsp:cNvPr id="0" name=""/>
        <dsp:cNvSpPr/>
      </dsp:nvSpPr>
      <dsp:spPr>
        <a:xfrm rot="12900000">
          <a:off x="2209872" y="1219905"/>
          <a:ext cx="2043974" cy="7593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14586-1DA4-4D7F-B0F0-9CB5FBF94738}">
      <dsp:nvSpPr>
        <dsp:cNvPr id="0" name=""/>
        <dsp:cNvSpPr/>
      </dsp:nvSpPr>
      <dsp:spPr>
        <a:xfrm>
          <a:off x="1129043" y="890"/>
          <a:ext cx="2531307" cy="2025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Tests</a:t>
          </a:r>
        </a:p>
      </dsp:txBody>
      <dsp:txXfrm>
        <a:off x="1188355" y="60202"/>
        <a:ext cx="2412683" cy="1906421"/>
      </dsp:txXfrm>
    </dsp:sp>
    <dsp:sp modelId="{54B50686-0A8A-460E-86ED-BF46DF6AFED5}">
      <dsp:nvSpPr>
        <dsp:cNvPr id="0" name=""/>
        <dsp:cNvSpPr/>
      </dsp:nvSpPr>
      <dsp:spPr>
        <a:xfrm rot="19500000">
          <a:off x="6261752" y="1219905"/>
          <a:ext cx="2043974" cy="7593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A0ED9-C8B9-42FB-B675-EF1B27761061}">
      <dsp:nvSpPr>
        <dsp:cNvPr id="0" name=""/>
        <dsp:cNvSpPr/>
      </dsp:nvSpPr>
      <dsp:spPr>
        <a:xfrm>
          <a:off x="6855249" y="890"/>
          <a:ext cx="2531307" cy="2025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Tests.Functional</a:t>
          </a:r>
          <a:endParaRPr lang="en-US" sz="2700" kern="1200" dirty="0"/>
        </a:p>
      </dsp:txBody>
      <dsp:txXfrm>
        <a:off x="6914561" y="60202"/>
        <a:ext cx="2412683" cy="1906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2EE38-2348-4D5B-8E35-10708337718E}">
      <dsp:nvSpPr>
        <dsp:cNvPr id="0" name=""/>
        <dsp:cNvSpPr/>
      </dsp:nvSpPr>
      <dsp:spPr>
        <a:xfrm>
          <a:off x="3925533" y="1685913"/>
          <a:ext cx="2664533" cy="26645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Application</a:t>
          </a:r>
        </a:p>
      </dsp:txBody>
      <dsp:txXfrm>
        <a:off x="4315745" y="2076125"/>
        <a:ext cx="1884109" cy="1884109"/>
      </dsp:txXfrm>
    </dsp:sp>
    <dsp:sp modelId="{B226910F-0C1C-4149-BA19-1319CC442925}">
      <dsp:nvSpPr>
        <dsp:cNvPr id="0" name=""/>
        <dsp:cNvSpPr/>
      </dsp:nvSpPr>
      <dsp:spPr>
        <a:xfrm rot="12900000">
          <a:off x="2209872" y="1219905"/>
          <a:ext cx="2043974" cy="7593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14586-1DA4-4D7F-B0F0-9CB5FBF94738}">
      <dsp:nvSpPr>
        <dsp:cNvPr id="0" name=""/>
        <dsp:cNvSpPr/>
      </dsp:nvSpPr>
      <dsp:spPr>
        <a:xfrm>
          <a:off x="1129043" y="890"/>
          <a:ext cx="2531307" cy="2025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Tests</a:t>
          </a:r>
        </a:p>
      </dsp:txBody>
      <dsp:txXfrm>
        <a:off x="1188355" y="60202"/>
        <a:ext cx="2412683" cy="1906421"/>
      </dsp:txXfrm>
    </dsp:sp>
    <dsp:sp modelId="{54B50686-0A8A-460E-86ED-BF46DF6AFED5}">
      <dsp:nvSpPr>
        <dsp:cNvPr id="0" name=""/>
        <dsp:cNvSpPr/>
      </dsp:nvSpPr>
      <dsp:spPr>
        <a:xfrm rot="19500000">
          <a:off x="6261752" y="1219905"/>
          <a:ext cx="2043974" cy="7593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A0ED9-C8B9-42FB-B675-EF1B27761061}">
      <dsp:nvSpPr>
        <dsp:cNvPr id="0" name=""/>
        <dsp:cNvSpPr/>
      </dsp:nvSpPr>
      <dsp:spPr>
        <a:xfrm>
          <a:off x="6855249" y="890"/>
          <a:ext cx="2531307" cy="2025045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Tests.Functional</a:t>
          </a:r>
          <a:endParaRPr lang="en-US" sz="2700" kern="1200" dirty="0"/>
        </a:p>
      </dsp:txBody>
      <dsp:txXfrm>
        <a:off x="6914561" y="60202"/>
        <a:ext cx="2412683" cy="1906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61308-0DBD-487F-9C5A-D6E83A7C5552}">
      <dsp:nvSpPr>
        <dsp:cNvPr id="0" name=""/>
        <dsp:cNvSpPr/>
      </dsp:nvSpPr>
      <dsp:spPr>
        <a:xfrm>
          <a:off x="647429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44EFE4-83CB-4B9C-A04E-337B1E193754}">
      <dsp:nvSpPr>
        <dsp:cNvPr id="0" name=""/>
        <dsp:cNvSpPr/>
      </dsp:nvSpPr>
      <dsp:spPr>
        <a:xfrm>
          <a:off x="1034992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968C81-FE5A-4401-A1B1-A8EE97ECBA4F}">
      <dsp:nvSpPr>
        <dsp:cNvPr id="0" name=""/>
        <dsp:cNvSpPr/>
      </dsp:nvSpPr>
      <dsp:spPr>
        <a:xfrm>
          <a:off x="66086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/>
            <a:t>DB</a:t>
          </a:r>
        </a:p>
      </dsp:txBody>
      <dsp:txXfrm>
        <a:off x="66086" y="2398182"/>
        <a:ext cx="2981250" cy="720000"/>
      </dsp:txXfrm>
    </dsp:sp>
    <dsp:sp modelId="{EF3D3D16-621C-4CC3-9F3F-C52868C5CFFE}">
      <dsp:nvSpPr>
        <dsp:cNvPr id="0" name=""/>
        <dsp:cNvSpPr/>
      </dsp:nvSpPr>
      <dsp:spPr>
        <a:xfrm>
          <a:off x="4150398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AAAC03-8F5C-4196-937A-347AED9B6DE3}">
      <dsp:nvSpPr>
        <dsp:cNvPr id="0" name=""/>
        <dsp:cNvSpPr/>
      </dsp:nvSpPr>
      <dsp:spPr>
        <a:xfrm>
          <a:off x="4537961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C5D0E2-00AA-4905-8D98-CF8BC9A8C58C}">
      <dsp:nvSpPr>
        <dsp:cNvPr id="0" name=""/>
        <dsp:cNvSpPr/>
      </dsp:nvSpPr>
      <dsp:spPr>
        <a:xfrm>
          <a:off x="3569054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/>
            <a:t>HTTP Services</a:t>
          </a:r>
        </a:p>
      </dsp:txBody>
      <dsp:txXfrm>
        <a:off x="3569054" y="2398182"/>
        <a:ext cx="2981250" cy="720000"/>
      </dsp:txXfrm>
    </dsp:sp>
    <dsp:sp modelId="{24E37A89-137A-4E85-B615-8CE45BB30795}">
      <dsp:nvSpPr>
        <dsp:cNvPr id="0" name=""/>
        <dsp:cNvSpPr/>
      </dsp:nvSpPr>
      <dsp:spPr>
        <a:xfrm>
          <a:off x="7653367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47B9B3-57DB-473D-AB93-D9426241C209}">
      <dsp:nvSpPr>
        <dsp:cNvPr id="0" name=""/>
        <dsp:cNvSpPr/>
      </dsp:nvSpPr>
      <dsp:spPr>
        <a:xfrm>
          <a:off x="8040930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CA82B5-048F-4287-B148-8E8D9861EA6B}">
      <dsp:nvSpPr>
        <dsp:cNvPr id="0" name=""/>
        <dsp:cNvSpPr/>
      </dsp:nvSpPr>
      <dsp:spPr>
        <a:xfrm>
          <a:off x="7072023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/>
            <a:t>etc.</a:t>
          </a:r>
        </a:p>
      </dsp:txBody>
      <dsp:txXfrm>
        <a:off x="7072023" y="2398182"/>
        <a:ext cx="29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8D391-235B-4E50-8F95-D57AF6016722}">
      <dsp:nvSpPr>
        <dsp:cNvPr id="0" name=""/>
        <dsp:cNvSpPr/>
      </dsp:nvSpPr>
      <dsp:spPr>
        <a:xfrm>
          <a:off x="0" y="0"/>
          <a:ext cx="8938260" cy="1459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Заполнить </a:t>
          </a:r>
          <a:r>
            <a:rPr lang="en-US" sz="3800" kern="1200" dirty="0"/>
            <a:t>In</a:t>
          </a:r>
          <a:r>
            <a:rPr lang="ru-RU" sz="3800" kern="1200" dirty="0"/>
            <a:t>-</a:t>
          </a:r>
          <a:r>
            <a:rPr lang="en-US" sz="3800" kern="1200" dirty="0"/>
            <a:t>Memory DB </a:t>
          </a:r>
          <a:r>
            <a:rPr lang="ru-RU" sz="3800" kern="1200" dirty="0"/>
            <a:t>тестовыми данными</a:t>
          </a:r>
        </a:p>
      </dsp:txBody>
      <dsp:txXfrm>
        <a:off x="42753" y="42753"/>
        <a:ext cx="7363123" cy="1374200"/>
      </dsp:txXfrm>
    </dsp:sp>
    <dsp:sp modelId="{931F8F02-2B25-4B6D-A896-8589A71B161D}">
      <dsp:nvSpPr>
        <dsp:cNvPr id="0" name=""/>
        <dsp:cNvSpPr/>
      </dsp:nvSpPr>
      <dsp:spPr>
        <a:xfrm>
          <a:off x="788669" y="1702990"/>
          <a:ext cx="8938260" cy="1459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Передать </a:t>
          </a:r>
          <a:r>
            <a:rPr lang="en-US" sz="3800" kern="1200" dirty="0"/>
            <a:t>In</a:t>
          </a:r>
          <a:r>
            <a:rPr lang="ru-RU" sz="3800" kern="1200" dirty="0"/>
            <a:t>-</a:t>
          </a:r>
          <a:r>
            <a:rPr lang="en-US" sz="3800" kern="1200" dirty="0"/>
            <a:t>Memory </a:t>
          </a:r>
          <a:r>
            <a:rPr lang="en-US" sz="3800" kern="1200" dirty="0" err="1"/>
            <a:t>DbContext</a:t>
          </a:r>
          <a:r>
            <a:rPr lang="en-US" sz="3800" kern="1200" dirty="0"/>
            <a:t> </a:t>
          </a:r>
          <a:r>
            <a:rPr lang="ru-RU" sz="3800" kern="1200" dirty="0"/>
            <a:t>в приложение</a:t>
          </a:r>
        </a:p>
      </dsp:txBody>
      <dsp:txXfrm>
        <a:off x="831422" y="1745743"/>
        <a:ext cx="7115274" cy="1374200"/>
      </dsp:txXfrm>
    </dsp:sp>
    <dsp:sp modelId="{1FAD7758-038D-445B-B1B4-6729A0478D48}">
      <dsp:nvSpPr>
        <dsp:cNvPr id="0" name=""/>
        <dsp:cNvSpPr/>
      </dsp:nvSpPr>
      <dsp:spPr>
        <a:xfrm>
          <a:off x="1577339" y="3405981"/>
          <a:ext cx="8938260" cy="1459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Выполнить тест и проверить результат</a:t>
          </a:r>
        </a:p>
      </dsp:txBody>
      <dsp:txXfrm>
        <a:off x="1620092" y="3448734"/>
        <a:ext cx="7115274" cy="1374200"/>
      </dsp:txXfrm>
    </dsp:sp>
    <dsp:sp modelId="{7C968E0D-5DBB-4BC2-BE88-A7F6F70ABAE8}">
      <dsp:nvSpPr>
        <dsp:cNvPr id="0" name=""/>
        <dsp:cNvSpPr/>
      </dsp:nvSpPr>
      <dsp:spPr>
        <a:xfrm>
          <a:off x="7989450" y="1106944"/>
          <a:ext cx="948809" cy="9488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8202932" y="1106944"/>
        <a:ext cx="521845" cy="713979"/>
      </dsp:txXfrm>
    </dsp:sp>
    <dsp:sp modelId="{A8ED8B23-566D-43FE-A523-996243C4EAD1}">
      <dsp:nvSpPr>
        <dsp:cNvPr id="0" name=""/>
        <dsp:cNvSpPr/>
      </dsp:nvSpPr>
      <dsp:spPr>
        <a:xfrm>
          <a:off x="8778120" y="2800203"/>
          <a:ext cx="948809" cy="9488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8991602" y="2800203"/>
        <a:ext cx="521845" cy="7139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1966-DF03-4CFA-AD76-6C20F1875108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Mock </a:t>
          </a:r>
          <a:r>
            <a:rPr lang="en-US" sz="4800" kern="1200" dirty="0" err="1"/>
            <a:t>HttpClient</a:t>
          </a:r>
          <a:endParaRPr lang="ru-RU" sz="4800" kern="1200" dirty="0"/>
        </a:p>
      </dsp:txBody>
      <dsp:txXfrm>
        <a:off x="38234" y="38234"/>
        <a:ext cx="7529629" cy="1228933"/>
      </dsp:txXfrm>
    </dsp:sp>
    <dsp:sp modelId="{B5D2D54B-B21B-4AB1-9B1F-B311FDE06FDF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Подложить в приложение</a:t>
          </a:r>
        </a:p>
      </dsp:txBody>
      <dsp:txXfrm>
        <a:off x="826903" y="1561202"/>
        <a:ext cx="7224611" cy="1228933"/>
      </dsp:txXfrm>
    </dsp:sp>
    <dsp:sp modelId="{06B15D28-BC25-4305-9004-CF4306CE4CE6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/>
            <a:t>Выполнить тест </a:t>
          </a:r>
        </a:p>
      </dsp:txBody>
      <dsp:txXfrm>
        <a:off x="1615573" y="3084170"/>
        <a:ext cx="7224611" cy="1228933"/>
      </dsp:txXfrm>
    </dsp:sp>
    <dsp:sp modelId="{F5844959-BC7E-49E5-A9B0-57CB0E9EA088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8280664" y="989929"/>
        <a:ext cx="466680" cy="638504"/>
      </dsp:txXfrm>
    </dsp:sp>
    <dsp:sp modelId="{DD3FB128-029E-4069-BA89-60A938D49904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E01E2-8540-4137-903A-97A2F2D9BE14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6975-1378-4EBB-BBE4-E50C80573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482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Быстро, вкусно, недорого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8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AddHttpClient</a:t>
            </a:r>
            <a:r>
              <a:rPr lang="en-US" dirty="0"/>
              <a:t> </a:t>
            </a:r>
            <a:r>
              <a:rPr lang="ru-RU" dirty="0" err="1"/>
              <a:t>мокать</a:t>
            </a:r>
            <a:r>
              <a:rPr lang="ru-RU" dirty="0"/>
              <a:t> не надо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123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003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IHttpClientFactory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536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79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82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Данная нотация знакома многим</a:t>
            </a:r>
          </a:p>
          <a:p>
            <a:r>
              <a:rPr lang="ru-RU" dirty="0"/>
              <a:t>Я не буду говорить про </a:t>
            </a:r>
            <a:r>
              <a:rPr lang="en-US" dirty="0"/>
              <a:t>BDD</a:t>
            </a:r>
            <a:endParaRPr lang="ru-RU" dirty="0"/>
          </a:p>
          <a:p>
            <a:endParaRPr lang="ru-RU" dirty="0"/>
          </a:p>
          <a:p>
            <a:r>
              <a:rPr lang="en-US" dirty="0"/>
              <a:t>TODO: </a:t>
            </a:r>
          </a:p>
          <a:p>
            <a:r>
              <a:rPr lang="en-US" dirty="0"/>
              <a:t>0. Why</a:t>
            </a:r>
          </a:p>
          <a:p>
            <a:r>
              <a:rPr lang="en-US" dirty="0"/>
              <a:t>1. </a:t>
            </a:r>
            <a:r>
              <a:rPr lang="en-US" dirty="0" err="1"/>
              <a:t>Gerkhin</a:t>
            </a:r>
            <a:r>
              <a:rPr lang="en-US" dirty="0"/>
              <a:t> language</a:t>
            </a:r>
          </a:p>
          <a:p>
            <a:r>
              <a:rPr lang="en-US" dirty="0"/>
              <a:t>2. Why </a:t>
            </a:r>
            <a:r>
              <a:rPr lang="en-US" dirty="0" err="1"/>
              <a:t>bdd</a:t>
            </a:r>
            <a:endParaRPr lang="en-US" dirty="0"/>
          </a:p>
          <a:p>
            <a:r>
              <a:rPr lang="en-US" dirty="0"/>
              <a:t>3.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387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Данная нотация знакома многим</a:t>
            </a:r>
          </a:p>
          <a:p>
            <a:r>
              <a:rPr lang="ru-RU" dirty="0"/>
              <a:t>Я не буду говорить про </a:t>
            </a:r>
            <a:r>
              <a:rPr lang="en-US" dirty="0"/>
              <a:t>BDD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962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Правда ведь страшно и не понятно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8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Ни одни автоматизатор не будет париться из-за наших тестов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18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факту мы создаем как бы </a:t>
            </a:r>
            <a:r>
              <a:rPr lang="en-US" dirty="0"/>
              <a:t>unit test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286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 err="1"/>
              <a:t>Program.cs</a:t>
            </a:r>
            <a:r>
              <a:rPr lang="en-US" dirty="0"/>
              <a:t> is out of scope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275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Разработчики захотят поменять год. Через год у нас отвалится тест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53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99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74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IHttpClientFactory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191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IHttpClientFactory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71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615FC-11FC-4C54-AA00-C5537C709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182C8F-0462-473B-82D2-7DA0344C5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9D4FC9-1C52-4B6E-95EB-B2911BEA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07E513-405E-4DFA-87E5-066ECA7E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BBE9C5-60D9-4A47-BA42-EDDF7219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86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4CEF2-8632-4335-87AB-5ADF26F8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812F7-3C0C-42F8-A88B-494C0D0AE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E5F339-CAC0-4F4E-9F53-6B47AE4D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B7CB20-D5C5-40C2-A475-ED11BA80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759C44-982C-4948-972E-264EAD48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8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6B6A7C-6149-4B20-9D85-71B8DDF3F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D08469-E22E-49D2-8CD5-D4880525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1D7692-3DE3-4729-AF27-C8724291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2D1944-C65E-4B74-856F-16C0DE42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A8DE6A-4ED9-4FF0-8771-6229CBC5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46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8A9A7-A30E-45F6-B097-1EB44CB0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3D6EE-E5A9-4995-9866-F9860BB0E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A664A0-F276-4342-B995-030D2B3B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442F47-744B-4892-A8B8-79B504A2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53124F-F92B-4FE5-8DB6-17CE7023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13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299F0-395A-48DA-B321-60BDE538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5733A6-2C01-44EA-AFFE-EEBE2DFBA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26A034-0E44-47F6-80CA-2F946A2E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8647C3-711E-4325-A1E2-47506BBB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6C74E7-A280-4E1D-A474-681EB9E0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6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F2BC0-E3A7-4053-97A5-D7F77DC8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CEC60-120B-4A4F-970D-872BB49E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B992C6-D0E8-4E8D-AB3A-21205DC5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3F1ED1-B789-4488-893F-348829A4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616FEB-130C-4CF0-A4C8-D354ACFF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D1662-738F-4697-BAD0-F807E26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63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0A831-B170-466B-A03F-F22D4A65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745F89-45C6-42C6-9C19-014EC6BEA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7C5437-022F-4F15-A8B3-023DF6456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0C6756-A24D-491B-B0FA-FF1D832EA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F67597-66A6-41FF-8A87-5B7323140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D4E1CC-6677-4CAB-9778-43DF8B04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422B3E-2349-404F-A7AB-B7456029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7FDA20-90F8-4577-AA37-F6895D1F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5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0B56B-3A6B-4F8C-87D5-704F36F9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8F6EED-4956-47B9-B107-2A577B4F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B10696-8314-4FC4-AA8A-352F8498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A67050-02CA-4136-82A3-C9158117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5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F41649-B081-4C9D-BD17-96F3E875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B6A33B-CEE3-43F1-A291-84486ACF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781AB8-B86A-4FE2-8BB1-56CDA8D4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9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F046A-623E-4C59-9D6A-BF1E0410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3329E-AD94-43E0-8700-4CE512F8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F5F4CA-4862-4457-AEAA-55FC7039E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23AD66-8A41-45D2-9824-14763B79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25ECB7-706D-4B2A-A29C-A92A8628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76FA77-74CA-462C-94B8-C60F69AC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39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27040-B8BD-4EE0-BA9E-594D226E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E31849-44DC-442C-827F-B30B44E42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0E6BDE-F3FF-460B-8D47-FC56708C7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686080-661D-4A63-8EBF-0F7AE679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9802-7523-4F83-BCFD-8754F90912EA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402B79-82C4-4744-90CC-530D6A8C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3098DF-5259-4FC5-8C40-954D3BAD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26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A9B88-D897-423C-AEFA-69A55FD2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4586B3-5C58-4979-A06A-784EDF05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93D27B-44BD-440B-ABED-380679112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9802-7523-4F83-BCFD-8754F90912EA}" type="datetimeFigureOut">
              <a:rPr lang="ru-RU" smtClean="0"/>
              <a:t>11.03.2019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644F37-1101-48B1-B348-22172989E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D4B258-957D-4777-9694-81C7513C0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3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testing/" TargetMode="External"/><Relationship Id="rId2" Type="http://schemas.openxmlformats.org/officeDocument/2006/relationships/hyperlink" Target="https://docs.microsoft.com/en-us/aspnet/core/test/integration-tests?view=aspnetcore-2.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xbehave.github.io/" TargetMode="External"/><Relationship Id="rId5" Type="http://schemas.openxmlformats.org/officeDocument/2006/relationships/hyperlink" Target="https://docs.cucumber.io/gherkin/" TargetMode="External"/><Relationship Id="rId4" Type="http://schemas.openxmlformats.org/officeDocument/2006/relationships/hyperlink" Target="https://github.com/richardszalay/mockhtt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0A857-EA84-4E26-89CB-429C092CA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Функциональное тестирование в ASP.NET Core: быстро, вкусно и недорого</a:t>
            </a:r>
            <a:r>
              <a:rPr lang="en-US" dirty="0"/>
              <a:t>*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069DD4-994C-4552-A428-EE36FF42E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для разработчика</a:t>
            </a:r>
          </a:p>
        </p:txBody>
      </p:sp>
    </p:spTree>
    <p:extLst>
      <p:ext uri="{BB962C8B-B14F-4D97-AF65-F5344CB8AC3E}">
        <p14:creationId xmlns:p14="http://schemas.microsoft.com/office/powerpoint/2010/main" val="32720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FFE9A9-231B-4097-9391-FB5BFF0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тестирования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8CABD6A-61DE-4873-AECE-25FE826DB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009827"/>
              </p:ext>
            </p:extLst>
          </p:nvPr>
        </p:nvGraphicFramePr>
        <p:xfrm>
          <a:off x="838200" y="1825625"/>
          <a:ext cx="105156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633712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836772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6198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небольших модулей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интеграции между модулями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Тестирование поведения приложения в соответствие с требованиями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8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Простые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Непростые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Очень непростые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5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White/Black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9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Независимы от окружения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Зависимы от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Сильно зависимы от окружения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6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Быстрое развертывание тестового окружения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Длительное развертывание тестового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Развертывание тестового окружения может занять день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196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599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A2C78-CDC9-495F-BC4F-CB224DE5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Test#3.1: Given database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14858-78B0-41A2-9704-4FDEB7E5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50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GetMutant_0003_Wolverine(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options,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TestStartup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$"Given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database".x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(() =&gt;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options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.Options;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});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287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A2C78-CDC9-495F-BC4F-CB224DE5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Test#3.1: Given database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14858-78B0-41A2-9704-4FDEB7E5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50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GetMutant_0003_Wolverine(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 options,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TestStartup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$"Given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database"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(() =&gt;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options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.Options;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3531748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And the mutant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$"And the mutant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{mutant}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.x(() =&gt;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(mutant);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services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430128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And the mutant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$"And the mutant {mutant}".x(() =&gt;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using (var context = new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(mutant);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WithWebHostBuilder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services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08586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And the mutant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mutant = new Mutant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Name = "Wolverine",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"Logan",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Superpower = "Invulnerability, Claws"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$"And the mutant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{mutant}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.x(() =&gt;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using (var context = new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(mutant);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WithWebHostBuilder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services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016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And the mutant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mutant = new Mutant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Name = "Wolverine",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"Logan",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Superpower = "Invulnerability, Claws"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$"And the mutant {mutant}".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x(() =&gt;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(mutant);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WithWebHostBuilder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services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0425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And the mutant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mutant = new Mutant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Name = "Wolverine",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"Logan",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Superpower = "Invulnerability, Claws"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$"And the mutant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{mutant}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.x(() =&gt;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using (var context = new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(mutant);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services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57653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And the mutant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$"And the mutant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{mutant}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.x(() =&gt;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(mutant);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services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41499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Test#3.3: When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/mutants/Wolverine"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$"When GET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.x(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=&gt;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156389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Test#3.3: When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/mutants/Wolverine"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$"When GET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.x(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=&gt;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6502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614-FD49-4972-88F1-42F96425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Решаемые 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4C6B-7FB4-4E94-9CA9-038B5050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Дополнение к </a:t>
            </a:r>
            <a:r>
              <a:rPr lang="en-US" dirty="0"/>
              <a:t>git blame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Всегда добавляйте номер таски к названию теста</a:t>
            </a:r>
          </a:p>
          <a:p>
            <a:r>
              <a:rPr lang="ru-RU" dirty="0"/>
              <a:t>Проще покрыть </a:t>
            </a:r>
            <a:r>
              <a:rPr lang="en-US" dirty="0"/>
              <a:t>legacy </a:t>
            </a:r>
            <a:r>
              <a:rPr lang="ru-RU" dirty="0"/>
              <a:t>код</a:t>
            </a:r>
          </a:p>
          <a:p>
            <a:r>
              <a:rPr lang="ru-RU" dirty="0"/>
              <a:t>Вовлечение</a:t>
            </a:r>
            <a:r>
              <a:rPr lang="en-US" dirty="0"/>
              <a:t> BA </a:t>
            </a:r>
            <a:r>
              <a:rPr lang="ru-RU" dirty="0"/>
              <a:t>и </a:t>
            </a:r>
            <a:r>
              <a:rPr lang="en-US" dirty="0"/>
              <a:t>Product Owner </a:t>
            </a:r>
            <a:r>
              <a:rPr lang="ru-RU" dirty="0"/>
              <a:t>в разработку</a:t>
            </a:r>
          </a:p>
          <a:p>
            <a:pPr lvl="1"/>
            <a:r>
              <a:rPr lang="ru-RU" dirty="0"/>
              <a:t>Проще «продать» задачу на написание тестов</a:t>
            </a:r>
          </a:p>
          <a:p>
            <a:pPr lvl="1"/>
            <a:r>
              <a:rPr lang="ru-RU" dirty="0"/>
              <a:t>С разработчиков снимается часть ответственности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7273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Test#3.4: Then returns the mutant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"Then returns the mutant Wolverine (Logan): Invulnerability, Claws"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.x(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=&gt;{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&lt;Mutant&gt;();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result.RealName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result.Superpower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28543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Test#3.4: Then returns the mutant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"Then returns the mutant Wolverine (Logan): Invulnerability, Claws"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.x(async () =&gt;{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&lt;Mutant&gt;();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("Wolverine",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("Logan",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result.RealName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("Invulnerability, Claws",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result.Superpower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});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209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6FE97-C065-4488-BD4D-9CE6F04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Test#3.4: Then returns the mutant …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27330-8DC8-4DC6-8A8E-BE610197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"Then returns the mutant Wolverine (Logan): Invulnerability, Claws"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.x(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=&gt;{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&lt;Mutant&gt;();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result.RealName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result.Superpower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1509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C6F4-F009-4798-9995-E798E740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тесты – это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F736AB-03D4-496F-B450-0D9D6BF8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Быстро</a:t>
            </a:r>
          </a:p>
          <a:p>
            <a:pPr lvl="1"/>
            <a:r>
              <a:rPr lang="en-US" dirty="0" err="1"/>
              <a:t>WebApplicationFactory</a:t>
            </a:r>
            <a:r>
              <a:rPr lang="en-US" dirty="0"/>
              <a:t>&lt;T&gt;</a:t>
            </a:r>
          </a:p>
          <a:p>
            <a:r>
              <a:rPr lang="ru-RU" dirty="0"/>
              <a:t>Вкусно</a:t>
            </a:r>
          </a:p>
          <a:p>
            <a:pPr lvl="1"/>
            <a:r>
              <a:rPr lang="en-US" dirty="0"/>
              <a:t>Entity Framework Core In-Memory/</a:t>
            </a:r>
            <a:r>
              <a:rPr lang="en-US" dirty="0" err="1"/>
              <a:t>Sqlite</a:t>
            </a:r>
            <a:endParaRPr lang="en-US" dirty="0"/>
          </a:p>
          <a:p>
            <a:pPr lvl="1"/>
            <a:r>
              <a:rPr lang="en-US" dirty="0" err="1"/>
              <a:t>MockHttp</a:t>
            </a:r>
            <a:endParaRPr lang="ru-RU" dirty="0"/>
          </a:p>
          <a:p>
            <a:pPr lvl="1"/>
            <a:r>
              <a:rPr lang="en-US" dirty="0"/>
              <a:t>…</a:t>
            </a:r>
          </a:p>
          <a:p>
            <a:r>
              <a:rPr lang="ru-RU" dirty="0"/>
              <a:t>Не дорого</a:t>
            </a:r>
          </a:p>
          <a:p>
            <a:pPr lvl="1"/>
            <a:r>
              <a:rPr lang="ru-RU" dirty="0"/>
              <a:t>Очевидно для клиента</a:t>
            </a:r>
          </a:p>
          <a:p>
            <a:pPr lvl="1"/>
            <a:r>
              <a:rPr lang="ru-RU" dirty="0"/>
              <a:t>Удобно для </a:t>
            </a:r>
            <a:r>
              <a:rPr lang="en-US" dirty="0"/>
              <a:t>QA </a:t>
            </a:r>
            <a:r>
              <a:rPr lang="ru-RU" dirty="0"/>
              <a:t>и </a:t>
            </a:r>
            <a:r>
              <a:rPr lang="en-US" dirty="0"/>
              <a:t>BA</a:t>
            </a:r>
          </a:p>
          <a:p>
            <a:pPr lvl="1"/>
            <a:r>
              <a:rPr lang="ru-RU" dirty="0"/>
              <a:t>Упрощает поддержку</a:t>
            </a: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4A3E22-60E5-46FE-82A6-F48D768BE7C3}"/>
              </a:ext>
            </a:extLst>
          </p:cNvPr>
          <p:cNvSpPr/>
          <p:nvPr/>
        </p:nvSpPr>
        <p:spPr>
          <a:xfrm>
            <a:off x="2210762" y="1783121"/>
            <a:ext cx="2087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prstClr val="black"/>
                </a:solidFill>
              </a:rPr>
              <a:t>в написании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18831-1036-483B-8606-C636E9D72715}"/>
              </a:ext>
            </a:extLst>
          </p:cNvPr>
          <p:cNvSpPr/>
          <p:nvPr/>
        </p:nvSpPr>
        <p:spPr>
          <a:xfrm>
            <a:off x="2149153" y="2685825"/>
            <a:ext cx="2623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prstClr val="black"/>
                </a:solidFill>
              </a:rPr>
              <a:t>в возможностях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76C8E6-A61A-4110-AB99-F912EB257077}"/>
              </a:ext>
            </a:extLst>
          </p:cNvPr>
          <p:cNvSpPr/>
          <p:nvPr/>
        </p:nvSpPr>
        <p:spPr>
          <a:xfrm>
            <a:off x="2584172" y="4377424"/>
            <a:ext cx="32468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prstClr val="black"/>
                </a:solidFill>
              </a:rPr>
              <a:t>, а очень дорого. 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/>
      <p:bldP spid="10" grpId="0"/>
      <p:bldP spid="12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A31C-9368-4585-8D26-3B209E65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4911-7DD8-42B3-A9F8-3CA0C55AE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tests in ASP.NET Core: </a:t>
            </a:r>
            <a:r>
              <a:rPr lang="en-US" dirty="0">
                <a:hlinkClick r:id="rId2"/>
              </a:rPr>
              <a:t>https://docs.microsoft.com/en-us/aspnet/core/test/integration-tests?view=aspnetcore-2.2</a:t>
            </a:r>
            <a:endParaRPr lang="en-US" dirty="0"/>
          </a:p>
          <a:p>
            <a:r>
              <a:rPr lang="en-US" dirty="0" err="1"/>
              <a:t>Ef</a:t>
            </a:r>
            <a:r>
              <a:rPr lang="en-US" dirty="0"/>
              <a:t> Core Testing: </a:t>
            </a:r>
            <a:r>
              <a:rPr lang="en-US" dirty="0">
                <a:hlinkClick r:id="rId3"/>
              </a:rPr>
              <a:t>https://docs.microsoft.com/en-us/ef/core/miscellaneous/testing/</a:t>
            </a:r>
            <a:endParaRPr lang="en-US" dirty="0"/>
          </a:p>
          <a:p>
            <a:r>
              <a:rPr lang="en-US" dirty="0" err="1"/>
              <a:t>MockHttp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https://github.com/richardszalay/mockhttp</a:t>
            </a:r>
            <a:endParaRPr lang="en-US" dirty="0"/>
          </a:p>
          <a:p>
            <a:r>
              <a:rPr lang="en-US" dirty="0"/>
              <a:t>Gherkin Syntax: </a:t>
            </a:r>
            <a:r>
              <a:rPr lang="en-US" dirty="0">
                <a:hlinkClick r:id="rId5"/>
              </a:rPr>
              <a:t>https://docs.cucumber.io/gherkin/</a:t>
            </a:r>
            <a:endParaRPr lang="en-US" dirty="0"/>
          </a:p>
          <a:p>
            <a:r>
              <a:rPr lang="en-US" dirty="0" err="1"/>
              <a:t>xBehave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http://xbehave.github.io/</a:t>
            </a:r>
            <a:endParaRPr lang="en-US" dirty="0"/>
          </a:p>
          <a:p>
            <a:pPr marL="0" indent="0" algn="ctr">
              <a:buNone/>
            </a:pPr>
            <a:r>
              <a:rPr lang="ru-RU" sz="6600" b="1" dirty="0"/>
              <a:t>Спасибо!</a:t>
            </a:r>
            <a:endParaRPr lang="en-US" sz="6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2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FAA3-6BCE-42D4-8C60-8127F319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может отдать это все </a:t>
            </a:r>
            <a:r>
              <a:rPr lang="en-US" dirty="0"/>
              <a:t>Auto QA?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5E84-5ACA-4168-B9D8-6500B400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Можно, но тогда мы потеряем:</a:t>
            </a:r>
          </a:p>
          <a:p>
            <a:r>
              <a:rPr lang="ru-RU" dirty="0"/>
              <a:t>Изолированность</a:t>
            </a:r>
          </a:p>
          <a:p>
            <a:r>
              <a:rPr lang="ru-RU" dirty="0"/>
              <a:t>Переносимость</a:t>
            </a:r>
          </a:p>
          <a:p>
            <a:r>
              <a:rPr lang="ru-RU" dirty="0"/>
              <a:t>Простоту разработки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4195-7656-491B-B327-9F8C1191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тесты </a:t>
            </a:r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7F76-5869-40F7-BFB3-16DCF6EF2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Фокус на бизнес требованиях</a:t>
            </a:r>
          </a:p>
          <a:p>
            <a:r>
              <a:rPr lang="ru-RU" dirty="0"/>
              <a:t>Достаточно просты</a:t>
            </a:r>
          </a:p>
          <a:p>
            <a:r>
              <a:rPr lang="ru-RU" dirty="0"/>
              <a:t>Допускают </a:t>
            </a:r>
            <a:r>
              <a:rPr lang="en-US" dirty="0"/>
              <a:t>white box, </a:t>
            </a:r>
            <a:r>
              <a:rPr lang="ru-RU" dirty="0"/>
              <a:t>но чуть-чуть</a:t>
            </a:r>
          </a:p>
          <a:p>
            <a:r>
              <a:rPr lang="ru-RU" dirty="0"/>
              <a:t>Максимально независимы от окружения</a:t>
            </a:r>
          </a:p>
          <a:p>
            <a:r>
              <a:rPr lang="ru-RU" dirty="0"/>
              <a:t>Запускаются так же просто, как и модульные тесты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2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x-men cartoon 90">
            <a:extLst>
              <a:ext uri="{FF2B5EF4-FFF2-40B4-BE49-F238E27FC236}">
                <a16:creationId xmlns:a16="http://schemas.microsoft.com/office/drawing/2014/main" id="{C694700D-608E-4D47-969C-1E9579AAA7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0" b="3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978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B5507-05F7-4C89-B315-8E649F8A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Mutants Catalogue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362F5-47AF-48D7-944D-0CE99679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combat?attacker</a:t>
            </a:r>
            <a:r>
              <a:rPr lang="ru-RU" dirty="0"/>
              <a:t>=</a:t>
            </a:r>
            <a:r>
              <a:rPr lang="en-US" dirty="0"/>
              <a:t>{attacker}&amp;defender={defender}</a:t>
            </a:r>
          </a:p>
          <a:p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/mutants/{name}</a:t>
            </a:r>
            <a:endParaRPr lang="ru-RU" dirty="0"/>
          </a:p>
          <a:p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/combat/attacker</a:t>
            </a:r>
            <a:r>
              <a:rPr lang="ru-RU" dirty="0"/>
              <a:t>=</a:t>
            </a:r>
            <a:r>
              <a:rPr lang="en-US" dirty="0"/>
              <a:t>{attacker}&amp;defender={defender}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5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A75AEAE1-0F46-44FC-B2BF-B751BBFD7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67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610D-97E7-4AAA-9CC5-7F08480D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6BF00C-BF84-4808-96E6-72A7A3A9E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3386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38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610D-97E7-4AAA-9CC5-7F08480D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6BF00C-BF84-4808-96E6-72A7A3A9E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985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6323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12063-1AEF-4998-B48A-F484D66B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тестовый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FF7F5-F622-4666-A8E4-628AF0193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1825625"/>
            <a:ext cx="11638626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/>
              <a:t>Microsoft.NET.Sdk.Web</a:t>
            </a:r>
            <a:r>
              <a:rPr lang="en-US" dirty="0"/>
              <a:t>"&gt;  &lt;</a:t>
            </a:r>
            <a:r>
              <a:rPr lang="en-US" dirty="0" err="1"/>
              <a:t>PropertyGroup</a:t>
            </a:r>
            <a:r>
              <a:rPr lang="en-US" dirty="0"/>
              <a:t>&gt;&lt;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Microsoft.AspNetCore.App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Microsoft.AspNetCore.Mvc.Testing</a:t>
            </a:r>
            <a:r>
              <a:rPr lang="en-US" dirty="0"/>
              <a:t>"  Version="2.2.0"/&gt;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Microsoft.NET.Test.Sdk</a:t>
            </a:r>
            <a:r>
              <a:rPr lang="en-US" dirty="0"/>
              <a:t>" Version="15.9.0"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xunit</a:t>
            </a:r>
            <a:r>
              <a:rPr lang="en-US" dirty="0"/>
              <a:t>" Version="2.4.0"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xunit.runner.visualstudio</a:t>
            </a:r>
            <a:r>
              <a:rPr lang="en-US" dirty="0"/>
              <a:t>" Version="2.4.0"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&lt;/Project&gt;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79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A008F6-74D5-4363-BEEB-0F8E6FC0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accent1"/>
                </a:solidFill>
              </a:rPr>
              <a:t>Нам все время приходится выбирать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05A6E-1E53-4E47-84FD-0E6E38466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ru-RU" sz="2000" dirty="0"/>
              <a:t>Бизнес ланч</a:t>
            </a:r>
          </a:p>
          <a:p>
            <a:r>
              <a:rPr lang="ru-RU" sz="2000" dirty="0"/>
              <a:t>Метро</a:t>
            </a:r>
          </a:p>
          <a:p>
            <a:r>
              <a:rPr lang="en-US" sz="2000" dirty="0"/>
              <a:t>EPAM </a:t>
            </a:r>
            <a:r>
              <a:rPr lang="en-US" sz="2000" dirty="0" err="1"/>
              <a:t>.Net</a:t>
            </a:r>
            <a:r>
              <a:rPr lang="en-US" sz="2000" dirty="0"/>
              <a:t> Meetup</a:t>
            </a:r>
            <a:endParaRPr lang="ru-RU" sz="2000" dirty="0"/>
          </a:p>
          <a:p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8CAC2-FBE4-47D9-82D0-43FEC361F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r>
              <a:rPr lang="ru-RU" sz="2000" dirty="0"/>
              <a:t>Еда в контейнере</a:t>
            </a:r>
          </a:p>
          <a:p>
            <a:r>
              <a:rPr lang="ru-RU" sz="2000" dirty="0"/>
              <a:t>Автомобиль</a:t>
            </a:r>
            <a:endParaRPr lang="en-US" sz="2000" dirty="0"/>
          </a:p>
          <a:p>
            <a:r>
              <a:rPr lang="en-US" sz="2000" dirty="0" err="1"/>
              <a:t>SpbDotNet</a:t>
            </a:r>
            <a:r>
              <a:rPr lang="en-US" sz="2000" dirty="0"/>
              <a:t> Meetup</a:t>
            </a:r>
          </a:p>
        </p:txBody>
      </p:sp>
    </p:spTree>
    <p:extLst>
      <p:ext uri="{BB962C8B-B14F-4D97-AF65-F5344CB8AC3E}">
        <p14:creationId xmlns:p14="http://schemas.microsoft.com/office/powerpoint/2010/main" val="112639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12063-1AEF-4998-B48A-F484D66B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тестовый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FF7F5-F622-4666-A8E4-628AF0193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1825625"/>
            <a:ext cx="11638626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>
                <a:solidFill>
                  <a:srgbClr val="FF0000"/>
                </a:solidFill>
              </a:rPr>
              <a:t>Microsoft.NET.Sdk.Web</a:t>
            </a:r>
            <a:r>
              <a:rPr lang="en-US" dirty="0"/>
              <a:t>"&gt;  &lt;</a:t>
            </a:r>
            <a:r>
              <a:rPr lang="en-US" dirty="0" err="1"/>
              <a:t>PropertyGroup</a:t>
            </a:r>
            <a:r>
              <a:rPr lang="en-US" dirty="0"/>
              <a:t>&gt;&lt;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>
                <a:solidFill>
                  <a:srgbClr val="FF0000"/>
                </a:solidFill>
              </a:rPr>
              <a:t>Microsoft.AspNetCore.App</a:t>
            </a:r>
            <a:r>
              <a:rPr lang="en-US" dirty="0"/>
              <a:t>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>
                <a:solidFill>
                  <a:srgbClr val="FF0000"/>
                </a:solidFill>
              </a:rPr>
              <a:t>Microsoft.AspNetCore.Mvc.Testing</a:t>
            </a:r>
            <a:r>
              <a:rPr lang="en-US" dirty="0"/>
              <a:t>"  Version="2.2.0"/&gt;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Microsoft.NET.Test.Sdk</a:t>
            </a:r>
            <a:r>
              <a:rPr lang="en-US" dirty="0"/>
              <a:t>" Version="15.9.0"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xunit</a:t>
            </a:r>
            <a:r>
              <a:rPr lang="en-US" dirty="0"/>
              <a:t>" Version="2.4.0"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xunit.runner.visualstudio</a:t>
            </a:r>
            <a:r>
              <a:rPr lang="en-US" dirty="0"/>
              <a:t>" Version="2.4.0"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&lt;/Project&gt;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510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CA656-66D9-4067-90EC-801C4439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B8D32-2F97-46DD-8D99-506D38DFA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1825624"/>
            <a:ext cx="1150546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CombatFeature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IClassFixture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&lt;Startup&gt;&gt;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 factory;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CombatFeature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 factory)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36405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"Magneto"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908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client.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=Wolverine");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assert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result = await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("Magneto",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0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assert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result = await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("Magneto",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39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client.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=Wolverine");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assert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"Magneto"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851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9ECC3B-8871-4291-A502-083293A5A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6A2C846-F321-4293-B398-9767CA1F3E41}"/>
              </a:ext>
            </a:extLst>
          </p:cNvPr>
          <p:cNvSpPr/>
          <p:nvPr/>
        </p:nvSpPr>
        <p:spPr>
          <a:xfrm>
            <a:off x="4644736" y="5642264"/>
            <a:ext cx="7221682" cy="71697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4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3952B-C957-43FE-9529-CEEC9038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759096-E632-4F9E-A1C8-8044FA4E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appSettings.json</a:t>
            </a:r>
            <a:endParaRPr lang="en-US" dirty="0"/>
          </a:p>
          <a:p>
            <a:pPr lvl="1"/>
            <a:r>
              <a:rPr lang="en-US" dirty="0"/>
              <a:t>Copyright: Aleksandr Kugushev</a:t>
            </a:r>
          </a:p>
          <a:p>
            <a:pPr lvl="1"/>
            <a:endParaRPr lang="en-US" dirty="0"/>
          </a:p>
          <a:p>
            <a:r>
              <a:rPr lang="en-US" dirty="0" err="1"/>
              <a:t>appSettings.Development.json</a:t>
            </a:r>
            <a:endParaRPr lang="en-US" dirty="0"/>
          </a:p>
          <a:p>
            <a:pPr lvl="1"/>
            <a:r>
              <a:rPr lang="en-US" dirty="0" err="1"/>
              <a:t>CopyrightYear</a:t>
            </a:r>
            <a:r>
              <a:rPr lang="en-US" dirty="0"/>
              <a:t>: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000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BA070-278B-4C2B-9BCB-5324AAF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Наследник </a:t>
            </a:r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02F07-024D-401D-A736-C302D0B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50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BA070-278B-4C2B-9BCB-5324AAF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Наследник </a:t>
            </a:r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02F07-024D-401D-A736-C302D0B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void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config = new Dictionary&lt;string, string&gt;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"] = "42"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base.ConfigureWebHost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2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C358-E95A-4271-B056-C7520E21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тестирования</a:t>
            </a:r>
            <a:endParaRPr lang="en-US" dirty="0"/>
          </a:p>
        </p:txBody>
      </p:sp>
      <p:pic>
        <p:nvPicPr>
          <p:cNvPr id="2050" name="Picture 2" descr="Image result for unit testing vs functional testing vs integration testing">
            <a:extLst>
              <a:ext uri="{FF2B5EF4-FFF2-40B4-BE49-F238E27FC236}">
                <a16:creationId xmlns:a16="http://schemas.microsoft.com/office/drawing/2014/main" id="{0BFFFEBA-A847-4FCC-858A-93CD89DD3F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206" y="1825625"/>
            <a:ext cx="64295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10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BA070-278B-4C2B-9BCB-5324AAF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Наследник </a:t>
            </a:r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02F07-024D-401D-A736-C302D0B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void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config = new Dictionary&lt;string, string&gt;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"] = "42"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base.ConfigureWebHost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0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BA070-278B-4C2B-9BCB-5324AAF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Наследник </a:t>
            </a:r>
            <a:r>
              <a:rPr lang="en-US" dirty="0" err="1"/>
              <a:t>WebApplicationFactory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02F07-024D-401D-A736-C302D0B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52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1D44D-81FA-4BCD-8A92-78D2448C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Test#2: Returns Copyright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E5069C-C69F-40C9-B8F9-D56B8654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Combat_AnyMutant_ReturnsCopiright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client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.GetAsync(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"api/combat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?attacker=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=Xavier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"Aleksandr Kugushev 42"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result.Copyright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2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1D44D-81FA-4BCD-8A92-78D2448C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Test#2: Returns Copyright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E5069C-C69F-40C9-B8F9-D56B8654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Combat_AnyMutant_ReturnsCopiright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client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.GetAsync("api/combat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?attacker=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=Xavier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assert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result = await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"Aleksandr Kugushev 42"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result.Copyright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25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1247D-F07D-427E-9D5C-9C223A51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and Services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EBB7F-7F38-466A-92E9-C31606E4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(CompatibilityVersion.Version_2_2);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services.AddSwaggerGen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services.AddAuth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app.UseSwagger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app.UseAuthentication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app.UseHttpsRedirection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864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1247D-F07D-427E-9D5C-9C223A51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and Services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EBB7F-7F38-466A-92E9-C31606E4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(CompatibilityVersion.Version_2_2);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services.AddSwaggerGen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(…)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services.AddAuth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app.UseSwagger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app.UseAuthentication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app.UseHttpsRedirection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079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1247D-F07D-427E-9D5C-9C223A51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and Services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EBB7F-7F38-466A-92E9-C31606E4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(CompatibilityVersion.Version_2_2);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(services);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(app, env);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app.UseMvc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412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1247D-F07D-427E-9D5C-9C223A51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and Services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EBB7F-7F38-466A-92E9-C31606E4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public void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services.AddMvc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(CompatibilityVersion.Version_2_2);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(services);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services.AddDomain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public void Configure(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(app, env);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app.UseMvc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}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034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A6209-65FF-451E-AAA8-3B222B16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TestStartup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D898CF-DEB0-475D-8ED3-A47C2CE9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Startup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(app, env);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(services);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116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A6209-65FF-451E-AAA8-3B222B16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TestStartup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D898CF-DEB0-475D-8ED3-A47C2CE9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Startup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ConfigureUtilityMiddlewares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09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FFE9A9-231B-4097-9391-FB5BFF0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тестирования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8CABD6A-61DE-4873-AECE-25FE826DB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807204"/>
              </p:ext>
            </p:extLst>
          </p:nvPr>
        </p:nvGraphicFramePr>
        <p:xfrm>
          <a:off x="838200" y="1825625"/>
          <a:ext cx="105156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633712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836772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6198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небольших модулей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интеграции между модулями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поведения приложения в соответствие с требованиями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8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Простые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Непростые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Очень непростые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5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White/Black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9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Независимы от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Зависимы от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Сильно зависимы от окружения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6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Быстрое развертывание тестового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Длительное развертывание тестового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Развертывание тестового окружения может занять день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196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019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425A2-B7A2-40AF-B19D-7ABE97CC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Error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3259B8-9556-4948-A4E0-3B6C2479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appSettings.json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found</a:t>
            </a:r>
          </a:p>
        </p:txBody>
      </p:sp>
    </p:spTree>
    <p:extLst>
      <p:ext uri="{BB962C8B-B14F-4D97-AF65-F5344CB8AC3E}">
        <p14:creationId xmlns:p14="http://schemas.microsoft.com/office/powerpoint/2010/main" val="344265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BE69-2ABF-4602-9211-75F4C39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 err="1"/>
              <a:t>appSettings.json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79F88-E08E-4578-B849-67D28896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291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BE69-2ABF-4602-9211-75F4C39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 err="1"/>
              <a:t>appSettings.json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79F88-E08E-4578-B849-67D28896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400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87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BE69-2ABF-4602-9211-75F4C39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 err="1"/>
              <a:t>appSettings.json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79F88-E08E-4578-B849-67D28896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400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builder.UseContentRoot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"../../../../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MutantsCatalogue.Application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.ConfigureWebHost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209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BE69-2ABF-4602-9211-75F4C39B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 err="1"/>
              <a:t>appSettings.json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79F88-E08E-4578-B849-67D28896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400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TestWebApplicationFactory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UseStartup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&lt;Startup&gt;();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protected override void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IWebHostBuilder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builder)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builder.UseContentRoot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"../../../../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MutantsCatalogue.Application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config = new Dictionary&lt;string, string&gt;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Domain:CopyrightYear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"] = "42"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builder.ConfigureAppConfiguration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     b =&gt;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b.AddInMemoryCollection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(config));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base.ConfigureWebHost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295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C8479-971A-4BD8-A301-F5F030EF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solidFill>
                  <a:srgbClr val="FFFFFF"/>
                </a:solidFill>
              </a:rPr>
              <a:t>Заглушки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BCBCB07-6EC8-49F1-91A0-87370D549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23445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96563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57EE0-7538-43FE-BEC8-4D1AFB53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DB: Entity Framework Core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AD23E7-69AB-4C68-9F73-F98593E68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Sqlite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410EE8-219B-4572-A472-C6EDD107A0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Реляционная БД</a:t>
            </a:r>
          </a:p>
          <a:p>
            <a:r>
              <a:rPr lang="ru-RU" dirty="0"/>
              <a:t>Изоляция в рамках </a:t>
            </a:r>
            <a:r>
              <a:rPr lang="en-US" dirty="0"/>
              <a:t>connection</a:t>
            </a:r>
            <a:endParaRPr lang="ru-RU" dirty="0"/>
          </a:p>
          <a:p>
            <a:r>
              <a:rPr lang="ru-RU" dirty="0"/>
              <a:t>Применим только при внедрении </a:t>
            </a:r>
            <a:r>
              <a:rPr lang="en-US" dirty="0" err="1"/>
              <a:t>DbContext</a:t>
            </a:r>
            <a:r>
              <a:rPr lang="en-US" dirty="0"/>
              <a:t> </a:t>
            </a:r>
            <a:r>
              <a:rPr lang="ru-RU" dirty="0"/>
              <a:t>через конструктор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815125-A70F-4012-8430-163A6B4EE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In-Memory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E94D76-E42C-4F13-8879-A87F9AC094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Набор данных в памяти</a:t>
            </a:r>
            <a:endParaRPr lang="en-US" dirty="0"/>
          </a:p>
          <a:p>
            <a:r>
              <a:rPr lang="ru-RU" dirty="0"/>
              <a:t>Изоляция в рамках процесса</a:t>
            </a:r>
          </a:p>
          <a:p>
            <a:r>
              <a:rPr lang="ru-RU" dirty="0"/>
              <a:t>Можно использовать фабрики</a:t>
            </a:r>
            <a:r>
              <a:rPr lang="en-US" dirty="0"/>
              <a:t>, virtual methods,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4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Test#3: Get mutant</a:t>
            </a:r>
            <a:endParaRPr lang="ru-RU" dirty="0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7001D7B4-7C48-43E0-8913-6C08C8799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62667"/>
              </p:ext>
            </p:extLst>
          </p:nvPr>
        </p:nvGraphicFramePr>
        <p:xfrm>
          <a:off x="838200" y="1825625"/>
          <a:ext cx="10515600" cy="4865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970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Test#3.1: Fill In-memory </a:t>
            </a:r>
            <a:r>
              <a:rPr lang="en-US" dirty="0" err="1"/>
              <a:t>DbContext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824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Test#3.1: Fill In-memory </a:t>
            </a:r>
            <a:r>
              <a:rPr lang="en-US" dirty="0" err="1"/>
              <a:t>DbContext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using (var context = new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(new Mutant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Name = "Wolverine",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"Logan",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Superpower = "Invulnerability, Claws"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63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FFE9A9-231B-4097-9391-FB5BFF0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тестирования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8CABD6A-61DE-4873-AECE-25FE826DB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426529"/>
              </p:ext>
            </p:extLst>
          </p:nvPr>
        </p:nvGraphicFramePr>
        <p:xfrm>
          <a:off x="838200" y="1825625"/>
          <a:ext cx="105156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633712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836772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6198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Тестирование небольших модулей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интеграции между модулями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поведения приложения в соответствие с требованиями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8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Простые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Непростые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Очень непростые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5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White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White/Black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9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Независимы от окружения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Зависимы от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Сильно зависимы от окружения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6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Быстрое развертывание тестового окружения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Длительное развертывание тестового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Развертывание тестового окружения может занять день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196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883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Test#3.1: Fill In-memory </a:t>
            </a:r>
            <a:r>
              <a:rPr lang="en-US" dirty="0" err="1"/>
              <a:t>DbContext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options = new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796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r>
              <a:rPr lang="ru-RU" dirty="0"/>
              <a:t>Переопределить</a:t>
            </a:r>
            <a:r>
              <a:rPr lang="en-US" dirty="0"/>
              <a:t> abstract factory</a:t>
            </a:r>
          </a:p>
          <a:p>
            <a:pPr lvl="1"/>
            <a:r>
              <a:rPr lang="ru-RU" dirty="0"/>
              <a:t>Только если у вас</a:t>
            </a:r>
            <a:r>
              <a:rPr lang="en-US" dirty="0"/>
              <a:t> </a:t>
            </a:r>
            <a:r>
              <a:rPr lang="ru-RU" dirty="0"/>
              <a:t>используется</a:t>
            </a:r>
            <a:r>
              <a:rPr lang="en-US" dirty="0"/>
              <a:t> </a:t>
            </a:r>
            <a:r>
              <a:rPr lang="ru-RU" dirty="0"/>
              <a:t>данный паттерн</a:t>
            </a:r>
            <a:endParaRPr lang="en-US" dirty="0"/>
          </a:p>
          <a:p>
            <a:r>
              <a:rPr lang="en-US" dirty="0"/>
              <a:t>If(test) </a:t>
            </a:r>
            <a:r>
              <a:rPr lang="ru-RU" dirty="0"/>
              <a:t>условие</a:t>
            </a:r>
          </a:p>
          <a:p>
            <a:pPr lvl="1"/>
            <a:r>
              <a:rPr lang="ru-RU" dirty="0"/>
              <a:t>Можно использовать</a:t>
            </a:r>
            <a:r>
              <a:rPr lang="en-US" dirty="0"/>
              <a:t> Configuration</a:t>
            </a:r>
            <a:endParaRPr lang="ru-RU" dirty="0"/>
          </a:p>
          <a:p>
            <a:pPr lvl="1"/>
            <a:r>
              <a:rPr lang="ru-RU" dirty="0"/>
              <a:t>Анти-паттерн</a:t>
            </a:r>
          </a:p>
          <a:p>
            <a:r>
              <a:rPr lang="ru-RU" dirty="0"/>
              <a:t>Зарегистрировать в контейнере</a:t>
            </a:r>
            <a:endParaRPr lang="en-US" dirty="0"/>
          </a:p>
          <a:p>
            <a:pPr lvl="1"/>
            <a:r>
              <a:rPr lang="en-US" dirty="0" err="1"/>
              <a:t>WebApplicationFactory</a:t>
            </a:r>
            <a:r>
              <a:rPr lang="en-US" dirty="0"/>
              <a:t>&lt;T&gt;.</a:t>
            </a:r>
            <a:r>
              <a:rPr lang="en-US" dirty="0" err="1"/>
              <a:t>WithWebHostBuilder</a:t>
            </a:r>
            <a:r>
              <a:rPr lang="en-US" dirty="0"/>
              <a:t>(…)</a:t>
            </a:r>
            <a:endParaRPr lang="ru-RU" dirty="0"/>
          </a:p>
          <a:p>
            <a:pPr lvl="1"/>
            <a:r>
              <a:rPr lang="en-US" dirty="0" err="1"/>
              <a:t>IWebHostBuilder</a:t>
            </a:r>
            <a:r>
              <a:rPr lang="en-US" dirty="0"/>
              <a:t>. </a:t>
            </a:r>
            <a:r>
              <a:rPr lang="en-US" dirty="0" err="1"/>
              <a:t>ConfigureTestServices</a:t>
            </a:r>
            <a:r>
              <a:rPr lang="en-US" dirty="0"/>
              <a:t>(…)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34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2342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924215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999683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options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using (var context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03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options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using (var context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649190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options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using (var context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928969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Test#3.2: Inject in-memory </a:t>
            </a:r>
            <a:r>
              <a:rPr lang="en-US" dirty="0" err="1"/>
              <a:t>DbContext</a:t>
            </a:r>
            <a:r>
              <a:rPr lang="ru-RU" dirty="0"/>
              <a:t> </a:t>
            </a:r>
            <a:r>
              <a:rPr lang="en-US" dirty="0"/>
              <a:t>to SUT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GetMutant_0003_Wolverine()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arrange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options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(GetMutant_0003_Wolverine)).Options;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using (var context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(options))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…</a:t>
            </a:r>
            <a:endParaRPr lang="ru-RU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297942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845F9F-AECA-41F9-80B7-19767EE5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Test#3.3: Act and Assert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BAECE4C-544A-4CA1-91A0-A21FB61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/mutants/Wolverine"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&lt;Mutant&gt;();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result.RealName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result.Superpower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5756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FFE9A9-231B-4097-9391-FB5BFF0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тестирования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8CABD6A-61DE-4873-AECE-25FE826DB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350540"/>
              </p:ext>
            </p:extLst>
          </p:nvPr>
        </p:nvGraphicFramePr>
        <p:xfrm>
          <a:off x="838200" y="1825625"/>
          <a:ext cx="105156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633712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836772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6198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небольших модулей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Тестирование интеграции между модулями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поведения приложения в соответствие с требованиями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8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Простые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Непростые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Очень непростые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5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White/Black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9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Независимы от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Зависимы от окружения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Сильно зависимы от окружения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6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Быстрое развертывание тестового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Длительное развертывание тестового окружения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Развертывание тестового окружения может занять день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196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447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19F5D-B382-4D2E-9C11-00EAD5EE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combat mode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CDA5513-57CC-419B-93AF-DA6B2BDC1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9856"/>
            <a:ext cx="10515600" cy="4162876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510BA18-4E82-4273-AA32-60876C54DB67}"/>
              </a:ext>
            </a:extLst>
          </p:cNvPr>
          <p:cNvSpPr/>
          <p:nvPr/>
        </p:nvSpPr>
        <p:spPr>
          <a:xfrm>
            <a:off x="2202873" y="5081155"/>
            <a:ext cx="9150927" cy="61306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580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A566-79D4-451A-9A30-E0EF5685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QuotesProxy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F4B7-B482-46AB-A41B-AA090C2C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GetQuoteAsync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category)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(category !=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?category=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{category}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request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request.Headers.Add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"Accept"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client.SendAsync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&lt;Result&gt;();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result?.Contents?.Quotes?.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()?.Quote;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274749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A566-79D4-451A-9A30-E0EF5685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QuotesProxy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F4B7-B482-46AB-A41B-AA090C2C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Task&lt;string&gt;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GetQuoteAsync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(string category)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(category != null)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$"{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}?category={category}";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request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request.Headers.Add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("Accept", "application/json");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client.SendAsync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&lt;Result&gt;();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result?.Contents?.Quotes?.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FirstOrDefault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()?.Quote;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2140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A566-79D4-451A-9A30-E0EF5685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QuotesProxy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F4B7-B482-46AB-A41B-AA090C2C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Task&lt;string&gt;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GetQuoteAsync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(string category)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(category !=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?category=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{category}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request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request.Headers.Add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("Accept", "application/json");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client.SendAsync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&lt;Result&gt;();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result?.Contents?.Quotes?.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FirstOrDefault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()?.Quote;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323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A566-79D4-451A-9A30-E0EF5685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QuotesProxy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IHttpClientFactory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F4B7-B482-46AB-A41B-AA090C2C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Task&lt;string&gt;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GetQuoteAsync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(string category)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string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"https://quotes.rest/qod";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(category != null)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$"{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}?category={category}";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request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request.Headers.Add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("Accept", "application/json");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client.SendAsync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&lt;Result&gt;();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result?.Contents?.Quotes?.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FirstOrDefault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()?.Quote;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879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A566-79D4-451A-9A30-E0EF5685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QuotesProxy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IHttpClientFactory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5F4B7-B482-46AB-A41B-AA090C2C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Task&lt;string&gt;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GetQuoteAsync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(string category)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string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"https://quotes.rest/qod";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(category != null)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$"{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}?category={category}";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request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HttpRequestMessage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request.Headers.Add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("Accept", "application/json");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client.SendAsync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response.IsSuccessStatusCode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&lt;Result&gt;();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return result?.Contents?.Quotes?.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FirstOrDefault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()?.Quote;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152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5D74C-E6D0-4984-9A32-46872FA0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4C922-B300-4A50-A26B-4C458B2F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services.AddMvc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(CompatibilityVersion.Version_2_2);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(services);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services.AddDomain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77407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5D74C-E6D0-4984-9A32-46872FA0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4C922-B300-4A50-A26B-4C458B2F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services)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services.AddMvc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(CompatibilityVersion.Version_2_2);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(services);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services.AddDomain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6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5D74C-E6D0-4984-9A32-46872FA0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4C922-B300-4A50-A26B-4C458B2F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services)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services.AddMvc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SetCompatibilityVersion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(CompatibilityVersion.Version_2_2);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ConfigureUtilityServices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(services);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services.AddDomain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services.AddDal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services.AddInfrastructure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339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Victory Phrase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79BE73E-50AE-4ACC-93EF-1A4B959DE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3451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57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FFE9A9-231B-4097-9391-FB5BFF0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тестирования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8CABD6A-61DE-4873-AECE-25FE826DB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599008"/>
              </p:ext>
            </p:extLst>
          </p:nvPr>
        </p:nvGraphicFramePr>
        <p:xfrm>
          <a:off x="838200" y="1825625"/>
          <a:ext cx="105156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633712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836772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6198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небольших модулей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интеграции между модулями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Тестирование поведения приложения в соответствие с требованиями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8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Простые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Непростые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Очень непростые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5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White/Black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Black 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9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Независимы от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Зависимы от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Сильно зависимы от окружения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6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Быстрое развертывание тестового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Длительное развертывание тестового окружения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Развертывание тестового окружения может занять день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196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2932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8B2A6-EA45-4D4C-BE34-2CB897D3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HttpServices</a:t>
            </a:r>
            <a:r>
              <a:rPr lang="en-US" dirty="0"/>
              <a:t>: </a:t>
            </a:r>
            <a:r>
              <a:rPr lang="en-US" dirty="0" err="1"/>
              <a:t>RichardSzalay.MockHttp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D32BD7E-4E45-4F02-AC3F-4A8150603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5432"/>
            <a:ext cx="12654396" cy="473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908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.1: Mock 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CombatEpic_0004_AnyMutant_ReturnsVictoryPhrase()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.Respond(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@"{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  'quote': 'The answer is 42'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52530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.1: Mock 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arrange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"https://quotes.rest/qod")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.Respond("application/json", @"{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'quote': 'The answer is 42'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383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.1: Mock 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arrange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.Respond("application/json", @"{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'quote': 'The answer is 42'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2391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.1: Mock 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arrange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"https://quotes.rest/qod")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.Respond(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@"{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  'quote': 'The answer is 42'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35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.2: Inject to the application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CombatEpic_0004_AnyMutant_ReturnsVictoryPhrase()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Substitute.For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Arg.Any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.Returns(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mockHttp.ToHttpClient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747552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.2: Inject to the application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Substitute.For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Arg.Any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&lt;string&gt;())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.Returns(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mockHttp.ToHttpClient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3865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.2: Inject to the application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Substitute.For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Arg.Any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.Returns(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mockHttp.ToHttpClient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)));…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018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.2: Inject to the application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Substitute.For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Arg.Any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&lt;string&gt;())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.Returns(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mockHttp.ToHttpClient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)));…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582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.2: Inject to the application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Substitute.For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IHttpClientFactory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httpClientfactory.CreateClient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Arg.Any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&lt;string&gt;())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.Returns(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mockHttp.ToHttpClient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services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3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A0A8-2CFB-4C39-ADBE-05B5C9B0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и микросервисы</a:t>
            </a:r>
            <a:endParaRPr lang="en-US" dirty="0"/>
          </a:p>
        </p:txBody>
      </p:sp>
      <p:pic>
        <p:nvPicPr>
          <p:cNvPr id="3078" name="Picture 6" descr="Image result for microservices architecture">
            <a:extLst>
              <a:ext uri="{FF2B5EF4-FFF2-40B4-BE49-F238E27FC236}">
                <a16:creationId xmlns:a16="http://schemas.microsoft.com/office/drawing/2014/main" id="{24F59675-C0E7-4633-83D1-ED02FC3D89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500" y="1825625"/>
            <a:ext cx="63049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751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.3: Act and Assert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CombatEpic_0004_AnyMutant_ReturnsVictoryPhrase()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client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/combat/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epic?attacker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=Xavier"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"The answer is 42"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result.VictoryPhrase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/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550060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</a:t>
            </a:r>
            <a:r>
              <a:rPr lang="ru-RU" dirty="0"/>
              <a:t>4</a:t>
            </a:r>
            <a:r>
              <a:rPr lang="en-US" dirty="0"/>
              <a:t>.3: Act and Assert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5482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CombatEpic_0004_AnyMutant_ReturnsVictoryPhrase()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client =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act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response = await client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/combat/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epic?attacker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=Xavier");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// assert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"The answer is 42"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result.VictoryPhrase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007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Test#5:</a:t>
            </a:r>
            <a:r>
              <a:rPr lang="ru-RU" dirty="0"/>
              <a:t> </a:t>
            </a:r>
            <a:r>
              <a:rPr lang="en-US" dirty="0"/>
              <a:t>Wolverine Victory Phrase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55482" cy="5375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CombatEpic_0005_Wolverine_ReturnsVictoryPhraseAboutLive()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"https://quotes.rest/qod"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WithQueryString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"category"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"life"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.Respond(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"application/json"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@"{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  'quote': 'Life is life'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565176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8898E-DA37-4B24-B1AC-FF06EEB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Test#5:</a:t>
            </a:r>
            <a:r>
              <a:rPr lang="ru-RU" dirty="0"/>
              <a:t> </a:t>
            </a:r>
            <a:r>
              <a:rPr lang="en-US" dirty="0"/>
              <a:t>Wolverine Victory Phrase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47004C-92DE-4023-93DB-E78E142E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55482" cy="5375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async Task CombatEpic_0005_Wolverine_ReturnsVictoryPhraseAboutLive()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arrange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MockHttpMessageHandler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mockHttp.When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HttpMethod.Get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"https://quotes.rest/qod")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WithQueryString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"category"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"life"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.Respond("application/json", @"{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'contents':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'quotes': [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'quote': 'Life is life'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}");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4353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17436-0E0D-40BF-905D-D86D3CFD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MockHttp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autorest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9E30E-E258-4000-A954-19FB837D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ApiClient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disposeHttpClient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disposeHttpClient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Initialize();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0905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56EED-0B99-441B-BBEE-C1E03B3F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зависимости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BB7AD2-2457-4B43-9F19-2D1EDCF93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Использовать заглушки</a:t>
            </a:r>
          </a:p>
          <a:p>
            <a:r>
              <a:rPr lang="ru-RU" dirty="0"/>
              <a:t>Положиться на локальную инфраструктуру</a:t>
            </a:r>
          </a:p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42049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30D3B2-1508-4FC6-846B-79E1859157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0666" b="-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2A70B-2E94-4FC5-B451-58538F7D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49"/>
            <a:ext cx="4204137" cy="22320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ru-RU" sz="3600" dirty="0"/>
              <a:t>Алексей </a:t>
            </a:r>
            <a:r>
              <a:rPr lang="ru-RU" sz="3600" dirty="0" err="1"/>
              <a:t>Горшколеп</a:t>
            </a:r>
            <a:r>
              <a:rPr lang="ru-RU" sz="3600" dirty="0"/>
              <a:t> — Создание окружения для интеграционных тестов на основе </a:t>
            </a:r>
            <a:r>
              <a:rPr lang="ru-RU" sz="3600" dirty="0" err="1"/>
              <a:t>Docker</a:t>
            </a:r>
            <a:r>
              <a:rPr lang="ru-RU" sz="3600" dirty="0"/>
              <a:t>-контейнеров</a:t>
            </a:r>
            <a:br>
              <a:rPr lang="ru-RU" sz="3600" dirty="0"/>
            </a:b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05B037-D9F6-4EAB-B58F-74D2062C2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66876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x-men cartoon 90s">
            <a:extLst>
              <a:ext uri="{FF2B5EF4-FFF2-40B4-BE49-F238E27FC236}">
                <a16:creationId xmlns:a16="http://schemas.microsoft.com/office/drawing/2014/main" id="{9108BC3E-6524-4291-BE93-30C89A9F99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2636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DF16B77-E79D-4B0C-A07B-4A543F60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Syntax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817A98-69A7-4740-BB58-D9421A65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ru-RU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Given</a:t>
            </a:r>
          </a:p>
          <a:p>
            <a:pPr lvl="1"/>
            <a:r>
              <a:rPr lang="en-US" dirty="0"/>
              <a:t>When</a:t>
            </a:r>
          </a:p>
          <a:p>
            <a:pPr lvl="1"/>
            <a:r>
              <a:rPr lang="en-US" dirty="0"/>
              <a:t>Then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5587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DF16B77-E79D-4B0C-A07B-4A543F60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Syntax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817A98-69A7-4740-BB58-D9421A65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– </a:t>
            </a:r>
            <a:r>
              <a:rPr lang="en-US" dirty="0">
                <a:solidFill>
                  <a:srgbClr val="FF0000"/>
                </a:solidFill>
              </a:rPr>
              <a:t>Fact/Test/</a:t>
            </a:r>
            <a:r>
              <a:rPr lang="en-US" dirty="0" err="1">
                <a:solidFill>
                  <a:srgbClr val="FF0000"/>
                </a:solidFill>
              </a:rPr>
              <a:t>TestMethod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Given – </a:t>
            </a:r>
            <a:r>
              <a:rPr lang="en-US" dirty="0">
                <a:solidFill>
                  <a:srgbClr val="FF0000"/>
                </a:solidFill>
              </a:rPr>
              <a:t>Arrange</a:t>
            </a:r>
          </a:p>
          <a:p>
            <a:pPr lvl="1"/>
            <a:r>
              <a:rPr lang="en-US" dirty="0"/>
              <a:t>When – </a:t>
            </a:r>
            <a:r>
              <a:rPr lang="en-US" dirty="0">
                <a:solidFill>
                  <a:srgbClr val="FF0000"/>
                </a:solidFill>
              </a:rPr>
              <a:t>Act</a:t>
            </a:r>
          </a:p>
          <a:p>
            <a:pPr lvl="1"/>
            <a:r>
              <a:rPr lang="en-US" dirty="0"/>
              <a:t>Then – </a:t>
            </a:r>
            <a:r>
              <a:rPr lang="en-US" dirty="0">
                <a:solidFill>
                  <a:srgbClr val="FF0000"/>
                </a:solidFill>
              </a:rPr>
              <a:t>Assert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5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23CF-119B-4925-B0BE-32CC1289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Микросервис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75C98-48C5-4FFF-9A9C-34D321A9E2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Модуль</a:t>
            </a:r>
          </a:p>
          <a:p>
            <a:r>
              <a:rPr lang="ru-RU" dirty="0"/>
              <a:t>Ответственен только за часть бизнес логики</a:t>
            </a:r>
          </a:p>
          <a:p>
            <a:r>
              <a:rPr lang="ru-RU" dirty="0"/>
              <a:t>Изолирован от других сервисов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4264ED-7C64-4B4E-820F-EC53EA8A02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Более чем просто метод</a:t>
            </a:r>
          </a:p>
          <a:p>
            <a:r>
              <a:rPr lang="ru-RU" dirty="0"/>
              <a:t>Бизнес логика может быть достаточно сложна</a:t>
            </a:r>
          </a:p>
          <a:p>
            <a:r>
              <a:rPr lang="ru-RU" dirty="0"/>
              <a:t>Инфраструктурные зависимости: </a:t>
            </a:r>
            <a:r>
              <a:rPr lang="en-US" dirty="0"/>
              <a:t>Auth, SSL, </a:t>
            </a:r>
            <a:r>
              <a:rPr lang="ru-RU" dirty="0"/>
              <a:t>и т.д.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9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27ADD-7844-44BB-93FB-4E629F27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85FE2-156F-44EB-9CCE-4679C9A2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655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Combat_MagnetoVsWolverine_MagnetoWins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"Magneto"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01925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38387-9C70-4EC0-8E5A-7C19A2F6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DEC7C-DF15-44A9-AFAA-E38BBD6E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GET 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combat?attacker</a:t>
            </a:r>
            <a:r>
              <a:rPr lang="en-US" dirty="0"/>
              <a:t>=</a:t>
            </a:r>
            <a:r>
              <a:rPr lang="en-US" dirty="0" err="1"/>
              <a:t>Magneto&amp;defender</a:t>
            </a:r>
            <a:r>
              <a:rPr lang="en-US" dirty="0"/>
              <a:t>=Wolverine</a:t>
            </a:r>
          </a:p>
          <a:p>
            <a:r>
              <a:rPr lang="en-US" dirty="0"/>
              <a:t>Then winner is Magneto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1452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B46F5-0121-4D6B-8590-5E788A86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F47DA-2425-45EC-8B15-21C6DDE2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60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Combat_0001_MagnetoVsWolverine_MagnetoWins(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$"When GET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.x(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=&gt;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"Then winner is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=&gt;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"Magneto"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});           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31551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B46F5-0121-4D6B-8590-5E788A86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F47DA-2425-45EC-8B15-21C6DDE2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60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Combat_0001_MagnetoVsWolverine_MagnetoWins(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$"When GET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.x(async () =&gt; response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"Then winner is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Magneto".x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(async () =&gt;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("Magneto",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result.Winner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});           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7115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B46F5-0121-4D6B-8590-5E788A86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F47DA-2425-45EC-8B15-21C6DDE2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60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Combat_0001_MagnetoVsWolverine_MagnetoWins(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combat?attacker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=Wolverine"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$"When GET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.x(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=&gt; 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"Then winner is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Magneto".x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(async () =&gt;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("Magneto",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result.Winner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});           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520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B46F5-0121-4D6B-8590-5E788A86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F47DA-2425-45EC-8B15-21C6DDE2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60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Combat_0001_MagnetoVsWolverine_MagnetoWins(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const string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combat?attacker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=Wolverine";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$"When GET {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}“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.x(async () =&gt; response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"Then winner is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Magneto"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(async () =&gt;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var result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("Magneto",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result.Winner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});           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429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B46F5-0121-4D6B-8590-5E788A86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Wolverine vs Magneto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6F47DA-2425-45EC-8B15-21C6DDE2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60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public void Combat_0001_MagnetoVsWolverine_MagnetoWins(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const string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combat?attacker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Magneto&amp;defender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=Wolverine";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$"When GET {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}“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.x(async () =&gt; response = await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factory.CreateClient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GetAsync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"Then winner is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Magneto"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=&gt;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CombatResult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"Magneto"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result.Winner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});           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883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74145-6396-4AFD-9F47-7A183684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Test#3: Get mutant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C38F9A-17FF-4546-A609-EEA8D2AEEA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[Fact]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GetMutant_0003_Wolverine()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options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.Options;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context.Mutants.Add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Mutant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Superpower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741B8F5-97E0-4B8F-BFDC-C68AF57DA1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factory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WithWebHostBuilder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builder.ConfigureTestServices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services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services.AddSingleton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(options))));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currentfactory.CreateClient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response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/mutants/Wolverine"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assert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response.EnsureSuccessStatusCode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response.Content.ReadAsAsync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&lt;Mutant&gt;();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"Wolverine"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"Logan"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result.RealName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"Invulnerability, Claws"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result.Superpower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595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D367826-1A61-48C2-9065-4955858E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Test#3: Get mutant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E3CCCC-F764-4504-879E-B1759A1E7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database</a:t>
            </a:r>
          </a:p>
          <a:p>
            <a:r>
              <a:rPr lang="en-US" dirty="0"/>
              <a:t>And the mutant Wolverine (Logan): Invulnerability, Claws</a:t>
            </a:r>
          </a:p>
          <a:p>
            <a:r>
              <a:rPr lang="en-US" dirty="0"/>
              <a:t>When GET </a:t>
            </a:r>
            <a:r>
              <a:rPr lang="en-US" dirty="0" err="1"/>
              <a:t>api</a:t>
            </a:r>
            <a:r>
              <a:rPr lang="en-US" dirty="0"/>
              <a:t>/mutants/Wolverine</a:t>
            </a:r>
          </a:p>
          <a:p>
            <a:r>
              <a:rPr lang="en-US" dirty="0"/>
              <a:t>Then returns the mutant Wolverine (Logan): Invulnerability, Claws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9199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A2C78-CDC9-495F-BC4F-CB224DE5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Test#3.1: Given database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714858-78B0-41A2-9704-4FDEB7E5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50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[Scenario]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GetMutant_0003_Wolverine(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options,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TestStartup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currentfactory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HttpResponseMessage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response)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 $"Given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database"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(() =&gt;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options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MutantsContext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UseInMemoryDatabase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(GetMutant_0003_Wolverine))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.Options;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81599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7754</Words>
  <Application>Microsoft Office PowerPoint</Application>
  <PresentationFormat>Widescreen</PresentationFormat>
  <Paragraphs>1294</Paragraphs>
  <Slides>114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19" baseType="lpstr">
      <vt:lpstr>Arial</vt:lpstr>
      <vt:lpstr>Calibri</vt:lpstr>
      <vt:lpstr>Calibri Light</vt:lpstr>
      <vt:lpstr>Consolas</vt:lpstr>
      <vt:lpstr>Тема Office</vt:lpstr>
      <vt:lpstr>Функциональное тестирование в ASP.NET Core: быстро, вкусно и недорого*</vt:lpstr>
      <vt:lpstr>Нам все время приходится выбирать</vt:lpstr>
      <vt:lpstr>Виды тестирования</vt:lpstr>
      <vt:lpstr>Виды тестирования</vt:lpstr>
      <vt:lpstr>Виды тестирования</vt:lpstr>
      <vt:lpstr>Виды тестирования</vt:lpstr>
      <vt:lpstr>Виды тестирования</vt:lpstr>
      <vt:lpstr>Тестирование и микросервисы</vt:lpstr>
      <vt:lpstr>Микросервис</vt:lpstr>
      <vt:lpstr>Виды тестирования</vt:lpstr>
      <vt:lpstr>Решаемые проблемы</vt:lpstr>
      <vt:lpstr>А может отдать это все Auto QA?</vt:lpstr>
      <vt:lpstr>Функциональные тесты WebApi</vt:lpstr>
      <vt:lpstr>PowerPoint Presentation</vt:lpstr>
      <vt:lpstr>Mutants Catalogue</vt:lpstr>
      <vt:lpstr>PowerPoint Presentation</vt:lpstr>
      <vt:lpstr>Структура проекта</vt:lpstr>
      <vt:lpstr>Структура проекта</vt:lpstr>
      <vt:lpstr>Создаем тестовый проект</vt:lpstr>
      <vt:lpstr>Создаем тестовый проект</vt:lpstr>
      <vt:lpstr>WebApplicationFactory</vt:lpstr>
      <vt:lpstr>#1: Wolverine vs Magneto</vt:lpstr>
      <vt:lpstr>#1: Wolverine vs Magneto</vt:lpstr>
      <vt:lpstr>#1: Wolverine vs Magneto</vt:lpstr>
      <vt:lpstr>Test#1: Wolverine vs Magneto</vt:lpstr>
      <vt:lpstr>PowerPoint Presentation</vt:lpstr>
      <vt:lpstr>Copyright</vt:lpstr>
      <vt:lpstr>Наследник WebApplicationFactory</vt:lpstr>
      <vt:lpstr>Наследник WebApplicationFactory</vt:lpstr>
      <vt:lpstr>Наследник WebApplicationFactory</vt:lpstr>
      <vt:lpstr>Наследник WebApplicationFactory</vt:lpstr>
      <vt:lpstr>Test#2: Returns Copyright</vt:lpstr>
      <vt:lpstr>Test#2: Returns Copyright</vt:lpstr>
      <vt:lpstr>Middleware and Services</vt:lpstr>
      <vt:lpstr>Middleware and Services</vt:lpstr>
      <vt:lpstr>Middleware and Services</vt:lpstr>
      <vt:lpstr>Middleware and Services</vt:lpstr>
      <vt:lpstr>TestStartup</vt:lpstr>
      <vt:lpstr>TestStartup</vt:lpstr>
      <vt:lpstr>Error</vt:lpstr>
      <vt:lpstr>Как найти appSettings.json</vt:lpstr>
      <vt:lpstr>Как найти appSettings.json</vt:lpstr>
      <vt:lpstr>Как найти appSettings.json</vt:lpstr>
      <vt:lpstr>Как найти appSettings.json</vt:lpstr>
      <vt:lpstr>Заглушки</vt:lpstr>
      <vt:lpstr>DB: Entity Framework Core</vt:lpstr>
      <vt:lpstr>Test#3: Get mutant</vt:lpstr>
      <vt:lpstr>Test#3.1: Fill In-memory DbContext</vt:lpstr>
      <vt:lpstr>Test#3.1: Fill In-memory DbContext</vt:lpstr>
      <vt:lpstr>Test#3.1: Fill In-memory DbContext</vt:lpstr>
      <vt:lpstr>Test#3.2: Inject in-memory DbContext to SUT</vt:lpstr>
      <vt:lpstr>Test#3.2: Inject in-memory DbContext to SUT</vt:lpstr>
      <vt:lpstr>Test#3.2: Inject in-memory DbContext to SUT</vt:lpstr>
      <vt:lpstr>Test#3.2: Inject in-memory DbContext to SUT</vt:lpstr>
      <vt:lpstr>Test#3.2: Inject in-memory DbContext to SUT</vt:lpstr>
      <vt:lpstr>Test#3.2: Inject in-memory DbContext to SUT</vt:lpstr>
      <vt:lpstr>Test#3.2: Inject in-memory DbContext to SUT</vt:lpstr>
      <vt:lpstr>Test#3.2: Inject in-memory DbContext to SUT</vt:lpstr>
      <vt:lpstr>Test#3.3: Act and Assert</vt:lpstr>
      <vt:lpstr>Epic combat mode</vt:lpstr>
      <vt:lpstr>QuotesProxy</vt:lpstr>
      <vt:lpstr>QuotesProxy</vt:lpstr>
      <vt:lpstr>QuotesProxy</vt:lpstr>
      <vt:lpstr>QuotesProxy: IHttpClientFactory</vt:lpstr>
      <vt:lpstr>QuotesProxy: IHttpClientFactory </vt:lpstr>
      <vt:lpstr>Startup</vt:lpstr>
      <vt:lpstr>Startup</vt:lpstr>
      <vt:lpstr>Startup</vt:lpstr>
      <vt:lpstr>Test#4: Victory Phrase</vt:lpstr>
      <vt:lpstr>HttpServices: RichardSzalay.MockHttp</vt:lpstr>
      <vt:lpstr>Test#4.1: Mock Http</vt:lpstr>
      <vt:lpstr>Test#4.1: Mock Http</vt:lpstr>
      <vt:lpstr>Test#4.1: Mock Http</vt:lpstr>
      <vt:lpstr>Test#4.1: Mock Http</vt:lpstr>
      <vt:lpstr>Test#4.2: Inject to the application</vt:lpstr>
      <vt:lpstr>Test#4.2: Inject to the application</vt:lpstr>
      <vt:lpstr>Test#4.2: Inject to the application</vt:lpstr>
      <vt:lpstr>Test#4.2: Inject to the application</vt:lpstr>
      <vt:lpstr>Test#4.2: Inject to the application</vt:lpstr>
      <vt:lpstr>Test#4.3: Act and Assert</vt:lpstr>
      <vt:lpstr>Test#4.3: Act and Assert</vt:lpstr>
      <vt:lpstr>Test#5: Wolverine Victory Phrase</vt:lpstr>
      <vt:lpstr>Test#5: Wolverine Victory Phrase</vt:lpstr>
      <vt:lpstr>MockHttp и autorest</vt:lpstr>
      <vt:lpstr>Другие зависимости</vt:lpstr>
      <vt:lpstr>Алексей Горшколеп — Создание окружения для интеграционных тестов на основе Docker-контейнеров </vt:lpstr>
      <vt:lpstr>PowerPoint Presentation</vt:lpstr>
      <vt:lpstr>Gherkin Syntax</vt:lpstr>
      <vt:lpstr>Gherkin Syntax</vt:lpstr>
      <vt:lpstr>#1: Wolverine vs Magneto</vt:lpstr>
      <vt:lpstr>#1: Wolverine vs Magneto</vt:lpstr>
      <vt:lpstr>#1: Wolverine vs Magneto</vt:lpstr>
      <vt:lpstr>#1: Wolverine vs Magneto</vt:lpstr>
      <vt:lpstr>#1: Wolverine vs Magneto</vt:lpstr>
      <vt:lpstr>#1: Wolverine vs Magneto</vt:lpstr>
      <vt:lpstr>#1: Wolverine vs Magneto</vt:lpstr>
      <vt:lpstr>Test#3: Get mutant</vt:lpstr>
      <vt:lpstr>Test#3: Get mutant</vt:lpstr>
      <vt:lpstr>Test#3.1: Given database</vt:lpstr>
      <vt:lpstr>Test#3.1: Given database</vt:lpstr>
      <vt:lpstr>Test#3.1: Given database</vt:lpstr>
      <vt:lpstr>Test#3.2: And the mutant …</vt:lpstr>
      <vt:lpstr>Test#3.2: And the mutant …</vt:lpstr>
      <vt:lpstr>Test#3.2: And the mutant …</vt:lpstr>
      <vt:lpstr>Test#3.2: And the mutant …</vt:lpstr>
      <vt:lpstr>Test#3.2: And the mutant …</vt:lpstr>
      <vt:lpstr>Test#3.2: And the mutant …</vt:lpstr>
      <vt:lpstr>Test#3.3: When …</vt:lpstr>
      <vt:lpstr>Test#3.3: When …</vt:lpstr>
      <vt:lpstr>Test#3.4: Then returns the mutant …</vt:lpstr>
      <vt:lpstr>Test#3.4: Then returns the mutant …</vt:lpstr>
      <vt:lpstr>Test#3.4: Then returns the mutant …</vt:lpstr>
      <vt:lpstr>Функциональные тесты – это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тестирование в ASP.NET Core: быстро, вкусно и недорого*</dc:title>
  <dc:creator>Aleksandr Kugushev</dc:creator>
  <cp:lastModifiedBy>Aleksandr Kugushev</cp:lastModifiedBy>
  <cp:revision>36</cp:revision>
  <dcterms:created xsi:type="dcterms:W3CDTF">2019-03-11T10:31:24Z</dcterms:created>
  <dcterms:modified xsi:type="dcterms:W3CDTF">2019-03-11T11:28:11Z</dcterms:modified>
</cp:coreProperties>
</file>