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3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F83594-9398-41BD-95D9-277BAC29313B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75CB21-25B1-470F-9363-EC8D9EB940B2}">
      <dgm:prSet phldrT="[Text]"/>
      <dgm:spPr/>
      <dgm:t>
        <a:bodyPr/>
        <a:lstStyle/>
        <a:p>
          <a:r>
            <a:rPr lang="ru-RU" dirty="0"/>
            <a:t>Фабричный метод</a:t>
          </a:r>
          <a:endParaRPr lang="en-US" dirty="0"/>
        </a:p>
      </dgm:t>
    </dgm:pt>
    <dgm:pt modelId="{CBBFD3A8-CDAC-475B-846E-54FB8E365AFC}" type="parTrans" cxnId="{72F72D58-0BA4-49D8-9CD2-87264949934D}">
      <dgm:prSet/>
      <dgm:spPr/>
      <dgm:t>
        <a:bodyPr/>
        <a:lstStyle/>
        <a:p>
          <a:endParaRPr lang="en-US"/>
        </a:p>
      </dgm:t>
    </dgm:pt>
    <dgm:pt modelId="{E8ABEEC5-8E17-4779-BE10-A6A37E4C0608}" type="sibTrans" cxnId="{72F72D58-0BA4-49D8-9CD2-87264949934D}">
      <dgm:prSet/>
      <dgm:spPr/>
      <dgm:t>
        <a:bodyPr/>
        <a:lstStyle/>
        <a:p>
          <a:endParaRPr lang="en-US"/>
        </a:p>
      </dgm:t>
    </dgm:pt>
    <dgm:pt modelId="{D6F59474-5FD1-4966-9152-066E3C0D07A7}">
      <dgm:prSet phldrT="[Text]"/>
      <dgm:spPr/>
      <dgm:t>
        <a:bodyPr/>
        <a:lstStyle/>
        <a:p>
          <a:r>
            <a:rPr lang="ru-RU" dirty="0"/>
            <a:t>Статическая фабрика</a:t>
          </a:r>
          <a:endParaRPr lang="en-US" dirty="0"/>
        </a:p>
      </dgm:t>
    </dgm:pt>
    <dgm:pt modelId="{4BA0CFCD-60B0-4F53-8318-3983F34E44BD}" type="parTrans" cxnId="{9D89BC80-C675-4373-9A27-D0E1B63CC820}">
      <dgm:prSet/>
      <dgm:spPr/>
      <dgm:t>
        <a:bodyPr/>
        <a:lstStyle/>
        <a:p>
          <a:endParaRPr lang="en-US"/>
        </a:p>
      </dgm:t>
    </dgm:pt>
    <dgm:pt modelId="{8B6D36C9-3573-4817-9251-AE4F65552EB5}" type="sibTrans" cxnId="{9D89BC80-C675-4373-9A27-D0E1B63CC820}">
      <dgm:prSet/>
      <dgm:spPr/>
      <dgm:t>
        <a:bodyPr/>
        <a:lstStyle/>
        <a:p>
          <a:endParaRPr lang="en-US"/>
        </a:p>
      </dgm:t>
    </dgm:pt>
    <dgm:pt modelId="{1DA4966C-F13B-4A0D-88B1-5AC82D2D4FA8}">
      <dgm:prSet phldrT="[Text]"/>
      <dgm:spPr/>
      <dgm:t>
        <a:bodyPr/>
        <a:lstStyle/>
        <a:p>
          <a:r>
            <a:rPr lang="en-US" dirty="0" err="1"/>
            <a:t>CSharpSyntaxTree</a:t>
          </a:r>
          <a:endParaRPr lang="en-US" dirty="0"/>
        </a:p>
      </dgm:t>
    </dgm:pt>
    <dgm:pt modelId="{2D0B4EF8-DFF1-4FE6-92ED-A2DBC1621C8A}" type="parTrans" cxnId="{D0F90863-C263-4CC0-AFF4-D1F0DE28F69B}">
      <dgm:prSet/>
      <dgm:spPr/>
      <dgm:t>
        <a:bodyPr/>
        <a:lstStyle/>
        <a:p>
          <a:endParaRPr lang="en-US"/>
        </a:p>
      </dgm:t>
    </dgm:pt>
    <dgm:pt modelId="{5FE30A03-9866-4EB7-81EF-401C116A9B2C}" type="sibTrans" cxnId="{D0F90863-C263-4CC0-AFF4-D1F0DE28F69B}">
      <dgm:prSet/>
      <dgm:spPr/>
      <dgm:t>
        <a:bodyPr/>
        <a:lstStyle/>
        <a:p>
          <a:endParaRPr lang="en-US"/>
        </a:p>
      </dgm:t>
    </dgm:pt>
    <dgm:pt modelId="{35C89879-34BD-406C-973F-7A0CF1DED770}">
      <dgm:prSet phldrT="[Text]"/>
      <dgm:spPr/>
      <dgm:t>
        <a:bodyPr/>
        <a:lstStyle/>
        <a:p>
          <a:r>
            <a:rPr lang="en-US" dirty="0" err="1"/>
            <a:t>CSharpCompilation</a:t>
          </a:r>
          <a:endParaRPr lang="en-US" dirty="0"/>
        </a:p>
      </dgm:t>
    </dgm:pt>
    <dgm:pt modelId="{E18302C6-194A-42F7-A450-903AFC2B7D17}" type="parTrans" cxnId="{B007F32F-B990-40C5-8196-53729916696D}">
      <dgm:prSet/>
      <dgm:spPr/>
      <dgm:t>
        <a:bodyPr/>
        <a:lstStyle/>
        <a:p>
          <a:endParaRPr lang="en-US"/>
        </a:p>
      </dgm:t>
    </dgm:pt>
    <dgm:pt modelId="{54FA5D6F-07C7-4349-9637-AA5607AF9E74}" type="sibTrans" cxnId="{B007F32F-B990-40C5-8196-53729916696D}">
      <dgm:prSet/>
      <dgm:spPr/>
      <dgm:t>
        <a:bodyPr/>
        <a:lstStyle/>
        <a:p>
          <a:endParaRPr lang="en-US"/>
        </a:p>
      </dgm:t>
    </dgm:pt>
    <dgm:pt modelId="{B5885B2C-C1BF-40CE-8977-AB0F156D44F2}">
      <dgm:prSet phldrT="[Text]"/>
      <dgm:spPr/>
      <dgm:t>
        <a:bodyPr/>
        <a:lstStyle/>
        <a:p>
          <a:r>
            <a:rPr lang="en-US" dirty="0" err="1"/>
            <a:t>SyntaxFactory</a:t>
          </a:r>
          <a:endParaRPr lang="en-US" dirty="0"/>
        </a:p>
      </dgm:t>
    </dgm:pt>
    <dgm:pt modelId="{4BB76C81-4C1F-47C5-95A6-3B47CE77440E}" type="parTrans" cxnId="{20437499-2502-404D-B8A8-89000861E828}">
      <dgm:prSet/>
      <dgm:spPr/>
      <dgm:t>
        <a:bodyPr/>
        <a:lstStyle/>
        <a:p>
          <a:endParaRPr lang="en-US"/>
        </a:p>
      </dgm:t>
    </dgm:pt>
    <dgm:pt modelId="{A23A4D11-C39D-4F3B-9188-CEB8DA7D410E}" type="sibTrans" cxnId="{20437499-2502-404D-B8A8-89000861E828}">
      <dgm:prSet/>
      <dgm:spPr/>
      <dgm:t>
        <a:bodyPr/>
        <a:lstStyle/>
        <a:p>
          <a:endParaRPr lang="en-US"/>
        </a:p>
      </dgm:t>
    </dgm:pt>
    <dgm:pt modelId="{54A64351-DC15-4C4C-91E5-896653983FFB}" type="pres">
      <dgm:prSet presAssocID="{DCF83594-9398-41BD-95D9-277BAC29313B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284ED724-8102-44F6-8DC6-A002C086B65C}" type="pres">
      <dgm:prSet presAssocID="{A675CB21-25B1-470F-9363-EC8D9EB940B2}" presName="root" presStyleCnt="0">
        <dgm:presLayoutVars>
          <dgm:chMax/>
          <dgm:chPref/>
        </dgm:presLayoutVars>
      </dgm:prSet>
      <dgm:spPr/>
    </dgm:pt>
    <dgm:pt modelId="{E88A40A5-C060-48F0-A0E3-D5103FDBC650}" type="pres">
      <dgm:prSet presAssocID="{A675CB21-25B1-470F-9363-EC8D9EB940B2}" presName="rootComposite" presStyleCnt="0">
        <dgm:presLayoutVars/>
      </dgm:prSet>
      <dgm:spPr/>
    </dgm:pt>
    <dgm:pt modelId="{AEF8DFBF-A6E7-4DDE-9A85-78EFD7F6059C}" type="pres">
      <dgm:prSet presAssocID="{A675CB21-25B1-470F-9363-EC8D9EB940B2}" presName="ParentAccent" presStyleLbl="alignNode1" presStyleIdx="0" presStyleCnt="2"/>
      <dgm:spPr/>
    </dgm:pt>
    <dgm:pt modelId="{52559111-0F26-4DEE-80A5-9FF94269FD89}" type="pres">
      <dgm:prSet presAssocID="{A675CB21-25B1-470F-9363-EC8D9EB940B2}" presName="ParentSmallAccent" presStyleLbl="fgAcc1" presStyleIdx="0" presStyleCnt="2"/>
      <dgm:spPr/>
    </dgm:pt>
    <dgm:pt modelId="{24CA665B-6EC2-4E67-9529-79EAF68E5268}" type="pres">
      <dgm:prSet presAssocID="{A675CB21-25B1-470F-9363-EC8D9EB940B2}" presName="Parent" presStyleLbl="revTx" presStyleIdx="0" presStyleCnt="5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E9C88-FD4B-4FA8-AB9A-3863A055A33D}" type="pres">
      <dgm:prSet presAssocID="{A675CB21-25B1-470F-9363-EC8D9EB940B2}" presName="childShape" presStyleCnt="0">
        <dgm:presLayoutVars>
          <dgm:chMax val="0"/>
          <dgm:chPref val="0"/>
        </dgm:presLayoutVars>
      </dgm:prSet>
      <dgm:spPr/>
    </dgm:pt>
    <dgm:pt modelId="{659F222D-FD8A-4F4A-A9D9-35E381A2755B}" type="pres">
      <dgm:prSet presAssocID="{1DA4966C-F13B-4A0D-88B1-5AC82D2D4FA8}" presName="childComposite" presStyleCnt="0">
        <dgm:presLayoutVars>
          <dgm:chMax val="0"/>
          <dgm:chPref val="0"/>
        </dgm:presLayoutVars>
      </dgm:prSet>
      <dgm:spPr/>
    </dgm:pt>
    <dgm:pt modelId="{74E15181-4A58-49D1-A2CC-AFB45527E8CA}" type="pres">
      <dgm:prSet presAssocID="{1DA4966C-F13B-4A0D-88B1-5AC82D2D4FA8}" presName="ChildAccent" presStyleLbl="solidFgAcc1" presStyleIdx="0" presStyleCnt="3"/>
      <dgm:spPr/>
    </dgm:pt>
    <dgm:pt modelId="{4A752C4B-1A56-4D65-A681-07E1B6577026}" type="pres">
      <dgm:prSet presAssocID="{1DA4966C-F13B-4A0D-88B1-5AC82D2D4FA8}" presName="Child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24B3C0-DCE2-4EEF-B2F8-15A3D3855C05}" type="pres">
      <dgm:prSet presAssocID="{35C89879-34BD-406C-973F-7A0CF1DED770}" presName="childComposite" presStyleCnt="0">
        <dgm:presLayoutVars>
          <dgm:chMax val="0"/>
          <dgm:chPref val="0"/>
        </dgm:presLayoutVars>
      </dgm:prSet>
      <dgm:spPr/>
    </dgm:pt>
    <dgm:pt modelId="{61E555F7-9831-47EF-A584-6A532DB87D6B}" type="pres">
      <dgm:prSet presAssocID="{35C89879-34BD-406C-973F-7A0CF1DED770}" presName="ChildAccent" presStyleLbl="solidFgAcc1" presStyleIdx="1" presStyleCnt="3"/>
      <dgm:spPr/>
    </dgm:pt>
    <dgm:pt modelId="{E16E5ABC-3FBD-429A-A201-B8F1ECBA99D9}" type="pres">
      <dgm:prSet presAssocID="{35C89879-34BD-406C-973F-7A0CF1DED770}" presName="Child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20E697-2AFA-41F1-848A-7B80081377BA}" type="pres">
      <dgm:prSet presAssocID="{D6F59474-5FD1-4966-9152-066E3C0D07A7}" presName="root" presStyleCnt="0">
        <dgm:presLayoutVars>
          <dgm:chMax/>
          <dgm:chPref/>
        </dgm:presLayoutVars>
      </dgm:prSet>
      <dgm:spPr/>
    </dgm:pt>
    <dgm:pt modelId="{F3598CFC-B07D-4BE1-8BB4-A9300ACA2E30}" type="pres">
      <dgm:prSet presAssocID="{D6F59474-5FD1-4966-9152-066E3C0D07A7}" presName="rootComposite" presStyleCnt="0">
        <dgm:presLayoutVars/>
      </dgm:prSet>
      <dgm:spPr/>
    </dgm:pt>
    <dgm:pt modelId="{4A05D2C6-BEF6-4208-A83F-A7C4023CF8E9}" type="pres">
      <dgm:prSet presAssocID="{D6F59474-5FD1-4966-9152-066E3C0D07A7}" presName="ParentAccent" presStyleLbl="alignNode1" presStyleIdx="1" presStyleCnt="2"/>
      <dgm:spPr/>
    </dgm:pt>
    <dgm:pt modelId="{7C6257CD-553E-402E-A5B9-A17E3A402332}" type="pres">
      <dgm:prSet presAssocID="{D6F59474-5FD1-4966-9152-066E3C0D07A7}" presName="ParentSmallAccent" presStyleLbl="fgAcc1" presStyleIdx="1" presStyleCnt="2"/>
      <dgm:spPr/>
    </dgm:pt>
    <dgm:pt modelId="{705F534C-854D-40C5-BBE0-7CA100E7CABE}" type="pres">
      <dgm:prSet presAssocID="{D6F59474-5FD1-4966-9152-066E3C0D07A7}" presName="Parent" presStyleLbl="revTx" presStyleIdx="3" presStyleCnt="5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148CD-B5D6-4D87-985B-1E65A42E1E6A}" type="pres">
      <dgm:prSet presAssocID="{D6F59474-5FD1-4966-9152-066E3C0D07A7}" presName="childShape" presStyleCnt="0">
        <dgm:presLayoutVars>
          <dgm:chMax val="0"/>
          <dgm:chPref val="0"/>
        </dgm:presLayoutVars>
      </dgm:prSet>
      <dgm:spPr/>
    </dgm:pt>
    <dgm:pt modelId="{14D3F278-B150-43C0-81F8-D5C67E438282}" type="pres">
      <dgm:prSet presAssocID="{B5885B2C-C1BF-40CE-8977-AB0F156D44F2}" presName="childComposite" presStyleCnt="0">
        <dgm:presLayoutVars>
          <dgm:chMax val="0"/>
          <dgm:chPref val="0"/>
        </dgm:presLayoutVars>
      </dgm:prSet>
      <dgm:spPr/>
    </dgm:pt>
    <dgm:pt modelId="{E8F82CD5-A45A-4CD1-9A65-975FD8454A26}" type="pres">
      <dgm:prSet presAssocID="{B5885B2C-C1BF-40CE-8977-AB0F156D44F2}" presName="ChildAccent" presStyleLbl="solidFgAcc1" presStyleIdx="2" presStyleCnt="3"/>
      <dgm:spPr/>
    </dgm:pt>
    <dgm:pt modelId="{F86AA98B-CE4E-4F33-8DEC-DA75EC48CF1F}" type="pres">
      <dgm:prSet presAssocID="{B5885B2C-C1BF-40CE-8977-AB0F156D44F2}" presName="Child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F90863-C263-4CC0-AFF4-D1F0DE28F69B}" srcId="{A675CB21-25B1-470F-9363-EC8D9EB940B2}" destId="{1DA4966C-F13B-4A0D-88B1-5AC82D2D4FA8}" srcOrd="0" destOrd="0" parTransId="{2D0B4EF8-DFF1-4FE6-92ED-A2DBC1621C8A}" sibTransId="{5FE30A03-9866-4EB7-81EF-401C116A9B2C}"/>
    <dgm:cxn modelId="{432139D3-428C-4894-83A9-A843D416F15C}" type="presOf" srcId="{A675CB21-25B1-470F-9363-EC8D9EB940B2}" destId="{24CA665B-6EC2-4E67-9529-79EAF68E5268}" srcOrd="0" destOrd="0" presId="urn:microsoft.com/office/officeart/2008/layout/SquareAccentList"/>
    <dgm:cxn modelId="{9D89BC80-C675-4373-9A27-D0E1B63CC820}" srcId="{DCF83594-9398-41BD-95D9-277BAC29313B}" destId="{D6F59474-5FD1-4966-9152-066E3C0D07A7}" srcOrd="1" destOrd="0" parTransId="{4BA0CFCD-60B0-4F53-8318-3983F34E44BD}" sibTransId="{8B6D36C9-3573-4817-9251-AE4F65552EB5}"/>
    <dgm:cxn modelId="{20437499-2502-404D-B8A8-89000861E828}" srcId="{D6F59474-5FD1-4966-9152-066E3C0D07A7}" destId="{B5885B2C-C1BF-40CE-8977-AB0F156D44F2}" srcOrd="0" destOrd="0" parTransId="{4BB76C81-4C1F-47C5-95A6-3B47CE77440E}" sibTransId="{A23A4D11-C39D-4F3B-9188-CEB8DA7D410E}"/>
    <dgm:cxn modelId="{72F72D58-0BA4-49D8-9CD2-87264949934D}" srcId="{DCF83594-9398-41BD-95D9-277BAC29313B}" destId="{A675CB21-25B1-470F-9363-EC8D9EB940B2}" srcOrd="0" destOrd="0" parTransId="{CBBFD3A8-CDAC-475B-846E-54FB8E365AFC}" sibTransId="{E8ABEEC5-8E17-4779-BE10-A6A37E4C0608}"/>
    <dgm:cxn modelId="{B007F32F-B990-40C5-8196-53729916696D}" srcId="{A675CB21-25B1-470F-9363-EC8D9EB940B2}" destId="{35C89879-34BD-406C-973F-7A0CF1DED770}" srcOrd="1" destOrd="0" parTransId="{E18302C6-194A-42F7-A450-903AFC2B7D17}" sibTransId="{54FA5D6F-07C7-4349-9637-AA5607AF9E74}"/>
    <dgm:cxn modelId="{E04A2030-1271-4122-A69C-33AC87096CF0}" type="presOf" srcId="{35C89879-34BD-406C-973F-7A0CF1DED770}" destId="{E16E5ABC-3FBD-429A-A201-B8F1ECBA99D9}" srcOrd="0" destOrd="0" presId="urn:microsoft.com/office/officeart/2008/layout/SquareAccentList"/>
    <dgm:cxn modelId="{AA661CC6-E5E4-47F3-8AD9-951C7AD1E456}" type="presOf" srcId="{B5885B2C-C1BF-40CE-8977-AB0F156D44F2}" destId="{F86AA98B-CE4E-4F33-8DEC-DA75EC48CF1F}" srcOrd="0" destOrd="0" presId="urn:microsoft.com/office/officeart/2008/layout/SquareAccentList"/>
    <dgm:cxn modelId="{96523ED4-FC48-459B-8EB7-DEC2F67122D8}" type="presOf" srcId="{DCF83594-9398-41BD-95D9-277BAC29313B}" destId="{54A64351-DC15-4C4C-91E5-896653983FFB}" srcOrd="0" destOrd="0" presId="urn:microsoft.com/office/officeart/2008/layout/SquareAccentList"/>
    <dgm:cxn modelId="{3B188223-FF25-4691-B3EB-DF4119BD9B43}" type="presOf" srcId="{D6F59474-5FD1-4966-9152-066E3C0D07A7}" destId="{705F534C-854D-40C5-BBE0-7CA100E7CABE}" srcOrd="0" destOrd="0" presId="urn:microsoft.com/office/officeart/2008/layout/SquareAccentList"/>
    <dgm:cxn modelId="{CEA9E6D3-C6B0-4F7D-B142-FCA96627C5E1}" type="presOf" srcId="{1DA4966C-F13B-4A0D-88B1-5AC82D2D4FA8}" destId="{4A752C4B-1A56-4D65-A681-07E1B6577026}" srcOrd="0" destOrd="0" presId="urn:microsoft.com/office/officeart/2008/layout/SquareAccentList"/>
    <dgm:cxn modelId="{AABAC9B5-029B-403A-845A-407BBC65F7FE}" type="presParOf" srcId="{54A64351-DC15-4C4C-91E5-896653983FFB}" destId="{284ED724-8102-44F6-8DC6-A002C086B65C}" srcOrd="0" destOrd="0" presId="urn:microsoft.com/office/officeart/2008/layout/SquareAccentList"/>
    <dgm:cxn modelId="{8C9EF8B0-BC04-4AE6-BAD3-CE4ED30EED2D}" type="presParOf" srcId="{284ED724-8102-44F6-8DC6-A002C086B65C}" destId="{E88A40A5-C060-48F0-A0E3-D5103FDBC650}" srcOrd="0" destOrd="0" presId="urn:microsoft.com/office/officeart/2008/layout/SquareAccentList"/>
    <dgm:cxn modelId="{FF296DA2-F4BF-4F0B-87D5-8434B273B2A2}" type="presParOf" srcId="{E88A40A5-C060-48F0-A0E3-D5103FDBC650}" destId="{AEF8DFBF-A6E7-4DDE-9A85-78EFD7F6059C}" srcOrd="0" destOrd="0" presId="urn:microsoft.com/office/officeart/2008/layout/SquareAccentList"/>
    <dgm:cxn modelId="{45EFC09E-4D43-4246-9BAF-30C6A1775CD0}" type="presParOf" srcId="{E88A40A5-C060-48F0-A0E3-D5103FDBC650}" destId="{52559111-0F26-4DEE-80A5-9FF94269FD89}" srcOrd="1" destOrd="0" presId="urn:microsoft.com/office/officeart/2008/layout/SquareAccentList"/>
    <dgm:cxn modelId="{5559745A-2ABA-4AEB-B996-59CD6707499F}" type="presParOf" srcId="{E88A40A5-C060-48F0-A0E3-D5103FDBC650}" destId="{24CA665B-6EC2-4E67-9529-79EAF68E5268}" srcOrd="2" destOrd="0" presId="urn:microsoft.com/office/officeart/2008/layout/SquareAccentList"/>
    <dgm:cxn modelId="{60C4311A-06C1-46FE-8F6E-998272E85236}" type="presParOf" srcId="{284ED724-8102-44F6-8DC6-A002C086B65C}" destId="{768E9C88-FD4B-4FA8-AB9A-3863A055A33D}" srcOrd="1" destOrd="0" presId="urn:microsoft.com/office/officeart/2008/layout/SquareAccentList"/>
    <dgm:cxn modelId="{79A4E9A3-6A4B-4E79-8338-637EE40502EA}" type="presParOf" srcId="{768E9C88-FD4B-4FA8-AB9A-3863A055A33D}" destId="{659F222D-FD8A-4F4A-A9D9-35E381A2755B}" srcOrd="0" destOrd="0" presId="urn:microsoft.com/office/officeart/2008/layout/SquareAccentList"/>
    <dgm:cxn modelId="{34A58E54-F5F8-4E55-B6E9-D88A04750EC5}" type="presParOf" srcId="{659F222D-FD8A-4F4A-A9D9-35E381A2755B}" destId="{74E15181-4A58-49D1-A2CC-AFB45527E8CA}" srcOrd="0" destOrd="0" presId="urn:microsoft.com/office/officeart/2008/layout/SquareAccentList"/>
    <dgm:cxn modelId="{390205E9-A0CE-4E7B-80A4-06763B7B3CF8}" type="presParOf" srcId="{659F222D-FD8A-4F4A-A9D9-35E381A2755B}" destId="{4A752C4B-1A56-4D65-A681-07E1B6577026}" srcOrd="1" destOrd="0" presId="urn:microsoft.com/office/officeart/2008/layout/SquareAccentList"/>
    <dgm:cxn modelId="{1AF5CD53-0714-4960-8633-AA1019279883}" type="presParOf" srcId="{768E9C88-FD4B-4FA8-AB9A-3863A055A33D}" destId="{F024B3C0-DCE2-4EEF-B2F8-15A3D3855C05}" srcOrd="1" destOrd="0" presId="urn:microsoft.com/office/officeart/2008/layout/SquareAccentList"/>
    <dgm:cxn modelId="{7C341DEB-DCA4-49C6-8BC1-6CA065AD5B04}" type="presParOf" srcId="{F024B3C0-DCE2-4EEF-B2F8-15A3D3855C05}" destId="{61E555F7-9831-47EF-A584-6A532DB87D6B}" srcOrd="0" destOrd="0" presId="urn:microsoft.com/office/officeart/2008/layout/SquareAccentList"/>
    <dgm:cxn modelId="{0B316C13-B490-4B07-B0ED-C4B46DB50E4E}" type="presParOf" srcId="{F024B3C0-DCE2-4EEF-B2F8-15A3D3855C05}" destId="{E16E5ABC-3FBD-429A-A201-B8F1ECBA99D9}" srcOrd="1" destOrd="0" presId="urn:microsoft.com/office/officeart/2008/layout/SquareAccentList"/>
    <dgm:cxn modelId="{45EAA7EF-A093-43F8-8454-3E9EDD50D559}" type="presParOf" srcId="{54A64351-DC15-4C4C-91E5-896653983FFB}" destId="{B320E697-2AFA-41F1-848A-7B80081377BA}" srcOrd="1" destOrd="0" presId="urn:microsoft.com/office/officeart/2008/layout/SquareAccentList"/>
    <dgm:cxn modelId="{C69A4726-EFB5-4FE3-A28A-48E8981C18B3}" type="presParOf" srcId="{B320E697-2AFA-41F1-848A-7B80081377BA}" destId="{F3598CFC-B07D-4BE1-8BB4-A9300ACA2E30}" srcOrd="0" destOrd="0" presId="urn:microsoft.com/office/officeart/2008/layout/SquareAccentList"/>
    <dgm:cxn modelId="{BDB3F9CB-9CCB-46FD-92D8-FE44DAFE18EE}" type="presParOf" srcId="{F3598CFC-B07D-4BE1-8BB4-A9300ACA2E30}" destId="{4A05D2C6-BEF6-4208-A83F-A7C4023CF8E9}" srcOrd="0" destOrd="0" presId="urn:microsoft.com/office/officeart/2008/layout/SquareAccentList"/>
    <dgm:cxn modelId="{E70CEDAB-E946-41A7-8AA1-142FA69290C8}" type="presParOf" srcId="{F3598CFC-B07D-4BE1-8BB4-A9300ACA2E30}" destId="{7C6257CD-553E-402E-A5B9-A17E3A402332}" srcOrd="1" destOrd="0" presId="urn:microsoft.com/office/officeart/2008/layout/SquareAccentList"/>
    <dgm:cxn modelId="{BEDBE20B-2896-4EFE-8AA3-9846A0297232}" type="presParOf" srcId="{F3598CFC-B07D-4BE1-8BB4-A9300ACA2E30}" destId="{705F534C-854D-40C5-BBE0-7CA100E7CABE}" srcOrd="2" destOrd="0" presId="urn:microsoft.com/office/officeart/2008/layout/SquareAccentList"/>
    <dgm:cxn modelId="{A2DC1CA4-0E38-475D-A561-DD660EB443EF}" type="presParOf" srcId="{B320E697-2AFA-41F1-848A-7B80081377BA}" destId="{5F0148CD-B5D6-4D87-985B-1E65A42E1E6A}" srcOrd="1" destOrd="0" presId="urn:microsoft.com/office/officeart/2008/layout/SquareAccentList"/>
    <dgm:cxn modelId="{96A06421-FCD4-40AD-A67C-6F4FE6B78C54}" type="presParOf" srcId="{5F0148CD-B5D6-4D87-985B-1E65A42E1E6A}" destId="{14D3F278-B150-43C0-81F8-D5C67E438282}" srcOrd="0" destOrd="0" presId="urn:microsoft.com/office/officeart/2008/layout/SquareAccentList"/>
    <dgm:cxn modelId="{6B9F59BA-6E5E-4F0E-ADF9-47890EB66B71}" type="presParOf" srcId="{14D3F278-B150-43C0-81F8-D5C67E438282}" destId="{E8F82CD5-A45A-4CD1-9A65-975FD8454A26}" srcOrd="0" destOrd="0" presId="urn:microsoft.com/office/officeart/2008/layout/SquareAccentList"/>
    <dgm:cxn modelId="{5AEFC01F-1572-418F-868B-7B70F06BA0FD}" type="presParOf" srcId="{14D3F278-B150-43C0-81F8-D5C67E438282}" destId="{F86AA98B-CE4E-4F33-8DEC-DA75EC48CF1F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6886BE-BAEF-42EA-B276-022624D63DE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7EC5D9-A66F-48CD-8C96-52E4A415C3D8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1C63477F-3F42-47DA-80E8-59060581CA7F}" type="parTrans" cxnId="{BB1E551B-325C-4530-A059-7B086EDE25FD}">
      <dgm:prSet/>
      <dgm:spPr/>
      <dgm:t>
        <a:bodyPr/>
        <a:lstStyle/>
        <a:p>
          <a:endParaRPr lang="en-US"/>
        </a:p>
      </dgm:t>
    </dgm:pt>
    <dgm:pt modelId="{D560D9BA-1E8A-49EB-9547-3D7026E26A0E}" type="sibTrans" cxnId="{BB1E551B-325C-4530-A059-7B086EDE25FD}">
      <dgm:prSet/>
      <dgm:spPr/>
      <dgm:t>
        <a:bodyPr/>
        <a:lstStyle/>
        <a:p>
          <a:endParaRPr lang="en-US"/>
        </a:p>
      </dgm:t>
    </dgm:pt>
    <dgm:pt modelId="{939700DC-A23C-424E-984D-1457AB1C0244}" type="asst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896EB847-3EFD-4A63-BABF-B377F1C3BE66}" type="parTrans" cxnId="{D316981F-75E2-470A-AAAE-053316E8C59B}">
      <dgm:prSet/>
      <dgm:spPr/>
      <dgm:t>
        <a:bodyPr/>
        <a:lstStyle/>
        <a:p>
          <a:endParaRPr lang="en-US"/>
        </a:p>
      </dgm:t>
    </dgm:pt>
    <dgm:pt modelId="{A0F06432-3A04-4941-9B2B-351EA8C6A250}" type="sibTrans" cxnId="{D316981F-75E2-470A-AAAE-053316E8C59B}">
      <dgm:prSet/>
      <dgm:spPr/>
      <dgm:t>
        <a:bodyPr/>
        <a:lstStyle/>
        <a:p>
          <a:endParaRPr lang="en-US"/>
        </a:p>
      </dgm:t>
    </dgm:pt>
    <dgm:pt modelId="{49F5F929-38DD-4CF8-AACD-152BFFDA38AB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64321824-3BA7-460F-8798-11FE5EA0FB47}" type="parTrans" cxnId="{9F3C67E8-B623-4047-A725-90102B6C488B}">
      <dgm:prSet/>
      <dgm:spPr/>
      <dgm:t>
        <a:bodyPr/>
        <a:lstStyle/>
        <a:p>
          <a:endParaRPr lang="en-US"/>
        </a:p>
      </dgm:t>
    </dgm:pt>
    <dgm:pt modelId="{1924C387-F662-4B02-AF48-5D8F94500B7F}" type="sibTrans" cxnId="{9F3C67E8-B623-4047-A725-90102B6C488B}">
      <dgm:prSet/>
      <dgm:spPr/>
      <dgm:t>
        <a:bodyPr/>
        <a:lstStyle/>
        <a:p>
          <a:endParaRPr lang="en-US"/>
        </a:p>
      </dgm:t>
    </dgm:pt>
    <dgm:pt modelId="{B9E05F17-6D53-490C-880F-C0A02A440785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A3B069FE-2FB5-4410-AE70-6F8173C7230A}" type="parTrans" cxnId="{C7E16CDA-014E-4BC2-A40D-662306F0DA8F}">
      <dgm:prSet/>
      <dgm:spPr/>
      <dgm:t>
        <a:bodyPr/>
        <a:lstStyle/>
        <a:p>
          <a:endParaRPr lang="en-US"/>
        </a:p>
      </dgm:t>
    </dgm:pt>
    <dgm:pt modelId="{B8259121-0C83-4782-B5B4-2FDD028B0C02}" type="sibTrans" cxnId="{C7E16CDA-014E-4BC2-A40D-662306F0DA8F}">
      <dgm:prSet/>
      <dgm:spPr/>
      <dgm:t>
        <a:bodyPr/>
        <a:lstStyle/>
        <a:p>
          <a:endParaRPr lang="en-US"/>
        </a:p>
      </dgm:t>
    </dgm:pt>
    <dgm:pt modelId="{0994183D-F68C-4A0C-ADB1-5C88AC24A212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A3139E46-CF40-478F-94DF-91605AE3985F}" type="parTrans" cxnId="{F6E29071-E54B-4B30-89C9-78A5EE9F98A6}">
      <dgm:prSet/>
      <dgm:spPr/>
      <dgm:t>
        <a:bodyPr/>
        <a:lstStyle/>
        <a:p>
          <a:endParaRPr lang="en-US"/>
        </a:p>
      </dgm:t>
    </dgm:pt>
    <dgm:pt modelId="{4676D27D-EB1E-4E9C-90C7-8AF0FCAE4D72}" type="sibTrans" cxnId="{F6E29071-E54B-4B30-89C9-78A5EE9F98A6}">
      <dgm:prSet/>
      <dgm:spPr/>
      <dgm:t>
        <a:bodyPr/>
        <a:lstStyle/>
        <a:p>
          <a:endParaRPr lang="en-US"/>
        </a:p>
      </dgm:t>
    </dgm:pt>
    <dgm:pt modelId="{B59C04B9-C77E-46B7-B345-7B088347CF63}" type="pres">
      <dgm:prSet presAssocID="{7A6886BE-BAEF-42EA-B276-022624D63D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1F2DA1D-B269-44A8-AEAC-7C8F4EF99EAC}" type="pres">
      <dgm:prSet presAssocID="{B47EC5D9-A66F-48CD-8C96-52E4A415C3D8}" presName="hierRoot1" presStyleCnt="0">
        <dgm:presLayoutVars>
          <dgm:hierBranch val="init"/>
        </dgm:presLayoutVars>
      </dgm:prSet>
      <dgm:spPr/>
    </dgm:pt>
    <dgm:pt modelId="{35F87444-C932-4EFE-AA0E-13D4E0EABE23}" type="pres">
      <dgm:prSet presAssocID="{B47EC5D9-A66F-48CD-8C96-52E4A415C3D8}" presName="rootComposite1" presStyleCnt="0"/>
      <dgm:spPr/>
    </dgm:pt>
    <dgm:pt modelId="{068FD07B-9C8C-4E02-8D54-CE60AFBA4949}" type="pres">
      <dgm:prSet presAssocID="{B47EC5D9-A66F-48CD-8C96-52E4A415C3D8}" presName="rootText1" presStyleLbl="node0" presStyleIdx="0" presStyleCnt="1">
        <dgm:presLayoutVars>
          <dgm:chPref val="3"/>
        </dgm:presLayoutVars>
      </dgm:prSet>
      <dgm:spPr/>
    </dgm:pt>
    <dgm:pt modelId="{F36FE309-61AC-4D6B-993A-0D1B872977DF}" type="pres">
      <dgm:prSet presAssocID="{B47EC5D9-A66F-48CD-8C96-52E4A415C3D8}" presName="rootConnector1" presStyleLbl="node1" presStyleIdx="0" presStyleCnt="0"/>
      <dgm:spPr/>
    </dgm:pt>
    <dgm:pt modelId="{34E70A76-75D8-44AB-B8ED-88BBAE5D6A2D}" type="pres">
      <dgm:prSet presAssocID="{B47EC5D9-A66F-48CD-8C96-52E4A415C3D8}" presName="hierChild2" presStyleCnt="0"/>
      <dgm:spPr/>
    </dgm:pt>
    <dgm:pt modelId="{745061D3-BF33-40F0-A83C-52009E23F57F}" type="pres">
      <dgm:prSet presAssocID="{64321824-3BA7-460F-8798-11FE5EA0FB47}" presName="Name37" presStyleLbl="parChTrans1D2" presStyleIdx="0" presStyleCnt="3"/>
      <dgm:spPr/>
    </dgm:pt>
    <dgm:pt modelId="{C0111564-FEFA-4017-B7AB-C31E5D5783E6}" type="pres">
      <dgm:prSet presAssocID="{49F5F929-38DD-4CF8-AACD-152BFFDA38AB}" presName="hierRoot2" presStyleCnt="0">
        <dgm:presLayoutVars>
          <dgm:hierBranch val="init"/>
        </dgm:presLayoutVars>
      </dgm:prSet>
      <dgm:spPr/>
    </dgm:pt>
    <dgm:pt modelId="{EC059B6B-B50F-4C57-92BC-66E0232DA4D7}" type="pres">
      <dgm:prSet presAssocID="{49F5F929-38DD-4CF8-AACD-152BFFDA38AB}" presName="rootComposite" presStyleCnt="0"/>
      <dgm:spPr/>
    </dgm:pt>
    <dgm:pt modelId="{A4953C07-EB00-49D2-96D0-34F5C40D0408}" type="pres">
      <dgm:prSet presAssocID="{49F5F929-38DD-4CF8-AACD-152BFFDA38A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9A15E1-280B-4E35-AB10-65912732E745}" type="pres">
      <dgm:prSet presAssocID="{49F5F929-38DD-4CF8-AACD-152BFFDA38AB}" presName="rootConnector" presStyleLbl="node2" presStyleIdx="0" presStyleCnt="2"/>
      <dgm:spPr/>
    </dgm:pt>
    <dgm:pt modelId="{2DAB6325-6469-4157-817F-B6DE7998F853}" type="pres">
      <dgm:prSet presAssocID="{49F5F929-38DD-4CF8-AACD-152BFFDA38AB}" presName="hierChild4" presStyleCnt="0"/>
      <dgm:spPr/>
    </dgm:pt>
    <dgm:pt modelId="{C7F4F8AC-4C7F-46D9-AACD-CFEA5CBDC6F5}" type="pres">
      <dgm:prSet presAssocID="{A3B069FE-2FB5-4410-AE70-6F8173C7230A}" presName="Name37" presStyleLbl="parChTrans1D3" presStyleIdx="0" presStyleCnt="1"/>
      <dgm:spPr/>
    </dgm:pt>
    <dgm:pt modelId="{025541A5-7644-41C4-AA12-9DE9062536CB}" type="pres">
      <dgm:prSet presAssocID="{B9E05F17-6D53-490C-880F-C0A02A440785}" presName="hierRoot2" presStyleCnt="0">
        <dgm:presLayoutVars>
          <dgm:hierBranch val="init"/>
        </dgm:presLayoutVars>
      </dgm:prSet>
      <dgm:spPr/>
    </dgm:pt>
    <dgm:pt modelId="{419885B5-0FA4-4DA1-B37E-EC1BFEB9A75C}" type="pres">
      <dgm:prSet presAssocID="{B9E05F17-6D53-490C-880F-C0A02A440785}" presName="rootComposite" presStyleCnt="0"/>
      <dgm:spPr/>
    </dgm:pt>
    <dgm:pt modelId="{AFE46486-2A9D-40F4-96A4-D00F57484C98}" type="pres">
      <dgm:prSet presAssocID="{B9E05F17-6D53-490C-880F-C0A02A440785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1D885F-9FCE-4BC1-9895-A625975BF485}" type="pres">
      <dgm:prSet presAssocID="{B9E05F17-6D53-490C-880F-C0A02A440785}" presName="rootConnector" presStyleLbl="node3" presStyleIdx="0" presStyleCnt="1"/>
      <dgm:spPr/>
    </dgm:pt>
    <dgm:pt modelId="{13AD5DE5-B48D-4868-A3A5-70C8F7B2657F}" type="pres">
      <dgm:prSet presAssocID="{B9E05F17-6D53-490C-880F-C0A02A440785}" presName="hierChild4" presStyleCnt="0"/>
      <dgm:spPr/>
    </dgm:pt>
    <dgm:pt modelId="{60A214BA-B7AB-4EB9-BB79-5C5B8F7BE990}" type="pres">
      <dgm:prSet presAssocID="{B9E05F17-6D53-490C-880F-C0A02A440785}" presName="hierChild5" presStyleCnt="0"/>
      <dgm:spPr/>
    </dgm:pt>
    <dgm:pt modelId="{95202EAB-A2E6-4716-9645-C88CEDDE17AD}" type="pres">
      <dgm:prSet presAssocID="{49F5F929-38DD-4CF8-AACD-152BFFDA38AB}" presName="hierChild5" presStyleCnt="0"/>
      <dgm:spPr/>
    </dgm:pt>
    <dgm:pt modelId="{3E7675C9-BD2F-4298-A803-AA8B565E307A}" type="pres">
      <dgm:prSet presAssocID="{A3139E46-CF40-478F-94DF-91605AE3985F}" presName="Name37" presStyleLbl="parChTrans1D2" presStyleIdx="1" presStyleCnt="3"/>
      <dgm:spPr/>
    </dgm:pt>
    <dgm:pt modelId="{231FC1CB-FA90-48FE-BE72-68F4AB52FA76}" type="pres">
      <dgm:prSet presAssocID="{0994183D-F68C-4A0C-ADB1-5C88AC24A212}" presName="hierRoot2" presStyleCnt="0">
        <dgm:presLayoutVars>
          <dgm:hierBranch val="init"/>
        </dgm:presLayoutVars>
      </dgm:prSet>
      <dgm:spPr/>
    </dgm:pt>
    <dgm:pt modelId="{DDF32C76-ADC1-4BB3-A2F5-CAAA3138EF88}" type="pres">
      <dgm:prSet presAssocID="{0994183D-F68C-4A0C-ADB1-5C88AC24A212}" presName="rootComposite" presStyleCnt="0"/>
      <dgm:spPr/>
    </dgm:pt>
    <dgm:pt modelId="{0624B46F-0C4F-4AE4-B3E4-5E98BCEFD94A}" type="pres">
      <dgm:prSet presAssocID="{0994183D-F68C-4A0C-ADB1-5C88AC24A212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5DFA0B-4F72-4BA0-BEBC-1BEC36FEF28E}" type="pres">
      <dgm:prSet presAssocID="{0994183D-F68C-4A0C-ADB1-5C88AC24A212}" presName="rootConnector" presStyleLbl="node2" presStyleIdx="1" presStyleCnt="2"/>
      <dgm:spPr/>
    </dgm:pt>
    <dgm:pt modelId="{7B6F0959-F381-4C7F-9301-C84C1D5B1FCF}" type="pres">
      <dgm:prSet presAssocID="{0994183D-F68C-4A0C-ADB1-5C88AC24A212}" presName="hierChild4" presStyleCnt="0"/>
      <dgm:spPr/>
    </dgm:pt>
    <dgm:pt modelId="{20B6A64F-E3AB-4994-8840-9C7C687FCCDD}" type="pres">
      <dgm:prSet presAssocID="{0994183D-F68C-4A0C-ADB1-5C88AC24A212}" presName="hierChild5" presStyleCnt="0"/>
      <dgm:spPr/>
    </dgm:pt>
    <dgm:pt modelId="{D0CCBB65-9A32-4E30-B45A-A178C6606F26}" type="pres">
      <dgm:prSet presAssocID="{B47EC5D9-A66F-48CD-8C96-52E4A415C3D8}" presName="hierChild3" presStyleCnt="0"/>
      <dgm:spPr/>
    </dgm:pt>
    <dgm:pt modelId="{ED8ACC83-E8B3-4C7A-8169-B9FF49A03F92}" type="pres">
      <dgm:prSet presAssocID="{896EB847-3EFD-4A63-BABF-B377F1C3BE66}" presName="Name111" presStyleLbl="parChTrans1D2" presStyleIdx="2" presStyleCnt="3"/>
      <dgm:spPr/>
    </dgm:pt>
    <dgm:pt modelId="{088C004A-07CA-49FF-88FC-87A2DCB911D0}" type="pres">
      <dgm:prSet presAssocID="{939700DC-A23C-424E-984D-1457AB1C0244}" presName="hierRoot3" presStyleCnt="0">
        <dgm:presLayoutVars>
          <dgm:hierBranch val="init"/>
        </dgm:presLayoutVars>
      </dgm:prSet>
      <dgm:spPr/>
    </dgm:pt>
    <dgm:pt modelId="{5637B0EF-BE7F-4876-8AD8-9C5F258BDC98}" type="pres">
      <dgm:prSet presAssocID="{939700DC-A23C-424E-984D-1457AB1C0244}" presName="rootComposite3" presStyleCnt="0"/>
      <dgm:spPr/>
    </dgm:pt>
    <dgm:pt modelId="{F5992E90-5C3E-4645-BF26-84CFD7FA0366}" type="pres">
      <dgm:prSet presAssocID="{939700DC-A23C-424E-984D-1457AB1C0244}" presName="rootText3" presStyleLbl="asst1" presStyleIdx="0" presStyleCnt="1">
        <dgm:presLayoutVars>
          <dgm:chPref val="3"/>
        </dgm:presLayoutVars>
      </dgm:prSet>
      <dgm:spPr/>
    </dgm:pt>
    <dgm:pt modelId="{B2655F39-6555-4D8D-983E-FCDABF1A0E1E}" type="pres">
      <dgm:prSet presAssocID="{939700DC-A23C-424E-984D-1457AB1C0244}" presName="rootConnector3" presStyleLbl="asst1" presStyleIdx="0" presStyleCnt="1"/>
      <dgm:spPr/>
    </dgm:pt>
    <dgm:pt modelId="{9E0BF125-1CC0-4326-BAFD-ECDDB831E96A}" type="pres">
      <dgm:prSet presAssocID="{939700DC-A23C-424E-984D-1457AB1C0244}" presName="hierChild6" presStyleCnt="0"/>
      <dgm:spPr/>
    </dgm:pt>
    <dgm:pt modelId="{79363188-CDC6-43BA-BE94-DA6FA447BC32}" type="pres">
      <dgm:prSet presAssocID="{939700DC-A23C-424E-984D-1457AB1C0244}" presName="hierChild7" presStyleCnt="0"/>
      <dgm:spPr/>
    </dgm:pt>
  </dgm:ptLst>
  <dgm:cxnLst>
    <dgm:cxn modelId="{9F3C67E8-B623-4047-A725-90102B6C488B}" srcId="{B47EC5D9-A66F-48CD-8C96-52E4A415C3D8}" destId="{49F5F929-38DD-4CF8-AACD-152BFFDA38AB}" srcOrd="1" destOrd="0" parTransId="{64321824-3BA7-460F-8798-11FE5EA0FB47}" sibTransId="{1924C387-F662-4B02-AF48-5D8F94500B7F}"/>
    <dgm:cxn modelId="{BEE93736-2B3E-4126-A3FA-5475273F7D44}" type="presOf" srcId="{0994183D-F68C-4A0C-ADB1-5C88AC24A212}" destId="{0624B46F-0C4F-4AE4-B3E4-5E98BCEFD94A}" srcOrd="0" destOrd="0" presId="urn:microsoft.com/office/officeart/2005/8/layout/orgChart1"/>
    <dgm:cxn modelId="{B1D14EB5-130F-4395-A373-9E19DBE90CDA}" type="presOf" srcId="{B47EC5D9-A66F-48CD-8C96-52E4A415C3D8}" destId="{F36FE309-61AC-4D6B-993A-0D1B872977DF}" srcOrd="1" destOrd="0" presId="urn:microsoft.com/office/officeart/2005/8/layout/orgChart1"/>
    <dgm:cxn modelId="{1083AE5B-FFC1-4E12-81B9-F8188A039434}" type="presOf" srcId="{49F5F929-38DD-4CF8-AACD-152BFFDA38AB}" destId="{A4953C07-EB00-49D2-96D0-34F5C40D0408}" srcOrd="0" destOrd="0" presId="urn:microsoft.com/office/officeart/2005/8/layout/orgChart1"/>
    <dgm:cxn modelId="{CCD74156-8709-4883-9E71-2EE6A367C4AD}" type="presOf" srcId="{B9E05F17-6D53-490C-880F-C0A02A440785}" destId="{AFE46486-2A9D-40F4-96A4-D00F57484C98}" srcOrd="0" destOrd="0" presId="urn:microsoft.com/office/officeart/2005/8/layout/orgChart1"/>
    <dgm:cxn modelId="{F6E29071-E54B-4B30-89C9-78A5EE9F98A6}" srcId="{B47EC5D9-A66F-48CD-8C96-52E4A415C3D8}" destId="{0994183D-F68C-4A0C-ADB1-5C88AC24A212}" srcOrd="2" destOrd="0" parTransId="{A3139E46-CF40-478F-94DF-91605AE3985F}" sibTransId="{4676D27D-EB1E-4E9C-90C7-8AF0FCAE4D72}"/>
    <dgm:cxn modelId="{34B533A5-70EA-47D4-B133-692E60697819}" type="presOf" srcId="{49F5F929-38DD-4CF8-AACD-152BFFDA38AB}" destId="{AB9A15E1-280B-4E35-AB10-65912732E745}" srcOrd="1" destOrd="0" presId="urn:microsoft.com/office/officeart/2005/8/layout/orgChart1"/>
    <dgm:cxn modelId="{AF902732-CBDD-4562-B1FD-A47D3A834B61}" type="presOf" srcId="{896EB847-3EFD-4A63-BABF-B377F1C3BE66}" destId="{ED8ACC83-E8B3-4C7A-8169-B9FF49A03F92}" srcOrd="0" destOrd="0" presId="urn:microsoft.com/office/officeart/2005/8/layout/orgChart1"/>
    <dgm:cxn modelId="{8AE1F3D9-13AE-4381-BFEF-203F86FE7F90}" type="presOf" srcId="{939700DC-A23C-424E-984D-1457AB1C0244}" destId="{B2655F39-6555-4D8D-983E-FCDABF1A0E1E}" srcOrd="1" destOrd="0" presId="urn:microsoft.com/office/officeart/2005/8/layout/orgChart1"/>
    <dgm:cxn modelId="{C7E16CDA-014E-4BC2-A40D-662306F0DA8F}" srcId="{49F5F929-38DD-4CF8-AACD-152BFFDA38AB}" destId="{B9E05F17-6D53-490C-880F-C0A02A440785}" srcOrd="0" destOrd="0" parTransId="{A3B069FE-2FB5-4410-AE70-6F8173C7230A}" sibTransId="{B8259121-0C83-4782-B5B4-2FDD028B0C02}"/>
    <dgm:cxn modelId="{814D50B3-FD0A-4835-8B71-7B98BB62E7C4}" type="presOf" srcId="{7A6886BE-BAEF-42EA-B276-022624D63DE5}" destId="{B59C04B9-C77E-46B7-B345-7B088347CF63}" srcOrd="0" destOrd="0" presId="urn:microsoft.com/office/officeart/2005/8/layout/orgChart1"/>
    <dgm:cxn modelId="{AFF61CA4-9CD8-4E48-B8BA-093554C61F82}" type="presOf" srcId="{0994183D-F68C-4A0C-ADB1-5C88AC24A212}" destId="{385DFA0B-4F72-4BA0-BEBC-1BEC36FEF28E}" srcOrd="1" destOrd="0" presId="urn:microsoft.com/office/officeart/2005/8/layout/orgChart1"/>
    <dgm:cxn modelId="{4CF850BB-40CF-42E1-A14E-37087C6A4C16}" type="presOf" srcId="{B47EC5D9-A66F-48CD-8C96-52E4A415C3D8}" destId="{068FD07B-9C8C-4E02-8D54-CE60AFBA4949}" srcOrd="0" destOrd="0" presId="urn:microsoft.com/office/officeart/2005/8/layout/orgChart1"/>
    <dgm:cxn modelId="{F8351CCC-13E0-489C-90F9-4D2EE2A8BA48}" type="presOf" srcId="{A3B069FE-2FB5-4410-AE70-6F8173C7230A}" destId="{C7F4F8AC-4C7F-46D9-AACD-CFEA5CBDC6F5}" srcOrd="0" destOrd="0" presId="urn:microsoft.com/office/officeart/2005/8/layout/orgChart1"/>
    <dgm:cxn modelId="{14A8F6E9-0827-48C9-B446-1D2C18524C65}" type="presOf" srcId="{B9E05F17-6D53-490C-880F-C0A02A440785}" destId="{111D885F-9FCE-4BC1-9895-A625975BF485}" srcOrd="1" destOrd="0" presId="urn:microsoft.com/office/officeart/2005/8/layout/orgChart1"/>
    <dgm:cxn modelId="{D316981F-75E2-470A-AAAE-053316E8C59B}" srcId="{B47EC5D9-A66F-48CD-8C96-52E4A415C3D8}" destId="{939700DC-A23C-424E-984D-1457AB1C0244}" srcOrd="0" destOrd="0" parTransId="{896EB847-3EFD-4A63-BABF-B377F1C3BE66}" sibTransId="{A0F06432-3A04-4941-9B2B-351EA8C6A250}"/>
    <dgm:cxn modelId="{BB1E551B-325C-4530-A059-7B086EDE25FD}" srcId="{7A6886BE-BAEF-42EA-B276-022624D63DE5}" destId="{B47EC5D9-A66F-48CD-8C96-52E4A415C3D8}" srcOrd="0" destOrd="0" parTransId="{1C63477F-3F42-47DA-80E8-59060581CA7F}" sibTransId="{D560D9BA-1E8A-49EB-9547-3D7026E26A0E}"/>
    <dgm:cxn modelId="{CA7EDAB4-DD92-4F1C-9225-900FB933D736}" type="presOf" srcId="{64321824-3BA7-460F-8798-11FE5EA0FB47}" destId="{745061D3-BF33-40F0-A83C-52009E23F57F}" srcOrd="0" destOrd="0" presId="urn:microsoft.com/office/officeart/2005/8/layout/orgChart1"/>
    <dgm:cxn modelId="{A6D64FAD-AA82-47C9-BDE0-FAF3022218BD}" type="presOf" srcId="{A3139E46-CF40-478F-94DF-91605AE3985F}" destId="{3E7675C9-BD2F-4298-A803-AA8B565E307A}" srcOrd="0" destOrd="0" presId="urn:microsoft.com/office/officeart/2005/8/layout/orgChart1"/>
    <dgm:cxn modelId="{FB1697B4-4174-4C2F-9BF4-D43A8F7ADAE4}" type="presOf" srcId="{939700DC-A23C-424E-984D-1457AB1C0244}" destId="{F5992E90-5C3E-4645-BF26-84CFD7FA0366}" srcOrd="0" destOrd="0" presId="urn:microsoft.com/office/officeart/2005/8/layout/orgChart1"/>
    <dgm:cxn modelId="{32BE90E5-192C-401C-B200-80898789B855}" type="presParOf" srcId="{B59C04B9-C77E-46B7-B345-7B088347CF63}" destId="{11F2DA1D-B269-44A8-AEAC-7C8F4EF99EAC}" srcOrd="0" destOrd="0" presId="urn:microsoft.com/office/officeart/2005/8/layout/orgChart1"/>
    <dgm:cxn modelId="{A5B411E5-1568-480D-9A26-27A5D6074123}" type="presParOf" srcId="{11F2DA1D-B269-44A8-AEAC-7C8F4EF99EAC}" destId="{35F87444-C932-4EFE-AA0E-13D4E0EABE23}" srcOrd="0" destOrd="0" presId="urn:microsoft.com/office/officeart/2005/8/layout/orgChart1"/>
    <dgm:cxn modelId="{FF4B1ED0-B226-47C0-AE83-D79DD5BB69BC}" type="presParOf" srcId="{35F87444-C932-4EFE-AA0E-13D4E0EABE23}" destId="{068FD07B-9C8C-4E02-8D54-CE60AFBA4949}" srcOrd="0" destOrd="0" presId="urn:microsoft.com/office/officeart/2005/8/layout/orgChart1"/>
    <dgm:cxn modelId="{6A84D4E5-D65D-47D6-AF03-B1DD74A8DCA2}" type="presParOf" srcId="{35F87444-C932-4EFE-AA0E-13D4E0EABE23}" destId="{F36FE309-61AC-4D6B-993A-0D1B872977DF}" srcOrd="1" destOrd="0" presId="urn:microsoft.com/office/officeart/2005/8/layout/orgChart1"/>
    <dgm:cxn modelId="{E14C2856-442C-476C-910E-C4CAAD799539}" type="presParOf" srcId="{11F2DA1D-B269-44A8-AEAC-7C8F4EF99EAC}" destId="{34E70A76-75D8-44AB-B8ED-88BBAE5D6A2D}" srcOrd="1" destOrd="0" presId="urn:microsoft.com/office/officeart/2005/8/layout/orgChart1"/>
    <dgm:cxn modelId="{9A96D113-201E-4113-A140-1717EF4A9EE8}" type="presParOf" srcId="{34E70A76-75D8-44AB-B8ED-88BBAE5D6A2D}" destId="{745061D3-BF33-40F0-A83C-52009E23F57F}" srcOrd="0" destOrd="0" presId="urn:microsoft.com/office/officeart/2005/8/layout/orgChart1"/>
    <dgm:cxn modelId="{1198C4C1-D064-46EF-BE55-56A61BB87ABE}" type="presParOf" srcId="{34E70A76-75D8-44AB-B8ED-88BBAE5D6A2D}" destId="{C0111564-FEFA-4017-B7AB-C31E5D5783E6}" srcOrd="1" destOrd="0" presId="urn:microsoft.com/office/officeart/2005/8/layout/orgChart1"/>
    <dgm:cxn modelId="{84B75FC5-94C2-4B37-893F-D4A1E88A2F9B}" type="presParOf" srcId="{C0111564-FEFA-4017-B7AB-C31E5D5783E6}" destId="{EC059B6B-B50F-4C57-92BC-66E0232DA4D7}" srcOrd="0" destOrd="0" presId="urn:microsoft.com/office/officeart/2005/8/layout/orgChart1"/>
    <dgm:cxn modelId="{F3BA2798-BC50-43B1-982B-1F0705C71B70}" type="presParOf" srcId="{EC059B6B-B50F-4C57-92BC-66E0232DA4D7}" destId="{A4953C07-EB00-49D2-96D0-34F5C40D0408}" srcOrd="0" destOrd="0" presId="urn:microsoft.com/office/officeart/2005/8/layout/orgChart1"/>
    <dgm:cxn modelId="{0973F9F7-96EC-4556-8100-7574E86AF1B5}" type="presParOf" srcId="{EC059B6B-B50F-4C57-92BC-66E0232DA4D7}" destId="{AB9A15E1-280B-4E35-AB10-65912732E745}" srcOrd="1" destOrd="0" presId="urn:microsoft.com/office/officeart/2005/8/layout/orgChart1"/>
    <dgm:cxn modelId="{AC760864-5CF2-47E0-A71C-4953A157B6BA}" type="presParOf" srcId="{C0111564-FEFA-4017-B7AB-C31E5D5783E6}" destId="{2DAB6325-6469-4157-817F-B6DE7998F853}" srcOrd="1" destOrd="0" presId="urn:microsoft.com/office/officeart/2005/8/layout/orgChart1"/>
    <dgm:cxn modelId="{0A45F8A1-B264-4983-838D-6FDACA21F692}" type="presParOf" srcId="{2DAB6325-6469-4157-817F-B6DE7998F853}" destId="{C7F4F8AC-4C7F-46D9-AACD-CFEA5CBDC6F5}" srcOrd="0" destOrd="0" presId="urn:microsoft.com/office/officeart/2005/8/layout/orgChart1"/>
    <dgm:cxn modelId="{22B86A48-2844-49BC-BF66-F360405AA426}" type="presParOf" srcId="{2DAB6325-6469-4157-817F-B6DE7998F853}" destId="{025541A5-7644-41C4-AA12-9DE9062536CB}" srcOrd="1" destOrd="0" presId="urn:microsoft.com/office/officeart/2005/8/layout/orgChart1"/>
    <dgm:cxn modelId="{FEA3FC43-64EF-48F2-9E2D-FC05CF64EBA1}" type="presParOf" srcId="{025541A5-7644-41C4-AA12-9DE9062536CB}" destId="{419885B5-0FA4-4DA1-B37E-EC1BFEB9A75C}" srcOrd="0" destOrd="0" presId="urn:microsoft.com/office/officeart/2005/8/layout/orgChart1"/>
    <dgm:cxn modelId="{A0CC6069-7E80-481B-8961-83B4CF859A2A}" type="presParOf" srcId="{419885B5-0FA4-4DA1-B37E-EC1BFEB9A75C}" destId="{AFE46486-2A9D-40F4-96A4-D00F57484C98}" srcOrd="0" destOrd="0" presId="urn:microsoft.com/office/officeart/2005/8/layout/orgChart1"/>
    <dgm:cxn modelId="{D04C41D9-50AE-48D3-B22D-2E8AE07E47E8}" type="presParOf" srcId="{419885B5-0FA4-4DA1-B37E-EC1BFEB9A75C}" destId="{111D885F-9FCE-4BC1-9895-A625975BF485}" srcOrd="1" destOrd="0" presId="urn:microsoft.com/office/officeart/2005/8/layout/orgChart1"/>
    <dgm:cxn modelId="{212B9AA5-2097-4324-B0F1-6ECC08412529}" type="presParOf" srcId="{025541A5-7644-41C4-AA12-9DE9062536CB}" destId="{13AD5DE5-B48D-4868-A3A5-70C8F7B2657F}" srcOrd="1" destOrd="0" presId="urn:microsoft.com/office/officeart/2005/8/layout/orgChart1"/>
    <dgm:cxn modelId="{7D4315A7-3642-4CCF-A651-EB459C658941}" type="presParOf" srcId="{025541A5-7644-41C4-AA12-9DE9062536CB}" destId="{60A214BA-B7AB-4EB9-BB79-5C5B8F7BE990}" srcOrd="2" destOrd="0" presId="urn:microsoft.com/office/officeart/2005/8/layout/orgChart1"/>
    <dgm:cxn modelId="{9B102ABC-8CD9-45A6-8021-5ECC4839C44F}" type="presParOf" srcId="{C0111564-FEFA-4017-B7AB-C31E5D5783E6}" destId="{95202EAB-A2E6-4716-9645-C88CEDDE17AD}" srcOrd="2" destOrd="0" presId="urn:microsoft.com/office/officeart/2005/8/layout/orgChart1"/>
    <dgm:cxn modelId="{425E7519-6F3C-4066-B396-D9DD9C014C51}" type="presParOf" srcId="{34E70A76-75D8-44AB-B8ED-88BBAE5D6A2D}" destId="{3E7675C9-BD2F-4298-A803-AA8B565E307A}" srcOrd="2" destOrd="0" presId="urn:microsoft.com/office/officeart/2005/8/layout/orgChart1"/>
    <dgm:cxn modelId="{6698D2EA-8E3B-48E8-962B-907D3A9C8ECA}" type="presParOf" srcId="{34E70A76-75D8-44AB-B8ED-88BBAE5D6A2D}" destId="{231FC1CB-FA90-48FE-BE72-68F4AB52FA76}" srcOrd="3" destOrd="0" presId="urn:microsoft.com/office/officeart/2005/8/layout/orgChart1"/>
    <dgm:cxn modelId="{802971AF-0DB8-4E18-BC0F-323AA9F24404}" type="presParOf" srcId="{231FC1CB-FA90-48FE-BE72-68F4AB52FA76}" destId="{DDF32C76-ADC1-4BB3-A2F5-CAAA3138EF88}" srcOrd="0" destOrd="0" presId="urn:microsoft.com/office/officeart/2005/8/layout/orgChart1"/>
    <dgm:cxn modelId="{A209BF45-D65F-46FD-BCF3-344D5B45FFC1}" type="presParOf" srcId="{DDF32C76-ADC1-4BB3-A2F5-CAAA3138EF88}" destId="{0624B46F-0C4F-4AE4-B3E4-5E98BCEFD94A}" srcOrd="0" destOrd="0" presId="urn:microsoft.com/office/officeart/2005/8/layout/orgChart1"/>
    <dgm:cxn modelId="{771AE38F-B99B-44F1-884D-F41EE363F1EB}" type="presParOf" srcId="{DDF32C76-ADC1-4BB3-A2F5-CAAA3138EF88}" destId="{385DFA0B-4F72-4BA0-BEBC-1BEC36FEF28E}" srcOrd="1" destOrd="0" presId="urn:microsoft.com/office/officeart/2005/8/layout/orgChart1"/>
    <dgm:cxn modelId="{B11CEDCA-5D85-4C8D-BD5F-177F3F224BB2}" type="presParOf" srcId="{231FC1CB-FA90-48FE-BE72-68F4AB52FA76}" destId="{7B6F0959-F381-4C7F-9301-C84C1D5B1FCF}" srcOrd="1" destOrd="0" presId="urn:microsoft.com/office/officeart/2005/8/layout/orgChart1"/>
    <dgm:cxn modelId="{6A415E7B-7623-415D-9202-9EC203B477AE}" type="presParOf" srcId="{231FC1CB-FA90-48FE-BE72-68F4AB52FA76}" destId="{20B6A64F-E3AB-4994-8840-9C7C687FCCDD}" srcOrd="2" destOrd="0" presId="urn:microsoft.com/office/officeart/2005/8/layout/orgChart1"/>
    <dgm:cxn modelId="{A470E2A8-ADED-4C60-A015-1559605C3286}" type="presParOf" srcId="{11F2DA1D-B269-44A8-AEAC-7C8F4EF99EAC}" destId="{D0CCBB65-9A32-4E30-B45A-A178C6606F26}" srcOrd="2" destOrd="0" presId="urn:microsoft.com/office/officeart/2005/8/layout/orgChart1"/>
    <dgm:cxn modelId="{CC911091-62E1-4180-B444-00C38BEF482B}" type="presParOf" srcId="{D0CCBB65-9A32-4E30-B45A-A178C6606F26}" destId="{ED8ACC83-E8B3-4C7A-8169-B9FF49A03F92}" srcOrd="0" destOrd="0" presId="urn:microsoft.com/office/officeart/2005/8/layout/orgChart1"/>
    <dgm:cxn modelId="{90A4C52B-746C-4A5B-9444-E39DF3493139}" type="presParOf" srcId="{D0CCBB65-9A32-4E30-B45A-A178C6606F26}" destId="{088C004A-07CA-49FF-88FC-87A2DCB911D0}" srcOrd="1" destOrd="0" presId="urn:microsoft.com/office/officeart/2005/8/layout/orgChart1"/>
    <dgm:cxn modelId="{27A4ABEE-2387-4A8C-94EF-F7FEFE5FAD60}" type="presParOf" srcId="{088C004A-07CA-49FF-88FC-87A2DCB911D0}" destId="{5637B0EF-BE7F-4876-8AD8-9C5F258BDC98}" srcOrd="0" destOrd="0" presId="urn:microsoft.com/office/officeart/2005/8/layout/orgChart1"/>
    <dgm:cxn modelId="{63178DE9-7EBE-4654-BB52-6B970E626BE6}" type="presParOf" srcId="{5637B0EF-BE7F-4876-8AD8-9C5F258BDC98}" destId="{F5992E90-5C3E-4645-BF26-84CFD7FA0366}" srcOrd="0" destOrd="0" presId="urn:microsoft.com/office/officeart/2005/8/layout/orgChart1"/>
    <dgm:cxn modelId="{2280E227-46BD-42EC-90E6-84ABE32E53B7}" type="presParOf" srcId="{5637B0EF-BE7F-4876-8AD8-9C5F258BDC98}" destId="{B2655F39-6555-4D8D-983E-FCDABF1A0E1E}" srcOrd="1" destOrd="0" presId="urn:microsoft.com/office/officeart/2005/8/layout/orgChart1"/>
    <dgm:cxn modelId="{459AD0B5-E5FB-44BE-8627-55234F09230F}" type="presParOf" srcId="{088C004A-07CA-49FF-88FC-87A2DCB911D0}" destId="{9E0BF125-1CC0-4326-BAFD-ECDDB831E96A}" srcOrd="1" destOrd="0" presId="urn:microsoft.com/office/officeart/2005/8/layout/orgChart1"/>
    <dgm:cxn modelId="{BA2EFD2B-84C8-4EC6-8F47-87014793D271}" type="presParOf" srcId="{088C004A-07CA-49FF-88FC-87A2DCB911D0}" destId="{79363188-CDC6-43BA-BE94-DA6FA447BC3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984C2C-6D30-4655-8A39-39D94214098B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092872AE-16BF-43BA-94C6-770086B8164A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EB1F1D55-AB93-41AE-8DCE-CF8069605B67}" type="parTrans" cxnId="{AE9C2E0E-EE21-4931-935A-28E584C25296}">
      <dgm:prSet/>
      <dgm:spPr/>
      <dgm:t>
        <a:bodyPr/>
        <a:lstStyle/>
        <a:p>
          <a:endParaRPr lang="en-US"/>
        </a:p>
      </dgm:t>
    </dgm:pt>
    <dgm:pt modelId="{D0CB48CE-D365-4A1D-8744-0CE49A65C645}" type="sibTrans" cxnId="{AE9C2E0E-EE21-4931-935A-28E584C25296}">
      <dgm:prSet/>
      <dgm:spPr/>
      <dgm:t>
        <a:bodyPr/>
        <a:lstStyle/>
        <a:p>
          <a:endParaRPr lang="en-US"/>
        </a:p>
      </dgm:t>
    </dgm:pt>
    <dgm:pt modelId="{418236CC-A5C4-4230-8193-0381900CB945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0BD41660-B13B-4025-8723-6EAAEAB59990}" type="parTrans" cxnId="{9D575536-5DB0-432E-8D12-DDFA169CBA0F}">
      <dgm:prSet/>
      <dgm:spPr/>
      <dgm:t>
        <a:bodyPr/>
        <a:lstStyle/>
        <a:p>
          <a:endParaRPr lang="en-US"/>
        </a:p>
      </dgm:t>
    </dgm:pt>
    <dgm:pt modelId="{E92A1DEC-836B-4380-9E65-460172F91AA0}" type="sibTrans" cxnId="{9D575536-5DB0-432E-8D12-DDFA169CBA0F}">
      <dgm:prSet/>
      <dgm:spPr/>
      <dgm:t>
        <a:bodyPr/>
        <a:lstStyle/>
        <a:p>
          <a:endParaRPr lang="en-US"/>
        </a:p>
      </dgm:t>
    </dgm:pt>
    <dgm:pt modelId="{626C9363-FC6B-498D-A00E-9755EEC5EE83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B52E80D1-FCE9-4B0D-B917-D06240878FCE}" type="parTrans" cxnId="{1D117D52-8841-4A1A-832A-374D9C328A4E}">
      <dgm:prSet/>
      <dgm:spPr/>
      <dgm:t>
        <a:bodyPr/>
        <a:lstStyle/>
        <a:p>
          <a:endParaRPr lang="en-US"/>
        </a:p>
      </dgm:t>
    </dgm:pt>
    <dgm:pt modelId="{E739502D-0E6F-4706-99DA-97DE3B203596}" type="sibTrans" cxnId="{1D117D52-8841-4A1A-832A-374D9C328A4E}">
      <dgm:prSet/>
      <dgm:spPr/>
      <dgm:t>
        <a:bodyPr/>
        <a:lstStyle/>
        <a:p>
          <a:endParaRPr lang="en-US"/>
        </a:p>
      </dgm:t>
    </dgm:pt>
    <dgm:pt modelId="{A5EAF11E-1E9C-4D05-92A6-549486EBEAA5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1A559FDD-0135-4C6F-B5D9-696D11B9470A}" type="parTrans" cxnId="{C2F78E0D-4746-46D1-9DB7-0F933CC0923B}">
      <dgm:prSet/>
      <dgm:spPr/>
      <dgm:t>
        <a:bodyPr/>
        <a:lstStyle/>
        <a:p>
          <a:endParaRPr lang="en-US"/>
        </a:p>
      </dgm:t>
    </dgm:pt>
    <dgm:pt modelId="{86F5C52B-3C24-469E-82CC-96F8A0C48E54}" type="sibTrans" cxnId="{C2F78E0D-4746-46D1-9DB7-0F933CC0923B}">
      <dgm:prSet/>
      <dgm:spPr/>
      <dgm:t>
        <a:bodyPr/>
        <a:lstStyle/>
        <a:p>
          <a:endParaRPr lang="en-US"/>
        </a:p>
      </dgm:t>
    </dgm:pt>
    <dgm:pt modelId="{AE3F5DCC-2C77-4DB6-8398-DE74BCA0BDF9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BB16EF0E-7AB9-4954-AC20-4C4243C551A6}" type="parTrans" cxnId="{08C0EFF0-5F74-463D-89F0-8F450A76BE23}">
      <dgm:prSet/>
      <dgm:spPr/>
      <dgm:t>
        <a:bodyPr/>
        <a:lstStyle/>
        <a:p>
          <a:endParaRPr lang="en-US"/>
        </a:p>
      </dgm:t>
    </dgm:pt>
    <dgm:pt modelId="{283ACA15-8032-44DA-AF0E-3D90908B6AEF}" type="sibTrans" cxnId="{08C0EFF0-5F74-463D-89F0-8F450A76BE23}">
      <dgm:prSet/>
      <dgm:spPr/>
      <dgm:t>
        <a:bodyPr/>
        <a:lstStyle/>
        <a:p>
          <a:endParaRPr lang="en-US"/>
        </a:p>
      </dgm:t>
    </dgm:pt>
    <dgm:pt modelId="{AD94708A-AD67-4928-B8AE-FDCA2AC48282}" type="pres">
      <dgm:prSet presAssocID="{76984C2C-6D30-4655-8A39-39D94214098B}" presName="Name0" presStyleCnt="0">
        <dgm:presLayoutVars>
          <dgm:resizeHandles/>
        </dgm:presLayoutVars>
      </dgm:prSet>
      <dgm:spPr/>
    </dgm:pt>
    <dgm:pt modelId="{8D6E7145-F8CF-47B0-90A7-DF3D56C8089B}" type="pres">
      <dgm:prSet presAssocID="{092872AE-16BF-43BA-94C6-770086B8164A}" presName="text" presStyleLbl="node1" presStyleIdx="0" presStyleCnt="5">
        <dgm:presLayoutVars>
          <dgm:bulletEnabled val="1"/>
        </dgm:presLayoutVars>
      </dgm:prSet>
      <dgm:spPr/>
    </dgm:pt>
    <dgm:pt modelId="{D80A8E47-31F2-4B7C-A716-B83D48CD78DF}" type="pres">
      <dgm:prSet presAssocID="{D0CB48CE-D365-4A1D-8744-0CE49A65C645}" presName="space" presStyleCnt="0"/>
      <dgm:spPr/>
    </dgm:pt>
    <dgm:pt modelId="{4F3B6E92-B991-456F-8299-E70C572B215A}" type="pres">
      <dgm:prSet presAssocID="{418236CC-A5C4-4230-8193-0381900CB945}" presName="text" presStyleLbl="node1" presStyleIdx="1" presStyleCnt="5">
        <dgm:presLayoutVars>
          <dgm:bulletEnabled val="1"/>
        </dgm:presLayoutVars>
      </dgm:prSet>
      <dgm:spPr/>
    </dgm:pt>
    <dgm:pt modelId="{EDC3DB12-C655-4BCD-B0E5-C7B9F2A40A78}" type="pres">
      <dgm:prSet presAssocID="{E92A1DEC-836B-4380-9E65-460172F91AA0}" presName="space" presStyleCnt="0"/>
      <dgm:spPr/>
    </dgm:pt>
    <dgm:pt modelId="{B3AEB8F3-7A50-4C69-994A-966CD1BC0C61}" type="pres">
      <dgm:prSet presAssocID="{626C9363-FC6B-498D-A00E-9755EEC5EE83}" presName="text" presStyleLbl="node1" presStyleIdx="2" presStyleCnt="5">
        <dgm:presLayoutVars>
          <dgm:bulletEnabled val="1"/>
        </dgm:presLayoutVars>
      </dgm:prSet>
      <dgm:spPr/>
    </dgm:pt>
    <dgm:pt modelId="{2497D142-993D-4A8E-9B74-5634B1BDA9DF}" type="pres">
      <dgm:prSet presAssocID="{E739502D-0E6F-4706-99DA-97DE3B203596}" presName="space" presStyleCnt="0"/>
      <dgm:spPr/>
    </dgm:pt>
    <dgm:pt modelId="{B5614BEC-C908-4AD4-B471-94AF6060825F}" type="pres">
      <dgm:prSet presAssocID="{A5EAF11E-1E9C-4D05-92A6-549486EBEAA5}" presName="text" presStyleLbl="node1" presStyleIdx="3" presStyleCnt="5">
        <dgm:presLayoutVars>
          <dgm:bulletEnabled val="1"/>
        </dgm:presLayoutVars>
      </dgm:prSet>
      <dgm:spPr/>
    </dgm:pt>
    <dgm:pt modelId="{FF446DDD-35E3-4186-8181-E95A7A979ED2}" type="pres">
      <dgm:prSet presAssocID="{86F5C52B-3C24-469E-82CC-96F8A0C48E54}" presName="space" presStyleCnt="0"/>
      <dgm:spPr/>
    </dgm:pt>
    <dgm:pt modelId="{0F0CD1E9-AA9E-4824-A94A-1E489C94583E}" type="pres">
      <dgm:prSet presAssocID="{AE3F5DCC-2C77-4DB6-8398-DE74BCA0BDF9}" presName="text" presStyleLbl="node1" presStyleIdx="4" presStyleCnt="5">
        <dgm:presLayoutVars>
          <dgm:bulletEnabled val="1"/>
        </dgm:presLayoutVars>
      </dgm:prSet>
      <dgm:spPr/>
    </dgm:pt>
  </dgm:ptLst>
  <dgm:cxnLst>
    <dgm:cxn modelId="{BAD74E10-50AC-48F4-90D9-F3C2C549E7EA}" type="presOf" srcId="{76984C2C-6D30-4655-8A39-39D94214098B}" destId="{AD94708A-AD67-4928-B8AE-FDCA2AC48282}" srcOrd="0" destOrd="0" presId="urn:diagrams.loki3.com/VaryingWidthList"/>
    <dgm:cxn modelId="{9D575536-5DB0-432E-8D12-DDFA169CBA0F}" srcId="{76984C2C-6D30-4655-8A39-39D94214098B}" destId="{418236CC-A5C4-4230-8193-0381900CB945}" srcOrd="1" destOrd="0" parTransId="{0BD41660-B13B-4025-8723-6EAAEAB59990}" sibTransId="{E92A1DEC-836B-4380-9E65-460172F91AA0}"/>
    <dgm:cxn modelId="{E8414FD6-E7FA-4E9B-82AD-989C78B10D7C}" type="presOf" srcId="{AE3F5DCC-2C77-4DB6-8398-DE74BCA0BDF9}" destId="{0F0CD1E9-AA9E-4824-A94A-1E489C94583E}" srcOrd="0" destOrd="0" presId="urn:diagrams.loki3.com/VaryingWidthList"/>
    <dgm:cxn modelId="{B3267236-EC75-41DA-A5B3-F5D0D11B97CA}" type="presOf" srcId="{A5EAF11E-1E9C-4D05-92A6-549486EBEAA5}" destId="{B5614BEC-C908-4AD4-B471-94AF6060825F}" srcOrd="0" destOrd="0" presId="urn:diagrams.loki3.com/VaryingWidthList"/>
    <dgm:cxn modelId="{1D117D52-8841-4A1A-832A-374D9C328A4E}" srcId="{76984C2C-6D30-4655-8A39-39D94214098B}" destId="{626C9363-FC6B-498D-A00E-9755EEC5EE83}" srcOrd="2" destOrd="0" parTransId="{B52E80D1-FCE9-4B0D-B917-D06240878FCE}" sibTransId="{E739502D-0E6F-4706-99DA-97DE3B203596}"/>
    <dgm:cxn modelId="{AE9C2E0E-EE21-4931-935A-28E584C25296}" srcId="{76984C2C-6D30-4655-8A39-39D94214098B}" destId="{092872AE-16BF-43BA-94C6-770086B8164A}" srcOrd="0" destOrd="0" parTransId="{EB1F1D55-AB93-41AE-8DCE-CF8069605B67}" sibTransId="{D0CB48CE-D365-4A1D-8744-0CE49A65C645}"/>
    <dgm:cxn modelId="{94379097-09D1-42B3-A631-FA59A220515C}" type="presOf" srcId="{418236CC-A5C4-4230-8193-0381900CB945}" destId="{4F3B6E92-B991-456F-8299-E70C572B215A}" srcOrd="0" destOrd="0" presId="urn:diagrams.loki3.com/VaryingWidthList"/>
    <dgm:cxn modelId="{C2F78E0D-4746-46D1-9DB7-0F933CC0923B}" srcId="{76984C2C-6D30-4655-8A39-39D94214098B}" destId="{A5EAF11E-1E9C-4D05-92A6-549486EBEAA5}" srcOrd="3" destOrd="0" parTransId="{1A559FDD-0135-4C6F-B5D9-696D11B9470A}" sibTransId="{86F5C52B-3C24-469E-82CC-96F8A0C48E54}"/>
    <dgm:cxn modelId="{6A64A199-ADFD-44A0-8E3F-4C341419E476}" type="presOf" srcId="{092872AE-16BF-43BA-94C6-770086B8164A}" destId="{8D6E7145-F8CF-47B0-90A7-DF3D56C8089B}" srcOrd="0" destOrd="0" presId="urn:diagrams.loki3.com/VaryingWidthList"/>
    <dgm:cxn modelId="{336F9B85-3C15-4CBA-B541-18C81190424F}" type="presOf" srcId="{626C9363-FC6B-498D-A00E-9755EEC5EE83}" destId="{B3AEB8F3-7A50-4C69-994A-966CD1BC0C61}" srcOrd="0" destOrd="0" presId="urn:diagrams.loki3.com/VaryingWidthList"/>
    <dgm:cxn modelId="{08C0EFF0-5F74-463D-89F0-8F450A76BE23}" srcId="{76984C2C-6D30-4655-8A39-39D94214098B}" destId="{AE3F5DCC-2C77-4DB6-8398-DE74BCA0BDF9}" srcOrd="4" destOrd="0" parTransId="{BB16EF0E-7AB9-4954-AC20-4C4243C551A6}" sibTransId="{283ACA15-8032-44DA-AF0E-3D90908B6AEF}"/>
    <dgm:cxn modelId="{487003FA-9070-4FAF-A509-4829D2F6DF18}" type="presParOf" srcId="{AD94708A-AD67-4928-B8AE-FDCA2AC48282}" destId="{8D6E7145-F8CF-47B0-90A7-DF3D56C8089B}" srcOrd="0" destOrd="0" presId="urn:diagrams.loki3.com/VaryingWidthList"/>
    <dgm:cxn modelId="{0874CCF4-CE6B-4562-9EB4-AD52BA2F8483}" type="presParOf" srcId="{AD94708A-AD67-4928-B8AE-FDCA2AC48282}" destId="{D80A8E47-31F2-4B7C-A716-B83D48CD78DF}" srcOrd="1" destOrd="0" presId="urn:diagrams.loki3.com/VaryingWidthList"/>
    <dgm:cxn modelId="{72911074-A332-470D-91DD-58181B4E1DFE}" type="presParOf" srcId="{AD94708A-AD67-4928-B8AE-FDCA2AC48282}" destId="{4F3B6E92-B991-456F-8299-E70C572B215A}" srcOrd="2" destOrd="0" presId="urn:diagrams.loki3.com/VaryingWidthList"/>
    <dgm:cxn modelId="{78B3A3D8-B120-4DD2-8A4D-F3D4F2BBEAB2}" type="presParOf" srcId="{AD94708A-AD67-4928-B8AE-FDCA2AC48282}" destId="{EDC3DB12-C655-4BCD-B0E5-C7B9F2A40A78}" srcOrd="3" destOrd="0" presId="urn:diagrams.loki3.com/VaryingWidthList"/>
    <dgm:cxn modelId="{59CB9102-C31B-4CA9-BA95-05D0E02DEBE2}" type="presParOf" srcId="{AD94708A-AD67-4928-B8AE-FDCA2AC48282}" destId="{B3AEB8F3-7A50-4C69-994A-966CD1BC0C61}" srcOrd="4" destOrd="0" presId="urn:diagrams.loki3.com/VaryingWidthList"/>
    <dgm:cxn modelId="{CBEA9ECD-17BB-4141-AD66-BD5330F0F75D}" type="presParOf" srcId="{AD94708A-AD67-4928-B8AE-FDCA2AC48282}" destId="{2497D142-993D-4A8E-9B74-5634B1BDA9DF}" srcOrd="5" destOrd="0" presId="urn:diagrams.loki3.com/VaryingWidthList"/>
    <dgm:cxn modelId="{351B473E-8B23-4314-BBF6-DA12A8DD2FFB}" type="presParOf" srcId="{AD94708A-AD67-4928-B8AE-FDCA2AC48282}" destId="{B5614BEC-C908-4AD4-B471-94AF6060825F}" srcOrd="6" destOrd="0" presId="urn:diagrams.loki3.com/VaryingWidthList"/>
    <dgm:cxn modelId="{20AF62E4-DAE7-4FE4-BC81-2C321BD077D4}" type="presParOf" srcId="{AD94708A-AD67-4928-B8AE-FDCA2AC48282}" destId="{FF446DDD-35E3-4186-8181-E95A7A979ED2}" srcOrd="7" destOrd="0" presId="urn:diagrams.loki3.com/VaryingWidthList"/>
    <dgm:cxn modelId="{1838E5AE-7CE4-495F-9626-60330C787FC1}" type="presParOf" srcId="{AD94708A-AD67-4928-B8AE-FDCA2AC48282}" destId="{0F0CD1E9-AA9E-4824-A94A-1E489C94583E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673BEB-DED2-4F82-BC82-53732307180D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31FA17-A615-4BA0-B9F2-B5F17A3E00CE}">
      <dgm:prSet phldrT="[Text]"/>
      <dgm:spPr/>
      <dgm:t>
        <a:bodyPr/>
        <a:lstStyle/>
        <a:p>
          <a:r>
            <a:rPr lang="en-US" dirty="0" smtClean="0"/>
            <a:t>..Syntax[1]</a:t>
          </a:r>
          <a:endParaRPr lang="en-US" dirty="0"/>
        </a:p>
      </dgm:t>
    </dgm:pt>
    <dgm:pt modelId="{D37E8542-5F67-4438-BDE1-565A8AA0FD63}" type="parTrans" cxnId="{B953AB2D-FABA-495A-8245-0B50754841AD}">
      <dgm:prSet/>
      <dgm:spPr/>
      <dgm:t>
        <a:bodyPr/>
        <a:lstStyle/>
        <a:p>
          <a:endParaRPr lang="en-US"/>
        </a:p>
      </dgm:t>
    </dgm:pt>
    <dgm:pt modelId="{338C5301-903D-49E6-BAA6-559C332BD765}" type="sibTrans" cxnId="{B953AB2D-FABA-495A-8245-0B50754841AD}">
      <dgm:prSet/>
      <dgm:spPr/>
      <dgm:t>
        <a:bodyPr/>
        <a:lstStyle/>
        <a:p>
          <a:endParaRPr lang="en-US"/>
        </a:p>
      </dgm:t>
    </dgm:pt>
    <dgm:pt modelId="{B557D040-F1CE-46D5-B99B-543C2BB18D34}">
      <dgm:prSet phldrT="[Text]"/>
      <dgm:spPr/>
      <dgm:t>
        <a:bodyPr/>
        <a:lstStyle/>
        <a:p>
          <a:r>
            <a:rPr lang="en-US" dirty="0" smtClean="0"/>
            <a:t>With…</a:t>
          </a:r>
          <a:endParaRPr lang="en-US" dirty="0"/>
        </a:p>
      </dgm:t>
    </dgm:pt>
    <dgm:pt modelId="{C3799485-32CC-4A4F-8C12-0B48E9D1297E}" type="parTrans" cxnId="{F43A847F-DF90-4A2C-A1D1-AD2A43EA7C84}">
      <dgm:prSet/>
      <dgm:spPr/>
      <dgm:t>
        <a:bodyPr/>
        <a:lstStyle/>
        <a:p>
          <a:endParaRPr lang="en-US"/>
        </a:p>
      </dgm:t>
    </dgm:pt>
    <dgm:pt modelId="{50F19C2D-D5AE-4F7F-9A09-CAF2089D6E1C}" type="sibTrans" cxnId="{F43A847F-DF90-4A2C-A1D1-AD2A43EA7C84}">
      <dgm:prSet/>
      <dgm:spPr/>
      <dgm:t>
        <a:bodyPr/>
        <a:lstStyle/>
        <a:p>
          <a:endParaRPr lang="en-US"/>
        </a:p>
      </dgm:t>
    </dgm:pt>
    <dgm:pt modelId="{C6217683-B0EF-4390-A02D-41508A20A860}">
      <dgm:prSet phldrT="[Text]"/>
      <dgm:spPr/>
      <dgm:t>
        <a:bodyPr/>
        <a:lstStyle/>
        <a:p>
          <a:r>
            <a:rPr lang="en-US" dirty="0" smtClean="0"/>
            <a:t>..Syntax[2]</a:t>
          </a:r>
          <a:endParaRPr lang="en-US" dirty="0"/>
        </a:p>
      </dgm:t>
    </dgm:pt>
    <dgm:pt modelId="{0406E7D8-3AAC-492A-A930-D4CB6DA5C897}" type="parTrans" cxnId="{4B180F13-4238-4CDF-9915-691E7C489E14}">
      <dgm:prSet/>
      <dgm:spPr/>
      <dgm:t>
        <a:bodyPr/>
        <a:lstStyle/>
        <a:p>
          <a:endParaRPr lang="en-US"/>
        </a:p>
      </dgm:t>
    </dgm:pt>
    <dgm:pt modelId="{BAD469EC-824E-4B76-93DF-F364CADE43D5}" type="sibTrans" cxnId="{4B180F13-4238-4CDF-9915-691E7C489E14}">
      <dgm:prSet/>
      <dgm:spPr/>
      <dgm:t>
        <a:bodyPr/>
        <a:lstStyle/>
        <a:p>
          <a:endParaRPr lang="en-US"/>
        </a:p>
      </dgm:t>
    </dgm:pt>
    <dgm:pt modelId="{E4FC9BC2-AA5A-48CE-A58A-C83DCD5D3D06}">
      <dgm:prSet phldrT="[Text]"/>
      <dgm:spPr/>
      <dgm:t>
        <a:bodyPr/>
        <a:lstStyle/>
        <a:p>
          <a:r>
            <a:rPr lang="en-US" dirty="0" smtClean="0"/>
            <a:t>Add…</a:t>
          </a:r>
          <a:endParaRPr lang="en-US" dirty="0"/>
        </a:p>
      </dgm:t>
    </dgm:pt>
    <dgm:pt modelId="{D02C9A19-FC90-46BA-AA79-27DAEF6243CC}" type="parTrans" cxnId="{232F679F-4A9A-4F79-B70D-198743EA204D}">
      <dgm:prSet/>
      <dgm:spPr/>
      <dgm:t>
        <a:bodyPr/>
        <a:lstStyle/>
        <a:p>
          <a:endParaRPr lang="en-US"/>
        </a:p>
      </dgm:t>
    </dgm:pt>
    <dgm:pt modelId="{7CDD7F7C-7E92-4025-BA43-89920224CC94}" type="sibTrans" cxnId="{232F679F-4A9A-4F79-B70D-198743EA204D}">
      <dgm:prSet/>
      <dgm:spPr/>
      <dgm:t>
        <a:bodyPr/>
        <a:lstStyle/>
        <a:p>
          <a:endParaRPr lang="en-US"/>
        </a:p>
      </dgm:t>
    </dgm:pt>
    <dgm:pt modelId="{F8ADA61E-6402-4D4F-897B-688199EA84F6}">
      <dgm:prSet phldrT="[Text]"/>
      <dgm:spPr/>
      <dgm:t>
        <a:bodyPr/>
        <a:lstStyle/>
        <a:p>
          <a:r>
            <a:rPr lang="en-US" dirty="0" smtClean="0"/>
            <a:t>..Syntax[3]</a:t>
          </a:r>
          <a:endParaRPr lang="en-US" dirty="0"/>
        </a:p>
      </dgm:t>
    </dgm:pt>
    <dgm:pt modelId="{24A13BBD-E940-4891-8787-A9351DF31B97}" type="parTrans" cxnId="{45C38BA2-EA12-4F47-B9C8-72D81AF98705}">
      <dgm:prSet/>
      <dgm:spPr/>
      <dgm:t>
        <a:bodyPr/>
        <a:lstStyle/>
        <a:p>
          <a:endParaRPr lang="en-US"/>
        </a:p>
      </dgm:t>
    </dgm:pt>
    <dgm:pt modelId="{A3FEDBA7-C909-4817-87DB-A5E0D83FC337}" type="sibTrans" cxnId="{45C38BA2-EA12-4F47-B9C8-72D81AF98705}">
      <dgm:prSet/>
      <dgm:spPr/>
      <dgm:t>
        <a:bodyPr/>
        <a:lstStyle/>
        <a:p>
          <a:endParaRPr lang="en-US"/>
        </a:p>
      </dgm:t>
    </dgm:pt>
    <dgm:pt modelId="{72F860FC-E3DE-40F7-9E07-8C42C9E21E7C}">
      <dgm:prSet phldrT="[Text]"/>
      <dgm:spPr/>
      <dgm:t>
        <a:bodyPr/>
        <a:lstStyle/>
        <a:p>
          <a:r>
            <a:rPr lang="en-US" dirty="0" smtClean="0"/>
            <a:t>Replace…</a:t>
          </a:r>
          <a:endParaRPr lang="en-US" dirty="0"/>
        </a:p>
      </dgm:t>
    </dgm:pt>
    <dgm:pt modelId="{377C6C7F-4B0F-4401-91A9-3A53F0600BAC}" type="parTrans" cxnId="{240FF759-6A9C-48B0-907A-120558A2E986}">
      <dgm:prSet/>
      <dgm:spPr/>
      <dgm:t>
        <a:bodyPr/>
        <a:lstStyle/>
        <a:p>
          <a:endParaRPr lang="en-US"/>
        </a:p>
      </dgm:t>
    </dgm:pt>
    <dgm:pt modelId="{75B3E507-B086-4607-A779-C3405FC83A1A}" type="sibTrans" cxnId="{240FF759-6A9C-48B0-907A-120558A2E986}">
      <dgm:prSet/>
      <dgm:spPr/>
      <dgm:t>
        <a:bodyPr/>
        <a:lstStyle/>
        <a:p>
          <a:endParaRPr lang="en-US"/>
        </a:p>
      </dgm:t>
    </dgm:pt>
    <dgm:pt modelId="{4BA42AF2-CF01-43D5-9AE0-25103083669D}" type="pres">
      <dgm:prSet presAssocID="{BF673BEB-DED2-4F82-BC82-53732307180D}" presName="theList" presStyleCnt="0">
        <dgm:presLayoutVars>
          <dgm:dir/>
          <dgm:animLvl val="lvl"/>
          <dgm:resizeHandles val="exact"/>
        </dgm:presLayoutVars>
      </dgm:prSet>
      <dgm:spPr/>
    </dgm:pt>
    <dgm:pt modelId="{FC3BD7A7-12F4-429D-872F-6D71A0F73DB2}" type="pres">
      <dgm:prSet presAssocID="{2231FA17-A615-4BA0-B9F2-B5F17A3E00CE}" presName="compNode" presStyleCnt="0"/>
      <dgm:spPr/>
    </dgm:pt>
    <dgm:pt modelId="{6F00CB88-9690-499B-8D5A-5E066457AC09}" type="pres">
      <dgm:prSet presAssocID="{2231FA17-A615-4BA0-B9F2-B5F17A3E00CE}" presName="noGeometry" presStyleCnt="0"/>
      <dgm:spPr/>
    </dgm:pt>
    <dgm:pt modelId="{6958BDCC-04EF-4CDD-B2CB-B6DFEFD1D0C7}" type="pres">
      <dgm:prSet presAssocID="{2231FA17-A615-4BA0-B9F2-B5F17A3E00CE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48855-A221-4C44-A72C-BD0058CF9469}" type="pres">
      <dgm:prSet presAssocID="{2231FA17-A615-4BA0-B9F2-B5F17A3E00CE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87283C79-D516-4F19-967C-8612C57E59C3}" type="pres">
      <dgm:prSet presAssocID="{2231FA17-A615-4BA0-B9F2-B5F17A3E00CE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AD580-C381-4565-9A7C-6EB9E2ACF593}" type="pres">
      <dgm:prSet presAssocID="{2231FA17-A615-4BA0-B9F2-B5F17A3E00CE}" presName="aSpace" presStyleCnt="0"/>
      <dgm:spPr/>
    </dgm:pt>
    <dgm:pt modelId="{8939E29D-2475-425F-86E9-5318ADAA8748}" type="pres">
      <dgm:prSet presAssocID="{C6217683-B0EF-4390-A02D-41508A20A860}" presName="compNode" presStyleCnt="0"/>
      <dgm:spPr/>
    </dgm:pt>
    <dgm:pt modelId="{3F70545B-6918-4D6A-831A-6323B2D33DC5}" type="pres">
      <dgm:prSet presAssocID="{C6217683-B0EF-4390-A02D-41508A20A860}" presName="noGeometry" presStyleCnt="0"/>
      <dgm:spPr/>
    </dgm:pt>
    <dgm:pt modelId="{17F9AD2E-AD32-4873-9F29-EFEBD4C95FBC}" type="pres">
      <dgm:prSet presAssocID="{C6217683-B0EF-4390-A02D-41508A20A860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822B57-2813-4FFE-9306-BC5799585335}" type="pres">
      <dgm:prSet presAssocID="{C6217683-B0EF-4390-A02D-41508A20A860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3005D046-1213-40D6-993D-3407A919A10D}" type="pres">
      <dgm:prSet presAssocID="{C6217683-B0EF-4390-A02D-41508A20A86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763B65E-630D-45E9-9564-63900E700DED}" type="pres">
      <dgm:prSet presAssocID="{C6217683-B0EF-4390-A02D-41508A20A860}" presName="aSpace" presStyleCnt="0"/>
      <dgm:spPr/>
    </dgm:pt>
    <dgm:pt modelId="{872334A1-B01E-4345-867C-1AD52E0DD0AB}" type="pres">
      <dgm:prSet presAssocID="{F8ADA61E-6402-4D4F-897B-688199EA84F6}" presName="compNode" presStyleCnt="0"/>
      <dgm:spPr/>
    </dgm:pt>
    <dgm:pt modelId="{89DB04FD-70C1-4F3E-BA23-496CE39B6011}" type="pres">
      <dgm:prSet presAssocID="{F8ADA61E-6402-4D4F-897B-688199EA84F6}" presName="noGeometry" presStyleCnt="0"/>
      <dgm:spPr/>
    </dgm:pt>
    <dgm:pt modelId="{14B628ED-21E4-4AC6-BB86-590C75108927}" type="pres">
      <dgm:prSet presAssocID="{F8ADA61E-6402-4D4F-897B-688199EA84F6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78B84-76EE-4A1B-AACE-0DBECB35A030}" type="pres">
      <dgm:prSet presAssocID="{F8ADA61E-6402-4D4F-897B-688199EA84F6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26ABABF7-1CEB-4A89-B1CF-B989ADE85DDD}" type="pres">
      <dgm:prSet presAssocID="{F8ADA61E-6402-4D4F-897B-688199EA84F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C38BA2-EA12-4F47-B9C8-72D81AF98705}" srcId="{BF673BEB-DED2-4F82-BC82-53732307180D}" destId="{F8ADA61E-6402-4D4F-897B-688199EA84F6}" srcOrd="2" destOrd="0" parTransId="{24A13BBD-E940-4891-8787-A9351DF31B97}" sibTransId="{A3FEDBA7-C909-4817-87DB-A5E0D83FC337}"/>
    <dgm:cxn modelId="{062B6CD9-F377-4634-8F1F-EEB640DAAEE8}" type="presOf" srcId="{2231FA17-A615-4BA0-B9F2-B5F17A3E00CE}" destId="{87283C79-D516-4F19-967C-8612C57E59C3}" srcOrd="0" destOrd="0" presId="urn:microsoft.com/office/officeart/2005/8/layout/hProcess6"/>
    <dgm:cxn modelId="{232F679F-4A9A-4F79-B70D-198743EA204D}" srcId="{C6217683-B0EF-4390-A02D-41508A20A860}" destId="{E4FC9BC2-AA5A-48CE-A58A-C83DCD5D3D06}" srcOrd="0" destOrd="0" parTransId="{D02C9A19-FC90-46BA-AA79-27DAEF6243CC}" sibTransId="{7CDD7F7C-7E92-4025-BA43-89920224CC94}"/>
    <dgm:cxn modelId="{12B72643-CA6F-4187-8C0C-0B9AAB150E6F}" type="presOf" srcId="{BF673BEB-DED2-4F82-BC82-53732307180D}" destId="{4BA42AF2-CF01-43D5-9AE0-25103083669D}" srcOrd="0" destOrd="0" presId="urn:microsoft.com/office/officeart/2005/8/layout/hProcess6"/>
    <dgm:cxn modelId="{EAF382A4-6B06-49AD-8E63-E5225973F012}" type="presOf" srcId="{C6217683-B0EF-4390-A02D-41508A20A860}" destId="{3005D046-1213-40D6-993D-3407A919A10D}" srcOrd="0" destOrd="0" presId="urn:microsoft.com/office/officeart/2005/8/layout/hProcess6"/>
    <dgm:cxn modelId="{F43A847F-DF90-4A2C-A1D1-AD2A43EA7C84}" srcId="{2231FA17-A615-4BA0-B9F2-B5F17A3E00CE}" destId="{B557D040-F1CE-46D5-B99B-543C2BB18D34}" srcOrd="0" destOrd="0" parTransId="{C3799485-32CC-4A4F-8C12-0B48E9D1297E}" sibTransId="{50F19C2D-D5AE-4F7F-9A09-CAF2089D6E1C}"/>
    <dgm:cxn modelId="{4725FCAD-5505-45CC-BAD2-4D595359413C}" type="presOf" srcId="{B557D040-F1CE-46D5-B99B-543C2BB18D34}" destId="{6958BDCC-04EF-4CDD-B2CB-B6DFEFD1D0C7}" srcOrd="0" destOrd="0" presId="urn:microsoft.com/office/officeart/2005/8/layout/hProcess6"/>
    <dgm:cxn modelId="{4B180F13-4238-4CDF-9915-691E7C489E14}" srcId="{BF673BEB-DED2-4F82-BC82-53732307180D}" destId="{C6217683-B0EF-4390-A02D-41508A20A860}" srcOrd="1" destOrd="0" parTransId="{0406E7D8-3AAC-492A-A930-D4CB6DA5C897}" sibTransId="{BAD469EC-824E-4B76-93DF-F364CADE43D5}"/>
    <dgm:cxn modelId="{ACEBF732-7724-4A7D-AAAB-ECA1FD9FFD5C}" type="presOf" srcId="{72F860FC-E3DE-40F7-9E07-8C42C9E21E7C}" destId="{14B628ED-21E4-4AC6-BB86-590C75108927}" srcOrd="0" destOrd="0" presId="urn:microsoft.com/office/officeart/2005/8/layout/hProcess6"/>
    <dgm:cxn modelId="{A5EDED1D-C4BC-4262-97EE-E861F00DA65B}" type="presOf" srcId="{B557D040-F1CE-46D5-B99B-543C2BB18D34}" destId="{42348855-A221-4C44-A72C-BD0058CF9469}" srcOrd="1" destOrd="0" presId="urn:microsoft.com/office/officeart/2005/8/layout/hProcess6"/>
    <dgm:cxn modelId="{A17EF9E1-389A-4474-9E3E-36D5CB9EF5EF}" type="presOf" srcId="{72F860FC-E3DE-40F7-9E07-8C42C9E21E7C}" destId="{DB078B84-76EE-4A1B-AACE-0DBECB35A030}" srcOrd="1" destOrd="0" presId="urn:microsoft.com/office/officeart/2005/8/layout/hProcess6"/>
    <dgm:cxn modelId="{B953AB2D-FABA-495A-8245-0B50754841AD}" srcId="{BF673BEB-DED2-4F82-BC82-53732307180D}" destId="{2231FA17-A615-4BA0-B9F2-B5F17A3E00CE}" srcOrd="0" destOrd="0" parTransId="{D37E8542-5F67-4438-BDE1-565A8AA0FD63}" sibTransId="{338C5301-903D-49E6-BAA6-559C332BD765}"/>
    <dgm:cxn modelId="{240FF759-6A9C-48B0-907A-120558A2E986}" srcId="{F8ADA61E-6402-4D4F-897B-688199EA84F6}" destId="{72F860FC-E3DE-40F7-9E07-8C42C9E21E7C}" srcOrd="0" destOrd="0" parTransId="{377C6C7F-4B0F-4401-91A9-3A53F0600BAC}" sibTransId="{75B3E507-B086-4607-A779-C3405FC83A1A}"/>
    <dgm:cxn modelId="{088264EF-2F5E-4725-9801-049485AFEF30}" type="presOf" srcId="{E4FC9BC2-AA5A-48CE-A58A-C83DCD5D3D06}" destId="{17F9AD2E-AD32-4873-9F29-EFEBD4C95FBC}" srcOrd="0" destOrd="0" presId="urn:microsoft.com/office/officeart/2005/8/layout/hProcess6"/>
    <dgm:cxn modelId="{F0429D90-C088-4843-A340-67352AA8608A}" type="presOf" srcId="{F8ADA61E-6402-4D4F-897B-688199EA84F6}" destId="{26ABABF7-1CEB-4A89-B1CF-B989ADE85DDD}" srcOrd="0" destOrd="0" presId="urn:microsoft.com/office/officeart/2005/8/layout/hProcess6"/>
    <dgm:cxn modelId="{3CD80B0C-B147-4136-9C90-211A3A1A9F6A}" type="presOf" srcId="{E4FC9BC2-AA5A-48CE-A58A-C83DCD5D3D06}" destId="{41822B57-2813-4FFE-9306-BC5799585335}" srcOrd="1" destOrd="0" presId="urn:microsoft.com/office/officeart/2005/8/layout/hProcess6"/>
    <dgm:cxn modelId="{281DDE3B-385D-4F10-A08D-9894375D8E1E}" type="presParOf" srcId="{4BA42AF2-CF01-43D5-9AE0-25103083669D}" destId="{FC3BD7A7-12F4-429D-872F-6D71A0F73DB2}" srcOrd="0" destOrd="0" presId="urn:microsoft.com/office/officeart/2005/8/layout/hProcess6"/>
    <dgm:cxn modelId="{A62EB3AB-2AF7-4C98-B320-93CFD38512D3}" type="presParOf" srcId="{FC3BD7A7-12F4-429D-872F-6D71A0F73DB2}" destId="{6F00CB88-9690-499B-8D5A-5E066457AC09}" srcOrd="0" destOrd="0" presId="urn:microsoft.com/office/officeart/2005/8/layout/hProcess6"/>
    <dgm:cxn modelId="{613063D1-2DC9-4329-94BA-A739B9E243A6}" type="presParOf" srcId="{FC3BD7A7-12F4-429D-872F-6D71A0F73DB2}" destId="{6958BDCC-04EF-4CDD-B2CB-B6DFEFD1D0C7}" srcOrd="1" destOrd="0" presId="urn:microsoft.com/office/officeart/2005/8/layout/hProcess6"/>
    <dgm:cxn modelId="{B8B46D56-9092-469F-8A25-FF92D828EB57}" type="presParOf" srcId="{FC3BD7A7-12F4-429D-872F-6D71A0F73DB2}" destId="{42348855-A221-4C44-A72C-BD0058CF9469}" srcOrd="2" destOrd="0" presId="urn:microsoft.com/office/officeart/2005/8/layout/hProcess6"/>
    <dgm:cxn modelId="{D4DD1C7B-57E2-4559-ADBD-274B53931337}" type="presParOf" srcId="{FC3BD7A7-12F4-429D-872F-6D71A0F73DB2}" destId="{87283C79-D516-4F19-967C-8612C57E59C3}" srcOrd="3" destOrd="0" presId="urn:microsoft.com/office/officeart/2005/8/layout/hProcess6"/>
    <dgm:cxn modelId="{7BCA8FE4-93B2-401D-B23B-81AAF787CAC3}" type="presParOf" srcId="{4BA42AF2-CF01-43D5-9AE0-25103083669D}" destId="{F61AD580-C381-4565-9A7C-6EB9E2ACF593}" srcOrd="1" destOrd="0" presId="urn:microsoft.com/office/officeart/2005/8/layout/hProcess6"/>
    <dgm:cxn modelId="{F502A453-6578-46CA-B340-DD6E18CA9DF5}" type="presParOf" srcId="{4BA42AF2-CF01-43D5-9AE0-25103083669D}" destId="{8939E29D-2475-425F-86E9-5318ADAA8748}" srcOrd="2" destOrd="0" presId="urn:microsoft.com/office/officeart/2005/8/layout/hProcess6"/>
    <dgm:cxn modelId="{A7895EF7-A761-4ACF-959A-8F027DFB9BC2}" type="presParOf" srcId="{8939E29D-2475-425F-86E9-5318ADAA8748}" destId="{3F70545B-6918-4D6A-831A-6323B2D33DC5}" srcOrd="0" destOrd="0" presId="urn:microsoft.com/office/officeart/2005/8/layout/hProcess6"/>
    <dgm:cxn modelId="{AFF034A6-9010-4B55-855F-F65A5ED462A8}" type="presParOf" srcId="{8939E29D-2475-425F-86E9-5318ADAA8748}" destId="{17F9AD2E-AD32-4873-9F29-EFEBD4C95FBC}" srcOrd="1" destOrd="0" presId="urn:microsoft.com/office/officeart/2005/8/layout/hProcess6"/>
    <dgm:cxn modelId="{EFA136D6-6175-4F49-84ED-3300782E3546}" type="presParOf" srcId="{8939E29D-2475-425F-86E9-5318ADAA8748}" destId="{41822B57-2813-4FFE-9306-BC5799585335}" srcOrd="2" destOrd="0" presId="urn:microsoft.com/office/officeart/2005/8/layout/hProcess6"/>
    <dgm:cxn modelId="{15C51F17-645F-4171-BF23-3D12F00CD2B5}" type="presParOf" srcId="{8939E29D-2475-425F-86E9-5318ADAA8748}" destId="{3005D046-1213-40D6-993D-3407A919A10D}" srcOrd="3" destOrd="0" presId="urn:microsoft.com/office/officeart/2005/8/layout/hProcess6"/>
    <dgm:cxn modelId="{49632EDA-B84A-4A5D-9637-0A69571103AF}" type="presParOf" srcId="{4BA42AF2-CF01-43D5-9AE0-25103083669D}" destId="{6763B65E-630D-45E9-9564-63900E700DED}" srcOrd="3" destOrd="0" presId="urn:microsoft.com/office/officeart/2005/8/layout/hProcess6"/>
    <dgm:cxn modelId="{ABDE83E9-970F-46FC-BA2C-52DFFF039413}" type="presParOf" srcId="{4BA42AF2-CF01-43D5-9AE0-25103083669D}" destId="{872334A1-B01E-4345-867C-1AD52E0DD0AB}" srcOrd="4" destOrd="0" presId="urn:microsoft.com/office/officeart/2005/8/layout/hProcess6"/>
    <dgm:cxn modelId="{EE4B1365-D6D9-4F85-9499-B60CA1E89245}" type="presParOf" srcId="{872334A1-B01E-4345-867C-1AD52E0DD0AB}" destId="{89DB04FD-70C1-4F3E-BA23-496CE39B6011}" srcOrd="0" destOrd="0" presId="urn:microsoft.com/office/officeart/2005/8/layout/hProcess6"/>
    <dgm:cxn modelId="{37CB1090-446E-4EE7-972B-EE4458F1CDE0}" type="presParOf" srcId="{872334A1-B01E-4345-867C-1AD52E0DD0AB}" destId="{14B628ED-21E4-4AC6-BB86-590C75108927}" srcOrd="1" destOrd="0" presId="urn:microsoft.com/office/officeart/2005/8/layout/hProcess6"/>
    <dgm:cxn modelId="{32C98249-2CB4-4977-A1A0-051CB156939A}" type="presParOf" srcId="{872334A1-B01E-4345-867C-1AD52E0DD0AB}" destId="{DB078B84-76EE-4A1B-AACE-0DBECB35A030}" srcOrd="2" destOrd="0" presId="urn:microsoft.com/office/officeart/2005/8/layout/hProcess6"/>
    <dgm:cxn modelId="{126A94DF-DCB0-4D11-8F9C-D177F02C28DF}" type="presParOf" srcId="{872334A1-B01E-4345-867C-1AD52E0DD0AB}" destId="{26ABABF7-1CEB-4A89-B1CF-B989ADE85DDD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8DFBF-A6E7-4DDE-9A85-78EFD7F6059C}">
      <dsp:nvSpPr>
        <dsp:cNvPr id="0" name=""/>
        <dsp:cNvSpPr/>
      </dsp:nvSpPr>
      <dsp:spPr>
        <a:xfrm>
          <a:off x="4919" y="1035950"/>
          <a:ext cx="4901736" cy="5766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59111-0F26-4DEE-80A5-9FF94269FD89}">
      <dsp:nvSpPr>
        <dsp:cNvPr id="0" name=""/>
        <dsp:cNvSpPr/>
      </dsp:nvSpPr>
      <dsp:spPr>
        <a:xfrm>
          <a:off x="4919" y="1252526"/>
          <a:ext cx="360099" cy="3600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A665B-6EC2-4E67-9529-79EAF68E5268}">
      <dsp:nvSpPr>
        <dsp:cNvPr id="0" name=""/>
        <dsp:cNvSpPr/>
      </dsp:nvSpPr>
      <dsp:spPr>
        <a:xfrm>
          <a:off x="4919" y="0"/>
          <a:ext cx="4901736" cy="1035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100" kern="1200" dirty="0"/>
            <a:t>Фабричный метод</a:t>
          </a:r>
          <a:endParaRPr lang="en-US" sz="4100" kern="1200" dirty="0"/>
        </a:p>
      </dsp:txBody>
      <dsp:txXfrm>
        <a:off x="4919" y="0"/>
        <a:ext cx="4901736" cy="1035950"/>
      </dsp:txXfrm>
    </dsp:sp>
    <dsp:sp modelId="{74E15181-4A58-49D1-A2CC-AFB45527E8CA}">
      <dsp:nvSpPr>
        <dsp:cNvPr id="0" name=""/>
        <dsp:cNvSpPr/>
      </dsp:nvSpPr>
      <dsp:spPr>
        <a:xfrm>
          <a:off x="4919" y="2091906"/>
          <a:ext cx="360090" cy="3600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52C4B-1A56-4D65-A681-07E1B6577026}">
      <dsp:nvSpPr>
        <dsp:cNvPr id="0" name=""/>
        <dsp:cNvSpPr/>
      </dsp:nvSpPr>
      <dsp:spPr>
        <a:xfrm>
          <a:off x="348041" y="1852266"/>
          <a:ext cx="4558615" cy="83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/>
            <a:t>CSharpSyntaxTree</a:t>
          </a:r>
          <a:endParaRPr lang="en-US" sz="2900" kern="1200" dirty="0"/>
        </a:p>
      </dsp:txBody>
      <dsp:txXfrm>
        <a:off x="348041" y="1852266"/>
        <a:ext cx="4558615" cy="839371"/>
      </dsp:txXfrm>
    </dsp:sp>
    <dsp:sp modelId="{61E555F7-9831-47EF-A584-6A532DB87D6B}">
      <dsp:nvSpPr>
        <dsp:cNvPr id="0" name=""/>
        <dsp:cNvSpPr/>
      </dsp:nvSpPr>
      <dsp:spPr>
        <a:xfrm>
          <a:off x="4919" y="2931278"/>
          <a:ext cx="360090" cy="3600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6E5ABC-3FBD-429A-A201-B8F1ECBA99D9}">
      <dsp:nvSpPr>
        <dsp:cNvPr id="0" name=""/>
        <dsp:cNvSpPr/>
      </dsp:nvSpPr>
      <dsp:spPr>
        <a:xfrm>
          <a:off x="348041" y="2691637"/>
          <a:ext cx="4558615" cy="83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/>
            <a:t>CSharpCompilation</a:t>
          </a:r>
          <a:endParaRPr lang="en-US" sz="2900" kern="1200" dirty="0"/>
        </a:p>
      </dsp:txBody>
      <dsp:txXfrm>
        <a:off x="348041" y="2691637"/>
        <a:ext cx="4558615" cy="839371"/>
      </dsp:txXfrm>
    </dsp:sp>
    <dsp:sp modelId="{4A05D2C6-BEF6-4208-A83F-A7C4023CF8E9}">
      <dsp:nvSpPr>
        <dsp:cNvPr id="0" name=""/>
        <dsp:cNvSpPr/>
      </dsp:nvSpPr>
      <dsp:spPr>
        <a:xfrm>
          <a:off x="5151743" y="1035950"/>
          <a:ext cx="4901736" cy="5766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257CD-553E-402E-A5B9-A17E3A402332}">
      <dsp:nvSpPr>
        <dsp:cNvPr id="0" name=""/>
        <dsp:cNvSpPr/>
      </dsp:nvSpPr>
      <dsp:spPr>
        <a:xfrm>
          <a:off x="5151743" y="1252526"/>
          <a:ext cx="360099" cy="3600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5F534C-854D-40C5-BBE0-7CA100E7CABE}">
      <dsp:nvSpPr>
        <dsp:cNvPr id="0" name=""/>
        <dsp:cNvSpPr/>
      </dsp:nvSpPr>
      <dsp:spPr>
        <a:xfrm>
          <a:off x="5151743" y="0"/>
          <a:ext cx="4901736" cy="1035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100" kern="1200" dirty="0"/>
            <a:t>Статическая фабрика</a:t>
          </a:r>
          <a:endParaRPr lang="en-US" sz="4100" kern="1200" dirty="0"/>
        </a:p>
      </dsp:txBody>
      <dsp:txXfrm>
        <a:off x="5151743" y="0"/>
        <a:ext cx="4901736" cy="1035950"/>
      </dsp:txXfrm>
    </dsp:sp>
    <dsp:sp modelId="{E8F82CD5-A45A-4CD1-9A65-975FD8454A26}">
      <dsp:nvSpPr>
        <dsp:cNvPr id="0" name=""/>
        <dsp:cNvSpPr/>
      </dsp:nvSpPr>
      <dsp:spPr>
        <a:xfrm>
          <a:off x="5151743" y="2091906"/>
          <a:ext cx="360090" cy="3600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AA98B-CE4E-4F33-8DEC-DA75EC48CF1F}">
      <dsp:nvSpPr>
        <dsp:cNvPr id="0" name=""/>
        <dsp:cNvSpPr/>
      </dsp:nvSpPr>
      <dsp:spPr>
        <a:xfrm>
          <a:off x="5494864" y="1852266"/>
          <a:ext cx="4558615" cy="83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/>
            <a:t>SyntaxFactory</a:t>
          </a:r>
          <a:endParaRPr lang="en-US" sz="2900" kern="1200" dirty="0"/>
        </a:p>
      </dsp:txBody>
      <dsp:txXfrm>
        <a:off x="5494864" y="1852266"/>
        <a:ext cx="4558615" cy="839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ACC83-E8B3-4C7A-8169-B9FF49A03F92}">
      <dsp:nvSpPr>
        <dsp:cNvPr id="0" name=""/>
        <dsp:cNvSpPr/>
      </dsp:nvSpPr>
      <dsp:spPr>
        <a:xfrm>
          <a:off x="2308887" y="765817"/>
          <a:ext cx="160468" cy="703006"/>
        </a:xfrm>
        <a:custGeom>
          <a:avLst/>
          <a:gdLst/>
          <a:ahLst/>
          <a:cxnLst/>
          <a:rect l="0" t="0" r="0" b="0"/>
          <a:pathLst>
            <a:path>
              <a:moveTo>
                <a:pt x="160468" y="0"/>
              </a:moveTo>
              <a:lnTo>
                <a:pt x="160468" y="703006"/>
              </a:lnTo>
              <a:lnTo>
                <a:pt x="0" y="70300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675C9-BD2F-4298-A803-AA8B565E307A}">
      <dsp:nvSpPr>
        <dsp:cNvPr id="0" name=""/>
        <dsp:cNvSpPr/>
      </dsp:nvSpPr>
      <dsp:spPr>
        <a:xfrm>
          <a:off x="2469356" y="765817"/>
          <a:ext cx="924606" cy="1406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544"/>
              </a:lnTo>
              <a:lnTo>
                <a:pt x="924606" y="1245544"/>
              </a:lnTo>
              <a:lnTo>
                <a:pt x="924606" y="14060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4F8AC-4C7F-46D9-AACD-CFEA5CBDC6F5}">
      <dsp:nvSpPr>
        <dsp:cNvPr id="0" name=""/>
        <dsp:cNvSpPr/>
      </dsp:nvSpPr>
      <dsp:spPr>
        <a:xfrm>
          <a:off x="933438" y="2935969"/>
          <a:ext cx="229241" cy="703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006"/>
              </a:lnTo>
              <a:lnTo>
                <a:pt x="229241" y="70300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061D3-BF33-40F0-A83C-52009E23F57F}">
      <dsp:nvSpPr>
        <dsp:cNvPr id="0" name=""/>
        <dsp:cNvSpPr/>
      </dsp:nvSpPr>
      <dsp:spPr>
        <a:xfrm>
          <a:off x="1544749" y="765817"/>
          <a:ext cx="924606" cy="1406013"/>
        </a:xfrm>
        <a:custGeom>
          <a:avLst/>
          <a:gdLst/>
          <a:ahLst/>
          <a:cxnLst/>
          <a:rect l="0" t="0" r="0" b="0"/>
          <a:pathLst>
            <a:path>
              <a:moveTo>
                <a:pt x="924606" y="0"/>
              </a:moveTo>
              <a:lnTo>
                <a:pt x="924606" y="1245544"/>
              </a:lnTo>
              <a:lnTo>
                <a:pt x="0" y="1245544"/>
              </a:lnTo>
              <a:lnTo>
                <a:pt x="0" y="14060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FD07B-9C8C-4E02-8D54-CE60AFBA4949}">
      <dsp:nvSpPr>
        <dsp:cNvPr id="0" name=""/>
        <dsp:cNvSpPr/>
      </dsp:nvSpPr>
      <dsp:spPr>
        <a:xfrm>
          <a:off x="1705218" y="1679"/>
          <a:ext cx="1528275" cy="764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Node</a:t>
          </a:r>
          <a:endParaRPr lang="en-US" sz="5000" kern="1200" dirty="0"/>
        </a:p>
      </dsp:txBody>
      <dsp:txXfrm>
        <a:off x="1705218" y="1679"/>
        <a:ext cx="1528275" cy="764137"/>
      </dsp:txXfrm>
    </dsp:sp>
    <dsp:sp modelId="{A4953C07-EB00-49D2-96D0-34F5C40D0408}">
      <dsp:nvSpPr>
        <dsp:cNvPr id="0" name=""/>
        <dsp:cNvSpPr/>
      </dsp:nvSpPr>
      <dsp:spPr>
        <a:xfrm>
          <a:off x="780611" y="2171831"/>
          <a:ext cx="1528275" cy="764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Node</a:t>
          </a:r>
          <a:endParaRPr lang="en-US" sz="5000" kern="1200" dirty="0"/>
        </a:p>
      </dsp:txBody>
      <dsp:txXfrm>
        <a:off x="780611" y="2171831"/>
        <a:ext cx="1528275" cy="764137"/>
      </dsp:txXfrm>
    </dsp:sp>
    <dsp:sp modelId="{AFE46486-2A9D-40F4-96A4-D00F57484C98}">
      <dsp:nvSpPr>
        <dsp:cNvPr id="0" name=""/>
        <dsp:cNvSpPr/>
      </dsp:nvSpPr>
      <dsp:spPr>
        <a:xfrm>
          <a:off x="1162680" y="3256907"/>
          <a:ext cx="1528275" cy="764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Node</a:t>
          </a:r>
          <a:endParaRPr lang="en-US" sz="5000" kern="1200" dirty="0"/>
        </a:p>
      </dsp:txBody>
      <dsp:txXfrm>
        <a:off x="1162680" y="3256907"/>
        <a:ext cx="1528275" cy="764137"/>
      </dsp:txXfrm>
    </dsp:sp>
    <dsp:sp modelId="{0624B46F-0C4F-4AE4-B3E4-5E98BCEFD94A}">
      <dsp:nvSpPr>
        <dsp:cNvPr id="0" name=""/>
        <dsp:cNvSpPr/>
      </dsp:nvSpPr>
      <dsp:spPr>
        <a:xfrm>
          <a:off x="2629824" y="2171831"/>
          <a:ext cx="1528275" cy="764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Node</a:t>
          </a:r>
          <a:endParaRPr lang="en-US" sz="5000" kern="1200" dirty="0"/>
        </a:p>
      </dsp:txBody>
      <dsp:txXfrm>
        <a:off x="2629824" y="2171831"/>
        <a:ext cx="1528275" cy="764137"/>
      </dsp:txXfrm>
    </dsp:sp>
    <dsp:sp modelId="{F5992E90-5C3E-4645-BF26-84CFD7FA0366}">
      <dsp:nvSpPr>
        <dsp:cNvPr id="0" name=""/>
        <dsp:cNvSpPr/>
      </dsp:nvSpPr>
      <dsp:spPr>
        <a:xfrm>
          <a:off x="780611" y="1086755"/>
          <a:ext cx="1528275" cy="764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Node</a:t>
          </a:r>
          <a:endParaRPr lang="en-US" sz="5000" kern="1200" dirty="0"/>
        </a:p>
      </dsp:txBody>
      <dsp:txXfrm>
        <a:off x="780611" y="1086755"/>
        <a:ext cx="1528275" cy="7641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E7145-F8CF-47B0-90A7-DF3D56C8089B}">
      <dsp:nvSpPr>
        <dsp:cNvPr id="0" name=""/>
        <dsp:cNvSpPr/>
      </dsp:nvSpPr>
      <dsp:spPr>
        <a:xfrm>
          <a:off x="1804812" y="1767"/>
          <a:ext cx="1327500" cy="772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Node</a:t>
          </a:r>
          <a:endParaRPr lang="en-US" sz="4000" kern="1200" dirty="0"/>
        </a:p>
      </dsp:txBody>
      <dsp:txXfrm>
        <a:off x="1804812" y="1767"/>
        <a:ext cx="1327500" cy="772921"/>
      </dsp:txXfrm>
    </dsp:sp>
    <dsp:sp modelId="{4F3B6E92-B991-456F-8299-E70C572B215A}">
      <dsp:nvSpPr>
        <dsp:cNvPr id="0" name=""/>
        <dsp:cNvSpPr/>
      </dsp:nvSpPr>
      <dsp:spPr>
        <a:xfrm>
          <a:off x="1804812" y="813334"/>
          <a:ext cx="1327500" cy="772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Node</a:t>
          </a:r>
          <a:endParaRPr lang="en-US" sz="4000" kern="1200" dirty="0"/>
        </a:p>
      </dsp:txBody>
      <dsp:txXfrm>
        <a:off x="1804812" y="813334"/>
        <a:ext cx="1327500" cy="772921"/>
      </dsp:txXfrm>
    </dsp:sp>
    <dsp:sp modelId="{B3AEB8F3-7A50-4C69-994A-966CD1BC0C61}">
      <dsp:nvSpPr>
        <dsp:cNvPr id="0" name=""/>
        <dsp:cNvSpPr/>
      </dsp:nvSpPr>
      <dsp:spPr>
        <a:xfrm>
          <a:off x="1804812" y="1624901"/>
          <a:ext cx="1327500" cy="772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Node</a:t>
          </a:r>
          <a:endParaRPr lang="en-US" sz="4000" kern="1200" dirty="0"/>
        </a:p>
      </dsp:txBody>
      <dsp:txXfrm>
        <a:off x="1804812" y="1624901"/>
        <a:ext cx="1327500" cy="772921"/>
      </dsp:txXfrm>
    </dsp:sp>
    <dsp:sp modelId="{B5614BEC-C908-4AD4-B471-94AF6060825F}">
      <dsp:nvSpPr>
        <dsp:cNvPr id="0" name=""/>
        <dsp:cNvSpPr/>
      </dsp:nvSpPr>
      <dsp:spPr>
        <a:xfrm>
          <a:off x="1804812" y="2436469"/>
          <a:ext cx="1327500" cy="772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Node</a:t>
          </a:r>
          <a:endParaRPr lang="en-US" sz="4000" kern="1200" dirty="0"/>
        </a:p>
      </dsp:txBody>
      <dsp:txXfrm>
        <a:off x="1804812" y="2436469"/>
        <a:ext cx="1327500" cy="772921"/>
      </dsp:txXfrm>
    </dsp:sp>
    <dsp:sp modelId="{0F0CD1E9-AA9E-4824-A94A-1E489C94583E}">
      <dsp:nvSpPr>
        <dsp:cNvPr id="0" name=""/>
        <dsp:cNvSpPr/>
      </dsp:nvSpPr>
      <dsp:spPr>
        <a:xfrm>
          <a:off x="1804812" y="3248036"/>
          <a:ext cx="1327500" cy="772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Node</a:t>
          </a:r>
          <a:endParaRPr lang="en-US" sz="4000" kern="1200" dirty="0"/>
        </a:p>
      </dsp:txBody>
      <dsp:txXfrm>
        <a:off x="1804812" y="3248036"/>
        <a:ext cx="1327500" cy="7729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8BDCC-04EF-4CDD-B2CB-B6DFEFD1D0C7}">
      <dsp:nvSpPr>
        <dsp:cNvPr id="0" name=""/>
        <dsp:cNvSpPr/>
      </dsp:nvSpPr>
      <dsp:spPr>
        <a:xfrm>
          <a:off x="653206" y="877979"/>
          <a:ext cx="2593181" cy="226676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2921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With…</a:t>
          </a:r>
          <a:endParaRPr lang="en-US" sz="2300" kern="1200" dirty="0"/>
        </a:p>
      </dsp:txBody>
      <dsp:txXfrm>
        <a:off x="1301501" y="1217994"/>
        <a:ext cx="1264175" cy="1586736"/>
      </dsp:txXfrm>
    </dsp:sp>
    <dsp:sp modelId="{87283C79-D516-4F19-967C-8612C57E59C3}">
      <dsp:nvSpPr>
        <dsp:cNvPr id="0" name=""/>
        <dsp:cNvSpPr/>
      </dsp:nvSpPr>
      <dsp:spPr>
        <a:xfrm>
          <a:off x="4911" y="1363067"/>
          <a:ext cx="1296590" cy="12965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..Syntax[1]</a:t>
          </a:r>
          <a:endParaRPr lang="en-US" sz="1600" kern="1200" dirty="0"/>
        </a:p>
      </dsp:txBody>
      <dsp:txXfrm>
        <a:off x="194792" y="1552948"/>
        <a:ext cx="916828" cy="916828"/>
      </dsp:txXfrm>
    </dsp:sp>
    <dsp:sp modelId="{17F9AD2E-AD32-4873-9F29-EFEBD4C95FBC}">
      <dsp:nvSpPr>
        <dsp:cNvPr id="0" name=""/>
        <dsp:cNvSpPr/>
      </dsp:nvSpPr>
      <dsp:spPr>
        <a:xfrm>
          <a:off x="4056757" y="877979"/>
          <a:ext cx="2593181" cy="226676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2921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Add…</a:t>
          </a:r>
          <a:endParaRPr lang="en-US" sz="2300" kern="1200" dirty="0"/>
        </a:p>
      </dsp:txBody>
      <dsp:txXfrm>
        <a:off x="4705052" y="1217994"/>
        <a:ext cx="1264175" cy="1586736"/>
      </dsp:txXfrm>
    </dsp:sp>
    <dsp:sp modelId="{3005D046-1213-40D6-993D-3407A919A10D}">
      <dsp:nvSpPr>
        <dsp:cNvPr id="0" name=""/>
        <dsp:cNvSpPr/>
      </dsp:nvSpPr>
      <dsp:spPr>
        <a:xfrm>
          <a:off x="3408461" y="1363067"/>
          <a:ext cx="1296590" cy="12965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..Syntax[2]</a:t>
          </a:r>
          <a:endParaRPr lang="en-US" sz="1600" kern="1200" dirty="0"/>
        </a:p>
      </dsp:txBody>
      <dsp:txXfrm>
        <a:off x="3598342" y="1552948"/>
        <a:ext cx="916828" cy="916828"/>
      </dsp:txXfrm>
    </dsp:sp>
    <dsp:sp modelId="{14B628ED-21E4-4AC6-BB86-590C75108927}">
      <dsp:nvSpPr>
        <dsp:cNvPr id="0" name=""/>
        <dsp:cNvSpPr/>
      </dsp:nvSpPr>
      <dsp:spPr>
        <a:xfrm>
          <a:off x="7460307" y="877979"/>
          <a:ext cx="2593181" cy="226676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2921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Replace…</a:t>
          </a:r>
          <a:endParaRPr lang="en-US" sz="2300" kern="1200" dirty="0"/>
        </a:p>
      </dsp:txBody>
      <dsp:txXfrm>
        <a:off x="8108602" y="1217994"/>
        <a:ext cx="1264175" cy="1586736"/>
      </dsp:txXfrm>
    </dsp:sp>
    <dsp:sp modelId="{26ABABF7-1CEB-4A89-B1CF-B989ADE85DDD}">
      <dsp:nvSpPr>
        <dsp:cNvPr id="0" name=""/>
        <dsp:cNvSpPr/>
      </dsp:nvSpPr>
      <dsp:spPr>
        <a:xfrm>
          <a:off x="6812012" y="1363067"/>
          <a:ext cx="1296590" cy="12965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..Syntax[3]</a:t>
          </a:r>
          <a:endParaRPr lang="en-US" sz="1600" kern="1200" dirty="0"/>
        </a:p>
      </dsp:txBody>
      <dsp:txXfrm>
        <a:off x="7001893" y="1552948"/>
        <a:ext cx="916828" cy="916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18366-A052-44AE-8A83-03448C514A1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56219-52E5-46EB-8402-B0D5886D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4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3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70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5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61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7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7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0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EF53D7-1ACF-4A2A-9E6D-232E03173C8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8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2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EF53D7-1ACF-4A2A-9E6D-232E03173C8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32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Roslyn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Очевидные неочевидности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 любой непонятной ситуации - </a:t>
            </a:r>
            <a:r>
              <a:rPr lang="en-US" smtClean="0"/>
              <a:t> </a:t>
            </a:r>
            <a:r>
              <a:rPr lang="en-US" dirty="0" err="1" smtClean="0"/>
              <a:t>ReplaceNode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tofullstring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53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09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Visualizer </a:t>
            </a:r>
            <a:r>
              <a:rPr lang="ru-RU" dirty="0"/>
              <a:t>не постоянен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не только тип узла, но и </a:t>
            </a:r>
            <a:r>
              <a:rPr lang="en-US" dirty="0" err="1"/>
              <a:t>SyntaxKind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5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имя, там </a:t>
            </a:r>
            <a:r>
              <a:rPr lang="en-US" dirty="0"/>
              <a:t>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62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Есть </a:t>
            </a:r>
            <a:r>
              <a:rPr lang="en-US" dirty="0"/>
              <a:t>Equals, </a:t>
            </a:r>
            <a:r>
              <a:rPr lang="ru-RU" dirty="0"/>
              <a:t>а есть </a:t>
            </a:r>
            <a:r>
              <a:rPr lang="en-US" dirty="0" err="1"/>
              <a:t>IsEquivalentTo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23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InsertNodesBefore</a:t>
            </a:r>
            <a:r>
              <a:rPr lang="en-US" dirty="0"/>
              <a:t>/</a:t>
            </a:r>
            <a:r>
              <a:rPr lang="en-US" dirty="0" err="1"/>
              <a:t>InsertNodesAfter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15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With…./Add…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49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 каждого токена есть свой </a:t>
            </a:r>
            <a:r>
              <a:rPr lang="en-US" dirty="0" err="1"/>
              <a:t>TokenKind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7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Если меняешь узел дерева, меняешь все дерево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Изучение</a:t>
            </a:r>
            <a:r>
              <a:rPr lang="en-US" dirty="0"/>
              <a:t> </a:t>
            </a:r>
            <a:r>
              <a:rPr lang="en-US" dirty="0" err="1"/>
              <a:t>Microsoft.CodeAnalysis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ОжиданиЕ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670705"/>
            <a:ext cx="4938712" cy="3202516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Реальность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461" y="2582863"/>
            <a:ext cx="4572679" cy="3378200"/>
          </a:xfrm>
        </p:spPr>
      </p:pic>
    </p:spTree>
    <p:extLst>
      <p:ext uri="{BB962C8B-B14F-4D97-AF65-F5344CB8AC3E}">
        <p14:creationId xmlns:p14="http://schemas.microsoft.com/office/powerpoint/2010/main" val="398241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ReplaceNodes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25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NormalizeWhitespace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59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6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lippy, the Microsoft &lt;strong&gt;Word helper&lt;/strong&gt;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982" y="1728743"/>
            <a:ext cx="3294253" cy="3378721"/>
          </a:xfrm>
          <a:prstGeom prst="rect">
            <a:avLst/>
          </a:prstGeom>
        </p:spPr>
      </p:pic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Цели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2236304"/>
            <a:ext cx="5977938" cy="3652667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Calibri" panose="020F0502020204030204" pitchFamily="34" charset="0"/>
              <a:buChar char="§"/>
            </a:pPr>
            <a:r>
              <a:rPr lang="en-US" sz="1800" dirty="0" err="1">
                <a:solidFill>
                  <a:srgbClr val="FFFFFF"/>
                </a:solidFill>
              </a:rPr>
              <a:t>Рассмотреть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топ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неочевидных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особенностей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CodeAnalysis</a:t>
            </a:r>
            <a:endParaRPr lang="en-US" sz="1800" dirty="0">
              <a:solidFill>
                <a:srgbClr val="FFFFFF"/>
              </a:solidFill>
            </a:endParaRPr>
          </a:p>
          <a:p>
            <a:pPr>
              <a:buFont typeface="Calibri" panose="020F0502020204030204" pitchFamily="34" charset="0"/>
              <a:buChar char="§"/>
            </a:pPr>
            <a:r>
              <a:rPr lang="en-US" sz="1800" dirty="0" err="1">
                <a:solidFill>
                  <a:srgbClr val="FFFFFF"/>
                </a:solidFill>
              </a:rPr>
              <a:t>Синхронизировать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свое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мышление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со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спецификой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рассматриваемого</a:t>
            </a:r>
            <a:r>
              <a:rPr lang="en-US" sz="1800" dirty="0">
                <a:solidFill>
                  <a:srgbClr val="FFFFFF"/>
                </a:solidFill>
              </a:rPr>
              <a:t> API</a:t>
            </a:r>
          </a:p>
          <a:p>
            <a:pPr>
              <a:buFont typeface="Calibri" panose="020F0502020204030204" pitchFamily="34" charset="0"/>
              <a:buChar char="§"/>
            </a:pPr>
            <a:r>
              <a:rPr lang="en-US" sz="1800" dirty="0" err="1">
                <a:solidFill>
                  <a:srgbClr val="FFFFFF"/>
                </a:solidFill>
              </a:rPr>
              <a:t>Написать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шпаргалку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молодого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анализаторописателя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97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2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1722535"/>
            <a:ext cx="5131653" cy="143782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91" y="1245073"/>
            <a:ext cx="5118182" cy="2392749"/>
          </a:xfrm>
          <a:prstGeom prst="rect">
            <a:avLst/>
          </a:prstGeom>
        </p:spPr>
      </p:pic>
      <p:sp>
        <p:nvSpPr>
          <p:cNvPr id="38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ServiceLocator killer</a:t>
            </a:r>
          </a:p>
        </p:txBody>
      </p:sp>
    </p:spTree>
    <p:extLst>
      <p:ext uri="{BB962C8B-B14F-4D97-AF65-F5344CB8AC3E}">
        <p14:creationId xmlns:p14="http://schemas.microsoft.com/office/powerpoint/2010/main" val="306360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 descr="Czym są więc te wyrażenia drzewiaste?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1966873"/>
            <a:ext cx="6798082" cy="2924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Syntax Visualizer – </a:t>
            </a:r>
            <a:r>
              <a:rPr lang="ru-RU" sz="3600" dirty="0">
                <a:solidFill>
                  <a:srgbClr val="FFFFFF"/>
                </a:solidFill>
              </a:rPr>
              <a:t>Ваш лучший друг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1" y="3350419"/>
            <a:ext cx="2209800" cy="1943100"/>
          </a:xfrm>
        </p:spPr>
      </p:pic>
    </p:spTree>
    <p:extLst>
      <p:ext uri="{BB962C8B-B14F-4D97-AF65-F5344CB8AC3E}">
        <p14:creationId xmlns:p14="http://schemas.microsoft.com/office/powerpoint/2010/main" val="19889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всего есть фабрика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32744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340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Имя узла соответствует имени класса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64" y="2857931"/>
            <a:ext cx="3001138" cy="1464556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857930"/>
            <a:ext cx="4937125" cy="1999391"/>
          </a:xfrm>
        </p:spPr>
      </p:pic>
    </p:spTree>
    <p:extLst>
      <p:ext uri="{BB962C8B-B14F-4D97-AF65-F5344CB8AC3E}">
        <p14:creationId xmlns:p14="http://schemas.microsoft.com/office/powerpoint/2010/main" val="79437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DescendantNodes</a:t>
            </a:r>
            <a:r>
              <a:rPr lang="ru-RU" dirty="0"/>
              <a:t> мне друг но производительность дороже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86679381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9958486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51405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Помните про иммутабельность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40062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00630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410</TotalTime>
  <Words>142</Words>
  <Application>Microsoft Office PowerPoint</Application>
  <PresentationFormat>Widescreen</PresentationFormat>
  <Paragraphs>53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Calibri</vt:lpstr>
      <vt:lpstr>Calibri Light</vt:lpstr>
      <vt:lpstr>Retrospect</vt:lpstr>
      <vt:lpstr>Roslyn</vt:lpstr>
      <vt:lpstr>Изучение Microsoft.CodeAnalysis</vt:lpstr>
      <vt:lpstr>Цели</vt:lpstr>
      <vt:lpstr>ServiceLocator killer</vt:lpstr>
      <vt:lpstr>Syntax Visualizer – Ваш лучший друг</vt:lpstr>
      <vt:lpstr>Для всего есть фабрика</vt:lpstr>
      <vt:lpstr>Имя узла соответствует имени класса</vt:lpstr>
      <vt:lpstr>DescendantNodes мне друг но производительность дороже</vt:lpstr>
      <vt:lpstr>Помните про иммутабельность</vt:lpstr>
      <vt:lpstr>В любой непонятной ситуации -  ReplaceNode</vt:lpstr>
      <vt:lpstr>ВСтрока</vt:lpstr>
      <vt:lpstr>F12</vt:lpstr>
      <vt:lpstr>Syntax Visualizer не постоянен</vt:lpstr>
      <vt:lpstr>Где имя, там Identifier</vt:lpstr>
      <vt:lpstr>Есть Equals, а есть IsEquivalentTo</vt:lpstr>
      <vt:lpstr>InsertNodesBefore/InsertNodesAfter</vt:lpstr>
      <vt:lpstr>With…./Add…</vt:lpstr>
      <vt:lpstr>У каждого токена есть свой TokenKind</vt:lpstr>
      <vt:lpstr>Если меняешь узел дерева, меняешь все дерево</vt:lpstr>
      <vt:lpstr>ReplaceNodes()</vt:lpstr>
      <vt:lpstr>NormalizeWhitespace()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Roslyn</dc:title>
  <dc:creator>Aleksandr Kugushev</dc:creator>
  <cp:lastModifiedBy>Aleksandr Kugushev</cp:lastModifiedBy>
  <cp:revision>56</cp:revision>
  <dcterms:created xsi:type="dcterms:W3CDTF">2017-05-28T09:53:34Z</dcterms:created>
  <dcterms:modified xsi:type="dcterms:W3CDTF">2017-06-05T13:09:47Z</dcterms:modified>
</cp:coreProperties>
</file>