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93" r:id="rId3"/>
    <p:sldId id="452" r:id="rId4"/>
    <p:sldId id="453" r:id="rId5"/>
    <p:sldId id="455" r:id="rId6"/>
    <p:sldId id="456" r:id="rId7"/>
    <p:sldId id="457" r:id="rId8"/>
    <p:sldId id="4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A10E546-236F-4595-8571-40E87D736E9F}">
          <p14:sldIdLst>
            <p14:sldId id="256"/>
            <p14:sldId id="393"/>
            <p14:sldId id="452"/>
            <p14:sldId id="453"/>
            <p14:sldId id="455"/>
            <p14:sldId id="456"/>
            <p14:sldId id="457"/>
            <p14:sldId id="4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78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E01E2-8540-4137-903A-97A2F2D9BE14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6975-1378-4EBB-BBE4-E50C80573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8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ПРОДУКТ ИСКЛЮЧИТЕЛЬНО СООБЩЕСТВА</a:t>
            </a:r>
          </a:p>
          <a:p>
            <a:r>
              <a:rPr lang="ru-RU" dirty="0"/>
              <a:t>ДРИНКАСТ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00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ПРОДУКТ ИСКЛЮЧИТЕЛЬНО СООБЩЕСТВА</a:t>
            </a:r>
          </a:p>
          <a:p>
            <a:r>
              <a:rPr lang="ru-RU" dirty="0"/>
              <a:t>ДРИНКАСТ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35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это? </a:t>
            </a:r>
            <a:r>
              <a:rPr lang="en-US" dirty="0"/>
              <a:t>Production ready </a:t>
            </a:r>
            <a:r>
              <a:rPr lang="ru-RU" dirty="0"/>
              <a:t>продукт или выживалка в </a:t>
            </a:r>
            <a:r>
              <a:rPr lang="en-US" dirty="0"/>
              <a:t>Early Access?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20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это? </a:t>
            </a:r>
            <a:r>
              <a:rPr lang="en-US" dirty="0"/>
              <a:t>Production ready </a:t>
            </a:r>
            <a:r>
              <a:rPr lang="ru-RU" dirty="0"/>
              <a:t>продукт или выживалка в </a:t>
            </a:r>
            <a:r>
              <a:rPr lang="en-US" dirty="0"/>
              <a:t>Early Access?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63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это? </a:t>
            </a:r>
            <a:r>
              <a:rPr lang="en-US" dirty="0"/>
              <a:t>Production ready </a:t>
            </a:r>
            <a:r>
              <a:rPr lang="ru-RU" dirty="0"/>
              <a:t>продукт или выживалка в </a:t>
            </a:r>
            <a:r>
              <a:rPr lang="en-US" dirty="0"/>
              <a:t>Early </a:t>
            </a:r>
            <a:r>
              <a:rPr lang="en-US"/>
              <a:t>Access?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469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- СТОЯТ ЛИ ФИЧИ ТОГО,ЧТО БЫ ПЕРЕХОДИТЬ СЕЙЧАС?</a:t>
            </a:r>
          </a:p>
          <a:p>
            <a:r>
              <a:rPr lang="ru-RU" dirty="0"/>
              <a:t>- СМОГУ ЛИ Я БЫСТРЕЕ ПРОГРАММИРОВАТЬ С VS2019?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6975-1378-4EBB-BBE4-E50C80573B7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34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AD54-DC9E-4723-975B-543E0CE44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786BC-C2AB-4D1E-BF0A-33150DF15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0BAD-700A-4DF9-8D2A-E8D67A92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7A15-614E-4ADF-B4D0-2865CE8BEA91}" type="datetime1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38D6-BCE2-46F0-B07A-FF01949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1D20-9DAB-446E-B068-17E7E11C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19395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ACE6-BBE5-4B28-A085-9352D62F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66842-4020-4105-AECF-454C21F9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D832-BA7D-45E5-9D55-46C5DDCA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7A15-614E-4ADF-B4D0-2865CE8BEA91}" type="datetime1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1250-3D97-431B-9ECA-459AA3B5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8770-C642-4D11-95B4-130459B6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7396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66433-B6F3-4615-8247-2593741FA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A2BC8-7FAD-4C09-BF9B-D1B2BF3B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2CE4-9087-4278-BE43-2BA4E816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7A15-614E-4ADF-B4D0-2865CE8BEA91}" type="datetime1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567E1-2C06-4E6D-8C23-5473FC7F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60F1-05E5-4045-B68A-F332B87A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5357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242A-2606-424A-B6AA-8602DB6E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7C20-EC96-4602-B0EB-E376211F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9F7-F36E-4B44-BBC4-4A7795D5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7A15-614E-4ADF-B4D0-2865CE8BEA91}" type="datetime1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468F-C917-432B-A702-5EFB3FA6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A9469-C761-4A85-A38E-C7DAF90F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31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A8F-788C-4057-BABB-BA40C6EE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AFD6-8762-4381-BB0C-13B3F1EC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60B0-EF1B-476D-A2A6-BDBA8342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7A15-614E-4ADF-B4D0-2865CE8BEA91}" type="datetime1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6AD9-F7B4-4279-8417-97D069B7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8B58F-1A18-424D-9FC3-67F3578C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640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D968-3C8C-4FFC-A615-36B96C7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7DFC-B8ED-4B89-B6DB-6C57A395D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3C145-92BE-463B-865A-A14FE125B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9C8F-FE30-4B3C-ACDE-DA0DBD7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7A15-614E-4ADF-B4D0-2865CE8BEA91}" type="datetime1">
              <a:rPr lang="ru-RU" smtClean="0"/>
              <a:t>16.04.2019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9F7C-9618-441E-9037-7A395BD2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3B2F-54B8-45BB-A2CC-B3992359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24039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682C-6E74-499A-9C8F-8A1A51DD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C3A7-B313-4562-8557-54D62A48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1C3F9-3D45-49AF-9996-590BA35E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186E-C5C1-4D62-BBBE-6A4E7B45D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5AB71-0DFB-4F1D-B2A1-9D66DD86C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D1DAF-8AA4-4210-A329-9DFEA8C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7A15-614E-4ADF-B4D0-2865CE8BEA91}" type="datetime1">
              <a:rPr lang="ru-RU" smtClean="0"/>
              <a:t>16.04.2019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52C41-2F10-4381-85BB-E2EFBE5C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6FE2-67A8-4D64-9503-B78971E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30492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9755-9B4F-4E8D-B3B5-61320929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31362-668B-4374-A32D-96BDA982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7A15-614E-4ADF-B4D0-2865CE8BEA91}" type="datetime1">
              <a:rPr lang="ru-RU" smtClean="0"/>
              <a:t>16.04.2019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C2855-71EE-4A14-85A5-6F7F199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C49E1-9296-4C5A-919B-0F1A53EB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108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4083-FFAD-4D84-A369-40C12117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7A15-614E-4ADF-B4D0-2865CE8BEA91}" type="datetime1">
              <a:rPr lang="ru-RU" smtClean="0"/>
              <a:t>16.04.2019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B79C1-7C30-467C-BE32-C223D1D5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7BC5-D029-4FD9-A54E-AA81F28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8757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C00E-49F8-42E9-88B6-2939A431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36C5-7201-4908-A83F-E5157244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D3969-465B-4CF1-8805-E89782094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F303-03A8-4543-850B-40A21081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7A15-614E-4ADF-B4D0-2865CE8BEA91}" type="datetime1">
              <a:rPr lang="ru-RU" smtClean="0"/>
              <a:t>16.04.2019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E1C4-9FEE-4FFD-AEAB-DE7A465D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6DCA0-82DF-49FB-85D3-EE78081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62487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C791-E502-40A8-A4EB-D8CCFEB6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9AE0D-FCA5-480D-B3DD-4E4667718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31F50-1C0B-4887-B120-09CC0EDFF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9A01-7282-4774-84CA-8C367556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7A15-614E-4ADF-B4D0-2865CE8BEA91}" type="datetime1">
              <a:rPr lang="ru-RU" smtClean="0"/>
              <a:t>16.04.2019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89B3E-C56B-4DEC-B79E-5E92CC53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3E11-8315-4C79-9B63-82D38137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3486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DF1EC-6AA1-4784-A3EE-545FB739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0ECD-AF48-4346-BC41-89F403DC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BD67-A935-4D1A-8484-E06734C07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7A15-614E-4ADF-B4D0-2865CE8BEA91}" type="datetime1">
              <a:rPr lang="ru-RU" smtClean="0"/>
              <a:t>16.04.2019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7180-7456-46C9-997D-3DE6F1740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64B5-6AB1-492E-83FE-16CBFE7A0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D7B8C-228C-40C6-BBDC-F95B62BBF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32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en/company/microsoft/blog/447124/?utm_source=habrahabr&amp;utm_medium=rss&amp;utm_campaign=corporate_blog" TargetMode="External"/><Relationship Id="rId2" Type="http://schemas.openxmlformats.org/officeDocument/2006/relationships/hyperlink" Target="https://docs.microsoft.com/en-us/visualstudio/releases/2019/release-no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rider/" TargetMode="External"/><Relationship Id="rId5" Type="http://schemas.openxmlformats.org/officeDocument/2006/relationships/hyperlink" Target="https://visualstudio.microsoft.com/vs2019-launch/" TargetMode="External"/><Relationship Id="rId4" Type="http://schemas.openxmlformats.org/officeDocument/2006/relationships/hyperlink" Target="https://habr.com/en/company/microsoft/blog/447292/?utm_source=habrahabr&amp;utm_medium=rss&amp;utm_campaign=corporate_blo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0A857-EA84-4E26-89CB-429C092CA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ru-RU" sz="5400">
                <a:solidFill>
                  <a:schemeClr val="tx1">
                    <a:lumMod val="85000"/>
                    <a:lumOff val="15000"/>
                  </a:schemeClr>
                </a:solidFill>
              </a:rPr>
              <a:t>Самые вкусные возможности </a:t>
            </a:r>
            <a:b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5400">
                <a:solidFill>
                  <a:schemeClr val="tx1">
                    <a:lumMod val="85000"/>
                    <a:lumOff val="15000"/>
                  </a:schemeClr>
                </a:solidFill>
              </a:rPr>
              <a:t>Visual Studio 2019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E7E14-F816-456D-8BBE-13FA71E9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5314" y="6553690"/>
            <a:ext cx="1128486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6D7B8C-228C-40C6-BBDC-F95B62BBF7A8}" type="slidenum">
              <a:rPr lang="ru-RU" sz="1050"/>
              <a:pPr>
                <a:spcAft>
                  <a:spcPts val="600"/>
                </a:spcAft>
              </a:pPr>
              <a:t>1</a:t>
            </a:fld>
            <a:endParaRPr lang="ru-RU" sz="1050"/>
          </a:p>
        </p:txBody>
      </p:sp>
    </p:spTree>
    <p:extLst>
      <p:ext uri="{BB962C8B-B14F-4D97-AF65-F5344CB8AC3E}">
        <p14:creationId xmlns:p14="http://schemas.microsoft.com/office/powerpoint/2010/main" val="327209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32F5-7EFC-4EAB-BFA4-9155E6B9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Подкаст DotNet &amp; More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D28D3F-6F01-4AFC-9C6F-27FDE1A3C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 dirty="0"/>
              <a:t>https://dotnetmore.ru</a:t>
            </a:r>
          </a:p>
          <a:p>
            <a:pPr marL="0"/>
            <a:r>
              <a:rPr lang="en-US" sz="2000" dirty="0"/>
              <a:t>VK: https://vk.com/dotnetmore</a:t>
            </a:r>
          </a:p>
          <a:p>
            <a:pPr marL="0"/>
            <a:r>
              <a:rPr lang="en-US" sz="2000" dirty="0" err="1"/>
              <a:t>Rss</a:t>
            </a:r>
            <a:r>
              <a:rPr lang="en-US" sz="2000" dirty="0"/>
              <a:t>: https://dotnetmore.ru/feed/podcast/</a:t>
            </a:r>
          </a:p>
          <a:p>
            <a:pPr marL="0"/>
            <a:r>
              <a:rPr lang="en-US" sz="2000" dirty="0"/>
              <a:t>SoundCloud: https://soundcloud.com/dotnetmore</a:t>
            </a:r>
          </a:p>
          <a:p>
            <a:pPr marL="0"/>
            <a:r>
              <a:rPr lang="en-US" sz="2000" dirty="0"/>
              <a:t>Twitter: https://twitter.com/dotnetmore</a:t>
            </a:r>
          </a:p>
          <a:p>
            <a:pPr marL="0"/>
            <a:r>
              <a:rPr lang="en-US" sz="2000" dirty="0"/>
              <a:t>Telegram channel: https://t.me/dotnetmore</a:t>
            </a:r>
          </a:p>
          <a:p>
            <a:pPr marL="0"/>
            <a:r>
              <a:rPr lang="en-US" sz="2000" dirty="0"/>
              <a:t>Telegram chat: https://t.me/dotnetmore_chat</a:t>
            </a: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D8F72ACA-6A50-41C6-8B2F-F2ABC085EB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2BED4-6521-48CE-B9D8-BB097B68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6D7B8C-228C-40C6-BBDC-F95B62BBF7A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215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32F5-7EFC-4EAB-BFA4-9155E6B9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Подкаст DotNet &amp; More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D28D3F-6F01-4AFC-9C6F-27FDE1A3C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512702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https://dotnetmore.ru</a:t>
            </a:r>
          </a:p>
          <a:p>
            <a:pPr marL="0"/>
            <a:r>
              <a:rPr lang="en-US" sz="2000"/>
              <a:t>VK: https://vk.com/dotnetmore</a:t>
            </a:r>
          </a:p>
          <a:p>
            <a:pPr marL="0"/>
            <a:r>
              <a:rPr lang="en-US" sz="2000"/>
              <a:t>Rss: https://dotnetmore.ru/feed/podcast/</a:t>
            </a:r>
          </a:p>
          <a:p>
            <a:pPr marL="0"/>
            <a:r>
              <a:rPr lang="en-US" sz="2000"/>
              <a:t>SoundCloud: https://soundcloud.com/dotnetmore</a:t>
            </a:r>
          </a:p>
          <a:p>
            <a:pPr marL="0"/>
            <a:r>
              <a:rPr lang="en-US" sz="2000"/>
              <a:t>Twitter: https://twitter.com/dotnetmore</a:t>
            </a:r>
          </a:p>
          <a:p>
            <a:pPr marL="0"/>
            <a:r>
              <a:rPr lang="en-US" sz="2000"/>
              <a:t>Telegram channel: https://t.me/dotnetmore</a:t>
            </a:r>
          </a:p>
          <a:p>
            <a:pPr marL="0"/>
            <a:r>
              <a:rPr lang="en-US" sz="2000"/>
              <a:t>Telegram chat: https://t.me/dotnetmore_chat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DBB237-ADFC-4DD6-922A-9AD585E938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5" b="3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2BED4-6521-48CE-B9D8-BB097B68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16D7B8C-228C-40C6-BBDC-F95B62BBF7A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449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F26B-4384-4655-BB73-C0B3F342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Есть ли жизнь до первого </a:t>
            </a:r>
            <a:r>
              <a:rPr lang="en-US" dirty="0"/>
              <a:t>service pack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B4DA4-F380-42F3-B9E1-6986F2FF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4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56C45-D7A2-438F-BF80-EEC2B61B5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41506" cy="4351338"/>
          </a:xfrm>
        </p:spPr>
        <p:txBody>
          <a:bodyPr/>
          <a:lstStyle/>
          <a:p>
            <a:r>
              <a:rPr lang="en-US" dirty="0"/>
              <a:t>New UI/UX</a:t>
            </a:r>
          </a:p>
          <a:p>
            <a:r>
              <a:rPr lang="en-US" dirty="0"/>
              <a:t>Improved Search</a:t>
            </a:r>
          </a:p>
          <a:p>
            <a:r>
              <a:rPr lang="en-US" dirty="0"/>
              <a:t>Document Health</a:t>
            </a:r>
          </a:p>
          <a:p>
            <a:r>
              <a:rPr lang="en-US" dirty="0"/>
              <a:t>Code Cleanup</a:t>
            </a:r>
          </a:p>
          <a:p>
            <a:r>
              <a:rPr lang="en-US" dirty="0"/>
              <a:t>Search in Debug</a:t>
            </a:r>
          </a:p>
          <a:p>
            <a:r>
              <a:rPr lang="en-US" dirty="0"/>
              <a:t>Refactoring</a:t>
            </a:r>
          </a:p>
          <a:p>
            <a:r>
              <a:rPr lang="en-US" dirty="0"/>
              <a:t>etc.</a:t>
            </a:r>
          </a:p>
        </p:txBody>
      </p:sp>
      <p:pic>
        <p:nvPicPr>
          <p:cNvPr id="8" name="Picture 2" descr="Image result for windows xp">
            <a:extLst>
              <a:ext uri="{FF2B5EF4-FFF2-40B4-BE49-F238E27FC236}">
                <a16:creationId xmlns:a16="http://schemas.microsoft.com/office/drawing/2014/main" id="{C83767BB-4FE4-4E3A-9572-3D5F24F3BE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06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49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F26B-4384-4655-BB73-C0B3F342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Есть ли жизнь до первого </a:t>
            </a:r>
            <a:r>
              <a:rPr lang="en-US" dirty="0"/>
              <a:t>service pack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B4DA4-F380-42F3-B9E1-6986F2FF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5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56C45-D7A2-438F-BF80-EEC2B61B5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41506" cy="4351338"/>
          </a:xfrm>
        </p:spPr>
        <p:txBody>
          <a:bodyPr/>
          <a:lstStyle/>
          <a:p>
            <a:r>
              <a:rPr lang="en-US" dirty="0"/>
              <a:t>New UI/UX</a:t>
            </a:r>
          </a:p>
          <a:p>
            <a:r>
              <a:rPr lang="en-US" dirty="0"/>
              <a:t>Improved Search</a:t>
            </a:r>
          </a:p>
          <a:p>
            <a:r>
              <a:rPr lang="en-US" dirty="0"/>
              <a:t>Document Health</a:t>
            </a:r>
          </a:p>
          <a:p>
            <a:r>
              <a:rPr lang="en-US" dirty="0"/>
              <a:t>Code Cleanup</a:t>
            </a:r>
          </a:p>
          <a:p>
            <a:r>
              <a:rPr lang="en-US" dirty="0"/>
              <a:t>Search in Debug</a:t>
            </a:r>
          </a:p>
          <a:p>
            <a:r>
              <a:rPr lang="en-US" dirty="0"/>
              <a:t>Refactoring</a:t>
            </a:r>
          </a:p>
          <a:p>
            <a:r>
              <a:rPr lang="en-US" dirty="0"/>
              <a:t>etc.</a:t>
            </a:r>
          </a:p>
        </p:txBody>
      </p:sp>
      <p:pic>
        <p:nvPicPr>
          <p:cNvPr id="2050" name="Picture 2" descr="Image result for no man sky">
            <a:extLst>
              <a:ext uri="{FF2B5EF4-FFF2-40B4-BE49-F238E27FC236}">
                <a16:creationId xmlns:a16="http://schemas.microsoft.com/office/drawing/2014/main" id="{20720C3C-ABFA-4CB3-B638-8D1F729825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068" y="1825625"/>
            <a:ext cx="34578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7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F26B-4384-4655-BB73-C0B3F342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Есть ли жизнь до первого </a:t>
            </a:r>
            <a:r>
              <a:rPr lang="en-US" dirty="0"/>
              <a:t>service pack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B4DA4-F380-42F3-B9E1-6986F2FF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6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56C45-D7A2-438F-BF80-EEC2B61B5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41506" cy="4351338"/>
          </a:xfrm>
        </p:spPr>
        <p:txBody>
          <a:bodyPr/>
          <a:lstStyle/>
          <a:p>
            <a:r>
              <a:rPr lang="en-US" dirty="0"/>
              <a:t>New UI/UX</a:t>
            </a:r>
          </a:p>
          <a:p>
            <a:r>
              <a:rPr lang="en-US" dirty="0"/>
              <a:t>Improved Search</a:t>
            </a:r>
          </a:p>
          <a:p>
            <a:r>
              <a:rPr lang="en-US" dirty="0"/>
              <a:t>Document Health</a:t>
            </a:r>
          </a:p>
          <a:p>
            <a:r>
              <a:rPr lang="en-US" dirty="0"/>
              <a:t>Code Cleanup</a:t>
            </a:r>
          </a:p>
          <a:p>
            <a:r>
              <a:rPr lang="en-US" dirty="0"/>
              <a:t>Search in Debug</a:t>
            </a:r>
          </a:p>
          <a:p>
            <a:r>
              <a:rPr lang="en-US" dirty="0"/>
              <a:t>Refactoring</a:t>
            </a:r>
          </a:p>
          <a:p>
            <a:r>
              <a:rPr lang="en-US" dirty="0"/>
              <a:t>etc.</a:t>
            </a:r>
          </a:p>
        </p:txBody>
      </p:sp>
      <p:pic>
        <p:nvPicPr>
          <p:cNvPr id="3074" name="Picture 2" descr="Image result for fallout 76">
            <a:extLst>
              <a:ext uri="{FF2B5EF4-FFF2-40B4-BE49-F238E27FC236}">
                <a16:creationId xmlns:a16="http://schemas.microsoft.com/office/drawing/2014/main" id="{873197EE-9C10-49EF-9F61-5DF0A9A421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31" y="1825625"/>
            <a:ext cx="30517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39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8C95535-6C2D-46C6-B023-3399E3CD8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На сколько хороша </a:t>
            </a:r>
            <a:r>
              <a:rPr lang="en-US" dirty="0">
                <a:solidFill>
                  <a:srgbClr val="FFFFFF"/>
                </a:solidFill>
              </a:rPr>
              <a:t>VS2019</a:t>
            </a:r>
            <a:r>
              <a:rPr lang="ru-RU" dirty="0">
                <a:solidFill>
                  <a:srgbClr val="FFFFFF"/>
                </a:solidFill>
              </a:rPr>
              <a:t>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6212F65-6EE5-4FC8-9EC1-240C201C2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7311D-4C1B-4EA2-B705-14945F8B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6D7B8C-228C-40C6-BBDC-F95B62BBF7A8}" type="slidenum">
              <a:rPr lang="ru-RU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ru-RU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2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643FD7-0BB5-44D1-844A-C258F34A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A92BB4-A8C3-49CA-98FA-D466F9C4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Release Notes: </a:t>
            </a:r>
            <a:r>
              <a:rPr lang="en-US" dirty="0">
                <a:hlinkClick r:id="rId2"/>
              </a:rPr>
              <a:t>https://docs.microsoft.com/en-us/visualstudio/releases/2019/release-notes</a:t>
            </a:r>
            <a:endParaRPr lang="en-US" dirty="0"/>
          </a:p>
          <a:p>
            <a:r>
              <a:rPr lang="ru-RU" dirty="0"/>
              <a:t>Крутые фичи </a:t>
            </a:r>
            <a:r>
              <a:rPr lang="en-US" dirty="0"/>
              <a:t>Visual Studio 2019: </a:t>
            </a:r>
            <a:r>
              <a:rPr lang="en-US" dirty="0">
                <a:hlinkClick r:id="rId3"/>
              </a:rPr>
              <a:t>https://habr.com/en/company/microsoft/blog/447124</a:t>
            </a:r>
            <a:endParaRPr lang="en-US" dirty="0"/>
          </a:p>
          <a:p>
            <a:r>
              <a:rPr lang="ru-RU" dirty="0"/>
              <a:t>14 новинок в Visual Studio 2019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https://habr.com/en/company/microsoft/blog/447292</a:t>
            </a:r>
            <a:endParaRPr lang="en-US" dirty="0"/>
          </a:p>
          <a:p>
            <a:r>
              <a:rPr lang="en-US" dirty="0"/>
              <a:t>Visual Studio 2019 Launch Event: </a:t>
            </a:r>
            <a:r>
              <a:rPr lang="en-US" dirty="0">
                <a:hlinkClick r:id="rId5"/>
              </a:rPr>
              <a:t>https://visualstudio.microsoft.com/vs2019-launch/</a:t>
            </a:r>
            <a:endParaRPr lang="en-US" dirty="0">
              <a:hlinkClick r:id="rId6"/>
            </a:endParaRPr>
          </a:p>
          <a:p>
            <a:r>
              <a:rPr lang="ru-RU" dirty="0"/>
              <a:t>Скачать </a:t>
            </a:r>
            <a:r>
              <a:rPr lang="en-US" dirty="0"/>
              <a:t>Rider: </a:t>
            </a:r>
            <a:r>
              <a:rPr lang="en-US" dirty="0">
                <a:hlinkClick r:id="rId6"/>
              </a:rPr>
              <a:t>https://www.jetbrains.com/rider/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1F20D-E751-4996-B558-D879FD22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D7B8C-228C-40C6-BBDC-F95B62BBF7A8}" type="slidenum">
              <a:rPr lang="ru-RU" smtClean="0"/>
              <a:t>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B5ED3-65CE-40C8-A74C-4F930EAAC484}"/>
              </a:ext>
            </a:extLst>
          </p:cNvPr>
          <p:cNvSpPr txBox="1"/>
          <p:nvPr/>
        </p:nvSpPr>
        <p:spPr>
          <a:xfrm rot="771656">
            <a:off x="8285550" y="1833534"/>
            <a:ext cx="3088412" cy="10215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5400" b="1" dirty="0"/>
              <a:t>Спасибо!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90826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</p:bldLst>
  </p:timing>
</p:sld>
</file>

<file path=ppt/theme/theme1.xml><?xml version="1.0" encoding="utf-8"?>
<a:theme xmlns:a="http://schemas.openxmlformats.org/drawingml/2006/main" name="Them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92BC5A"/>
      </a:accent1>
      <a:accent2>
        <a:srgbClr val="F1C0C4"/>
      </a:accent2>
      <a:accent3>
        <a:srgbClr val="A5B14D"/>
      </a:accent3>
      <a:accent4>
        <a:srgbClr val="E7CDAA"/>
      </a:accent4>
      <a:accent5>
        <a:srgbClr val="B25861"/>
      </a:accent5>
      <a:accent6>
        <a:srgbClr val="00B050"/>
      </a:accent6>
      <a:hlink>
        <a:srgbClr val="C6463D"/>
      </a:hlink>
      <a:folHlink>
        <a:srgbClr val="FDAB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F0BEF321-F5E3-4F50-B05A-26138DCBB2E7}" vid="{95FE50B4-1C45-4E62-8D05-09C0129D197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394</Words>
  <Application>Microsoft Office PowerPoint</Application>
  <PresentationFormat>Widescreen</PresentationFormat>
  <Paragraphs>73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Theme</vt:lpstr>
      <vt:lpstr>Самые вкусные возможности  Visual Studio 2019</vt:lpstr>
      <vt:lpstr>Подкаст DotNet &amp; More</vt:lpstr>
      <vt:lpstr>Подкаст DotNet &amp; More</vt:lpstr>
      <vt:lpstr>Есть ли жизнь до первого service pack?</vt:lpstr>
      <vt:lpstr>Есть ли жизнь до первого service pack?</vt:lpstr>
      <vt:lpstr>Есть ли жизнь до первого service pack?</vt:lpstr>
      <vt:lpstr>На сколько хороша VS2019?</vt:lpstr>
      <vt:lpstr>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Самые вкусные возможности  Visual Studio 2019</dc:title>
  <dc:creator>Aleksandr Kugushev</dc:creator>
  <cp:lastModifiedBy>Aleksandr Kugushev</cp:lastModifiedBy>
  <cp:revision>11</cp:revision>
  <dcterms:created xsi:type="dcterms:W3CDTF">2019-04-16T10:26:18Z</dcterms:created>
  <dcterms:modified xsi:type="dcterms:W3CDTF">2019-04-16T11:33:01Z</dcterms:modified>
</cp:coreProperties>
</file>