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74" r:id="rId3"/>
    <p:sldId id="304" r:id="rId4"/>
    <p:sldId id="305" r:id="rId5"/>
    <p:sldId id="306" r:id="rId6"/>
    <p:sldId id="307" r:id="rId7"/>
    <p:sldId id="310" r:id="rId8"/>
    <p:sldId id="273" r:id="rId9"/>
    <p:sldId id="309" r:id="rId10"/>
    <p:sldId id="311" r:id="rId11"/>
    <p:sldId id="312" r:id="rId12"/>
    <p:sldId id="308" r:id="rId13"/>
    <p:sldId id="257" r:id="rId14"/>
    <p:sldId id="313" r:id="rId15"/>
    <p:sldId id="314" r:id="rId16"/>
    <p:sldId id="315" r:id="rId17"/>
    <p:sldId id="258" r:id="rId18"/>
    <p:sldId id="259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60" r:id="rId27"/>
    <p:sldId id="262" r:id="rId28"/>
    <p:sldId id="270" r:id="rId29"/>
    <p:sldId id="271" r:id="rId30"/>
    <p:sldId id="272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83" r:id="rId48"/>
    <p:sldId id="284" r:id="rId49"/>
    <p:sldId id="285" r:id="rId50"/>
    <p:sldId id="286" r:id="rId51"/>
    <p:sldId id="295" r:id="rId52"/>
    <p:sldId id="297" r:id="rId53"/>
    <p:sldId id="298" r:id="rId54"/>
    <p:sldId id="296" r:id="rId55"/>
    <p:sldId id="299" r:id="rId56"/>
    <p:sldId id="300" r:id="rId57"/>
    <p:sldId id="301" r:id="rId58"/>
    <p:sldId id="302" r:id="rId59"/>
    <p:sldId id="30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F83C42-2245-479B-A61B-0FFDB7498B85}">
          <p14:sldIdLst>
            <p14:sldId id="256"/>
          </p14:sldIdLst>
        </p14:section>
        <p14:section name="Intro" id="{FC34E8C4-3066-4017-84EF-4544C1EA6F32}">
          <p14:sldIdLst>
            <p14:sldId id="274"/>
            <p14:sldId id="304"/>
            <p14:sldId id="305"/>
            <p14:sldId id="306"/>
            <p14:sldId id="307"/>
            <p14:sldId id="310"/>
          </p14:sldIdLst>
        </p14:section>
        <p14:section name="Docker 4 windows" id="{F91F875F-42E0-419D-B6B3-0A102EBD6A8F}">
          <p14:sldIdLst>
            <p14:sldId id="273"/>
            <p14:sldId id="309"/>
            <p14:sldId id="311"/>
            <p14:sldId id="312"/>
          </p14:sldIdLst>
        </p14:section>
        <p14:section name="Docker + VS" id="{5333B962-5AC3-4D64-8F36-FE102991CC3E}">
          <p14:sldIdLst>
            <p14:sldId id="308"/>
            <p14:sldId id="257"/>
            <p14:sldId id="313"/>
            <p14:sldId id="314"/>
          </p14:sldIdLst>
        </p14:section>
        <p14:section name="Simple" id="{BCA2167D-2AA6-429A-B948-878624EB0427}">
          <p14:sldIdLst>
            <p14:sldId id="315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ange Things" id="{EF14956C-6055-418E-BD47-2706B8D387D4}">
          <p14:sldIdLst>
            <p14:sldId id="260"/>
            <p14:sldId id="262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83"/>
            <p14:sldId id="284"/>
            <p14:sldId id="285"/>
            <p14:sldId id="286"/>
            <p14:sldId id="295"/>
            <p14:sldId id="297"/>
            <p14:sldId id="298"/>
            <p14:sldId id="296"/>
            <p14:sldId id="299"/>
            <p14:sldId id="300"/>
          </p14:sldIdLst>
        </p14:section>
        <p14:section name="Compose" id="{BA5D0B81-B40C-4845-B38A-475FEE1ECE5F}">
          <p14:sldIdLst>
            <p14:sldId id="301"/>
          </p14:sldIdLst>
        </p14:section>
        <p14:section name="How to use" id="{79E8C815-0FF2-4BAC-A93B-39A3C9C1CC45}">
          <p14:sldIdLst>
            <p14:sldId id="302"/>
            <p14:sldId id="303"/>
          </p14:sldIdLst>
        </p14:section>
        <p14:section name="Conclusion" id="{F93D7699-82CA-4D55-8691-6FAC837B05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AEA9-D530-4E8A-A628-5913DEF240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EF026-FD2D-48A5-9A1C-45711699E599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7E962AA3-2401-4506-A237-6233D2C6E5B2}" type="parTrans" cxnId="{6B7B595A-F072-40DA-8424-034BDD52545D}">
      <dgm:prSet/>
      <dgm:spPr/>
      <dgm:t>
        <a:bodyPr/>
        <a:lstStyle/>
        <a:p>
          <a:endParaRPr lang="en-US"/>
        </a:p>
      </dgm:t>
    </dgm:pt>
    <dgm:pt modelId="{CFC5718C-4497-4BAB-95F0-E5C43F7E9A94}" type="sibTrans" cxnId="{6B7B595A-F072-40DA-8424-034BDD52545D}">
      <dgm:prSet/>
      <dgm:spPr/>
      <dgm:t>
        <a:bodyPr/>
        <a:lstStyle/>
        <a:p>
          <a:endParaRPr lang="en-US"/>
        </a:p>
      </dgm:t>
    </dgm:pt>
    <dgm:pt modelId="{8BE1E7C0-83C4-4D9A-9992-ED0E70AD31F4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A67478F8-BF81-4310-BA7B-6DD3215427BC}" type="parTrans" cxnId="{D862BC56-F7DC-4C94-B618-39A494645C7D}">
      <dgm:prSet/>
      <dgm:spPr/>
      <dgm:t>
        <a:bodyPr/>
        <a:lstStyle/>
        <a:p>
          <a:endParaRPr lang="en-US"/>
        </a:p>
      </dgm:t>
    </dgm:pt>
    <dgm:pt modelId="{046B5511-FBFB-4AE3-BC0B-6929C50DAFA8}" type="sibTrans" cxnId="{D862BC56-F7DC-4C94-B618-39A494645C7D}">
      <dgm:prSet/>
      <dgm:spPr/>
      <dgm:t>
        <a:bodyPr/>
        <a:lstStyle/>
        <a:p>
          <a:endParaRPr lang="en-US"/>
        </a:p>
      </dgm:t>
    </dgm:pt>
    <dgm:pt modelId="{861DFBB2-72CE-4622-9084-513F46B96B74}">
      <dgm:prSet phldrT="[Text]"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77CF33A6-CE07-4008-93E7-6B0104AD2D11}" type="parTrans" cxnId="{C0932968-6AAD-493B-BAC1-5929204A0EE6}">
      <dgm:prSet/>
      <dgm:spPr/>
      <dgm:t>
        <a:bodyPr/>
        <a:lstStyle/>
        <a:p>
          <a:endParaRPr lang="en-US"/>
        </a:p>
      </dgm:t>
    </dgm:pt>
    <dgm:pt modelId="{AFB5FDBE-0ACA-4B56-AFC6-6ABE87DC0357}" type="sibTrans" cxnId="{C0932968-6AAD-493B-BAC1-5929204A0EE6}">
      <dgm:prSet/>
      <dgm:spPr/>
      <dgm:t>
        <a:bodyPr/>
        <a:lstStyle/>
        <a:p>
          <a:endParaRPr lang="en-US"/>
        </a:p>
      </dgm:t>
    </dgm:pt>
    <dgm:pt modelId="{31C08E0B-4A9A-48B0-B5EE-3F3ACBDDC187}">
      <dgm:prSet phldrT="[Text]"/>
      <dgm:spPr/>
      <dgm:t>
        <a:bodyPr/>
        <a:lstStyle/>
        <a:p>
          <a:r>
            <a:rPr lang="en-US" dirty="0"/>
            <a:t>[Name].</a:t>
          </a:r>
          <a:r>
            <a:rPr lang="en-US" dirty="0" err="1"/>
            <a:t>csproj</a:t>
          </a:r>
          <a:endParaRPr lang="en-US" dirty="0"/>
        </a:p>
      </dgm:t>
    </dgm:pt>
    <dgm:pt modelId="{2B836BC9-36C5-4BDF-871A-EC9A1881A389}" type="parTrans" cxnId="{BC17EFAC-01D5-4769-9DA7-9E128E49B8C1}">
      <dgm:prSet/>
      <dgm:spPr/>
      <dgm:t>
        <a:bodyPr/>
        <a:lstStyle/>
        <a:p>
          <a:endParaRPr lang="en-US"/>
        </a:p>
      </dgm:t>
    </dgm:pt>
    <dgm:pt modelId="{98F670FE-7180-4DB8-82BE-2F7D0BBC85AA}" type="sibTrans" cxnId="{BC17EFAC-01D5-4769-9DA7-9E128E49B8C1}">
      <dgm:prSet/>
      <dgm:spPr/>
      <dgm:t>
        <a:bodyPr/>
        <a:lstStyle/>
        <a:p>
          <a:endParaRPr lang="en-US"/>
        </a:p>
      </dgm:t>
    </dgm:pt>
    <dgm:pt modelId="{2FDCBD09-7034-4402-B75E-E62E810C97A9}">
      <dgm:prSet phldrT="[Text]"/>
      <dgm:spPr/>
      <dgm:t>
        <a:bodyPr/>
        <a:lstStyle/>
        <a:p>
          <a:r>
            <a:rPr lang="en-US" dirty="0" err="1"/>
            <a:t>launchSettings.json</a:t>
          </a:r>
          <a:endParaRPr lang="en-US" dirty="0"/>
        </a:p>
      </dgm:t>
    </dgm:pt>
    <dgm:pt modelId="{464EC485-0B52-4D4B-A926-43233FD2D778}" type="parTrans" cxnId="{09C9F7ED-1C38-425F-B143-D67AF491C5D8}">
      <dgm:prSet/>
      <dgm:spPr/>
      <dgm:t>
        <a:bodyPr/>
        <a:lstStyle/>
        <a:p>
          <a:endParaRPr lang="en-US"/>
        </a:p>
      </dgm:t>
    </dgm:pt>
    <dgm:pt modelId="{E687A985-BF13-412B-879F-76764103ECC5}" type="sibTrans" cxnId="{09C9F7ED-1C38-425F-B143-D67AF491C5D8}">
      <dgm:prSet/>
      <dgm:spPr/>
      <dgm:t>
        <a:bodyPr/>
        <a:lstStyle/>
        <a:p>
          <a:endParaRPr lang="en-US"/>
        </a:p>
      </dgm:t>
    </dgm:pt>
    <dgm:pt modelId="{D9C454CF-35AB-4CAA-AE4D-6F07D5AA1CF7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6D79E985-CFBD-4CEF-BC30-2D2A1B9AD5F4}" type="parTrans" cxnId="{661DB980-1727-43E3-BF79-2899EB93AEE2}">
      <dgm:prSet/>
      <dgm:spPr/>
      <dgm:t>
        <a:bodyPr/>
        <a:lstStyle/>
        <a:p>
          <a:endParaRPr lang="en-US"/>
        </a:p>
      </dgm:t>
    </dgm:pt>
    <dgm:pt modelId="{81F67DCF-A821-4A2D-8E4C-B2244C8F86F9}" type="sibTrans" cxnId="{661DB980-1727-43E3-BF79-2899EB93AEE2}">
      <dgm:prSet/>
      <dgm:spPr/>
      <dgm:t>
        <a:bodyPr/>
        <a:lstStyle/>
        <a:p>
          <a:endParaRPr lang="en-US"/>
        </a:p>
      </dgm:t>
    </dgm:pt>
    <dgm:pt modelId="{06AB8ACB-476F-4486-BE81-0BD278BD5A7F}" type="pres">
      <dgm:prSet presAssocID="{E306AEA9-D530-4E8A-A628-5913DEF240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00A6D5-465D-4361-ACB8-07D52A48E712}" type="pres">
      <dgm:prSet presAssocID="{6ADEF026-FD2D-48A5-9A1C-45711699E599}" presName="root1" presStyleCnt="0"/>
      <dgm:spPr/>
    </dgm:pt>
    <dgm:pt modelId="{4073297C-A49C-4E89-8D77-E95449B65D65}" type="pres">
      <dgm:prSet presAssocID="{6ADEF026-FD2D-48A5-9A1C-45711699E599}" presName="LevelOneTextNode" presStyleLbl="node0" presStyleIdx="0" presStyleCnt="1">
        <dgm:presLayoutVars>
          <dgm:chPref val="3"/>
        </dgm:presLayoutVars>
      </dgm:prSet>
      <dgm:spPr/>
    </dgm:pt>
    <dgm:pt modelId="{55C02C3F-73BC-4FD3-855A-E9AD9EDC39CE}" type="pres">
      <dgm:prSet presAssocID="{6ADEF026-FD2D-48A5-9A1C-45711699E599}" presName="level2hierChild" presStyleCnt="0"/>
      <dgm:spPr/>
    </dgm:pt>
    <dgm:pt modelId="{DE713A89-AE8F-4E09-94A5-574FB687D0D1}" type="pres">
      <dgm:prSet presAssocID="{A67478F8-BF81-4310-BA7B-6DD3215427BC}" presName="conn2-1" presStyleLbl="parChTrans1D2" presStyleIdx="0" presStyleCnt="4"/>
      <dgm:spPr/>
    </dgm:pt>
    <dgm:pt modelId="{8B2C8DC0-4C15-464C-8A6A-EC01BCC7643E}" type="pres">
      <dgm:prSet presAssocID="{A67478F8-BF81-4310-BA7B-6DD3215427BC}" presName="connTx" presStyleLbl="parChTrans1D2" presStyleIdx="0" presStyleCnt="4"/>
      <dgm:spPr/>
    </dgm:pt>
    <dgm:pt modelId="{8E4FB23B-1ACB-49E5-8FF4-E954DA225518}" type="pres">
      <dgm:prSet presAssocID="{8BE1E7C0-83C4-4D9A-9992-ED0E70AD31F4}" presName="root2" presStyleCnt="0"/>
      <dgm:spPr/>
    </dgm:pt>
    <dgm:pt modelId="{6616EF54-23F7-4CB8-B1CE-B5846EABA5AD}" type="pres">
      <dgm:prSet presAssocID="{8BE1E7C0-83C4-4D9A-9992-ED0E70AD31F4}" presName="LevelTwoTextNode" presStyleLbl="node2" presStyleIdx="0" presStyleCnt="4">
        <dgm:presLayoutVars>
          <dgm:chPref val="3"/>
        </dgm:presLayoutVars>
      </dgm:prSet>
      <dgm:spPr/>
    </dgm:pt>
    <dgm:pt modelId="{36685DB3-4BC4-4A0E-A304-33074B8ADE3A}" type="pres">
      <dgm:prSet presAssocID="{8BE1E7C0-83C4-4D9A-9992-ED0E70AD31F4}" presName="level3hierChild" presStyleCnt="0"/>
      <dgm:spPr/>
    </dgm:pt>
    <dgm:pt modelId="{6C95FBAB-1CBC-4B27-9BE9-39296EBBD196}" type="pres">
      <dgm:prSet presAssocID="{464EC485-0B52-4D4B-A926-43233FD2D778}" presName="conn2-1" presStyleLbl="parChTrans1D3" presStyleIdx="0" presStyleCnt="1"/>
      <dgm:spPr/>
    </dgm:pt>
    <dgm:pt modelId="{0DCAC3B2-7EEA-4B42-ACE1-DE0112832F3E}" type="pres">
      <dgm:prSet presAssocID="{464EC485-0B52-4D4B-A926-43233FD2D778}" presName="connTx" presStyleLbl="parChTrans1D3" presStyleIdx="0" presStyleCnt="1"/>
      <dgm:spPr/>
    </dgm:pt>
    <dgm:pt modelId="{B5244AFD-388A-4317-BFB1-69069A42F277}" type="pres">
      <dgm:prSet presAssocID="{2FDCBD09-7034-4402-B75E-E62E810C97A9}" presName="root2" presStyleCnt="0"/>
      <dgm:spPr/>
    </dgm:pt>
    <dgm:pt modelId="{B2B22DF8-6A48-4458-9448-4CD78ACFE609}" type="pres">
      <dgm:prSet presAssocID="{2FDCBD09-7034-4402-B75E-E62E810C97A9}" presName="LevelTwoTextNode" presStyleLbl="node3" presStyleIdx="0" presStyleCnt="1">
        <dgm:presLayoutVars>
          <dgm:chPref val="3"/>
        </dgm:presLayoutVars>
      </dgm:prSet>
      <dgm:spPr/>
    </dgm:pt>
    <dgm:pt modelId="{D026CFCD-4422-4DB5-B4E4-8C1B06B21867}" type="pres">
      <dgm:prSet presAssocID="{2FDCBD09-7034-4402-B75E-E62E810C97A9}" presName="level3hierChild" presStyleCnt="0"/>
      <dgm:spPr/>
    </dgm:pt>
    <dgm:pt modelId="{3DD39BDC-AEDB-4FAA-BA8A-A5956017D194}" type="pres">
      <dgm:prSet presAssocID="{77CF33A6-CE07-4008-93E7-6B0104AD2D11}" presName="conn2-1" presStyleLbl="parChTrans1D2" presStyleIdx="1" presStyleCnt="4"/>
      <dgm:spPr/>
    </dgm:pt>
    <dgm:pt modelId="{EC4BC726-80D3-4506-BF90-AB4013755EC2}" type="pres">
      <dgm:prSet presAssocID="{77CF33A6-CE07-4008-93E7-6B0104AD2D11}" presName="connTx" presStyleLbl="parChTrans1D2" presStyleIdx="1" presStyleCnt="4"/>
      <dgm:spPr/>
    </dgm:pt>
    <dgm:pt modelId="{53B4291F-41FF-4B91-BE7B-FA0C00F15264}" type="pres">
      <dgm:prSet presAssocID="{861DFBB2-72CE-4622-9084-513F46B96B74}" presName="root2" presStyleCnt="0"/>
      <dgm:spPr/>
    </dgm:pt>
    <dgm:pt modelId="{0F774145-FA90-4B25-A3EE-A380C04F1E9A}" type="pres">
      <dgm:prSet presAssocID="{861DFBB2-72CE-4622-9084-513F46B96B74}" presName="LevelTwoTextNode" presStyleLbl="node2" presStyleIdx="1" presStyleCnt="4">
        <dgm:presLayoutVars>
          <dgm:chPref val="3"/>
        </dgm:presLayoutVars>
      </dgm:prSet>
      <dgm:spPr/>
    </dgm:pt>
    <dgm:pt modelId="{DBC36DC3-438C-4051-8827-71B508C65662}" type="pres">
      <dgm:prSet presAssocID="{861DFBB2-72CE-4622-9084-513F46B96B74}" presName="level3hierChild" presStyleCnt="0"/>
      <dgm:spPr/>
    </dgm:pt>
    <dgm:pt modelId="{D10620DD-1F4F-4A3B-97CE-8C64DEB752E8}" type="pres">
      <dgm:prSet presAssocID="{2B836BC9-36C5-4BDF-871A-EC9A1881A389}" presName="conn2-1" presStyleLbl="parChTrans1D2" presStyleIdx="2" presStyleCnt="4"/>
      <dgm:spPr/>
    </dgm:pt>
    <dgm:pt modelId="{FC4475BA-ABA9-40C8-9B60-10FC5310E5F1}" type="pres">
      <dgm:prSet presAssocID="{2B836BC9-36C5-4BDF-871A-EC9A1881A389}" presName="connTx" presStyleLbl="parChTrans1D2" presStyleIdx="2" presStyleCnt="4"/>
      <dgm:spPr/>
    </dgm:pt>
    <dgm:pt modelId="{9CDED732-BC04-48CE-8B40-359D2677B54E}" type="pres">
      <dgm:prSet presAssocID="{31C08E0B-4A9A-48B0-B5EE-3F3ACBDDC187}" presName="root2" presStyleCnt="0"/>
      <dgm:spPr/>
    </dgm:pt>
    <dgm:pt modelId="{3A8499F7-7B67-487B-8817-B6F78B2312C3}" type="pres">
      <dgm:prSet presAssocID="{31C08E0B-4A9A-48B0-B5EE-3F3ACBDDC187}" presName="LevelTwoTextNode" presStyleLbl="node2" presStyleIdx="2" presStyleCnt="4">
        <dgm:presLayoutVars>
          <dgm:chPref val="3"/>
        </dgm:presLayoutVars>
      </dgm:prSet>
      <dgm:spPr/>
    </dgm:pt>
    <dgm:pt modelId="{FD84CC5F-E66C-4F3E-908E-AE95764B5243}" type="pres">
      <dgm:prSet presAssocID="{31C08E0B-4A9A-48B0-B5EE-3F3ACBDDC187}" presName="level3hierChild" presStyleCnt="0"/>
      <dgm:spPr/>
    </dgm:pt>
    <dgm:pt modelId="{CB327C19-6FDC-4D98-83F5-62DB90C46621}" type="pres">
      <dgm:prSet presAssocID="{6D79E985-CFBD-4CEF-BC30-2D2A1B9AD5F4}" presName="conn2-1" presStyleLbl="parChTrans1D2" presStyleIdx="3" presStyleCnt="4"/>
      <dgm:spPr/>
    </dgm:pt>
    <dgm:pt modelId="{4A390811-690D-4F62-9563-965889430F4B}" type="pres">
      <dgm:prSet presAssocID="{6D79E985-CFBD-4CEF-BC30-2D2A1B9AD5F4}" presName="connTx" presStyleLbl="parChTrans1D2" presStyleIdx="3" presStyleCnt="4"/>
      <dgm:spPr/>
    </dgm:pt>
    <dgm:pt modelId="{1C0E4DF8-008B-4C0D-B890-DD3275163F22}" type="pres">
      <dgm:prSet presAssocID="{D9C454CF-35AB-4CAA-AE4D-6F07D5AA1CF7}" presName="root2" presStyleCnt="0"/>
      <dgm:spPr/>
    </dgm:pt>
    <dgm:pt modelId="{85F527CC-2DCD-4505-852F-F204C6019315}" type="pres">
      <dgm:prSet presAssocID="{D9C454CF-35AB-4CAA-AE4D-6F07D5AA1CF7}" presName="LevelTwoTextNode" presStyleLbl="node2" presStyleIdx="3" presStyleCnt="4">
        <dgm:presLayoutVars>
          <dgm:chPref val="3"/>
        </dgm:presLayoutVars>
      </dgm:prSet>
      <dgm:spPr/>
    </dgm:pt>
    <dgm:pt modelId="{86A722C2-4107-4B6C-A877-70C364685C25}" type="pres">
      <dgm:prSet presAssocID="{D9C454CF-35AB-4CAA-AE4D-6F07D5AA1CF7}" presName="level3hierChild" presStyleCnt="0"/>
      <dgm:spPr/>
    </dgm:pt>
  </dgm:ptLst>
  <dgm:cxnLst>
    <dgm:cxn modelId="{9DA60601-8C1E-417A-87AB-581DFBAEB174}" type="presOf" srcId="{464EC485-0B52-4D4B-A926-43233FD2D778}" destId="{0DCAC3B2-7EEA-4B42-ACE1-DE0112832F3E}" srcOrd="1" destOrd="0" presId="urn:microsoft.com/office/officeart/2008/layout/HorizontalMultiLevelHierarchy"/>
    <dgm:cxn modelId="{EA738106-D929-46FC-962B-4B5AFCF3E2C3}" type="presOf" srcId="{31C08E0B-4A9A-48B0-B5EE-3F3ACBDDC187}" destId="{3A8499F7-7B67-487B-8817-B6F78B2312C3}" srcOrd="0" destOrd="0" presId="urn:microsoft.com/office/officeart/2008/layout/HorizontalMultiLevelHierarchy"/>
    <dgm:cxn modelId="{EE08EF0E-701E-46F5-AC92-E25BB7298195}" type="presOf" srcId="{2FDCBD09-7034-4402-B75E-E62E810C97A9}" destId="{B2B22DF8-6A48-4458-9448-4CD78ACFE609}" srcOrd="0" destOrd="0" presId="urn:microsoft.com/office/officeart/2008/layout/HorizontalMultiLevelHierarchy"/>
    <dgm:cxn modelId="{D7BA5C2E-6DB8-442E-9A5A-D89CB0585325}" type="presOf" srcId="{861DFBB2-72CE-4622-9084-513F46B96B74}" destId="{0F774145-FA90-4B25-A3EE-A380C04F1E9A}" srcOrd="0" destOrd="0" presId="urn:microsoft.com/office/officeart/2008/layout/HorizontalMultiLevelHierarchy"/>
    <dgm:cxn modelId="{19E2AE33-D9BA-41C7-922D-ED478EA0CF27}" type="presOf" srcId="{D9C454CF-35AB-4CAA-AE4D-6F07D5AA1CF7}" destId="{85F527CC-2DCD-4505-852F-F204C6019315}" srcOrd="0" destOrd="0" presId="urn:microsoft.com/office/officeart/2008/layout/HorizontalMultiLevelHierarchy"/>
    <dgm:cxn modelId="{B0131D3D-AED8-4780-8F80-75FC157E0660}" type="presOf" srcId="{6D79E985-CFBD-4CEF-BC30-2D2A1B9AD5F4}" destId="{CB327C19-6FDC-4D98-83F5-62DB90C46621}" srcOrd="0" destOrd="0" presId="urn:microsoft.com/office/officeart/2008/layout/HorizontalMultiLevelHierarchy"/>
    <dgm:cxn modelId="{618DB260-008E-4B2E-B091-B2F756FE7618}" type="presOf" srcId="{A67478F8-BF81-4310-BA7B-6DD3215427BC}" destId="{8B2C8DC0-4C15-464C-8A6A-EC01BCC7643E}" srcOrd="1" destOrd="0" presId="urn:microsoft.com/office/officeart/2008/layout/HorizontalMultiLevelHierarchy"/>
    <dgm:cxn modelId="{2D78D144-9724-4A36-AA3D-BFDF4A146448}" type="presOf" srcId="{6ADEF026-FD2D-48A5-9A1C-45711699E599}" destId="{4073297C-A49C-4E89-8D77-E95449B65D65}" srcOrd="0" destOrd="0" presId="urn:microsoft.com/office/officeart/2008/layout/HorizontalMultiLevelHierarchy"/>
    <dgm:cxn modelId="{C0932968-6AAD-493B-BAC1-5929204A0EE6}" srcId="{6ADEF026-FD2D-48A5-9A1C-45711699E599}" destId="{861DFBB2-72CE-4622-9084-513F46B96B74}" srcOrd="1" destOrd="0" parTransId="{77CF33A6-CE07-4008-93E7-6B0104AD2D11}" sibTransId="{AFB5FDBE-0ACA-4B56-AFC6-6ABE87DC0357}"/>
    <dgm:cxn modelId="{1DBA314B-82FE-4AB1-8E43-37B035DA2563}" type="presOf" srcId="{77CF33A6-CE07-4008-93E7-6B0104AD2D11}" destId="{3DD39BDC-AEDB-4FAA-BA8A-A5956017D194}" srcOrd="0" destOrd="0" presId="urn:microsoft.com/office/officeart/2008/layout/HorizontalMultiLevelHierarchy"/>
    <dgm:cxn modelId="{26655A50-131E-4AFF-9C96-9A8A35EB4E75}" type="presOf" srcId="{2B836BC9-36C5-4BDF-871A-EC9A1881A389}" destId="{D10620DD-1F4F-4A3B-97CE-8C64DEB752E8}" srcOrd="0" destOrd="0" presId="urn:microsoft.com/office/officeart/2008/layout/HorizontalMultiLevelHierarchy"/>
    <dgm:cxn modelId="{D862BC56-F7DC-4C94-B618-39A494645C7D}" srcId="{6ADEF026-FD2D-48A5-9A1C-45711699E599}" destId="{8BE1E7C0-83C4-4D9A-9992-ED0E70AD31F4}" srcOrd="0" destOrd="0" parTransId="{A67478F8-BF81-4310-BA7B-6DD3215427BC}" sibTransId="{046B5511-FBFB-4AE3-BC0B-6929C50DAFA8}"/>
    <dgm:cxn modelId="{6B7B595A-F072-40DA-8424-034BDD52545D}" srcId="{E306AEA9-D530-4E8A-A628-5913DEF2403E}" destId="{6ADEF026-FD2D-48A5-9A1C-45711699E599}" srcOrd="0" destOrd="0" parTransId="{7E962AA3-2401-4506-A237-6233D2C6E5B2}" sibTransId="{CFC5718C-4497-4BAB-95F0-E5C43F7E9A94}"/>
    <dgm:cxn modelId="{FEF74D7F-2A8B-47A5-A664-30455997BA35}" type="presOf" srcId="{8BE1E7C0-83C4-4D9A-9992-ED0E70AD31F4}" destId="{6616EF54-23F7-4CB8-B1CE-B5846EABA5AD}" srcOrd="0" destOrd="0" presId="urn:microsoft.com/office/officeart/2008/layout/HorizontalMultiLevelHierarchy"/>
    <dgm:cxn modelId="{661DB980-1727-43E3-BF79-2899EB93AEE2}" srcId="{6ADEF026-FD2D-48A5-9A1C-45711699E599}" destId="{D9C454CF-35AB-4CAA-AE4D-6F07D5AA1CF7}" srcOrd="3" destOrd="0" parTransId="{6D79E985-CFBD-4CEF-BC30-2D2A1B9AD5F4}" sibTransId="{81F67DCF-A821-4A2D-8E4C-B2244C8F86F9}"/>
    <dgm:cxn modelId="{FCEFEF81-467E-4D75-81AF-E05524F2E11E}" type="presOf" srcId="{E306AEA9-D530-4E8A-A628-5913DEF2403E}" destId="{06AB8ACB-476F-4486-BE81-0BD278BD5A7F}" srcOrd="0" destOrd="0" presId="urn:microsoft.com/office/officeart/2008/layout/HorizontalMultiLevelHierarchy"/>
    <dgm:cxn modelId="{E7FA4490-8804-4E1A-9AB1-13D9F53E0F26}" type="presOf" srcId="{2B836BC9-36C5-4BDF-871A-EC9A1881A389}" destId="{FC4475BA-ABA9-40C8-9B60-10FC5310E5F1}" srcOrd="1" destOrd="0" presId="urn:microsoft.com/office/officeart/2008/layout/HorizontalMultiLevelHierarchy"/>
    <dgm:cxn modelId="{1DB9B79D-A08F-4C6A-82A6-296E5FC10EAB}" type="presOf" srcId="{77CF33A6-CE07-4008-93E7-6B0104AD2D11}" destId="{EC4BC726-80D3-4506-BF90-AB4013755EC2}" srcOrd="1" destOrd="0" presId="urn:microsoft.com/office/officeart/2008/layout/HorizontalMultiLevelHierarchy"/>
    <dgm:cxn modelId="{2F9CD39E-CB1B-450B-91D0-43824715D54C}" type="presOf" srcId="{6D79E985-CFBD-4CEF-BC30-2D2A1B9AD5F4}" destId="{4A390811-690D-4F62-9563-965889430F4B}" srcOrd="1" destOrd="0" presId="urn:microsoft.com/office/officeart/2008/layout/HorizontalMultiLevelHierarchy"/>
    <dgm:cxn modelId="{6BA3ACA2-6D11-4B6F-99E3-96D2AECF0D4B}" type="presOf" srcId="{464EC485-0B52-4D4B-A926-43233FD2D778}" destId="{6C95FBAB-1CBC-4B27-9BE9-39296EBBD196}" srcOrd="0" destOrd="0" presId="urn:microsoft.com/office/officeart/2008/layout/HorizontalMultiLevelHierarchy"/>
    <dgm:cxn modelId="{BC17EFAC-01D5-4769-9DA7-9E128E49B8C1}" srcId="{6ADEF026-FD2D-48A5-9A1C-45711699E599}" destId="{31C08E0B-4A9A-48B0-B5EE-3F3ACBDDC187}" srcOrd="2" destOrd="0" parTransId="{2B836BC9-36C5-4BDF-871A-EC9A1881A389}" sibTransId="{98F670FE-7180-4DB8-82BE-2F7D0BBC85AA}"/>
    <dgm:cxn modelId="{EB40E0D7-9E53-4B20-95D6-5C051788FD09}" type="presOf" srcId="{A67478F8-BF81-4310-BA7B-6DD3215427BC}" destId="{DE713A89-AE8F-4E09-94A5-574FB687D0D1}" srcOrd="0" destOrd="0" presId="urn:microsoft.com/office/officeart/2008/layout/HorizontalMultiLevelHierarchy"/>
    <dgm:cxn modelId="{09C9F7ED-1C38-425F-B143-D67AF491C5D8}" srcId="{8BE1E7C0-83C4-4D9A-9992-ED0E70AD31F4}" destId="{2FDCBD09-7034-4402-B75E-E62E810C97A9}" srcOrd="0" destOrd="0" parTransId="{464EC485-0B52-4D4B-A926-43233FD2D778}" sibTransId="{E687A985-BF13-412B-879F-76764103ECC5}"/>
    <dgm:cxn modelId="{025F0335-024E-41AD-9A36-398C71498DA2}" type="presParOf" srcId="{06AB8ACB-476F-4486-BE81-0BD278BD5A7F}" destId="{F400A6D5-465D-4361-ACB8-07D52A48E712}" srcOrd="0" destOrd="0" presId="urn:microsoft.com/office/officeart/2008/layout/HorizontalMultiLevelHierarchy"/>
    <dgm:cxn modelId="{841C8E1F-373C-4F55-A431-C7FC1CB98476}" type="presParOf" srcId="{F400A6D5-465D-4361-ACB8-07D52A48E712}" destId="{4073297C-A49C-4E89-8D77-E95449B65D65}" srcOrd="0" destOrd="0" presId="urn:microsoft.com/office/officeart/2008/layout/HorizontalMultiLevelHierarchy"/>
    <dgm:cxn modelId="{89441D10-02A3-44E5-BDE1-4E74FD7894CC}" type="presParOf" srcId="{F400A6D5-465D-4361-ACB8-07D52A48E712}" destId="{55C02C3F-73BC-4FD3-855A-E9AD9EDC39CE}" srcOrd="1" destOrd="0" presId="urn:microsoft.com/office/officeart/2008/layout/HorizontalMultiLevelHierarchy"/>
    <dgm:cxn modelId="{F9EDC4F4-BF1F-43C2-8ECB-BB4EAD005F6D}" type="presParOf" srcId="{55C02C3F-73BC-4FD3-855A-E9AD9EDC39CE}" destId="{DE713A89-AE8F-4E09-94A5-574FB687D0D1}" srcOrd="0" destOrd="0" presId="urn:microsoft.com/office/officeart/2008/layout/HorizontalMultiLevelHierarchy"/>
    <dgm:cxn modelId="{1F2C6489-77ED-4E8E-8B1E-E93D03730034}" type="presParOf" srcId="{DE713A89-AE8F-4E09-94A5-574FB687D0D1}" destId="{8B2C8DC0-4C15-464C-8A6A-EC01BCC7643E}" srcOrd="0" destOrd="0" presId="urn:microsoft.com/office/officeart/2008/layout/HorizontalMultiLevelHierarchy"/>
    <dgm:cxn modelId="{440F25FE-2855-42FA-9A5D-0EA05F072E66}" type="presParOf" srcId="{55C02C3F-73BC-4FD3-855A-E9AD9EDC39CE}" destId="{8E4FB23B-1ACB-49E5-8FF4-E954DA225518}" srcOrd="1" destOrd="0" presId="urn:microsoft.com/office/officeart/2008/layout/HorizontalMultiLevelHierarchy"/>
    <dgm:cxn modelId="{B22C031C-84EB-428C-B27D-209FF7E3AA96}" type="presParOf" srcId="{8E4FB23B-1ACB-49E5-8FF4-E954DA225518}" destId="{6616EF54-23F7-4CB8-B1CE-B5846EABA5AD}" srcOrd="0" destOrd="0" presId="urn:microsoft.com/office/officeart/2008/layout/HorizontalMultiLevelHierarchy"/>
    <dgm:cxn modelId="{40351BEB-D9CB-4D86-BBDA-FB30DDC38729}" type="presParOf" srcId="{8E4FB23B-1ACB-49E5-8FF4-E954DA225518}" destId="{36685DB3-4BC4-4A0E-A304-33074B8ADE3A}" srcOrd="1" destOrd="0" presId="urn:microsoft.com/office/officeart/2008/layout/HorizontalMultiLevelHierarchy"/>
    <dgm:cxn modelId="{94D1E92B-7244-4C69-9B02-566F59EC3B81}" type="presParOf" srcId="{36685DB3-4BC4-4A0E-A304-33074B8ADE3A}" destId="{6C95FBAB-1CBC-4B27-9BE9-39296EBBD196}" srcOrd="0" destOrd="0" presId="urn:microsoft.com/office/officeart/2008/layout/HorizontalMultiLevelHierarchy"/>
    <dgm:cxn modelId="{DE011824-2A3B-4FC0-968C-8708351B57B3}" type="presParOf" srcId="{6C95FBAB-1CBC-4B27-9BE9-39296EBBD196}" destId="{0DCAC3B2-7EEA-4B42-ACE1-DE0112832F3E}" srcOrd="0" destOrd="0" presId="urn:microsoft.com/office/officeart/2008/layout/HorizontalMultiLevelHierarchy"/>
    <dgm:cxn modelId="{87984CFA-9FDD-428C-A51A-BB8DE16597F4}" type="presParOf" srcId="{36685DB3-4BC4-4A0E-A304-33074B8ADE3A}" destId="{B5244AFD-388A-4317-BFB1-69069A42F277}" srcOrd="1" destOrd="0" presId="urn:microsoft.com/office/officeart/2008/layout/HorizontalMultiLevelHierarchy"/>
    <dgm:cxn modelId="{477B7A92-2DE1-43FD-BA92-6057B552BAAD}" type="presParOf" srcId="{B5244AFD-388A-4317-BFB1-69069A42F277}" destId="{B2B22DF8-6A48-4458-9448-4CD78ACFE609}" srcOrd="0" destOrd="0" presId="urn:microsoft.com/office/officeart/2008/layout/HorizontalMultiLevelHierarchy"/>
    <dgm:cxn modelId="{DA2A378C-9DD3-43C3-BF80-CA43FCD8A44C}" type="presParOf" srcId="{B5244AFD-388A-4317-BFB1-69069A42F277}" destId="{D026CFCD-4422-4DB5-B4E4-8C1B06B21867}" srcOrd="1" destOrd="0" presId="urn:microsoft.com/office/officeart/2008/layout/HorizontalMultiLevelHierarchy"/>
    <dgm:cxn modelId="{8373C6C8-BC6B-4792-A2E4-75A75D3208B8}" type="presParOf" srcId="{55C02C3F-73BC-4FD3-855A-E9AD9EDC39CE}" destId="{3DD39BDC-AEDB-4FAA-BA8A-A5956017D194}" srcOrd="2" destOrd="0" presId="urn:microsoft.com/office/officeart/2008/layout/HorizontalMultiLevelHierarchy"/>
    <dgm:cxn modelId="{7D540125-BFB8-49A1-81DB-517B669F531E}" type="presParOf" srcId="{3DD39BDC-AEDB-4FAA-BA8A-A5956017D194}" destId="{EC4BC726-80D3-4506-BF90-AB4013755EC2}" srcOrd="0" destOrd="0" presId="urn:microsoft.com/office/officeart/2008/layout/HorizontalMultiLevelHierarchy"/>
    <dgm:cxn modelId="{9441E160-55E6-4A1F-8DD8-71B452DC5DD8}" type="presParOf" srcId="{55C02C3F-73BC-4FD3-855A-E9AD9EDC39CE}" destId="{53B4291F-41FF-4B91-BE7B-FA0C00F15264}" srcOrd="3" destOrd="0" presId="urn:microsoft.com/office/officeart/2008/layout/HorizontalMultiLevelHierarchy"/>
    <dgm:cxn modelId="{FF73F6DF-E047-4086-A987-64508A0CD093}" type="presParOf" srcId="{53B4291F-41FF-4B91-BE7B-FA0C00F15264}" destId="{0F774145-FA90-4B25-A3EE-A380C04F1E9A}" srcOrd="0" destOrd="0" presId="urn:microsoft.com/office/officeart/2008/layout/HorizontalMultiLevelHierarchy"/>
    <dgm:cxn modelId="{4E404C3C-9C17-424B-868C-7B0FD1B2196D}" type="presParOf" srcId="{53B4291F-41FF-4B91-BE7B-FA0C00F15264}" destId="{DBC36DC3-438C-4051-8827-71B508C65662}" srcOrd="1" destOrd="0" presId="urn:microsoft.com/office/officeart/2008/layout/HorizontalMultiLevelHierarchy"/>
    <dgm:cxn modelId="{F10590DE-27C2-4F0F-8656-63FB2C25D429}" type="presParOf" srcId="{55C02C3F-73BC-4FD3-855A-E9AD9EDC39CE}" destId="{D10620DD-1F4F-4A3B-97CE-8C64DEB752E8}" srcOrd="4" destOrd="0" presId="urn:microsoft.com/office/officeart/2008/layout/HorizontalMultiLevelHierarchy"/>
    <dgm:cxn modelId="{05B48886-0582-44DE-BA0B-C65FB17DE37F}" type="presParOf" srcId="{D10620DD-1F4F-4A3B-97CE-8C64DEB752E8}" destId="{FC4475BA-ABA9-40C8-9B60-10FC5310E5F1}" srcOrd="0" destOrd="0" presId="urn:microsoft.com/office/officeart/2008/layout/HorizontalMultiLevelHierarchy"/>
    <dgm:cxn modelId="{C683CCCD-B9CF-435A-9D5D-5E4F99E7506A}" type="presParOf" srcId="{55C02C3F-73BC-4FD3-855A-E9AD9EDC39CE}" destId="{9CDED732-BC04-48CE-8B40-359D2677B54E}" srcOrd="5" destOrd="0" presId="urn:microsoft.com/office/officeart/2008/layout/HorizontalMultiLevelHierarchy"/>
    <dgm:cxn modelId="{9B3AC88C-79A8-4C96-9255-4961C57DF9FA}" type="presParOf" srcId="{9CDED732-BC04-48CE-8B40-359D2677B54E}" destId="{3A8499F7-7B67-487B-8817-B6F78B2312C3}" srcOrd="0" destOrd="0" presId="urn:microsoft.com/office/officeart/2008/layout/HorizontalMultiLevelHierarchy"/>
    <dgm:cxn modelId="{3C415DA4-AECC-418D-A9D5-0C429910F16D}" type="presParOf" srcId="{9CDED732-BC04-48CE-8B40-359D2677B54E}" destId="{FD84CC5F-E66C-4F3E-908E-AE95764B5243}" srcOrd="1" destOrd="0" presId="urn:microsoft.com/office/officeart/2008/layout/HorizontalMultiLevelHierarchy"/>
    <dgm:cxn modelId="{66FCEE68-8908-44DC-A79E-C638E48B82A2}" type="presParOf" srcId="{55C02C3F-73BC-4FD3-855A-E9AD9EDC39CE}" destId="{CB327C19-6FDC-4D98-83F5-62DB90C46621}" srcOrd="6" destOrd="0" presId="urn:microsoft.com/office/officeart/2008/layout/HorizontalMultiLevelHierarchy"/>
    <dgm:cxn modelId="{8DF7A490-6DDB-400E-BF74-636F2807B787}" type="presParOf" srcId="{CB327C19-6FDC-4D98-83F5-62DB90C46621}" destId="{4A390811-690D-4F62-9563-965889430F4B}" srcOrd="0" destOrd="0" presId="urn:microsoft.com/office/officeart/2008/layout/HorizontalMultiLevelHierarchy"/>
    <dgm:cxn modelId="{3F377382-17EC-4A19-B81B-80E716A02CDB}" type="presParOf" srcId="{55C02C3F-73BC-4FD3-855A-E9AD9EDC39CE}" destId="{1C0E4DF8-008B-4C0D-B890-DD3275163F22}" srcOrd="7" destOrd="0" presId="urn:microsoft.com/office/officeart/2008/layout/HorizontalMultiLevelHierarchy"/>
    <dgm:cxn modelId="{68EB46FA-210C-4A96-B0BD-DDEACE2A3A0F}" type="presParOf" srcId="{1C0E4DF8-008B-4C0D-B890-DD3275163F22}" destId="{85F527CC-2DCD-4505-852F-F204C6019315}" srcOrd="0" destOrd="0" presId="urn:microsoft.com/office/officeart/2008/layout/HorizontalMultiLevelHierarchy"/>
    <dgm:cxn modelId="{D9855085-0290-4078-9A55-DB111BBAD21E}" type="presParOf" srcId="{1C0E4DF8-008B-4C0D-B890-DD3275163F22}" destId="{86A722C2-4107-4B6C-A877-70C364685C2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/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/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27C19-6FDC-4D98-83F5-62DB90C46621}">
      <dsp:nvSpPr>
        <dsp:cNvPr id="0" name=""/>
        <dsp:cNvSpPr/>
      </dsp:nvSpPr>
      <dsp:spPr>
        <a:xfrm>
          <a:off x="585091" y="2175669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1094500"/>
              </a:lnTo>
              <a:lnTo>
                <a:pt x="382929" y="1094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2693930"/>
        <a:ext cx="57977" cy="57977"/>
      </dsp:txXfrm>
    </dsp:sp>
    <dsp:sp modelId="{D10620DD-1F4F-4A3B-97CE-8C64DEB752E8}">
      <dsp:nvSpPr>
        <dsp:cNvPr id="0" name=""/>
        <dsp:cNvSpPr/>
      </dsp:nvSpPr>
      <dsp:spPr>
        <a:xfrm>
          <a:off x="585091" y="2175669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2344863"/>
        <a:ext cx="26445" cy="26445"/>
      </dsp:txXfrm>
    </dsp:sp>
    <dsp:sp modelId="{3DD39BDC-AEDB-4FAA-BA8A-A5956017D194}">
      <dsp:nvSpPr>
        <dsp:cNvPr id="0" name=""/>
        <dsp:cNvSpPr/>
      </dsp:nvSpPr>
      <dsp:spPr>
        <a:xfrm>
          <a:off x="585091" y="1810835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1980029"/>
        <a:ext cx="26445" cy="26445"/>
      </dsp:txXfrm>
    </dsp:sp>
    <dsp:sp modelId="{6C95FBAB-1CBC-4B27-9BE9-39296EBBD196}">
      <dsp:nvSpPr>
        <dsp:cNvPr id="0" name=""/>
        <dsp:cNvSpPr/>
      </dsp:nvSpPr>
      <dsp:spPr>
        <a:xfrm>
          <a:off x="2882666" y="10354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558" y="1071595"/>
        <a:ext cx="19146" cy="19146"/>
      </dsp:txXfrm>
    </dsp:sp>
    <dsp:sp modelId="{DE713A89-AE8F-4E09-94A5-574FB687D0D1}">
      <dsp:nvSpPr>
        <dsp:cNvPr id="0" name=""/>
        <dsp:cNvSpPr/>
      </dsp:nvSpPr>
      <dsp:spPr>
        <a:xfrm>
          <a:off x="585091" y="1081168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1094500"/>
              </a:moveTo>
              <a:lnTo>
                <a:pt x="191464" y="1094500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1599429"/>
        <a:ext cx="57977" cy="57977"/>
      </dsp:txXfrm>
    </dsp:sp>
    <dsp:sp modelId="{4073297C-A49C-4E89-8D77-E95449B65D65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Project</a:t>
          </a:r>
        </a:p>
      </dsp:txBody>
      <dsp:txXfrm>
        <a:off x="-1242917" y="1883802"/>
        <a:ext cx="3072282" cy="583733"/>
      </dsp:txXfrm>
    </dsp:sp>
    <dsp:sp modelId="{6616EF54-23F7-4CB8-B1CE-B5846EABA5AD}">
      <dsp:nvSpPr>
        <dsp:cNvPr id="0" name=""/>
        <dsp:cNvSpPr/>
      </dsp:nvSpPr>
      <dsp:spPr>
        <a:xfrm>
          <a:off x="968020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Properties</a:t>
          </a:r>
        </a:p>
      </dsp:txBody>
      <dsp:txXfrm>
        <a:off x="968020" y="789301"/>
        <a:ext cx="1914646" cy="583733"/>
      </dsp:txXfrm>
    </dsp:sp>
    <dsp:sp modelId="{B2B22DF8-6A48-4458-9448-4CD78ACFE609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launchSettings.json</a:t>
          </a:r>
          <a:endParaRPr lang="en-US" sz="1800" kern="1200" dirty="0"/>
        </a:p>
      </dsp:txBody>
      <dsp:txXfrm>
        <a:off x="3265596" y="789301"/>
        <a:ext cx="1914646" cy="583733"/>
      </dsp:txXfrm>
    </dsp:sp>
    <dsp:sp modelId="{0F774145-FA90-4B25-A3EE-A380C04F1E9A}">
      <dsp:nvSpPr>
        <dsp:cNvPr id="0" name=""/>
        <dsp:cNvSpPr/>
      </dsp:nvSpPr>
      <dsp:spPr>
        <a:xfrm>
          <a:off x="968020" y="1518968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Dockerfile</a:t>
          </a:r>
          <a:endParaRPr lang="en-US" sz="1800" kern="1200" dirty="0"/>
        </a:p>
      </dsp:txBody>
      <dsp:txXfrm>
        <a:off x="968020" y="1518968"/>
        <a:ext cx="1914646" cy="583733"/>
      </dsp:txXfrm>
    </dsp:sp>
    <dsp:sp modelId="{3A8499F7-7B67-487B-8817-B6F78B2312C3}">
      <dsp:nvSpPr>
        <dsp:cNvPr id="0" name=""/>
        <dsp:cNvSpPr/>
      </dsp:nvSpPr>
      <dsp:spPr>
        <a:xfrm>
          <a:off x="968020" y="2248635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[Name].</a:t>
          </a:r>
          <a:r>
            <a:rPr lang="en-US" sz="1800" kern="1200" dirty="0" err="1"/>
            <a:t>csproj</a:t>
          </a:r>
          <a:endParaRPr lang="en-US" sz="1800" kern="1200" dirty="0"/>
        </a:p>
      </dsp:txBody>
      <dsp:txXfrm>
        <a:off x="968020" y="2248635"/>
        <a:ext cx="1914646" cy="583733"/>
      </dsp:txXfrm>
    </dsp:sp>
    <dsp:sp modelId="{85F527CC-2DCD-4505-852F-F204C6019315}">
      <dsp:nvSpPr>
        <dsp:cNvPr id="0" name=""/>
        <dsp:cNvSpPr/>
      </dsp:nvSpPr>
      <dsp:spPr>
        <a:xfrm>
          <a:off x="968020" y="2978302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968020" y="2978302"/>
        <a:ext cx="1914646" cy="5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2021-6E76-4960-8582-B0260C63743B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D0A4-79A7-4887-B734-3ED182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Малкольм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Маклин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9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ru-RU" dirty="0"/>
              <a:t>не подменяется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Вообще,  работать с докером немного страшненько. Консоль надо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ru-RU" dirty="0"/>
              <a:t>обещает нам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Тот же </a:t>
            </a:r>
            <a:r>
              <a:rPr lang="en-US" dirty="0"/>
              <a:t>experience </a:t>
            </a:r>
            <a:r>
              <a:rPr lang="ru-RU" dirty="0"/>
              <a:t>как и с обычными приложениями</a:t>
            </a:r>
          </a:p>
          <a:p>
            <a:r>
              <a:rPr lang="ru-RU" dirty="0"/>
              <a:t>Боль потому что нельзя просто взять и получить тот же </a:t>
            </a:r>
            <a:r>
              <a:rPr lang="en-US" dirty="0"/>
              <a:t>experience</a:t>
            </a:r>
            <a:r>
              <a:rPr lang="ru-RU" dirty="0"/>
              <a:t>, всегда будут</a:t>
            </a:r>
            <a:r>
              <a:rPr lang="en-US" dirty="0"/>
              <a:t> </a:t>
            </a:r>
            <a:r>
              <a:rPr lang="ru-RU" dirty="0" err="1"/>
              <a:t>компромисы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разберемся, как оно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в хардкорной версии запилить больше подробностей – порт меняется после перезагрузки + инкрементится если контейнер уже занят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8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4DEF-7190-4A79-9BA3-D881542BAA8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aka.ms/getvsdbgsh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798306&amp;clcid=0x409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246B-CE2F-43B5-A810-D90559AEC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+ Docker = </a:t>
            </a:r>
            <a:r>
              <a:rPr lang="en-US" strike="sngStrike" dirty="0" err="1"/>
              <a:t>Pain</a:t>
            </a:r>
            <a:r>
              <a:rPr lang="en-US" dirty="0" err="1"/>
              <a:t>Love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775B-E807-4F8F-9674-16668DDFB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AF53D-E8B5-4312-9D31-0420499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Hyper-V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7F0DD96-0FF8-49A8-98FC-1CB839726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620" y="1970388"/>
            <a:ext cx="8984759" cy="406181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57CBF5-2C8B-436C-B1DD-55CA3F693183}"/>
              </a:ext>
            </a:extLst>
          </p:cNvPr>
          <p:cNvSpPr/>
          <p:nvPr/>
        </p:nvSpPr>
        <p:spPr>
          <a:xfrm>
            <a:off x="3169227" y="3190009"/>
            <a:ext cx="5087006" cy="378814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6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C2551-E914-47C4-B461-360EDFDA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file system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188E7B-A029-4B6F-ABDB-FAE288CE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248" y="1825625"/>
            <a:ext cx="6379503" cy="4351338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BA85B6A-23C4-4448-BC72-F5C47895FAD9}"/>
              </a:ext>
            </a:extLst>
          </p:cNvPr>
          <p:cNvSpPr/>
          <p:nvPr/>
        </p:nvSpPr>
        <p:spPr>
          <a:xfrm>
            <a:off x="4519440" y="3169948"/>
            <a:ext cx="1392382" cy="129551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E7AE8EA-2B08-498C-A10F-C4913CB53ECE}"/>
              </a:ext>
            </a:extLst>
          </p:cNvPr>
          <p:cNvSpPr/>
          <p:nvPr/>
        </p:nvSpPr>
        <p:spPr>
          <a:xfrm>
            <a:off x="4333009" y="5974772"/>
            <a:ext cx="1392382" cy="51810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docker cheat sheet">
            <a:extLst>
              <a:ext uri="{FF2B5EF4-FFF2-40B4-BE49-F238E27FC236}">
                <a16:creationId xmlns:a16="http://schemas.microsoft.com/office/drawing/2014/main" id="{5115820A-9514-49AF-B41A-58E01BC68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1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64E43500-EBF1-481D-957B-F01E0857DDA5}"/>
              </a:ext>
            </a:extLst>
          </p:cNvPr>
          <p:cNvSpPr/>
          <p:nvPr/>
        </p:nvSpPr>
        <p:spPr>
          <a:xfrm rot="2797951">
            <a:off x="3102698" y="2334667"/>
            <a:ext cx="760467" cy="2615452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1D5A0-98CF-4DAF-BC99-4DA1B09C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+ Visual Studio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CD522-E9C1-49C0-9E87-29C92572CE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Running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PROFIT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Ð¿Ð¾Ð½Ð¸">
            <a:extLst>
              <a:ext uri="{FF2B5EF4-FFF2-40B4-BE49-F238E27FC236}">
                <a16:creationId xmlns:a16="http://schemas.microsoft.com/office/drawing/2014/main" id="{F91A8961-B78B-4C22-8741-6396CEFED8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5181600" cy="34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E9E7B-70C5-4A14-8838-FA077FF992A1}"/>
              </a:ext>
            </a:extLst>
          </p:cNvPr>
          <p:cNvSpPr txBox="1"/>
          <p:nvPr/>
        </p:nvSpPr>
        <p:spPr>
          <a:xfrm rot="1226777">
            <a:off x="3857651" y="2624679"/>
            <a:ext cx="251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БОЛЬ!!!</a:t>
            </a:r>
          </a:p>
        </p:txBody>
      </p:sp>
    </p:spTree>
    <p:extLst>
      <p:ext uri="{BB962C8B-B14F-4D97-AF65-F5344CB8AC3E}">
        <p14:creationId xmlns:p14="http://schemas.microsoft.com/office/powerpoint/2010/main" val="37184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52945-B9A5-4484-BFC6-800DA750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</a:t>
            </a:r>
            <a:r>
              <a:rPr lang="en-US" dirty="0"/>
              <a:t>Docker + Visual Studio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C2421-25EC-4FE0-BF82-6F2E3053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Входная точка для новичков</a:t>
            </a:r>
          </a:p>
          <a:p>
            <a:pPr lvl="1"/>
            <a:r>
              <a:rPr lang="en-US" dirty="0"/>
              <a:t>dotnet new </a:t>
            </a:r>
            <a:r>
              <a:rPr lang="ru-RU" dirty="0"/>
              <a:t>… =</a:t>
            </a:r>
            <a:r>
              <a:rPr lang="en-US" dirty="0"/>
              <a:t>&gt;</a:t>
            </a:r>
            <a:r>
              <a:rPr lang="ru-RU" dirty="0"/>
              <a:t> все работает</a:t>
            </a:r>
          </a:p>
          <a:p>
            <a:r>
              <a:rPr lang="ru-RU" dirty="0"/>
              <a:t>Отладка</a:t>
            </a:r>
          </a:p>
          <a:p>
            <a:r>
              <a:rPr lang="ru-RU" dirty="0"/>
              <a:t>Всей команде не обязательно знать </a:t>
            </a:r>
            <a:r>
              <a:rPr lang="en-US" dirty="0"/>
              <a:t>docker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6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64E43500-EBF1-481D-957B-F01E0857DDA5}"/>
              </a:ext>
            </a:extLst>
          </p:cNvPr>
          <p:cNvSpPr/>
          <p:nvPr/>
        </p:nvSpPr>
        <p:spPr>
          <a:xfrm rot="2797951">
            <a:off x="3102698" y="2334667"/>
            <a:ext cx="760467" cy="2615452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2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D08-2A0A-4C18-ACDE-7C55B36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scaffolding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FF8CF4-A605-42E7-8583-200A351FDE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61008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6A689-C9F4-438C-B91D-B71F88DCD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376919" y="3048661"/>
            <a:ext cx="277216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90F8-80A0-4F5C-9B84-AAD4304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24290-B731-4A91-B5C9-7133BBB8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533"/>
            <a:ext cx="11015133" cy="4275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 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ru-RU" dirty="0">
                <a:solidFill>
                  <a:srgbClr val="2E75B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9C83-A119-4B21-92C0-50E9DCB5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Контейнерная революция</a:t>
            </a:r>
            <a:endParaRPr lang="en-US" dirty="0"/>
          </a:p>
        </p:txBody>
      </p:sp>
      <p:pic>
        <p:nvPicPr>
          <p:cNvPr id="1028" name="Picture 4" descr="ÐºÐ¾Ð½ÑÐµÐ¹Ð½ÐµÑÐ¾Ð²Ð¾Ð·">
            <a:extLst>
              <a:ext uri="{FF2B5EF4-FFF2-40B4-BE49-F238E27FC236}">
                <a16:creationId xmlns:a16="http://schemas.microsoft.com/office/drawing/2014/main" id="{3E567F37-9C58-4E38-ABE0-64B286A704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17" y="2344151"/>
            <a:ext cx="5079365" cy="33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Ð°Ð»ÐºÐ¾Ð»ÑÐ¼ ÐÐ°ÐºÐ»Ð¸Ð½">
            <a:extLst>
              <a:ext uri="{FF2B5EF4-FFF2-40B4-BE49-F238E27FC236}">
                <a16:creationId xmlns:a16="http://schemas.microsoft.com/office/drawing/2014/main" id="{F4B36AB3-8D2D-4D2F-BB57-36FE971690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6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298850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12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45984"/>
            <a:ext cx="11262017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0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77946"/>
            <a:ext cx="1039471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3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4042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261241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5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8E9-F840-4C19-A6A2-FFC3DED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DA24-0147-47CE-AFE0-9A3DEC0FA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environment: Development</a:t>
            </a:r>
          </a:p>
          <a:p>
            <a:pPr marL="0" indent="0">
              <a:buNone/>
            </a:pPr>
            <a:r>
              <a:rPr lang="en-US" dirty="0"/>
              <a:t>Content root path: /app</a:t>
            </a:r>
          </a:p>
          <a:p>
            <a:pPr marL="0" indent="0">
              <a:buNone/>
            </a:pPr>
            <a:r>
              <a:rPr lang="en-US" dirty="0"/>
              <a:t>Now listening on: http://[::]:80</a:t>
            </a:r>
          </a:p>
          <a:p>
            <a:pPr marL="0" indent="0">
              <a:buNone/>
            </a:pPr>
            <a:r>
              <a:rPr lang="en-US" dirty="0"/>
              <a:t>Application started. Press </a:t>
            </a:r>
            <a:r>
              <a:rPr lang="en-US" dirty="0" err="1"/>
              <a:t>Ctrl+C</a:t>
            </a:r>
            <a:r>
              <a:rPr lang="en-US" dirty="0"/>
              <a:t> to shut down.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1E100D-F91A-4912-811F-9B329C830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4311500" cy="4675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EA169-4D6B-438C-ADCA-55D3EB11EE0D}"/>
              </a:ext>
            </a:extLst>
          </p:cNvPr>
          <p:cNvSpPr txBox="1"/>
          <p:nvPr/>
        </p:nvSpPr>
        <p:spPr>
          <a:xfrm>
            <a:off x="4602541" y="1092200"/>
            <a:ext cx="313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Откуда такой порт?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8FB1-7B18-438B-83FB-B3E71993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у нас в консоли?</a:t>
            </a:r>
            <a:r>
              <a:rPr lang="en-US" dirty="0"/>
              <a:t> &gt;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09ED2-D278-492A-8B40-143DF5B9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946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675CF6-70F1-49EA-A028-666DBEE15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92450"/>
              </p:ext>
            </p:extLst>
          </p:nvPr>
        </p:nvGraphicFramePr>
        <p:xfrm>
          <a:off x="838199" y="2777065"/>
          <a:ext cx="10515600" cy="175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92992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9836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2868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1155787"/>
                    </a:ext>
                  </a:extLst>
                </a:gridCol>
              </a:tblGrid>
              <a:tr h="876301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43991"/>
                  </a:ext>
                </a:extLst>
              </a:tr>
              <a:tr h="876301">
                <a:tc>
                  <a:txBody>
                    <a:bodyPr/>
                    <a:lstStyle/>
                    <a:p>
                      <a:r>
                        <a:rPr lang="en-US" dirty="0" err="1"/>
                        <a:t>webapplication:dev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"tail -f /dev/null"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0.0.0.0:32779-&gt;80/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stupefied_goldwasser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8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7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FBF-94F6-46E8-85D2-B5276C5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512B8-D021-4E2F-A926-F9C58765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58" y="1969821"/>
            <a:ext cx="10518442" cy="4017093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75F0A5D-9183-40B5-A6A0-A46C49D90E63}"/>
              </a:ext>
            </a:extLst>
          </p:cNvPr>
          <p:cNvSpPr/>
          <p:nvPr/>
        </p:nvSpPr>
        <p:spPr>
          <a:xfrm>
            <a:off x="635000" y="2192867"/>
            <a:ext cx="1566333" cy="618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0F51E-2247-447F-A97A-B54BE08F4DFE}"/>
              </a:ext>
            </a:extLst>
          </p:cNvPr>
          <p:cNvSpPr txBox="1"/>
          <p:nvPr/>
        </p:nvSpPr>
        <p:spPr>
          <a:xfrm>
            <a:off x="4631267" y="1367522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24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EBEEE-3E56-4120-997E-F447B1B8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еще раз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FC5C0-D6C4-49A3-819F-9E7F800B8B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4"/>
            <a:ext cx="3821445" cy="37877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DA5C-E7ED-4A1D-ABE4-19DB23C1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645" y="1825625"/>
            <a:ext cx="6694155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Pain #1: </a:t>
            </a:r>
            <a:r>
              <a:rPr lang="ru-RU" dirty="0">
                <a:solidFill>
                  <a:srgbClr val="FF0000"/>
                </a:solidFill>
              </a:rPr>
              <a:t>порт может меняться</a:t>
            </a:r>
          </a:p>
          <a:p>
            <a:r>
              <a:rPr lang="ru-RU" dirty="0"/>
              <a:t>В том числе и при </a:t>
            </a:r>
            <a:r>
              <a:rPr lang="en-US" dirty="0"/>
              <a:t>clean project</a:t>
            </a:r>
          </a:p>
          <a:p>
            <a:r>
              <a:rPr lang="ru-RU" dirty="0"/>
              <a:t>Счетчик сбрасывается при перезагрузке</a:t>
            </a:r>
          </a:p>
          <a:p>
            <a:r>
              <a:rPr lang="ru-RU" dirty="0"/>
              <a:t>При колизии происходит инкремент</a:t>
            </a:r>
          </a:p>
        </p:txBody>
      </p:sp>
    </p:spTree>
    <p:extLst>
      <p:ext uri="{BB962C8B-B14F-4D97-AF65-F5344CB8AC3E}">
        <p14:creationId xmlns:p14="http://schemas.microsoft.com/office/powerpoint/2010/main" val="40551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02879-3ECA-4579-941D-91F5E7C1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docker">
            <a:extLst>
              <a:ext uri="{FF2B5EF4-FFF2-40B4-BE49-F238E27FC236}">
                <a16:creationId xmlns:a16="http://schemas.microsoft.com/office/drawing/2014/main" id="{1B824784-FA3C-4AE4-8BE2-AFD8F80376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927" y="1825625"/>
            <a:ext cx="94981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73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482600" y="2142067"/>
            <a:ext cx="5418667" cy="301413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310C1-F2C7-4237-A802-6B2951C5AD47}"/>
              </a:ext>
            </a:extLst>
          </p:cNvPr>
          <p:cNvSpPr/>
          <p:nvPr/>
        </p:nvSpPr>
        <p:spPr>
          <a:xfrm>
            <a:off x="838200" y="1422738"/>
            <a:ext cx="9762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".\WebApplication\WebApplication\Dockerfile"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webapplication:dev</a:t>
            </a:r>
            <a:r>
              <a:rPr lang="en-US" dirty="0"/>
              <a:t> </a:t>
            </a:r>
          </a:p>
          <a:p>
            <a:r>
              <a:rPr lang="en-US" dirty="0"/>
              <a:t>        --target base  </a:t>
            </a:r>
          </a:p>
          <a:p>
            <a:r>
              <a:rPr lang="en-US" dirty="0"/>
              <a:t>        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1960462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3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50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AD0BA-DC27-4D3A-A34A-7E6B53AD7DB5}"/>
              </a:ext>
            </a:extLst>
          </p:cNvPr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Sending build context to Docker daemon  15.87kB</a:t>
            </a:r>
          </a:p>
          <a:p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r>
              <a:rPr lang="en-US" dirty="0"/>
              <a:t>---&gt; 41db56126a6d</a:t>
            </a:r>
          </a:p>
          <a:p>
            <a:r>
              <a:rPr lang="en-US" dirty="0"/>
              <a:t>Step 2/4 : WORKDIR /app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7e759ee3b751</a:t>
            </a:r>
          </a:p>
          <a:p>
            <a:r>
              <a:rPr lang="en-US" dirty="0"/>
              <a:t>Step 3/4 : EXPOSE 80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7038720edcae</a:t>
            </a:r>
          </a:p>
          <a:p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e4a97a881e70</a:t>
            </a:r>
          </a:p>
          <a:p>
            <a:r>
              <a:rPr lang="en-US" dirty="0"/>
              <a:t>Successfully built e4a97a881e70</a:t>
            </a:r>
          </a:p>
          <a:p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7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677333" y="5579533"/>
            <a:ext cx="10676467" cy="1253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365BC-468D-4DB2-A626-CBAC8E14EC53}"/>
              </a:ext>
            </a:extLst>
          </p:cNvPr>
          <p:cNvSpPr/>
          <p:nvPr/>
        </p:nvSpPr>
        <p:spPr>
          <a:xfrm>
            <a:off x="838200" y="3429000"/>
            <a:ext cx="1094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run -dt </a:t>
            </a:r>
          </a:p>
          <a:p>
            <a:r>
              <a:rPr lang="en-US" dirty="0"/>
              <a:t>        -v "C:\Users\...\vsdbg\vs2017u5:/remote_debugger:rw" </a:t>
            </a:r>
          </a:p>
          <a:p>
            <a:r>
              <a:rPr lang="en-US" dirty="0"/>
              <a:t>        -v “.\</a:t>
            </a:r>
            <a:r>
              <a:rPr lang="en-US" dirty="0" err="1"/>
              <a:t>WebApplication</a:t>
            </a:r>
            <a:r>
              <a:rPr lang="en-US" dirty="0"/>
              <a:t>\WebApplication:/app" </a:t>
            </a:r>
          </a:p>
          <a:p>
            <a:r>
              <a:rPr lang="en-US" dirty="0"/>
              <a:t>        -v "C:\Users\...\.nuget\packages\:/root/.nuget/fallbackpackages2" </a:t>
            </a:r>
          </a:p>
          <a:p>
            <a:r>
              <a:rPr lang="en-US" dirty="0"/>
              <a:t>       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</a:t>
            </a:r>
          </a:p>
          <a:p>
            <a:r>
              <a:rPr lang="en-US" dirty="0"/>
              <a:t>        -e "DOTNET_USE_POLLING_FILE_WATCHER=1" -e "ASPNETCORE_ENVIRONMENT=Development" </a:t>
            </a:r>
          </a:p>
          <a:p>
            <a:r>
              <a:rPr lang="en-US" dirty="0"/>
              <a:t>        -e "NUGET_PACKAGES=/root/.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85740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90DC-4B67-4281-80B0-DE39B37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Заглянем в контейнер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85E7-3534-4BD4-94E5-BAAB1783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container 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 -f /dev/null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remote_debugger</a:t>
            </a:r>
            <a:r>
              <a:rPr lang="en-US" dirty="0"/>
              <a:t>/</a:t>
            </a:r>
            <a:r>
              <a:rPr lang="en-US" dirty="0" err="1"/>
              <a:t>vsdbg</a:t>
            </a:r>
            <a:r>
              <a:rPr lang="en-US" dirty="0"/>
              <a:t> --interpreter=</a:t>
            </a:r>
            <a:r>
              <a:rPr lang="en-US" dirty="0" err="1"/>
              <a:t>vscode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/bin/dotnet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/fallbackpackages2 --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 bin/Debug/netcoreapp2.2/WebApplication.dll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83FC-5D6F-4FB5-BBC9-8FC44999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как же оно работает?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612E-A1F4-4248-A696-0FA1275B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</a:t>
            </a:r>
            <a:r>
              <a:rPr lang="ru-RU" dirty="0"/>
              <a:t>собирает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локально</a:t>
            </a:r>
          </a:p>
          <a:p>
            <a:r>
              <a:rPr lang="ru-RU" dirty="0"/>
              <a:t>В </a:t>
            </a:r>
            <a:r>
              <a:rPr lang="en-US" dirty="0"/>
              <a:t>docker image</a:t>
            </a:r>
            <a:r>
              <a:rPr lang="ru-RU" dirty="0"/>
              <a:t> вырезается все, кроме базового образа</a:t>
            </a:r>
          </a:p>
          <a:p>
            <a:r>
              <a:rPr lang="ru-RU" dirty="0"/>
              <a:t>Контейнер запускается 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 подключением </a:t>
            </a:r>
            <a:r>
              <a:rPr lang="en-US" dirty="0"/>
              <a:t>volumes </a:t>
            </a:r>
            <a:r>
              <a:rPr lang="ru-RU" dirty="0"/>
              <a:t>с собранными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и дополнительными библиотеками</a:t>
            </a:r>
          </a:p>
          <a:p>
            <a:pPr lvl="1"/>
            <a:r>
              <a:rPr lang="ru-RU" dirty="0"/>
              <a:t>Пустым </a:t>
            </a:r>
            <a:r>
              <a:rPr lang="en-US" dirty="0"/>
              <a:t>entry point</a:t>
            </a:r>
          </a:p>
          <a:p>
            <a:r>
              <a:rPr lang="ru-RU" dirty="0"/>
              <a:t>В запущенном контейнер с помощью </a:t>
            </a:r>
            <a:r>
              <a:rPr lang="en-US" dirty="0"/>
              <a:t>exec </a:t>
            </a:r>
            <a:r>
              <a:rPr lang="ru-RU" dirty="0"/>
              <a:t>запускается отладчик</a:t>
            </a:r>
            <a:r>
              <a:rPr lang="en-US" dirty="0"/>
              <a:t> </a:t>
            </a:r>
            <a:r>
              <a:rPr lang="en-US" dirty="0" err="1"/>
              <a:t>VsDbg</a:t>
            </a:r>
            <a:r>
              <a:rPr lang="en-US" dirty="0"/>
              <a:t>: </a:t>
            </a:r>
            <a:r>
              <a:rPr lang="en-US" dirty="0">
                <a:hlinkClick r:id="rId2" action="ppaction://hlinkfile"/>
              </a:rPr>
              <a:t>aka.ms/</a:t>
            </a:r>
            <a:r>
              <a:rPr lang="en-US" dirty="0" err="1">
                <a:hlinkClick r:id="rId2" action="ppaction://hlinkfile"/>
              </a:rPr>
              <a:t>getvsdbgsh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Pain #2: </a:t>
            </a:r>
            <a:r>
              <a:rPr lang="ru-RU" dirty="0">
                <a:solidFill>
                  <a:srgbClr val="FF0000"/>
                </a:solidFill>
              </a:rPr>
              <a:t>Ваши </a:t>
            </a:r>
            <a:r>
              <a:rPr lang="en-US" dirty="0" err="1">
                <a:solidFill>
                  <a:srgbClr val="FF0000"/>
                </a:solidFill>
              </a:rPr>
              <a:t>dockerized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приложения работают не идентично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4191E2B-29DE-4198-B53E-94A8651D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181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57FBBA6-ECBC-4AE9-BCE5-E0641D860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DF87FE-3E96-4F60-A6EC-D0012957E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8D395E9-1DF6-462B-8E91-965524241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F8D7024-A49A-4E72-B5D8-04924233D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E9A91ED-330E-4BCA-84D8-F120DDB7D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B53A239-398B-4FA1-B0AC-7E2B3FEFE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270D05A-5293-41E3-AD79-DBAF09C25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E0427A-77D0-4A81-BB06-F6F9F73A7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A0B9A18-C37D-446C-8F76-95E83EA16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4D39827-1868-4951-B7B7-47AC6341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416FAC-A64B-4619-9453-ABFA273DE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B1F6F6C-141F-4617-B8B2-AF9B25E56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931DDE-476E-43DC-955E-6F336B264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9FD2D-2289-4979-A21A-83EB905D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</a:t>
            </a:r>
            <a:r>
              <a:rPr lang="ru-RU" dirty="0"/>
              <a:t> Описание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0085F-0356-4569-BFCA-599C9AB9F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Накладная</a:t>
            </a:r>
          </a:p>
        </p:txBody>
      </p:sp>
      <p:pic>
        <p:nvPicPr>
          <p:cNvPr id="3074" name="Picture 2" descr="ÐÐ°ÑÑÐ¸Ð½ÐºÐ¸ Ð¿Ð¾ Ð·Ð°Ð¿ÑÐ¾ÑÑ Ð½Ð°ÐºÐ»Ð°Ð´Ð½Ð°Ñ Ð»Ð¾Ð³Ð¸ÑÑÐ¸ÐºÐ°">
            <a:extLst>
              <a:ext uri="{FF2B5EF4-FFF2-40B4-BE49-F238E27FC236}">
                <a16:creationId xmlns:a16="http://schemas.microsoft.com/office/drawing/2014/main" id="{4CC21DF6-4C0B-4ADE-8F0C-832BCACE99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521766"/>
            <a:ext cx="5157787" cy="364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91F5E183-A4E7-4D5D-9342-0D8909E63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E754C59-DC66-4EF5-8188-B3AC09CEF9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7579" y="2617479"/>
            <a:ext cx="4732430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существующий проект в </a:t>
            </a:r>
            <a:r>
              <a:rPr lang="en-US" dirty="0"/>
              <a:t>Solution</a:t>
            </a:r>
            <a:endParaRPr lang="ru-RU" dirty="0"/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D855F8-05C1-457A-A68B-CA01D731A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4524" y="2696187"/>
            <a:ext cx="287695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новый проект</a:t>
            </a:r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  <a:endParaRPr lang="en-US" dirty="0"/>
          </a:p>
          <a:p>
            <a:r>
              <a:rPr lang="en-US" dirty="0"/>
              <a:t>Success</a:t>
            </a:r>
            <a:endParaRPr lang="ru-RU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178B4E2-0A40-41F2-9C7C-A9C713ADD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690688"/>
            <a:ext cx="3827585" cy="3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6D2E7-07D1-465F-9705-48B606AE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38E0E-6815-4E16-9E9D-CD07FA7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06"/>
            <a:ext cx="11280112" cy="490359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ru-RU" dirty="0"/>
              <a:t> 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10/16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136094fbaed6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Skipping project "/</a:t>
            </a:r>
            <a:r>
              <a:rPr lang="en-US" dirty="0" err="1"/>
              <a:t>ExternalProject</a:t>
            </a:r>
            <a:r>
              <a:rPr lang="en-US" dirty="0"/>
              <a:t>/</a:t>
            </a:r>
            <a:r>
              <a:rPr lang="en-US" dirty="0" err="1"/>
              <a:t>ExternalProject.csproj</a:t>
            </a:r>
            <a:r>
              <a:rPr lang="en-US" dirty="0"/>
              <a:t>" because </a:t>
            </a:r>
            <a:r>
              <a:rPr lang="en-US" dirty="0">
                <a:highlight>
                  <a:srgbClr val="FFFF00"/>
                </a:highlight>
              </a:rPr>
              <a:t>it was not found.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Restore completed in 56.78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/share/dotnet/</a:t>
            </a:r>
            <a:r>
              <a:rPr lang="en-US" dirty="0" err="1"/>
              <a:t>sdk</a:t>
            </a:r>
            <a:r>
              <a:rPr lang="en-US" dirty="0"/>
              <a:t>/2.2.104/</a:t>
            </a:r>
            <a:r>
              <a:rPr lang="en-US" dirty="0" err="1"/>
              <a:t>Microsoft.Common.CurrentVersion.targets</a:t>
            </a:r>
            <a:r>
              <a:rPr lang="en-US" dirty="0"/>
              <a:t>(1879,5): warning : The referenced project </a:t>
            </a:r>
            <a:r>
              <a:rPr lang="en-US" dirty="0">
                <a:highlight>
                  <a:srgbClr val="FFFF00"/>
                </a:highlight>
              </a:rPr>
              <a:t>'../../</a:t>
            </a:r>
            <a:r>
              <a:rPr lang="en-US" dirty="0" err="1">
                <a:highlight>
                  <a:srgbClr val="FFFF00"/>
                </a:highlight>
              </a:rPr>
              <a:t>ExternalProject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ExternalProject.csproj</a:t>
            </a:r>
            <a:r>
              <a:rPr lang="en-US" dirty="0"/>
              <a:t>' does not exist.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Startup.cs</a:t>
            </a:r>
            <a:r>
              <a:rPr lang="en-US" dirty="0"/>
              <a:t>(5,7): error CS0246: The type or namespace name '</a:t>
            </a:r>
            <a:r>
              <a:rPr lang="en-US" dirty="0" err="1"/>
              <a:t>ExternalProject</a:t>
            </a:r>
            <a:r>
              <a:rPr lang="en-US" dirty="0"/>
              <a:t>' could not be found (are you missing a using directive or an assembly reference?)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FAILED.</a:t>
            </a:r>
          </a:p>
        </p:txBody>
      </p:sp>
    </p:spTree>
    <p:extLst>
      <p:ext uri="{BB962C8B-B14F-4D97-AF65-F5344CB8AC3E}">
        <p14:creationId xmlns:p14="http://schemas.microsoft.com/office/powerpoint/2010/main" val="38973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03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6515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4624-2059-4F06-89D5-6A5BBE56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BB25-6861-43B0-98C0-30FB4A5B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projects</a:t>
            </a:r>
          </a:p>
          <a:p>
            <a:r>
              <a:rPr lang="en-US" dirty="0" err="1"/>
              <a:t>NuGet.config</a:t>
            </a:r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31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282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927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0241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1/17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4/17 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5/17 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6/17 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7/17 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9/17 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10/17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12/17 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17/17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9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D6627-E683-4E70-89AA-2F8B4AFAF6C0}"/>
              </a:ext>
            </a:extLst>
          </p:cNvPr>
          <p:cNvSpPr/>
          <p:nvPr/>
        </p:nvSpPr>
        <p:spPr>
          <a:xfrm>
            <a:off x="838199" y="1302336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“.\WebApplication\WebApplication\Dockerfile"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</a:t>
            </a:r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2770409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2/17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3/17</a:t>
            </a:r>
            <a:r>
              <a:rPr lang="en-US" dirty="0"/>
              <a:t>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4/17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5/17 </a:t>
            </a:r>
            <a:r>
              <a:rPr lang="en-US" dirty="0"/>
              <a:t>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6/17 </a:t>
            </a:r>
            <a:r>
              <a:rPr lang="en-US" dirty="0"/>
              <a:t>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7/17 </a:t>
            </a:r>
            <a:r>
              <a:rPr lang="en-US" dirty="0"/>
              <a:t>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8/17 </a:t>
            </a:r>
            <a:r>
              <a:rPr lang="en-US" dirty="0"/>
              <a:t>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9/17 </a:t>
            </a:r>
            <a:r>
              <a:rPr lang="en-US" dirty="0"/>
              <a:t>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10/17 </a:t>
            </a:r>
            <a:r>
              <a:rPr lang="en-US" dirty="0"/>
              <a:t>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11/17 </a:t>
            </a:r>
            <a:r>
              <a:rPr lang="en-US" dirty="0"/>
              <a:t>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12/17 </a:t>
            </a:r>
            <a:r>
              <a:rPr lang="en-US" dirty="0"/>
              <a:t>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13/17 </a:t>
            </a:r>
            <a:r>
              <a:rPr lang="en-US" dirty="0"/>
              <a:t>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14/17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15/17 </a:t>
            </a:r>
            <a:r>
              <a:rPr lang="en-US" dirty="0"/>
              <a:t>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16/17 </a:t>
            </a:r>
            <a:r>
              <a:rPr lang="en-US" dirty="0"/>
              <a:t>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17/17 </a:t>
            </a:r>
            <a:r>
              <a:rPr lang="en-US" dirty="0"/>
              <a:t>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70C1E-6E40-414B-B2C0-E019F06512F4}"/>
              </a:ext>
            </a:extLst>
          </p:cNvPr>
          <p:cNvSpPr/>
          <p:nvPr/>
        </p:nvSpPr>
        <p:spPr>
          <a:xfrm>
            <a:off x="397934" y="1896533"/>
            <a:ext cx="4622800" cy="4936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0145F9-97AD-402D-A001-418D3D695D74}"/>
              </a:ext>
            </a:extLst>
          </p:cNvPr>
          <p:cNvSpPr/>
          <p:nvPr/>
        </p:nvSpPr>
        <p:spPr>
          <a:xfrm>
            <a:off x="5833533" y="1240897"/>
            <a:ext cx="5604933" cy="411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BC89F-75D4-42C3-803C-225F274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</a:t>
            </a:r>
            <a:r>
              <a:rPr lang="ru-RU" dirty="0"/>
              <a:t> Упаковка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828FE0-E6E7-41B9-A432-9639B2E29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Погрузка товара</a:t>
            </a:r>
          </a:p>
        </p:txBody>
      </p:sp>
      <p:pic>
        <p:nvPicPr>
          <p:cNvPr id="4098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9B557DDA-AADB-4862-A85C-2601364DA8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5194" y="342344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733E2C5A-895B-4CED-94C8-55F29C7AC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Docker Image</a:t>
            </a:r>
            <a:endParaRPr lang="ru-RU" dirty="0"/>
          </a:p>
        </p:txBody>
      </p:sp>
      <p:pic>
        <p:nvPicPr>
          <p:cNvPr id="4100" name="Picture 4" descr="ÐÐ°ÑÑÐ¸Ð½ÐºÐ¸ Ð¿Ð¾ Ð·Ð°Ð¿ÑÐ¾ÑÑ docker image">
            <a:extLst>
              <a:ext uri="{FF2B5EF4-FFF2-40B4-BE49-F238E27FC236}">
                <a16:creationId xmlns:a16="http://schemas.microsoft.com/office/drawing/2014/main" id="{B2A96954-D580-4222-9733-2BCCFC9F373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3" y="2505075"/>
            <a:ext cx="5183188" cy="28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BAC3B-CC4B-4C13-B09A-E2DB98A43293}"/>
              </a:ext>
            </a:extLst>
          </p:cNvPr>
          <p:cNvSpPr/>
          <p:nvPr/>
        </p:nvSpPr>
        <p:spPr>
          <a:xfrm>
            <a:off x="3987799" y="3107264"/>
            <a:ext cx="7873275" cy="139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docker run -dt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-v "C:\Users\Aleksandr_Kugushev\vsdbg\vs2017u5:/remote_debugger:rw"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-e "ASPNETCORE_ENVIRONMENT=Development"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58528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8531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Microsoft.AspNetCore.Razor.Design</a:t>
            </a:r>
            <a:r>
              <a:rPr lang="en-US" dirty="0">
                <a:highlight>
                  <a:srgbClr val="FFFF00"/>
                </a:highlight>
              </a:rPr>
              <a:t>" Version="2.2.0" </a:t>
            </a:r>
            <a:r>
              <a:rPr lang="en-US" dirty="0" err="1">
                <a:highlight>
                  <a:srgbClr val="FFFF00"/>
                </a:highlight>
              </a:rPr>
              <a:t>PrivateAssets</a:t>
            </a:r>
            <a:r>
              <a:rPr lang="en-US" dirty="0">
                <a:highlight>
                  <a:srgbClr val="FFFF00"/>
                </a:highlight>
              </a:rPr>
              <a:t>="All"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Microsoft.VisualStudio.Azure.Containers.Tools.Targets</a:t>
            </a:r>
            <a:r>
              <a:rPr lang="en-US" dirty="0">
                <a:highlight>
                  <a:srgbClr val="FFFF00"/>
                </a:highlight>
              </a:rPr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1713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  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 err="1">
                <a:highlight>
                  <a:srgbClr val="FFFF00"/>
                </a:highlight>
              </a:rPr>
              <a:t>RenamedWebApplication</a:t>
            </a:r>
            <a:r>
              <a:rPr lang="en-US" dirty="0">
                <a:highlight>
                  <a:srgbClr val="FFFF00"/>
                </a:highlight>
              </a:rPr>
              <a:t>&lt;/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3832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en-US" dirty="0"/>
              <a:t> -t test 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Success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run -it -p 4242:80 test</a:t>
            </a:r>
          </a:p>
          <a:p>
            <a:pPr marL="0" indent="0">
              <a:buNone/>
            </a:pPr>
            <a:r>
              <a:rPr lang="en-US" dirty="0"/>
              <a:t>Did you mean to run dotnet SDK commands? Please install dotnet SDK from: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http://go.microsoft.com/fwlink/?LinkID=798306&amp;clcid=0x409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1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29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pPr marL="0" indent="0">
              <a:buNone/>
            </a:pPr>
            <a:r>
              <a:rPr lang="en-US" dirty="0"/>
              <a:t>IMAGE            COMMAND 			STATUS</a:t>
            </a:r>
          </a:p>
          <a:p>
            <a:pPr marL="0" indent="0">
              <a:buNone/>
            </a:pPr>
            <a:r>
              <a:rPr lang="en-US" dirty="0"/>
              <a:t>test                 "dotnet </a:t>
            </a:r>
            <a:r>
              <a:rPr lang="en-US" dirty="0" err="1"/>
              <a:t>WebApplicati</a:t>
            </a:r>
            <a:r>
              <a:rPr lang="en-US" dirty="0"/>
              <a:t>…“		Exited (145) 6 seconds ago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75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5DB804-D02A-458A-9592-9440C75B2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bin\Release\netcoreapp2.2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92A1-91AC-48BD-83E3-F33DCA6A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93925"/>
            <a:ext cx="5157787" cy="3295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RenamedWebApplication.dll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D3FF8-3C75-446F-8DEC-4BC49CE8D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7609" y="1681163"/>
            <a:ext cx="5617779" cy="823912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8BAF18-1621-4462-BCA1-E99532A1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7609" y="3006726"/>
            <a:ext cx="6454391" cy="318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"WebApplication.dll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71851-3AE0-42CA-B856-6F74D004837B}"/>
              </a:ext>
            </a:extLst>
          </p:cNvPr>
          <p:cNvSpPr txBox="1"/>
          <p:nvPr/>
        </p:nvSpPr>
        <p:spPr>
          <a:xfrm>
            <a:off x="945903" y="4018574"/>
            <a:ext cx="1010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Pain #3:</a:t>
            </a:r>
            <a:r>
              <a:rPr lang="ru-RU" sz="2800" dirty="0">
                <a:solidFill>
                  <a:srgbClr val="FF0000"/>
                </a:solidFill>
              </a:rPr>
              <a:t> При переименовании необходимо исправлять </a:t>
            </a:r>
            <a:r>
              <a:rPr lang="en-US" sz="2800" dirty="0" err="1">
                <a:solidFill>
                  <a:srgbClr val="FF0000"/>
                </a:solidFill>
              </a:rPr>
              <a:t>Dockerfile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071445-1569-41B0-8630-EC772C6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Использование </a:t>
            </a:r>
            <a:r>
              <a:rPr lang="en-US" dirty="0"/>
              <a:t>docker-compose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8517E9-E1B7-483D-8E5E-A7FC738A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4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8653-004F-4121-81C8-5C616474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#1: </a:t>
            </a:r>
            <a:r>
              <a:rPr lang="ru-RU" dirty="0"/>
              <a:t>Деплой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61C-A341-40D0-BEEF-8355B523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76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63B-89AD-4B2C-BAE5-083DEB66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</a:t>
            </a:r>
            <a:r>
              <a:rPr lang="ru-RU" dirty="0"/>
              <a:t>2</a:t>
            </a:r>
            <a:r>
              <a:rPr lang="en-US" dirty="0"/>
              <a:t>:</a:t>
            </a:r>
            <a:r>
              <a:rPr lang="ru-RU"/>
              <a:t> Интеграционные тесты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AA20-5497-492F-8610-4D344EDC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6D5FF-19EA-4BBD-865E-0893D05C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ru-RU" dirty="0"/>
              <a:t>Формирование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FA1817-BDDA-4774-B255-FB0E4C248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TEU </a:t>
            </a:r>
            <a:r>
              <a:rPr lang="ru-RU" dirty="0"/>
              <a:t>Контейнер</a:t>
            </a:r>
          </a:p>
        </p:txBody>
      </p:sp>
      <p:pic>
        <p:nvPicPr>
          <p:cNvPr id="5124" name="Picture 4" descr="ÐÐ°ÑÑÐ¸Ð½ÐºÐ¸ Ð¿Ð¾ Ð·Ð°Ð¿ÑÐ¾ÑÑ ÐºÐ¾Ð½ÑÐµÐ¹Ð½ÐµÑ">
            <a:extLst>
              <a:ext uri="{FF2B5EF4-FFF2-40B4-BE49-F238E27FC236}">
                <a16:creationId xmlns:a16="http://schemas.microsoft.com/office/drawing/2014/main" id="{85C9E372-67DD-4E04-B2B8-FDE2A21F3A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2810039"/>
            <a:ext cx="5157787" cy="307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1135BEC8-8C80-4899-A2F3-5611C3A87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Docker Container</a:t>
            </a:r>
            <a:endParaRPr lang="ru-RU" dirty="0"/>
          </a:p>
        </p:txBody>
      </p:sp>
      <p:pic>
        <p:nvPicPr>
          <p:cNvPr id="5122" name="Picture 2" descr="ÐÐ°ÑÑÐ¸Ð½ÐºÐ¸ Ð¿Ð¾ Ð·Ð°Ð¿ÑÐ¾ÑÑ docker container">
            <a:extLst>
              <a:ext uri="{FF2B5EF4-FFF2-40B4-BE49-F238E27FC236}">
                <a16:creationId xmlns:a16="http://schemas.microsoft.com/office/drawing/2014/main" id="{15146954-B2B1-45CF-9D22-5AF2E43DA7E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05075"/>
            <a:ext cx="491278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9380-0C25-490A-9691-21D0FCE7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ru-RU" dirty="0"/>
              <a:t>Отправка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F81C23-B60E-4ABE-B41C-89E7A62C4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Контейнеровоз</a:t>
            </a:r>
          </a:p>
        </p:txBody>
      </p:sp>
      <p:pic>
        <p:nvPicPr>
          <p:cNvPr id="7170" name="Picture 2" descr="ÐÐ°ÑÑÐ¸Ð½ÐºÐ¸ Ð¿Ð¾ Ð·Ð°Ð¿ÑÐ¾ÑÑ Ð¼Ð¾ÑÑÐºÐ¸Ðµ ÑÑÐ´Ð° Ð´Ð¾ ÐºÐ¾Ð½ÑÐµÐ¹Ð½ÐµÑÐ¾Ð²">
            <a:extLst>
              <a:ext uri="{FF2B5EF4-FFF2-40B4-BE49-F238E27FC236}">
                <a16:creationId xmlns:a16="http://schemas.microsoft.com/office/drawing/2014/main" id="{021438BE-98A1-4FAA-A81B-3100C35E07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2642076"/>
            <a:ext cx="5157787" cy="3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94E769E-3E04-4916-8670-71A0A9FC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Docker Daemon</a:t>
            </a:r>
            <a:endParaRPr lang="ru-RU" dirty="0"/>
          </a:p>
        </p:txBody>
      </p:sp>
      <p:pic>
        <p:nvPicPr>
          <p:cNvPr id="7172" name="Picture 4" descr="ÐÐ°ÑÑÐ¸Ð½ÐºÐ¸ Ð¿Ð¾ Ð·Ð°Ð¿ÑÐ¾ÑÑ docker daemon">
            <a:extLst>
              <a:ext uri="{FF2B5EF4-FFF2-40B4-BE49-F238E27FC236}">
                <a16:creationId xmlns:a16="http://schemas.microsoft.com/office/drawing/2014/main" id="{FE671370-26C6-4D1F-9B21-29BA264DF6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64290"/>
            <a:ext cx="5183188" cy="35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36C-B431-472A-80A7-D1EE1AA0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</p:txBody>
      </p:sp>
      <p:pic>
        <p:nvPicPr>
          <p:cNvPr id="6146" name="Picture 2" descr="ÐÐ°ÑÑÐ¸Ð½ÐºÐ¸ Ð¿Ð¾ Ð·Ð°Ð¿ÑÐ¾ÑÑ linux">
            <a:extLst>
              <a:ext uri="{FF2B5EF4-FFF2-40B4-BE49-F238E27FC236}">
                <a16:creationId xmlns:a16="http://schemas.microsoft.com/office/drawing/2014/main" id="{7A06D36E-72D0-409D-9E55-53DB05C6EF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87" y="1543104"/>
            <a:ext cx="4078226" cy="480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F977D-2C85-48D4-B411-7AC5A22D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7B187F0-CA29-4309-A015-A8EF399C0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849" y="1825625"/>
            <a:ext cx="6314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28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92BC5A"/>
      </a:accent1>
      <a:accent2>
        <a:srgbClr val="F1C0C4"/>
      </a:accent2>
      <a:accent3>
        <a:srgbClr val="A5B14D"/>
      </a:accent3>
      <a:accent4>
        <a:srgbClr val="E7CDAA"/>
      </a:accent4>
      <a:accent5>
        <a:srgbClr val="B25861"/>
      </a:accent5>
      <a:accent6>
        <a:srgbClr val="00B050"/>
      </a:accent6>
      <a:hlink>
        <a:srgbClr val="C6463D"/>
      </a:hlink>
      <a:folHlink>
        <a:srgbClr val="FDAB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0BEF321-F5E3-4F50-B05A-26138DCBB2E7}" vid="{95FE50B4-1C45-4E62-8D05-09C0129D1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83</TotalTime>
  <Words>6885</Words>
  <Application>Microsoft Office PowerPoint</Application>
  <PresentationFormat>Широкоэкранный</PresentationFormat>
  <Paragraphs>876</Paragraphs>
  <Slides>59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Wingdings</vt:lpstr>
      <vt:lpstr>Theme</vt:lpstr>
      <vt:lpstr>Visual Studio + Docker = PainLove</vt:lpstr>
      <vt:lpstr>Контейнерная революция</vt:lpstr>
      <vt:lpstr>Docker</vt:lpstr>
      <vt:lpstr>Workflow: Описание</vt:lpstr>
      <vt:lpstr>Workflow: Упаковка</vt:lpstr>
      <vt:lpstr>Workflow: Формирование</vt:lpstr>
      <vt:lpstr>Workflow: Отправка</vt:lpstr>
      <vt:lpstr>Docker for Windows</vt:lpstr>
      <vt:lpstr>Docker for Windows</vt:lpstr>
      <vt:lpstr>Hyper-V</vt:lpstr>
      <vt:lpstr>Shared file system</vt:lpstr>
      <vt:lpstr>Презентация PowerPoint</vt:lpstr>
      <vt:lpstr>Презентация PowerPoint</vt:lpstr>
      <vt:lpstr>Docker + Visual Studio</vt:lpstr>
      <vt:lpstr>Зачем Docker + Visual Studio?</vt:lpstr>
      <vt:lpstr>Презентация PowerPoint</vt:lpstr>
      <vt:lpstr>Результат scaffolding</vt:lpstr>
      <vt:lpstr>launchSettings.json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Запустим</vt:lpstr>
      <vt:lpstr>Что же у нас в консоли? &gt; docker ps -a</vt:lpstr>
      <vt:lpstr>Содержимое</vt:lpstr>
      <vt:lpstr>Запускаем еще раз</vt:lpstr>
      <vt:lpstr>Output window: Build</vt:lpstr>
      <vt:lpstr>Output window: Build</vt:lpstr>
      <vt:lpstr>Dockerfile</vt:lpstr>
      <vt:lpstr>Dockerfile</vt:lpstr>
      <vt:lpstr>Output window: Build</vt:lpstr>
      <vt:lpstr>Output window: Build</vt:lpstr>
      <vt:lpstr>Output window: Build</vt:lpstr>
      <vt:lpstr>Заглянем в контейнер</vt:lpstr>
      <vt:lpstr>Так как же оно работает?</vt:lpstr>
      <vt:lpstr>Проблема с Add Existing Project</vt:lpstr>
      <vt:lpstr>Проблема с Add Existing Project</vt:lpstr>
      <vt:lpstr>Проблема с Add Existing Project</vt:lpstr>
      <vt:lpstr>Проблема с Add Existing Project</vt:lpstr>
      <vt:lpstr>Помните про контекст</vt:lpstr>
      <vt:lpstr>Помните про контекст</vt:lpstr>
      <vt:lpstr>Помните про контекст</vt:lpstr>
      <vt:lpstr>Помните про контекст</vt:lpstr>
      <vt:lpstr>А как же Release?</vt:lpstr>
      <vt:lpstr>А как же Release?</vt:lpstr>
      <vt:lpstr>А как же Release?</vt:lpstr>
      <vt:lpstr>А как же Release?</vt:lpstr>
      <vt:lpstr>Изучим .csproj файл</vt:lpstr>
      <vt:lpstr>Изучим .csproj файл</vt:lpstr>
      <vt:lpstr>Изучим .csproj файл</vt:lpstr>
      <vt:lpstr>Проблема AssemblyName</vt:lpstr>
      <vt:lpstr>Проблема AssemblyName</vt:lpstr>
      <vt:lpstr>Проблема AssemblyName</vt:lpstr>
      <vt:lpstr>TODO: Использование docker-compose</vt:lpstr>
      <vt:lpstr>Use Case #1: Деплой</vt:lpstr>
      <vt:lpstr>Use Case #2: Интеграционные тесты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+ Docker = PainLove</dc:title>
  <dc:creator>Aleksandr Kugushev</dc:creator>
  <cp:lastModifiedBy>Aleksandr Kugushev</cp:lastModifiedBy>
  <cp:revision>25</cp:revision>
  <dcterms:created xsi:type="dcterms:W3CDTF">2019-03-23T15:06:52Z</dcterms:created>
  <dcterms:modified xsi:type="dcterms:W3CDTF">2019-03-24T18:01:26Z</dcterms:modified>
</cp:coreProperties>
</file>