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7" r:id="rId10"/>
    <p:sldId id="268" r:id="rId11"/>
    <p:sldId id="270" r:id="rId12"/>
    <p:sldId id="305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4" r:id="rId31"/>
    <p:sldId id="288" r:id="rId32"/>
    <p:sldId id="289" r:id="rId33"/>
    <p:sldId id="304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7" r:id="rId42"/>
    <p:sldId id="299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C5639-6107-415D-99FA-66E193D7C64D}">
          <p14:sldIdLst>
            <p14:sldId id="256"/>
            <p14:sldId id="257"/>
          </p14:sldIdLst>
        </p14:section>
        <p14:section name="Вступление" id="{85321D67-FAAC-48CB-8548-15FCB611D268}">
          <p14:sldIdLst>
            <p14:sldId id="259"/>
            <p14:sldId id="260"/>
            <p14:sldId id="261"/>
            <p14:sldId id="262"/>
            <p14:sldId id="258"/>
            <p14:sldId id="263"/>
            <p14:sldId id="267"/>
            <p14:sldId id="268"/>
            <p14:sldId id="270"/>
          </p14:sldIdLst>
        </p14:section>
        <p14:section name="Чем занимается BE разработчик?" id="{8FD1D9FF-8E62-45A9-A408-AD7C1C9D222E}">
          <p14:sldIdLst>
            <p14:sldId id="305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</p14:sldIdLst>
        </p14:section>
        <p14:section name="Как выбрать язык программирования?" id="{10166A9D-757C-4425-90D3-C1C9C5E702BF}">
          <p14:sldIdLst>
            <p14:sldId id="283"/>
            <p14:sldId id="285"/>
            <p14:sldId id="286"/>
            <p14:sldId id="287"/>
            <p14:sldId id="284"/>
          </p14:sldIdLst>
        </p14:section>
        <p14:section name="Fullstack" id="{047BCB1D-FB02-43BA-AC0D-1D52EBD5F848}">
          <p14:sldIdLst>
            <p14:sldId id="288"/>
            <p14:sldId id="289"/>
            <p14:sldId id="304"/>
            <p14:sldId id="290"/>
            <p14:sldId id="291"/>
            <p14:sldId id="292"/>
            <p14:sldId id="293"/>
            <p14:sldId id="294"/>
            <p14:sldId id="295"/>
            <p14:sldId id="298"/>
            <p14:sldId id="297"/>
            <p14:sldId id="299"/>
            <p14:sldId id="301"/>
            <p14:sldId id="302"/>
          </p14:sldIdLst>
        </p14:section>
        <p14:section name="Заключение" id="{9635AF80-CDCE-44D2-9680-D3B10CFA5FE1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2BBB5-4D32-43E0-B5E3-D62A44CA25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DE7D17-4EF2-4748-9377-9AF4B56CF0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Front-end</a:t>
          </a:r>
        </a:p>
      </dgm:t>
    </dgm:pt>
    <dgm:pt modelId="{B5380992-940D-4AE1-AACE-64398172BA06}" type="parTrans" cxnId="{D1521616-9829-4213-8A47-9C58FA2DB5C9}">
      <dgm:prSet/>
      <dgm:spPr/>
      <dgm:t>
        <a:bodyPr/>
        <a:lstStyle/>
        <a:p>
          <a:endParaRPr lang="en-US"/>
        </a:p>
      </dgm:t>
    </dgm:pt>
    <dgm:pt modelId="{17EC4AAD-D3F5-4BBD-8F7E-17B3AB462998}" type="sibTrans" cxnId="{D1521616-9829-4213-8A47-9C58FA2DB5C9}">
      <dgm:prSet/>
      <dgm:spPr/>
      <dgm:t>
        <a:bodyPr/>
        <a:lstStyle/>
        <a:p>
          <a:endParaRPr lang="en-US"/>
        </a:p>
      </dgm:t>
    </dgm:pt>
    <dgm:pt modelId="{0F09A7BA-E32E-4DCC-A9A3-2FB79CC8CE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Back-end</a:t>
          </a:r>
        </a:p>
      </dgm:t>
    </dgm:pt>
    <dgm:pt modelId="{87DB30AD-F79E-49F2-A729-4FC36F04151C}" type="parTrans" cxnId="{9C07A48E-B9B3-46D0-88F5-EC42BB227C58}">
      <dgm:prSet/>
      <dgm:spPr/>
      <dgm:t>
        <a:bodyPr/>
        <a:lstStyle/>
        <a:p>
          <a:endParaRPr lang="en-US"/>
        </a:p>
      </dgm:t>
    </dgm:pt>
    <dgm:pt modelId="{93D94945-BEAE-4046-8BC6-0E41D49966D2}" type="sibTrans" cxnId="{9C07A48E-B9B3-46D0-88F5-EC42BB227C58}">
      <dgm:prSet/>
      <dgm:spPr/>
      <dgm:t>
        <a:bodyPr/>
        <a:lstStyle/>
        <a:p>
          <a:endParaRPr lang="en-US"/>
        </a:p>
      </dgm:t>
    </dgm:pt>
    <dgm:pt modelId="{C89AB24F-1D19-46F1-A7AB-41B5754238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 Side</a:t>
          </a:r>
        </a:p>
      </dgm:t>
    </dgm:pt>
    <dgm:pt modelId="{65AAAE4A-F675-4363-8A59-54E838675BBA}" type="parTrans" cxnId="{DAB3888C-E1C9-462A-89F1-E7324BB3A6A6}">
      <dgm:prSet/>
      <dgm:spPr/>
      <dgm:t>
        <a:bodyPr/>
        <a:lstStyle/>
        <a:p>
          <a:endParaRPr lang="en-US"/>
        </a:p>
      </dgm:t>
    </dgm:pt>
    <dgm:pt modelId="{D2193A95-7B7D-4B69-B33D-1B336013F5DC}" type="sibTrans" cxnId="{DAB3888C-E1C9-462A-89F1-E7324BB3A6A6}">
      <dgm:prSet/>
      <dgm:spPr/>
      <dgm:t>
        <a:bodyPr/>
        <a:lstStyle/>
        <a:p>
          <a:endParaRPr lang="en-US"/>
        </a:p>
      </dgm:t>
    </dgm:pt>
    <dgm:pt modelId="{99F8D71C-C91A-4D2C-825B-FC8B7A7D265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</a:p>
      </dgm:t>
    </dgm:pt>
    <dgm:pt modelId="{BEE268E7-4726-4B68-BA2C-B8C38604F53D}" type="parTrans" cxnId="{331CECF9-7EFA-48D8-8E01-566884AD665D}">
      <dgm:prSet/>
      <dgm:spPr/>
      <dgm:t>
        <a:bodyPr/>
        <a:lstStyle/>
        <a:p>
          <a:endParaRPr lang="en-US"/>
        </a:p>
      </dgm:t>
    </dgm:pt>
    <dgm:pt modelId="{4E8628B5-2993-438A-98AE-0BA1DD743B0D}" type="sibTrans" cxnId="{331CECF9-7EFA-48D8-8E01-566884AD665D}">
      <dgm:prSet/>
      <dgm:spPr/>
      <dgm:t>
        <a:bodyPr/>
        <a:lstStyle/>
        <a:p>
          <a:endParaRPr lang="en-US"/>
        </a:p>
      </dgm:t>
    </dgm:pt>
    <dgm:pt modelId="{44CA65BA-0A01-4319-B22E-478717CA277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…</a:t>
          </a:r>
        </a:p>
      </dgm:t>
    </dgm:pt>
    <dgm:pt modelId="{F77DDE89-6664-44B3-917F-B22D6D2B95DD}" type="parTrans" cxnId="{FAC72B42-3E59-48AF-9BD3-AC680379C489}">
      <dgm:prSet/>
      <dgm:spPr/>
      <dgm:t>
        <a:bodyPr/>
        <a:lstStyle/>
        <a:p>
          <a:endParaRPr lang="en-US"/>
        </a:p>
      </dgm:t>
    </dgm:pt>
    <dgm:pt modelId="{8C849CC2-6ED4-4A01-AA48-51924D22B1F8}" type="sibTrans" cxnId="{FAC72B42-3E59-48AF-9BD3-AC680379C489}">
      <dgm:prSet/>
      <dgm:spPr/>
      <dgm:t>
        <a:bodyPr/>
        <a:lstStyle/>
        <a:p>
          <a:endParaRPr lang="en-US"/>
        </a:p>
      </dgm:t>
    </dgm:pt>
    <dgm:pt modelId="{D8436AF5-0A2B-463B-93CF-1B7279D073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...</a:t>
          </a:r>
        </a:p>
      </dgm:t>
    </dgm:pt>
    <dgm:pt modelId="{1AC4F5FC-1281-4072-9FC8-3A0A3B3E5BED}" type="sibTrans" cxnId="{34A37A03-4DD1-41DA-BEC9-D915E6CB0E09}">
      <dgm:prSet/>
      <dgm:spPr/>
      <dgm:t>
        <a:bodyPr/>
        <a:lstStyle/>
        <a:p>
          <a:endParaRPr lang="en-US"/>
        </a:p>
      </dgm:t>
    </dgm:pt>
    <dgm:pt modelId="{4A37E79E-F7C3-456F-8ED7-B3CC10043ABC}" type="parTrans" cxnId="{34A37A03-4DD1-41DA-BEC9-D915E6CB0E09}">
      <dgm:prSet/>
      <dgm:spPr/>
      <dgm:t>
        <a:bodyPr/>
        <a:lstStyle/>
        <a:p>
          <a:endParaRPr lang="en-US"/>
        </a:p>
      </dgm:t>
    </dgm:pt>
    <dgm:pt modelId="{B58200AC-23E8-400A-87DA-CA2F65E7F4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</a:t>
          </a:r>
        </a:p>
      </dgm:t>
    </dgm:pt>
    <dgm:pt modelId="{6B6FC5A5-08A2-4E69-871B-8E2B5703D2C9}" type="sibTrans" cxnId="{C476A566-4AAB-4511-9DB8-20947134F837}">
      <dgm:prSet/>
      <dgm:spPr/>
      <dgm:t>
        <a:bodyPr/>
        <a:lstStyle/>
        <a:p>
          <a:endParaRPr lang="en-US"/>
        </a:p>
      </dgm:t>
    </dgm:pt>
    <dgm:pt modelId="{EC500677-5A7D-4000-8653-326696EEFB01}" type="parTrans" cxnId="{C476A566-4AAB-4511-9DB8-20947134F837}">
      <dgm:prSet/>
      <dgm:spPr/>
      <dgm:t>
        <a:bodyPr/>
        <a:lstStyle/>
        <a:p>
          <a:endParaRPr lang="en-US"/>
        </a:p>
      </dgm:t>
    </dgm:pt>
    <dgm:pt modelId="{61558639-71C6-43FE-A567-E3FCA83D127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Site</a:t>
          </a:r>
        </a:p>
      </dgm:t>
    </dgm:pt>
    <dgm:pt modelId="{37684B58-77A6-4597-9C83-8601266DC11F}" type="sibTrans" cxnId="{B5456C5C-2957-4990-B83E-D4B54735CC31}">
      <dgm:prSet/>
      <dgm:spPr/>
      <dgm:t>
        <a:bodyPr/>
        <a:lstStyle/>
        <a:p>
          <a:endParaRPr lang="en-US"/>
        </a:p>
      </dgm:t>
    </dgm:pt>
    <dgm:pt modelId="{6B7FBFCD-A19A-46A2-BDB0-C1F8E94921B0}" type="parTrans" cxnId="{B5456C5C-2957-4990-B83E-D4B54735CC31}">
      <dgm:prSet/>
      <dgm:spPr/>
      <dgm:t>
        <a:bodyPr/>
        <a:lstStyle/>
        <a:p>
          <a:endParaRPr lang="en-US"/>
        </a:p>
      </dgm:t>
    </dgm:pt>
    <dgm:pt modelId="{720142D7-2B1B-4F8C-B6E8-3ACB68F889FE}" type="pres">
      <dgm:prSet presAssocID="{35F2BBB5-4D32-43E0-B5E3-D62A44CA25EF}" presName="root" presStyleCnt="0">
        <dgm:presLayoutVars>
          <dgm:dir/>
          <dgm:resizeHandles val="exact"/>
        </dgm:presLayoutVars>
      </dgm:prSet>
      <dgm:spPr/>
    </dgm:pt>
    <dgm:pt modelId="{7E0B4701-CB15-4197-A8CB-D5C050EA20D6}" type="pres">
      <dgm:prSet presAssocID="{2CDE7D17-4EF2-4748-9377-9AF4B56CF049}" presName="compNode" presStyleCnt="0"/>
      <dgm:spPr/>
    </dgm:pt>
    <dgm:pt modelId="{FBB7F9FE-5C45-4D7F-A767-3FBAC2A2C469}" type="pres">
      <dgm:prSet presAssocID="{2CDE7D17-4EF2-4748-9377-9AF4B56CF049}" presName="bgRect" presStyleLbl="bgShp" presStyleIdx="0" presStyleCnt="2"/>
      <dgm:spPr/>
    </dgm:pt>
    <dgm:pt modelId="{A95696CF-95BA-41B0-B4F3-C6A01B4C28EE}" type="pres">
      <dgm:prSet presAssocID="{2CDE7D17-4EF2-4748-9377-9AF4B56CF0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7766B0D-22DA-4C6A-944C-818FDA002D35}" type="pres">
      <dgm:prSet presAssocID="{2CDE7D17-4EF2-4748-9377-9AF4B56CF049}" presName="spaceRect" presStyleCnt="0"/>
      <dgm:spPr/>
    </dgm:pt>
    <dgm:pt modelId="{0B33EB96-B173-4DFF-A959-86C69E2608F6}" type="pres">
      <dgm:prSet presAssocID="{2CDE7D17-4EF2-4748-9377-9AF4B56CF049}" presName="parTx" presStyleLbl="revTx" presStyleIdx="0" presStyleCnt="4">
        <dgm:presLayoutVars>
          <dgm:chMax val="0"/>
          <dgm:chPref val="0"/>
        </dgm:presLayoutVars>
      </dgm:prSet>
      <dgm:spPr/>
    </dgm:pt>
    <dgm:pt modelId="{FBED6C61-36D7-4DC8-AB93-7AF51EDFAACC}" type="pres">
      <dgm:prSet presAssocID="{2CDE7D17-4EF2-4748-9377-9AF4B56CF049}" presName="desTx" presStyleLbl="revTx" presStyleIdx="1" presStyleCnt="4">
        <dgm:presLayoutVars/>
      </dgm:prSet>
      <dgm:spPr/>
    </dgm:pt>
    <dgm:pt modelId="{0A107C30-6310-4AD9-90EE-F70945B07422}" type="pres">
      <dgm:prSet presAssocID="{17EC4AAD-D3F5-4BBD-8F7E-17B3AB462998}" presName="sibTrans" presStyleCnt="0"/>
      <dgm:spPr/>
    </dgm:pt>
    <dgm:pt modelId="{5A193336-0806-45CA-8027-BAE626D78FC7}" type="pres">
      <dgm:prSet presAssocID="{0F09A7BA-E32E-4DCC-A9A3-2FB79CC8CE09}" presName="compNode" presStyleCnt="0"/>
      <dgm:spPr/>
    </dgm:pt>
    <dgm:pt modelId="{440F5407-6EC8-446A-81D0-852576EFD90A}" type="pres">
      <dgm:prSet presAssocID="{0F09A7BA-E32E-4DCC-A9A3-2FB79CC8CE09}" presName="bgRect" presStyleLbl="bgShp" presStyleIdx="1" presStyleCnt="2"/>
      <dgm:spPr/>
    </dgm:pt>
    <dgm:pt modelId="{F7809AF9-3241-4D59-8662-B2072947EF34}" type="pres">
      <dgm:prSet presAssocID="{0F09A7BA-E32E-4DCC-A9A3-2FB79CC8CE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8E4873-B684-4882-80D4-225A3B6EFD20}" type="pres">
      <dgm:prSet presAssocID="{0F09A7BA-E32E-4DCC-A9A3-2FB79CC8CE09}" presName="spaceRect" presStyleCnt="0"/>
      <dgm:spPr/>
    </dgm:pt>
    <dgm:pt modelId="{4BBDEBF3-0B68-4A2E-A949-6FB4B5049997}" type="pres">
      <dgm:prSet presAssocID="{0F09A7BA-E32E-4DCC-A9A3-2FB79CC8CE09}" presName="parTx" presStyleLbl="revTx" presStyleIdx="2" presStyleCnt="4">
        <dgm:presLayoutVars>
          <dgm:chMax val="0"/>
          <dgm:chPref val="0"/>
        </dgm:presLayoutVars>
      </dgm:prSet>
      <dgm:spPr/>
    </dgm:pt>
    <dgm:pt modelId="{1B049183-4C88-4560-8BE4-8943DB252825}" type="pres">
      <dgm:prSet presAssocID="{0F09A7BA-E32E-4DCC-A9A3-2FB79CC8CE09}" presName="desTx" presStyleLbl="revTx" presStyleIdx="3" presStyleCnt="4">
        <dgm:presLayoutVars/>
      </dgm:prSet>
      <dgm:spPr/>
    </dgm:pt>
  </dgm:ptLst>
  <dgm:cxnLst>
    <dgm:cxn modelId="{34A37A03-4DD1-41DA-BEC9-D915E6CB0E09}" srcId="{2CDE7D17-4EF2-4748-9377-9AF4B56CF049}" destId="{D8436AF5-0A2B-463B-93CF-1B7279D0738C}" srcOrd="2" destOrd="0" parTransId="{4A37E79E-F7C3-456F-8ED7-B3CC10043ABC}" sibTransId="{1AC4F5FC-1281-4072-9FC8-3A0A3B3E5BED}"/>
    <dgm:cxn modelId="{D1521616-9829-4213-8A47-9C58FA2DB5C9}" srcId="{35F2BBB5-4D32-43E0-B5E3-D62A44CA25EF}" destId="{2CDE7D17-4EF2-4748-9377-9AF4B56CF049}" srcOrd="0" destOrd="0" parTransId="{B5380992-940D-4AE1-AACE-64398172BA06}" sibTransId="{17EC4AAD-D3F5-4BBD-8F7E-17B3AB462998}"/>
    <dgm:cxn modelId="{64FE7219-F50E-4A18-86DA-834F1429A291}" type="presOf" srcId="{2CDE7D17-4EF2-4748-9377-9AF4B56CF049}" destId="{0B33EB96-B173-4DFF-A959-86C69E2608F6}" srcOrd="0" destOrd="0" presId="urn:microsoft.com/office/officeart/2018/2/layout/IconVerticalSolidList"/>
    <dgm:cxn modelId="{B00D461F-4890-4C35-B5DA-62A6DCF10A62}" type="presOf" srcId="{B58200AC-23E8-400A-87DA-CA2F65E7F463}" destId="{FBED6C61-36D7-4DC8-AB93-7AF51EDFAACC}" srcOrd="0" destOrd="1" presId="urn:microsoft.com/office/officeart/2018/2/layout/IconVerticalSolidList"/>
    <dgm:cxn modelId="{AECE653A-F656-4AB1-B6E4-F1CEB48E9BD1}" type="presOf" srcId="{35F2BBB5-4D32-43E0-B5E3-D62A44CA25EF}" destId="{720142D7-2B1B-4F8C-B6E8-3ACB68F889FE}" srcOrd="0" destOrd="0" presId="urn:microsoft.com/office/officeart/2018/2/layout/IconVerticalSolidList"/>
    <dgm:cxn modelId="{B5456C5C-2957-4990-B83E-D4B54735CC31}" srcId="{2CDE7D17-4EF2-4748-9377-9AF4B56CF049}" destId="{61558639-71C6-43FE-A567-E3FCA83D1274}" srcOrd="0" destOrd="0" parTransId="{6B7FBFCD-A19A-46A2-BDB0-C1F8E94921B0}" sibTransId="{37684B58-77A6-4597-9C83-8601266DC11F}"/>
    <dgm:cxn modelId="{FAC72B42-3E59-48AF-9BD3-AC680379C489}" srcId="{0F09A7BA-E32E-4DCC-A9A3-2FB79CC8CE09}" destId="{44CA65BA-0A01-4319-B22E-478717CA2779}" srcOrd="2" destOrd="0" parTransId="{F77DDE89-6664-44B3-917F-B22D6D2B95DD}" sibTransId="{8C849CC2-6ED4-4A01-AA48-51924D22B1F8}"/>
    <dgm:cxn modelId="{EF869546-1E73-4222-B477-208EEE2EF830}" type="presOf" srcId="{0F09A7BA-E32E-4DCC-A9A3-2FB79CC8CE09}" destId="{4BBDEBF3-0B68-4A2E-A949-6FB4B5049997}" srcOrd="0" destOrd="0" presId="urn:microsoft.com/office/officeart/2018/2/layout/IconVerticalSolidList"/>
    <dgm:cxn modelId="{C476A566-4AAB-4511-9DB8-20947134F837}" srcId="{2CDE7D17-4EF2-4748-9377-9AF4B56CF049}" destId="{B58200AC-23E8-400A-87DA-CA2F65E7F463}" srcOrd="1" destOrd="0" parTransId="{EC500677-5A7D-4000-8653-326696EEFB01}" sibTransId="{6B6FC5A5-08A2-4E69-871B-8E2B5703D2C9}"/>
    <dgm:cxn modelId="{BCC9D86B-8BA1-4426-A64F-915F57656CD1}" type="presOf" srcId="{44CA65BA-0A01-4319-B22E-478717CA2779}" destId="{1B049183-4C88-4560-8BE4-8943DB252825}" srcOrd="0" destOrd="2" presId="urn:microsoft.com/office/officeart/2018/2/layout/IconVerticalSolidList"/>
    <dgm:cxn modelId="{301A547B-821E-4829-B41B-60F8E2C4687F}" type="presOf" srcId="{61558639-71C6-43FE-A567-E3FCA83D1274}" destId="{FBED6C61-36D7-4DC8-AB93-7AF51EDFAACC}" srcOrd="0" destOrd="0" presId="urn:microsoft.com/office/officeart/2018/2/layout/IconVerticalSolidList"/>
    <dgm:cxn modelId="{DAB3888C-E1C9-462A-89F1-E7324BB3A6A6}" srcId="{0F09A7BA-E32E-4DCC-A9A3-2FB79CC8CE09}" destId="{C89AB24F-1D19-46F1-A7AB-41B5754238BA}" srcOrd="0" destOrd="0" parTransId="{65AAAE4A-F675-4363-8A59-54E838675BBA}" sibTransId="{D2193A95-7B7D-4B69-B33D-1B336013F5DC}"/>
    <dgm:cxn modelId="{9C07A48E-B9B3-46D0-88F5-EC42BB227C58}" srcId="{35F2BBB5-4D32-43E0-B5E3-D62A44CA25EF}" destId="{0F09A7BA-E32E-4DCC-A9A3-2FB79CC8CE09}" srcOrd="1" destOrd="0" parTransId="{87DB30AD-F79E-49F2-A729-4FC36F04151C}" sibTransId="{93D94945-BEAE-4046-8BC6-0E41D49966D2}"/>
    <dgm:cxn modelId="{32041194-2FF4-4D0C-9846-766FBF649634}" type="presOf" srcId="{C89AB24F-1D19-46F1-A7AB-41B5754238BA}" destId="{1B049183-4C88-4560-8BE4-8943DB252825}" srcOrd="0" destOrd="0" presId="urn:microsoft.com/office/officeart/2018/2/layout/IconVerticalSolidList"/>
    <dgm:cxn modelId="{D2E9B7C6-5FFE-4B43-B9CD-AE066989F535}" type="presOf" srcId="{99F8D71C-C91A-4D2C-825B-FC8B7A7D2657}" destId="{1B049183-4C88-4560-8BE4-8943DB252825}" srcOrd="0" destOrd="1" presId="urn:microsoft.com/office/officeart/2018/2/layout/IconVerticalSolidList"/>
    <dgm:cxn modelId="{2F885EDD-BE3E-404D-AA09-1C66868FBF85}" type="presOf" srcId="{D8436AF5-0A2B-463B-93CF-1B7279D0738C}" destId="{FBED6C61-36D7-4DC8-AB93-7AF51EDFAACC}" srcOrd="0" destOrd="2" presId="urn:microsoft.com/office/officeart/2018/2/layout/IconVerticalSolidList"/>
    <dgm:cxn modelId="{331CECF9-7EFA-48D8-8E01-566884AD665D}" srcId="{0F09A7BA-E32E-4DCC-A9A3-2FB79CC8CE09}" destId="{99F8D71C-C91A-4D2C-825B-FC8B7A7D2657}" srcOrd="1" destOrd="0" parTransId="{BEE268E7-4726-4B68-BA2C-B8C38604F53D}" sibTransId="{4E8628B5-2993-438A-98AE-0BA1DD743B0D}"/>
    <dgm:cxn modelId="{5002152F-44BD-414C-A423-8BBEC2ACA03D}" type="presParOf" srcId="{720142D7-2B1B-4F8C-B6E8-3ACB68F889FE}" destId="{7E0B4701-CB15-4197-A8CB-D5C050EA20D6}" srcOrd="0" destOrd="0" presId="urn:microsoft.com/office/officeart/2018/2/layout/IconVerticalSolidList"/>
    <dgm:cxn modelId="{F9DF7E1E-EF8F-4D6A-BECB-2DB1A2718EA0}" type="presParOf" srcId="{7E0B4701-CB15-4197-A8CB-D5C050EA20D6}" destId="{FBB7F9FE-5C45-4D7F-A767-3FBAC2A2C469}" srcOrd="0" destOrd="0" presId="urn:microsoft.com/office/officeart/2018/2/layout/IconVerticalSolidList"/>
    <dgm:cxn modelId="{46E04485-4960-4D6F-87F8-AC6FF1621A65}" type="presParOf" srcId="{7E0B4701-CB15-4197-A8CB-D5C050EA20D6}" destId="{A95696CF-95BA-41B0-B4F3-C6A01B4C28EE}" srcOrd="1" destOrd="0" presId="urn:microsoft.com/office/officeart/2018/2/layout/IconVerticalSolidList"/>
    <dgm:cxn modelId="{210BE2B7-045E-4A9F-8006-06E65B093306}" type="presParOf" srcId="{7E0B4701-CB15-4197-A8CB-D5C050EA20D6}" destId="{F7766B0D-22DA-4C6A-944C-818FDA002D35}" srcOrd="2" destOrd="0" presId="urn:microsoft.com/office/officeart/2018/2/layout/IconVerticalSolidList"/>
    <dgm:cxn modelId="{1524EFC1-B5F8-4E40-B16F-4D1C99767C6C}" type="presParOf" srcId="{7E0B4701-CB15-4197-A8CB-D5C050EA20D6}" destId="{0B33EB96-B173-4DFF-A959-86C69E2608F6}" srcOrd="3" destOrd="0" presId="urn:microsoft.com/office/officeart/2018/2/layout/IconVerticalSolidList"/>
    <dgm:cxn modelId="{17B40F19-1E7D-49C5-A5B4-F4ED129209B5}" type="presParOf" srcId="{7E0B4701-CB15-4197-A8CB-D5C050EA20D6}" destId="{FBED6C61-36D7-4DC8-AB93-7AF51EDFAACC}" srcOrd="4" destOrd="0" presId="urn:microsoft.com/office/officeart/2018/2/layout/IconVerticalSolidList"/>
    <dgm:cxn modelId="{3C7D7FC8-CFBD-44A1-8C0D-4052E45363DA}" type="presParOf" srcId="{720142D7-2B1B-4F8C-B6E8-3ACB68F889FE}" destId="{0A107C30-6310-4AD9-90EE-F70945B07422}" srcOrd="1" destOrd="0" presId="urn:microsoft.com/office/officeart/2018/2/layout/IconVerticalSolidList"/>
    <dgm:cxn modelId="{84D7A9DF-BABF-4A61-AB8A-82A92F5BB66D}" type="presParOf" srcId="{720142D7-2B1B-4F8C-B6E8-3ACB68F889FE}" destId="{5A193336-0806-45CA-8027-BAE626D78FC7}" srcOrd="2" destOrd="0" presId="urn:microsoft.com/office/officeart/2018/2/layout/IconVerticalSolidList"/>
    <dgm:cxn modelId="{EAA499B8-6DAB-472D-BEB5-52CFB160A9D0}" type="presParOf" srcId="{5A193336-0806-45CA-8027-BAE626D78FC7}" destId="{440F5407-6EC8-446A-81D0-852576EFD90A}" srcOrd="0" destOrd="0" presId="urn:microsoft.com/office/officeart/2018/2/layout/IconVerticalSolidList"/>
    <dgm:cxn modelId="{E35072BC-61EC-45FC-9CDB-2766B06088F1}" type="presParOf" srcId="{5A193336-0806-45CA-8027-BAE626D78FC7}" destId="{F7809AF9-3241-4D59-8662-B2072947EF34}" srcOrd="1" destOrd="0" presId="urn:microsoft.com/office/officeart/2018/2/layout/IconVerticalSolidList"/>
    <dgm:cxn modelId="{A01A70D7-BF05-4D07-A9CD-24780BA47281}" type="presParOf" srcId="{5A193336-0806-45CA-8027-BAE626D78FC7}" destId="{808E4873-B684-4882-80D4-225A3B6EFD20}" srcOrd="2" destOrd="0" presId="urn:microsoft.com/office/officeart/2018/2/layout/IconVerticalSolidList"/>
    <dgm:cxn modelId="{18071F14-536D-4529-9287-1E7B3130F82B}" type="presParOf" srcId="{5A193336-0806-45CA-8027-BAE626D78FC7}" destId="{4BBDEBF3-0B68-4A2E-A949-6FB4B5049997}" srcOrd="3" destOrd="0" presId="urn:microsoft.com/office/officeart/2018/2/layout/IconVerticalSolidList"/>
    <dgm:cxn modelId="{57B4B7D7-1F53-449E-A04E-7E3D16CFEC31}" type="presParOf" srcId="{5A193336-0806-45CA-8027-BAE626D78FC7}" destId="{1B049183-4C88-4560-8BE4-8943DB25282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4F4612B3-9B6C-4E1E-96E5-343FD64AD131}">
      <dgm:prSet phldrT="[Text]"/>
      <dgm:spPr/>
      <dgm:t>
        <a:bodyPr/>
        <a:lstStyle/>
        <a:p>
          <a:endParaRPr lang="en-US" dirty="0"/>
        </a:p>
      </dgm:t>
    </dgm:pt>
    <dgm:pt modelId="{7055BE95-07CC-4C12-83A8-65CDA9C92101}" type="parTrans" cxnId="{311B419F-27B4-4748-BB2F-C964D8EAC612}">
      <dgm:prSet/>
      <dgm:spPr/>
      <dgm:t>
        <a:bodyPr/>
        <a:lstStyle/>
        <a:p>
          <a:endParaRPr lang="en-US"/>
        </a:p>
      </dgm:t>
    </dgm:pt>
    <dgm:pt modelId="{DD3187BB-797B-4479-AB39-0DF19372199A}" type="sibTrans" cxnId="{311B419F-27B4-4748-BB2F-C964D8EAC612}">
      <dgm:prSet/>
      <dgm:spPr/>
      <dgm:t>
        <a:bodyPr/>
        <a:lstStyle/>
        <a:p>
          <a:endParaRPr lang="en-US"/>
        </a:p>
      </dgm:t>
    </dgm:pt>
    <dgm:pt modelId="{14274D5F-B93E-474F-A172-E58F263BD3DD}">
      <dgm:prSet phldrT="[Text]"/>
      <dgm:spPr/>
      <dgm:t>
        <a:bodyPr/>
        <a:lstStyle/>
        <a:p>
          <a:endParaRPr lang="en-US" dirty="0"/>
        </a:p>
      </dgm:t>
    </dgm:pt>
    <dgm:pt modelId="{F1260188-289B-47A3-9999-B2C4554102AB}" type="parTrans" cxnId="{F8CFF71C-0B19-4356-8BBF-B397473D1725}">
      <dgm:prSet/>
      <dgm:spPr/>
      <dgm:t>
        <a:bodyPr/>
        <a:lstStyle/>
        <a:p>
          <a:endParaRPr lang="en-US"/>
        </a:p>
      </dgm:t>
    </dgm:pt>
    <dgm:pt modelId="{38CF608D-C89D-48E1-B556-53CA65FC5B00}" type="sibTrans" cxnId="{F8CFF71C-0B19-4356-8BBF-B397473D1725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E2AF0000-C4D4-4DA0-A891-913E25F6D9F6}" type="pres">
      <dgm:prSet presAssocID="{12763C4F-07BE-416D-AF98-A73381669F83}" presName="balance_13" presStyleLbl="alignAccFollowNode1" presStyleIdx="3" presStyleCnt="4">
        <dgm:presLayoutVars>
          <dgm:bulletEnabled val="1"/>
        </dgm:presLayoutVars>
      </dgm:prSet>
      <dgm:spPr/>
    </dgm:pt>
    <dgm:pt modelId="{B4790921-20EE-48F1-8BE8-BB88EEB49B75}" type="pres">
      <dgm:prSet presAssocID="{12763C4F-07BE-416D-AF98-A73381669F83}" presName="right_13_1" presStyleLbl="node1" presStyleIdx="0" presStyleCnt="4">
        <dgm:presLayoutVars>
          <dgm:bulletEnabled val="1"/>
        </dgm:presLayoutVars>
      </dgm:prSet>
      <dgm:spPr/>
    </dgm:pt>
    <dgm:pt modelId="{07D6D127-5E72-4432-893E-E811846C3311}" type="pres">
      <dgm:prSet presAssocID="{12763C4F-07BE-416D-AF98-A73381669F83}" presName="right_13_2" presStyleLbl="node1" presStyleIdx="1" presStyleCnt="4">
        <dgm:presLayoutVars>
          <dgm:bulletEnabled val="1"/>
        </dgm:presLayoutVars>
      </dgm:prSet>
      <dgm:spPr/>
    </dgm:pt>
    <dgm:pt modelId="{F6593E54-1065-48B8-9E2A-EBD3AEDE60F5}" type="pres">
      <dgm:prSet presAssocID="{12763C4F-07BE-416D-AF98-A73381669F83}" presName="right_13_3" presStyleLbl="node1" presStyleIdx="2" presStyleCnt="4">
        <dgm:presLayoutVars>
          <dgm:bulletEnabled val="1"/>
        </dgm:presLayoutVars>
      </dgm:prSet>
      <dgm:spPr/>
    </dgm:pt>
    <dgm:pt modelId="{0FF41C41-C3D6-4FB9-BA3E-9F472B5435B5}" type="pres">
      <dgm:prSet presAssocID="{12763C4F-07BE-416D-AF98-A73381669F83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643BDF09-5E23-4E98-AB17-E66921ABC11E}" type="presOf" srcId="{F4C02011-55C3-4E6C-AAA1-6D7E2D5014F8}" destId="{0FF41C41-C3D6-4FB9-BA3E-9F472B5435B5}" srcOrd="0" destOrd="0" presId="urn:microsoft.com/office/officeart/2005/8/layout/balance1"/>
    <dgm:cxn modelId="{2C43E311-692B-40C0-9806-B94F11FBF36A}" type="presOf" srcId="{4F4612B3-9B6C-4E1E-96E5-343FD64AD131}" destId="{B4790921-20EE-48F1-8BE8-BB88EEB49B75}" srcOrd="0" destOrd="0" presId="urn:microsoft.com/office/officeart/2005/8/layout/balance1"/>
    <dgm:cxn modelId="{F8CFF71C-0B19-4356-8BBF-B397473D1725}" srcId="{F18845ED-50D1-4FC2-81EE-CA4E999B5C8D}" destId="{14274D5F-B93E-474F-A172-E58F263BD3DD}" srcOrd="1" destOrd="0" parTransId="{F1260188-289B-47A3-9999-B2C4554102AB}" sibTransId="{38CF608D-C89D-48E1-B556-53CA65FC5B00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AC619260-3FCD-4BE9-8369-D50760E91281}" type="presOf" srcId="{D93B04EC-E357-4A27-95D5-998A123CC502}" destId="{F6593E54-1065-48B8-9E2A-EBD3AEDE60F5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311B419F-27B4-4748-BB2F-C964D8EAC612}" srcId="{F18845ED-50D1-4FC2-81EE-CA4E999B5C8D}" destId="{4F4612B3-9B6C-4E1E-96E5-343FD64AD131}" srcOrd="0" destOrd="0" parTransId="{7055BE95-07CC-4C12-83A8-65CDA9C92101}" sibTransId="{DD3187BB-797B-4479-AB39-0DF19372199A}"/>
    <dgm:cxn modelId="{1958A8AB-C20B-46F1-A11D-0C1FA84CE148}" srcId="{F18845ED-50D1-4FC2-81EE-CA4E999B5C8D}" destId="{D93B04EC-E357-4A27-95D5-998A123CC502}" srcOrd="2" destOrd="0" parTransId="{1D6A6396-BB53-43C1-99EF-5A7CDC47DEFC}" sibTransId="{DE74F2FB-6048-43CD-B85E-4136E6A0CA39}"/>
    <dgm:cxn modelId="{775347B4-C8D5-43D6-8265-A8B0AB7581D7}" type="presOf" srcId="{14274D5F-B93E-474F-A172-E58F263BD3DD}" destId="{07D6D127-5E72-4432-893E-E811846C3311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B41DE741-7EE4-40C7-8244-730A240DBE3A}" type="presParOf" srcId="{044BCA2A-EF18-4C73-988B-7DBE8B179CCF}" destId="{E2AF0000-C4D4-4DA0-A891-913E25F6D9F6}" srcOrd="2" destOrd="0" presId="urn:microsoft.com/office/officeart/2005/8/layout/balance1"/>
    <dgm:cxn modelId="{0A7F6613-324E-42CF-B757-8A208FBFB104}" type="presParOf" srcId="{044BCA2A-EF18-4C73-988B-7DBE8B179CCF}" destId="{B4790921-20EE-48F1-8BE8-BB88EEB49B75}" srcOrd="3" destOrd="0" presId="urn:microsoft.com/office/officeart/2005/8/layout/balance1"/>
    <dgm:cxn modelId="{07D21BD1-4A6F-4CA3-BA78-B6BAC0AFD1CA}" type="presParOf" srcId="{044BCA2A-EF18-4C73-988B-7DBE8B179CCF}" destId="{07D6D127-5E72-4432-893E-E811846C3311}" srcOrd="4" destOrd="0" presId="urn:microsoft.com/office/officeart/2005/8/layout/balance1"/>
    <dgm:cxn modelId="{FF0B375B-E589-48B2-9383-50E445FCBDC6}" type="presParOf" srcId="{044BCA2A-EF18-4C73-988B-7DBE8B179CCF}" destId="{F6593E54-1065-48B8-9E2A-EBD3AEDE60F5}" srcOrd="5" destOrd="0" presId="urn:microsoft.com/office/officeart/2005/8/layout/balance1"/>
    <dgm:cxn modelId="{3EB2C3AF-ACA7-4712-9DF0-9B1F1FC74C52}" type="presParOf" srcId="{044BCA2A-EF18-4C73-988B-7DBE8B179CCF}" destId="{0FF41C41-C3D6-4FB9-BA3E-9F472B5435B5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ABCBF-0B05-48B8-B961-430BD8F5865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26C51-18D8-4158-992F-C9FE1E759193}">
      <dgm:prSet/>
      <dgm:spPr/>
      <dgm:t>
        <a:bodyPr/>
        <a:lstStyle/>
        <a:p>
          <a:r>
            <a:rPr lang="ru-RU"/>
            <a:t>Чем занимается </a:t>
          </a:r>
          <a:r>
            <a:rPr lang="en-US"/>
            <a:t>BE </a:t>
          </a:r>
          <a:r>
            <a:rPr lang="ru-RU"/>
            <a:t>разработчик?</a:t>
          </a:r>
          <a:endParaRPr lang="en-US"/>
        </a:p>
      </dgm:t>
    </dgm:pt>
    <dgm:pt modelId="{99DBED6A-682C-4284-A5AB-DFAC11B143D8}" type="parTrans" cxnId="{8511F1A6-EE7E-4358-B66B-155BC6F3B03D}">
      <dgm:prSet/>
      <dgm:spPr/>
      <dgm:t>
        <a:bodyPr/>
        <a:lstStyle/>
        <a:p>
          <a:endParaRPr lang="en-US"/>
        </a:p>
      </dgm:t>
    </dgm:pt>
    <dgm:pt modelId="{9EC917F5-5922-42FE-B9D0-D4F81ACA0153}" type="sibTrans" cxnId="{8511F1A6-EE7E-4358-B66B-155BC6F3B03D}">
      <dgm:prSet/>
      <dgm:spPr/>
      <dgm:t>
        <a:bodyPr/>
        <a:lstStyle/>
        <a:p>
          <a:endParaRPr lang="en-US"/>
        </a:p>
      </dgm:t>
    </dgm:pt>
    <dgm:pt modelId="{B5ECE85B-691D-49A4-9702-02CAD64E3255}">
      <dgm:prSet/>
      <dgm:spPr/>
      <dgm:t>
        <a:bodyPr/>
        <a:lstStyle/>
        <a:p>
          <a:r>
            <a:rPr lang="ru-RU"/>
            <a:t>Как выбрать язык программирования?</a:t>
          </a:r>
          <a:endParaRPr lang="en-US"/>
        </a:p>
      </dgm:t>
    </dgm:pt>
    <dgm:pt modelId="{06CAD511-038F-4A22-97C5-0AD0317D9C0D}" type="parTrans" cxnId="{96AA0FA7-366D-425A-BE55-DE67C4ACB5A9}">
      <dgm:prSet/>
      <dgm:spPr/>
      <dgm:t>
        <a:bodyPr/>
        <a:lstStyle/>
        <a:p>
          <a:endParaRPr lang="en-US"/>
        </a:p>
      </dgm:t>
    </dgm:pt>
    <dgm:pt modelId="{43C2DD0D-8DDB-47C7-B391-9A1BFDFA9B31}" type="sibTrans" cxnId="{96AA0FA7-366D-425A-BE55-DE67C4ACB5A9}">
      <dgm:prSet/>
      <dgm:spPr/>
      <dgm:t>
        <a:bodyPr/>
        <a:lstStyle/>
        <a:p>
          <a:endParaRPr lang="en-US"/>
        </a:p>
      </dgm:t>
    </dgm:pt>
    <dgm:pt modelId="{C9738134-FB89-425F-A97C-B3BDC48C1574}">
      <dgm:prSet/>
      <dgm:spPr/>
      <dgm:t>
        <a:bodyPr/>
        <a:lstStyle/>
        <a:p>
          <a:r>
            <a:rPr lang="en-US"/>
            <a:t>Fullstack – </a:t>
          </a:r>
          <a:r>
            <a:rPr lang="ru-RU"/>
            <a:t>миф или реальность?</a:t>
          </a:r>
          <a:endParaRPr lang="en-US"/>
        </a:p>
      </dgm:t>
    </dgm:pt>
    <dgm:pt modelId="{8BAB1905-BDE0-4C63-8F8A-58E43FB8D642}" type="parTrans" cxnId="{F7A8A222-7E07-45ED-BC09-53A44F17C821}">
      <dgm:prSet/>
      <dgm:spPr/>
      <dgm:t>
        <a:bodyPr/>
        <a:lstStyle/>
        <a:p>
          <a:endParaRPr lang="en-US"/>
        </a:p>
      </dgm:t>
    </dgm:pt>
    <dgm:pt modelId="{B6BBACB3-0E75-4BAC-854E-7D68F03BBBBB}" type="sibTrans" cxnId="{F7A8A222-7E07-45ED-BC09-53A44F17C821}">
      <dgm:prSet/>
      <dgm:spPr/>
      <dgm:t>
        <a:bodyPr/>
        <a:lstStyle/>
        <a:p>
          <a:endParaRPr lang="en-US"/>
        </a:p>
      </dgm:t>
    </dgm:pt>
    <dgm:pt modelId="{DB727B58-5E10-43A7-8399-903DBCB8E1C7}" type="pres">
      <dgm:prSet presAssocID="{A3FABCBF-0B05-48B8-B961-430BD8F58652}" presName="Name0" presStyleCnt="0">
        <dgm:presLayoutVars>
          <dgm:dir/>
          <dgm:animLvl val="lvl"/>
          <dgm:resizeHandles val="exact"/>
        </dgm:presLayoutVars>
      </dgm:prSet>
      <dgm:spPr/>
    </dgm:pt>
    <dgm:pt modelId="{CAB3A955-355B-4EEF-8F7F-FF10252F3E5B}" type="pres">
      <dgm:prSet presAssocID="{C9738134-FB89-425F-A97C-B3BDC48C1574}" presName="boxAndChildren" presStyleCnt="0"/>
      <dgm:spPr/>
    </dgm:pt>
    <dgm:pt modelId="{BECF22A5-31B9-4D6E-9516-122F545B6FD5}" type="pres">
      <dgm:prSet presAssocID="{C9738134-FB89-425F-A97C-B3BDC48C1574}" presName="parentTextBox" presStyleLbl="node1" presStyleIdx="0" presStyleCnt="3"/>
      <dgm:spPr/>
    </dgm:pt>
    <dgm:pt modelId="{71B626A2-1826-4610-B8A4-587A2BB8A8DA}" type="pres">
      <dgm:prSet presAssocID="{43C2DD0D-8DDB-47C7-B391-9A1BFDFA9B31}" presName="sp" presStyleCnt="0"/>
      <dgm:spPr/>
    </dgm:pt>
    <dgm:pt modelId="{4126D147-8609-4F8B-8902-F646F02823F1}" type="pres">
      <dgm:prSet presAssocID="{B5ECE85B-691D-49A4-9702-02CAD64E3255}" presName="arrowAndChildren" presStyleCnt="0"/>
      <dgm:spPr/>
    </dgm:pt>
    <dgm:pt modelId="{C5C21B61-6E38-479A-AA51-9AEFF5A04065}" type="pres">
      <dgm:prSet presAssocID="{B5ECE85B-691D-49A4-9702-02CAD64E3255}" presName="parentTextArrow" presStyleLbl="node1" presStyleIdx="1" presStyleCnt="3"/>
      <dgm:spPr/>
    </dgm:pt>
    <dgm:pt modelId="{3C1FA4F1-2834-4D48-BFFA-866E5D0A6820}" type="pres">
      <dgm:prSet presAssocID="{9EC917F5-5922-42FE-B9D0-D4F81ACA0153}" presName="sp" presStyleCnt="0"/>
      <dgm:spPr/>
    </dgm:pt>
    <dgm:pt modelId="{49CB840D-A5F2-4997-BCF2-DEFAA8FA4D71}" type="pres">
      <dgm:prSet presAssocID="{7AC26C51-18D8-4158-992F-C9FE1E759193}" presName="arrowAndChildren" presStyleCnt="0"/>
      <dgm:spPr/>
    </dgm:pt>
    <dgm:pt modelId="{8EACF682-F314-441C-B29F-729750B3EB93}" type="pres">
      <dgm:prSet presAssocID="{7AC26C51-18D8-4158-992F-C9FE1E759193}" presName="parentTextArrow" presStyleLbl="node1" presStyleIdx="2" presStyleCnt="3"/>
      <dgm:spPr/>
    </dgm:pt>
  </dgm:ptLst>
  <dgm:cxnLst>
    <dgm:cxn modelId="{D53D381C-DEF3-429F-9A02-90EFFB9CA318}" type="presOf" srcId="{B5ECE85B-691D-49A4-9702-02CAD64E3255}" destId="{C5C21B61-6E38-479A-AA51-9AEFF5A04065}" srcOrd="0" destOrd="0" presId="urn:microsoft.com/office/officeart/2005/8/layout/process4"/>
    <dgm:cxn modelId="{F7A8A222-7E07-45ED-BC09-53A44F17C821}" srcId="{A3FABCBF-0B05-48B8-B961-430BD8F58652}" destId="{C9738134-FB89-425F-A97C-B3BDC48C1574}" srcOrd="2" destOrd="0" parTransId="{8BAB1905-BDE0-4C63-8F8A-58E43FB8D642}" sibTransId="{B6BBACB3-0E75-4BAC-854E-7D68F03BBBBB}"/>
    <dgm:cxn modelId="{E15ABE7C-18DD-46AD-B7C1-6E6C605322FC}" type="presOf" srcId="{7AC26C51-18D8-4158-992F-C9FE1E759193}" destId="{8EACF682-F314-441C-B29F-729750B3EB93}" srcOrd="0" destOrd="0" presId="urn:microsoft.com/office/officeart/2005/8/layout/process4"/>
    <dgm:cxn modelId="{3065C497-3ED1-48E2-8A21-A659B45B7C31}" type="presOf" srcId="{C9738134-FB89-425F-A97C-B3BDC48C1574}" destId="{BECF22A5-31B9-4D6E-9516-122F545B6FD5}" srcOrd="0" destOrd="0" presId="urn:microsoft.com/office/officeart/2005/8/layout/process4"/>
    <dgm:cxn modelId="{8511F1A6-EE7E-4358-B66B-155BC6F3B03D}" srcId="{A3FABCBF-0B05-48B8-B961-430BD8F58652}" destId="{7AC26C51-18D8-4158-992F-C9FE1E759193}" srcOrd="0" destOrd="0" parTransId="{99DBED6A-682C-4284-A5AB-DFAC11B143D8}" sibTransId="{9EC917F5-5922-42FE-B9D0-D4F81ACA0153}"/>
    <dgm:cxn modelId="{96AA0FA7-366D-425A-BE55-DE67C4ACB5A9}" srcId="{A3FABCBF-0B05-48B8-B961-430BD8F58652}" destId="{B5ECE85B-691D-49A4-9702-02CAD64E3255}" srcOrd="1" destOrd="0" parTransId="{06CAD511-038F-4A22-97C5-0AD0317D9C0D}" sibTransId="{43C2DD0D-8DDB-47C7-B391-9A1BFDFA9B31}"/>
    <dgm:cxn modelId="{CB31B9C6-7E5B-41B8-85F6-BCA065A3F581}" type="presOf" srcId="{A3FABCBF-0B05-48B8-B961-430BD8F58652}" destId="{DB727B58-5E10-43A7-8399-903DBCB8E1C7}" srcOrd="0" destOrd="0" presId="urn:microsoft.com/office/officeart/2005/8/layout/process4"/>
    <dgm:cxn modelId="{67C291AF-9B48-469A-94A4-1BD4CF40AE8D}" type="presParOf" srcId="{DB727B58-5E10-43A7-8399-903DBCB8E1C7}" destId="{CAB3A955-355B-4EEF-8F7F-FF10252F3E5B}" srcOrd="0" destOrd="0" presId="urn:microsoft.com/office/officeart/2005/8/layout/process4"/>
    <dgm:cxn modelId="{0439D8BB-20BF-49B2-BF6B-A68A93F64850}" type="presParOf" srcId="{CAB3A955-355B-4EEF-8F7F-FF10252F3E5B}" destId="{BECF22A5-31B9-4D6E-9516-122F545B6FD5}" srcOrd="0" destOrd="0" presId="urn:microsoft.com/office/officeart/2005/8/layout/process4"/>
    <dgm:cxn modelId="{29A9E65D-3107-44AA-A881-75829263A43F}" type="presParOf" srcId="{DB727B58-5E10-43A7-8399-903DBCB8E1C7}" destId="{71B626A2-1826-4610-B8A4-587A2BB8A8DA}" srcOrd="1" destOrd="0" presId="urn:microsoft.com/office/officeart/2005/8/layout/process4"/>
    <dgm:cxn modelId="{F5B2B155-D290-400C-87D8-966802B3B82D}" type="presParOf" srcId="{DB727B58-5E10-43A7-8399-903DBCB8E1C7}" destId="{4126D147-8609-4F8B-8902-F646F02823F1}" srcOrd="2" destOrd="0" presId="urn:microsoft.com/office/officeart/2005/8/layout/process4"/>
    <dgm:cxn modelId="{1B3BFDA1-DFF5-484A-B61C-7B02311070C9}" type="presParOf" srcId="{4126D147-8609-4F8B-8902-F646F02823F1}" destId="{C5C21B61-6E38-479A-AA51-9AEFF5A04065}" srcOrd="0" destOrd="0" presId="urn:microsoft.com/office/officeart/2005/8/layout/process4"/>
    <dgm:cxn modelId="{41897DD5-88DF-470A-8074-B04D00601653}" type="presParOf" srcId="{DB727B58-5E10-43A7-8399-903DBCB8E1C7}" destId="{3C1FA4F1-2834-4D48-BFFA-866E5D0A6820}" srcOrd="3" destOrd="0" presId="urn:microsoft.com/office/officeart/2005/8/layout/process4"/>
    <dgm:cxn modelId="{94AE67E3-0667-4B23-84F2-0C93425AFCCB}" type="presParOf" srcId="{DB727B58-5E10-43A7-8399-903DBCB8E1C7}" destId="{49CB840D-A5F2-4997-BCF2-DEFAA8FA4D71}" srcOrd="4" destOrd="0" presId="urn:microsoft.com/office/officeart/2005/8/layout/process4"/>
    <dgm:cxn modelId="{1D2E3619-840C-493B-ADDB-38140E899D48}" type="presParOf" srcId="{49CB840D-A5F2-4997-BCF2-DEFAA8FA4D71}" destId="{8EACF682-F314-441C-B29F-729750B3EB9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FACE5-B516-450F-9790-88810F39292F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DFBDB1-C61C-404B-848A-5670A0E1C1AF}">
      <dgm:prSet/>
      <dgm:spPr/>
      <dgm:t>
        <a:bodyPr/>
        <a:lstStyle/>
        <a:p>
          <a:r>
            <a:rPr lang="ru-RU"/>
            <a:t>Обеспечить качество</a:t>
          </a:r>
          <a:endParaRPr lang="en-US"/>
        </a:p>
      </dgm:t>
    </dgm:pt>
    <dgm:pt modelId="{D37A97CA-937C-490A-8D6D-28BF22F09302}" type="parTrans" cxnId="{1B81D8A5-97D9-4B99-B197-86751B6BBDE0}">
      <dgm:prSet/>
      <dgm:spPr/>
      <dgm:t>
        <a:bodyPr/>
        <a:lstStyle/>
        <a:p>
          <a:endParaRPr lang="en-US"/>
        </a:p>
      </dgm:t>
    </dgm:pt>
    <dgm:pt modelId="{F8BE8B3B-CE19-4502-AA44-02EE41E980D1}" type="sibTrans" cxnId="{1B81D8A5-97D9-4B99-B197-86751B6BBDE0}">
      <dgm:prSet/>
      <dgm:spPr/>
      <dgm:t>
        <a:bodyPr/>
        <a:lstStyle/>
        <a:p>
          <a:endParaRPr lang="en-US"/>
        </a:p>
      </dgm:t>
    </dgm:pt>
    <dgm:pt modelId="{4EB37A1A-0F10-4D6C-88C4-DAC26CC10FE0}">
      <dgm:prSet/>
      <dgm:spPr/>
      <dgm:t>
        <a:bodyPr/>
        <a:lstStyle/>
        <a:p>
          <a:r>
            <a:rPr lang="ru-RU"/>
            <a:t>Знать бизнес</a:t>
          </a:r>
          <a:endParaRPr lang="en-US"/>
        </a:p>
      </dgm:t>
    </dgm:pt>
    <dgm:pt modelId="{F6FB426E-F139-4EC7-8603-52EF60B58E4B}" type="parTrans" cxnId="{5CEEBBCB-1594-43C3-90C5-68E115125464}">
      <dgm:prSet/>
      <dgm:spPr/>
      <dgm:t>
        <a:bodyPr/>
        <a:lstStyle/>
        <a:p>
          <a:endParaRPr lang="en-US"/>
        </a:p>
      </dgm:t>
    </dgm:pt>
    <dgm:pt modelId="{5394ABE8-4B77-4630-ACBE-15E79145C7E9}" type="sibTrans" cxnId="{5CEEBBCB-1594-43C3-90C5-68E115125464}">
      <dgm:prSet/>
      <dgm:spPr/>
      <dgm:t>
        <a:bodyPr/>
        <a:lstStyle/>
        <a:p>
          <a:endParaRPr lang="en-US"/>
        </a:p>
      </dgm:t>
    </dgm:pt>
    <dgm:pt modelId="{7BB6C0C6-5AEE-45AC-963E-BC692B7F8306}">
      <dgm:prSet/>
      <dgm:spPr/>
      <dgm:t>
        <a:bodyPr/>
        <a:lstStyle/>
        <a:p>
          <a:r>
            <a:rPr lang="ru-RU"/>
            <a:t>Помнить о зависимостях</a:t>
          </a:r>
          <a:endParaRPr lang="en-US"/>
        </a:p>
      </dgm:t>
    </dgm:pt>
    <dgm:pt modelId="{C74EA825-FDE8-4512-9D41-A2D57103732E}" type="parTrans" cxnId="{6AEEBA7E-D329-4147-8C22-FDEA24FA88D5}">
      <dgm:prSet/>
      <dgm:spPr/>
      <dgm:t>
        <a:bodyPr/>
        <a:lstStyle/>
        <a:p>
          <a:endParaRPr lang="en-US"/>
        </a:p>
      </dgm:t>
    </dgm:pt>
    <dgm:pt modelId="{AEE3618A-1372-4E70-94EA-10659893BD73}" type="sibTrans" cxnId="{6AEEBA7E-D329-4147-8C22-FDEA24FA88D5}">
      <dgm:prSet/>
      <dgm:spPr/>
      <dgm:t>
        <a:bodyPr/>
        <a:lstStyle/>
        <a:p>
          <a:endParaRPr lang="en-US"/>
        </a:p>
      </dgm:t>
    </dgm:pt>
    <dgm:pt modelId="{3581BFED-A076-4E5A-80A9-EA9FC3C4BE1C}" type="pres">
      <dgm:prSet presAssocID="{B7EFACE5-B516-450F-9790-88810F39292F}" presName="linear" presStyleCnt="0">
        <dgm:presLayoutVars>
          <dgm:dir/>
          <dgm:animLvl val="lvl"/>
          <dgm:resizeHandles val="exact"/>
        </dgm:presLayoutVars>
      </dgm:prSet>
      <dgm:spPr/>
    </dgm:pt>
    <dgm:pt modelId="{BD692E70-1612-41E7-9BB0-8ECAF3522766}" type="pres">
      <dgm:prSet presAssocID="{1ADFBDB1-C61C-404B-848A-5670A0E1C1AF}" presName="parentLin" presStyleCnt="0"/>
      <dgm:spPr/>
    </dgm:pt>
    <dgm:pt modelId="{2CFB9850-1B3F-4446-8FFE-B94B1236ED33}" type="pres">
      <dgm:prSet presAssocID="{1ADFBDB1-C61C-404B-848A-5670A0E1C1AF}" presName="parentLeftMargin" presStyleLbl="node1" presStyleIdx="0" presStyleCnt="3"/>
      <dgm:spPr/>
    </dgm:pt>
    <dgm:pt modelId="{8DA4025B-8B42-41E2-9EA9-22DB3836A46E}" type="pres">
      <dgm:prSet presAssocID="{1ADFBDB1-C61C-404B-848A-5670A0E1C1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F36F20-23D9-42F2-B140-B4ABD9489244}" type="pres">
      <dgm:prSet presAssocID="{1ADFBDB1-C61C-404B-848A-5670A0E1C1AF}" presName="negativeSpace" presStyleCnt="0"/>
      <dgm:spPr/>
    </dgm:pt>
    <dgm:pt modelId="{0CBC7DAC-B8CD-425E-8694-E8EB374572CD}" type="pres">
      <dgm:prSet presAssocID="{1ADFBDB1-C61C-404B-848A-5670A0E1C1AF}" presName="childText" presStyleLbl="conFgAcc1" presStyleIdx="0" presStyleCnt="3">
        <dgm:presLayoutVars>
          <dgm:bulletEnabled val="1"/>
        </dgm:presLayoutVars>
      </dgm:prSet>
      <dgm:spPr/>
    </dgm:pt>
    <dgm:pt modelId="{70C4D9F3-CE43-49BC-99F5-78D6DC7E6AA4}" type="pres">
      <dgm:prSet presAssocID="{F8BE8B3B-CE19-4502-AA44-02EE41E980D1}" presName="spaceBetweenRectangles" presStyleCnt="0"/>
      <dgm:spPr/>
    </dgm:pt>
    <dgm:pt modelId="{AAE5E5FF-C94E-4272-A7DE-BC555DEFFA5B}" type="pres">
      <dgm:prSet presAssocID="{4EB37A1A-0F10-4D6C-88C4-DAC26CC10FE0}" presName="parentLin" presStyleCnt="0"/>
      <dgm:spPr/>
    </dgm:pt>
    <dgm:pt modelId="{B268C1DA-C94C-4222-B96E-4AC5F616173C}" type="pres">
      <dgm:prSet presAssocID="{4EB37A1A-0F10-4D6C-88C4-DAC26CC10FE0}" presName="parentLeftMargin" presStyleLbl="node1" presStyleIdx="0" presStyleCnt="3"/>
      <dgm:spPr/>
    </dgm:pt>
    <dgm:pt modelId="{024D0C7B-6EEF-4F37-A325-639593797F7F}" type="pres">
      <dgm:prSet presAssocID="{4EB37A1A-0F10-4D6C-88C4-DAC26CC10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03CB51-5414-4EB1-A948-08DED8C155A6}" type="pres">
      <dgm:prSet presAssocID="{4EB37A1A-0F10-4D6C-88C4-DAC26CC10FE0}" presName="negativeSpace" presStyleCnt="0"/>
      <dgm:spPr/>
    </dgm:pt>
    <dgm:pt modelId="{EA13F135-E082-4954-A922-FAA5D82D18D7}" type="pres">
      <dgm:prSet presAssocID="{4EB37A1A-0F10-4D6C-88C4-DAC26CC10FE0}" presName="childText" presStyleLbl="conFgAcc1" presStyleIdx="1" presStyleCnt="3">
        <dgm:presLayoutVars>
          <dgm:bulletEnabled val="1"/>
        </dgm:presLayoutVars>
      </dgm:prSet>
      <dgm:spPr/>
    </dgm:pt>
    <dgm:pt modelId="{FBF373A9-1C9A-4E09-82B1-D47D378CEF51}" type="pres">
      <dgm:prSet presAssocID="{5394ABE8-4B77-4630-ACBE-15E79145C7E9}" presName="spaceBetweenRectangles" presStyleCnt="0"/>
      <dgm:spPr/>
    </dgm:pt>
    <dgm:pt modelId="{D0A0E3FE-7626-48FF-859E-29C06F03F1D6}" type="pres">
      <dgm:prSet presAssocID="{7BB6C0C6-5AEE-45AC-963E-BC692B7F8306}" presName="parentLin" presStyleCnt="0"/>
      <dgm:spPr/>
    </dgm:pt>
    <dgm:pt modelId="{F9F4907B-1BA4-46EC-81F9-EB157DCCB57E}" type="pres">
      <dgm:prSet presAssocID="{7BB6C0C6-5AEE-45AC-963E-BC692B7F8306}" presName="parentLeftMargin" presStyleLbl="node1" presStyleIdx="1" presStyleCnt="3"/>
      <dgm:spPr/>
    </dgm:pt>
    <dgm:pt modelId="{A17F2390-8DA9-4687-89A8-C82B62520DF0}" type="pres">
      <dgm:prSet presAssocID="{7BB6C0C6-5AEE-45AC-963E-BC692B7F83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9E43B1-B122-465E-AEC2-6FD2616C99C4}" type="pres">
      <dgm:prSet presAssocID="{7BB6C0C6-5AEE-45AC-963E-BC692B7F8306}" presName="negativeSpace" presStyleCnt="0"/>
      <dgm:spPr/>
    </dgm:pt>
    <dgm:pt modelId="{C6AB541F-51B5-4382-846F-FD7AF4D20F6E}" type="pres">
      <dgm:prSet presAssocID="{7BB6C0C6-5AEE-45AC-963E-BC692B7F83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894367-507C-48DC-82BE-EF398E4318FA}" type="presOf" srcId="{4EB37A1A-0F10-4D6C-88C4-DAC26CC10FE0}" destId="{024D0C7B-6EEF-4F37-A325-639593797F7F}" srcOrd="1" destOrd="0" presId="urn:microsoft.com/office/officeart/2005/8/layout/list1"/>
    <dgm:cxn modelId="{AC7BBA70-4B05-4317-952A-C419421F9EE9}" type="presOf" srcId="{1ADFBDB1-C61C-404B-848A-5670A0E1C1AF}" destId="{2CFB9850-1B3F-4446-8FFE-B94B1236ED33}" srcOrd="0" destOrd="0" presId="urn:microsoft.com/office/officeart/2005/8/layout/list1"/>
    <dgm:cxn modelId="{58B79078-04C7-4F65-9021-35E0F65BACD1}" type="presOf" srcId="{7BB6C0C6-5AEE-45AC-963E-BC692B7F8306}" destId="{A17F2390-8DA9-4687-89A8-C82B62520DF0}" srcOrd="1" destOrd="0" presId="urn:microsoft.com/office/officeart/2005/8/layout/list1"/>
    <dgm:cxn modelId="{6AEEBA7E-D329-4147-8C22-FDEA24FA88D5}" srcId="{B7EFACE5-B516-450F-9790-88810F39292F}" destId="{7BB6C0C6-5AEE-45AC-963E-BC692B7F8306}" srcOrd="2" destOrd="0" parTransId="{C74EA825-FDE8-4512-9D41-A2D57103732E}" sibTransId="{AEE3618A-1372-4E70-94EA-10659893BD73}"/>
    <dgm:cxn modelId="{CEE61682-589C-40E0-BAAF-6FDDD5E8C975}" type="presOf" srcId="{7BB6C0C6-5AEE-45AC-963E-BC692B7F8306}" destId="{F9F4907B-1BA4-46EC-81F9-EB157DCCB57E}" srcOrd="0" destOrd="0" presId="urn:microsoft.com/office/officeart/2005/8/layout/list1"/>
    <dgm:cxn modelId="{D937FC9B-BA11-42B1-B010-E6EEFAB40293}" type="presOf" srcId="{4EB37A1A-0F10-4D6C-88C4-DAC26CC10FE0}" destId="{B268C1DA-C94C-4222-B96E-4AC5F616173C}" srcOrd="0" destOrd="0" presId="urn:microsoft.com/office/officeart/2005/8/layout/list1"/>
    <dgm:cxn modelId="{1B81D8A5-97D9-4B99-B197-86751B6BBDE0}" srcId="{B7EFACE5-B516-450F-9790-88810F39292F}" destId="{1ADFBDB1-C61C-404B-848A-5670A0E1C1AF}" srcOrd="0" destOrd="0" parTransId="{D37A97CA-937C-490A-8D6D-28BF22F09302}" sibTransId="{F8BE8B3B-CE19-4502-AA44-02EE41E980D1}"/>
    <dgm:cxn modelId="{5CEEBBCB-1594-43C3-90C5-68E115125464}" srcId="{B7EFACE5-B516-450F-9790-88810F39292F}" destId="{4EB37A1A-0F10-4D6C-88C4-DAC26CC10FE0}" srcOrd="1" destOrd="0" parTransId="{F6FB426E-F139-4EC7-8603-52EF60B58E4B}" sibTransId="{5394ABE8-4B77-4630-ACBE-15E79145C7E9}"/>
    <dgm:cxn modelId="{F83650D2-5ACC-4206-B706-000E2B5E46AD}" type="presOf" srcId="{B7EFACE5-B516-450F-9790-88810F39292F}" destId="{3581BFED-A076-4E5A-80A9-EA9FC3C4BE1C}" srcOrd="0" destOrd="0" presId="urn:microsoft.com/office/officeart/2005/8/layout/list1"/>
    <dgm:cxn modelId="{ABFEA2F8-52E5-4CEB-BB5E-D7681900D813}" type="presOf" srcId="{1ADFBDB1-C61C-404B-848A-5670A0E1C1AF}" destId="{8DA4025B-8B42-41E2-9EA9-22DB3836A46E}" srcOrd="1" destOrd="0" presId="urn:microsoft.com/office/officeart/2005/8/layout/list1"/>
    <dgm:cxn modelId="{37318EF4-E123-41C1-880D-F6196E0AC8FE}" type="presParOf" srcId="{3581BFED-A076-4E5A-80A9-EA9FC3C4BE1C}" destId="{BD692E70-1612-41E7-9BB0-8ECAF3522766}" srcOrd="0" destOrd="0" presId="urn:microsoft.com/office/officeart/2005/8/layout/list1"/>
    <dgm:cxn modelId="{CC6CA4F2-BE92-4376-B5C5-68FE2FCEDABE}" type="presParOf" srcId="{BD692E70-1612-41E7-9BB0-8ECAF3522766}" destId="{2CFB9850-1B3F-4446-8FFE-B94B1236ED33}" srcOrd="0" destOrd="0" presId="urn:microsoft.com/office/officeart/2005/8/layout/list1"/>
    <dgm:cxn modelId="{EBC54F68-9B21-4CC7-8A6D-18523B141BAE}" type="presParOf" srcId="{BD692E70-1612-41E7-9BB0-8ECAF3522766}" destId="{8DA4025B-8B42-41E2-9EA9-22DB3836A46E}" srcOrd="1" destOrd="0" presId="urn:microsoft.com/office/officeart/2005/8/layout/list1"/>
    <dgm:cxn modelId="{C4446A45-EBC7-47DA-AEC3-E881F4097CD5}" type="presParOf" srcId="{3581BFED-A076-4E5A-80A9-EA9FC3C4BE1C}" destId="{A1F36F20-23D9-42F2-B140-B4ABD9489244}" srcOrd="1" destOrd="0" presId="urn:microsoft.com/office/officeart/2005/8/layout/list1"/>
    <dgm:cxn modelId="{873E16A4-32A8-4270-A93E-29B2574DB1DF}" type="presParOf" srcId="{3581BFED-A076-4E5A-80A9-EA9FC3C4BE1C}" destId="{0CBC7DAC-B8CD-425E-8694-E8EB374572CD}" srcOrd="2" destOrd="0" presId="urn:microsoft.com/office/officeart/2005/8/layout/list1"/>
    <dgm:cxn modelId="{535580A6-DFDE-4582-9BBF-FF0FB898561D}" type="presParOf" srcId="{3581BFED-A076-4E5A-80A9-EA9FC3C4BE1C}" destId="{70C4D9F3-CE43-49BC-99F5-78D6DC7E6AA4}" srcOrd="3" destOrd="0" presId="urn:microsoft.com/office/officeart/2005/8/layout/list1"/>
    <dgm:cxn modelId="{6A8DB2BA-1172-40C7-87BC-6DA142A0DB7D}" type="presParOf" srcId="{3581BFED-A076-4E5A-80A9-EA9FC3C4BE1C}" destId="{AAE5E5FF-C94E-4272-A7DE-BC555DEFFA5B}" srcOrd="4" destOrd="0" presId="urn:microsoft.com/office/officeart/2005/8/layout/list1"/>
    <dgm:cxn modelId="{67A93993-CB7D-407F-A8FD-50307DA3792E}" type="presParOf" srcId="{AAE5E5FF-C94E-4272-A7DE-BC555DEFFA5B}" destId="{B268C1DA-C94C-4222-B96E-4AC5F616173C}" srcOrd="0" destOrd="0" presId="urn:microsoft.com/office/officeart/2005/8/layout/list1"/>
    <dgm:cxn modelId="{84AA5769-B6F2-46AB-9C0B-1A90D7182A5E}" type="presParOf" srcId="{AAE5E5FF-C94E-4272-A7DE-BC555DEFFA5B}" destId="{024D0C7B-6EEF-4F37-A325-639593797F7F}" srcOrd="1" destOrd="0" presId="urn:microsoft.com/office/officeart/2005/8/layout/list1"/>
    <dgm:cxn modelId="{796B87D7-22F9-4B97-9D85-F87F4E36FD07}" type="presParOf" srcId="{3581BFED-A076-4E5A-80A9-EA9FC3C4BE1C}" destId="{7E03CB51-5414-4EB1-A948-08DED8C155A6}" srcOrd="5" destOrd="0" presId="urn:microsoft.com/office/officeart/2005/8/layout/list1"/>
    <dgm:cxn modelId="{D8009BEE-F994-47C3-917D-EB39D2B65465}" type="presParOf" srcId="{3581BFED-A076-4E5A-80A9-EA9FC3C4BE1C}" destId="{EA13F135-E082-4954-A922-FAA5D82D18D7}" srcOrd="6" destOrd="0" presId="urn:microsoft.com/office/officeart/2005/8/layout/list1"/>
    <dgm:cxn modelId="{AF839A2B-C367-4140-BD99-9660294744D7}" type="presParOf" srcId="{3581BFED-A076-4E5A-80A9-EA9FC3C4BE1C}" destId="{FBF373A9-1C9A-4E09-82B1-D47D378CEF51}" srcOrd="7" destOrd="0" presId="urn:microsoft.com/office/officeart/2005/8/layout/list1"/>
    <dgm:cxn modelId="{06F76A23-D6B8-4C2B-B739-C64C944F2EE9}" type="presParOf" srcId="{3581BFED-A076-4E5A-80A9-EA9FC3C4BE1C}" destId="{D0A0E3FE-7626-48FF-859E-29C06F03F1D6}" srcOrd="8" destOrd="0" presId="urn:microsoft.com/office/officeart/2005/8/layout/list1"/>
    <dgm:cxn modelId="{CCE66A1D-82E9-42C0-A34E-E01B30BF0163}" type="presParOf" srcId="{D0A0E3FE-7626-48FF-859E-29C06F03F1D6}" destId="{F9F4907B-1BA4-46EC-81F9-EB157DCCB57E}" srcOrd="0" destOrd="0" presId="urn:microsoft.com/office/officeart/2005/8/layout/list1"/>
    <dgm:cxn modelId="{AE3C81C9-E588-439D-9B3E-60426E7D9557}" type="presParOf" srcId="{D0A0E3FE-7626-48FF-859E-29C06F03F1D6}" destId="{A17F2390-8DA9-4687-89A8-C82B62520DF0}" srcOrd="1" destOrd="0" presId="urn:microsoft.com/office/officeart/2005/8/layout/list1"/>
    <dgm:cxn modelId="{22BE331A-1A1D-489E-B1B9-AC8815324DCE}" type="presParOf" srcId="{3581BFED-A076-4E5A-80A9-EA9FC3C4BE1C}" destId="{9C9E43B1-B122-465E-AEC2-6FD2616C99C4}" srcOrd="9" destOrd="0" presId="urn:microsoft.com/office/officeart/2005/8/layout/list1"/>
    <dgm:cxn modelId="{312EDB74-965F-4D68-871D-64A74EFD50B9}" type="presParOf" srcId="{3581BFED-A076-4E5A-80A9-EA9FC3C4BE1C}" destId="{C6AB541F-51B5-4382-846F-FD7AF4D20F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E8BFD0-7173-47FD-86AC-8BE9FA59214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4BB39-582E-49DF-A4AC-947507B388D7}">
      <dgm:prSet phldrT="[Text]"/>
      <dgm:spPr/>
      <dgm:t>
        <a:bodyPr/>
        <a:lstStyle/>
        <a:p>
          <a:r>
            <a:rPr lang="ru-RU" dirty="0"/>
            <a:t>Запустить</a:t>
          </a:r>
          <a:endParaRPr lang="en-US" dirty="0"/>
        </a:p>
      </dgm:t>
    </dgm:pt>
    <dgm:pt modelId="{5B82ABDB-E813-43FC-A006-AB0EF8BA240C}" type="parTrans" cxnId="{C3830CC6-99DA-4086-B727-3D0A7022DE06}">
      <dgm:prSet/>
      <dgm:spPr/>
      <dgm:t>
        <a:bodyPr/>
        <a:lstStyle/>
        <a:p>
          <a:endParaRPr lang="en-US"/>
        </a:p>
      </dgm:t>
    </dgm:pt>
    <dgm:pt modelId="{76C82776-1BF2-4716-92E8-2CC674801779}" type="sibTrans" cxnId="{C3830CC6-99DA-4086-B727-3D0A7022DE06}">
      <dgm:prSet/>
      <dgm:spPr/>
      <dgm:t>
        <a:bodyPr/>
        <a:lstStyle/>
        <a:p>
          <a:endParaRPr lang="en-US"/>
        </a:p>
      </dgm:t>
    </dgm:pt>
    <dgm:pt modelId="{530061CD-5703-447E-A0D9-A9D9536060CB}">
      <dgm:prSet phldrT="[Text]"/>
      <dgm:spPr/>
      <dgm:t>
        <a:bodyPr/>
        <a:lstStyle/>
        <a:p>
          <a:r>
            <a:rPr lang="ru-RU" dirty="0"/>
            <a:t>Воспроизвести</a:t>
          </a:r>
          <a:endParaRPr lang="en-US" dirty="0"/>
        </a:p>
      </dgm:t>
    </dgm:pt>
    <dgm:pt modelId="{FB77D690-1048-468E-9513-9913793F56E8}" type="parTrans" cxnId="{50D92633-D392-4DE7-AC56-7B8C4D6105F7}">
      <dgm:prSet/>
      <dgm:spPr/>
      <dgm:t>
        <a:bodyPr/>
        <a:lstStyle/>
        <a:p>
          <a:endParaRPr lang="en-US"/>
        </a:p>
      </dgm:t>
    </dgm:pt>
    <dgm:pt modelId="{9962608C-A713-4821-ABC8-983459C586F6}" type="sibTrans" cxnId="{50D92633-D392-4DE7-AC56-7B8C4D6105F7}">
      <dgm:prSet/>
      <dgm:spPr/>
      <dgm:t>
        <a:bodyPr/>
        <a:lstStyle/>
        <a:p>
          <a:endParaRPr lang="en-US"/>
        </a:p>
      </dgm:t>
    </dgm:pt>
    <dgm:pt modelId="{1A601071-1A4F-4E42-880C-AB390838ECEE}">
      <dgm:prSet phldrT="[Text]"/>
      <dgm:spPr/>
      <dgm:t>
        <a:bodyPr/>
        <a:lstStyle/>
        <a:p>
          <a:r>
            <a:rPr lang="ru-RU" dirty="0"/>
            <a:t>Проверить</a:t>
          </a:r>
          <a:endParaRPr lang="en-US" dirty="0"/>
        </a:p>
      </dgm:t>
    </dgm:pt>
    <dgm:pt modelId="{F9C494FC-4EC0-4FD4-81C8-2614A966CC0C}" type="parTrans" cxnId="{DEC03D7A-FCBA-41EC-AE65-E5BE86417554}">
      <dgm:prSet/>
      <dgm:spPr/>
      <dgm:t>
        <a:bodyPr/>
        <a:lstStyle/>
        <a:p>
          <a:endParaRPr lang="en-US"/>
        </a:p>
      </dgm:t>
    </dgm:pt>
    <dgm:pt modelId="{5FF0FDBD-1BE6-47E7-A2A3-DBC0617FE313}" type="sibTrans" cxnId="{DEC03D7A-FCBA-41EC-AE65-E5BE86417554}">
      <dgm:prSet/>
      <dgm:spPr/>
      <dgm:t>
        <a:bodyPr/>
        <a:lstStyle/>
        <a:p>
          <a:endParaRPr lang="en-US"/>
        </a:p>
      </dgm:t>
    </dgm:pt>
    <dgm:pt modelId="{AF78AF26-DD31-4B2B-9A99-38E4151B473D}" type="pres">
      <dgm:prSet presAssocID="{20E8BFD0-7173-47FD-86AC-8BE9FA59214A}" presName="cycle" presStyleCnt="0">
        <dgm:presLayoutVars>
          <dgm:dir/>
          <dgm:resizeHandles val="exact"/>
        </dgm:presLayoutVars>
      </dgm:prSet>
      <dgm:spPr/>
    </dgm:pt>
    <dgm:pt modelId="{E878DEC0-5938-4753-A99B-FC6B72089E33}" type="pres">
      <dgm:prSet presAssocID="{4094BB39-582E-49DF-A4AC-947507B388D7}" presName="node" presStyleLbl="node1" presStyleIdx="0" presStyleCnt="3">
        <dgm:presLayoutVars>
          <dgm:bulletEnabled val="1"/>
        </dgm:presLayoutVars>
      </dgm:prSet>
      <dgm:spPr/>
    </dgm:pt>
    <dgm:pt modelId="{8D10E01C-8EDE-4B62-951C-EC1D662A1528}" type="pres">
      <dgm:prSet presAssocID="{76C82776-1BF2-4716-92E8-2CC674801779}" presName="sibTrans" presStyleLbl="sibTrans2D1" presStyleIdx="0" presStyleCnt="3"/>
      <dgm:spPr/>
    </dgm:pt>
    <dgm:pt modelId="{81508B55-8905-483B-A740-D454AB3B8589}" type="pres">
      <dgm:prSet presAssocID="{76C82776-1BF2-4716-92E8-2CC674801779}" presName="connectorText" presStyleLbl="sibTrans2D1" presStyleIdx="0" presStyleCnt="3"/>
      <dgm:spPr/>
    </dgm:pt>
    <dgm:pt modelId="{EE958ECD-760E-4707-8A7E-40EA9A22A6D4}" type="pres">
      <dgm:prSet presAssocID="{530061CD-5703-447E-A0D9-A9D9536060CB}" presName="node" presStyleLbl="node1" presStyleIdx="1" presStyleCnt="3">
        <dgm:presLayoutVars>
          <dgm:bulletEnabled val="1"/>
        </dgm:presLayoutVars>
      </dgm:prSet>
      <dgm:spPr/>
    </dgm:pt>
    <dgm:pt modelId="{BA77790B-F14B-476D-A683-57A411EA8348}" type="pres">
      <dgm:prSet presAssocID="{9962608C-A713-4821-ABC8-983459C586F6}" presName="sibTrans" presStyleLbl="sibTrans2D1" presStyleIdx="1" presStyleCnt="3"/>
      <dgm:spPr/>
    </dgm:pt>
    <dgm:pt modelId="{174B623F-F2AE-4A93-A23B-7FCC720AD02B}" type="pres">
      <dgm:prSet presAssocID="{9962608C-A713-4821-ABC8-983459C586F6}" presName="connectorText" presStyleLbl="sibTrans2D1" presStyleIdx="1" presStyleCnt="3"/>
      <dgm:spPr/>
    </dgm:pt>
    <dgm:pt modelId="{FBCCFF71-F080-40C1-A129-F7340FC0F2CE}" type="pres">
      <dgm:prSet presAssocID="{1A601071-1A4F-4E42-880C-AB390838ECEE}" presName="node" presStyleLbl="node1" presStyleIdx="2" presStyleCnt="3">
        <dgm:presLayoutVars>
          <dgm:bulletEnabled val="1"/>
        </dgm:presLayoutVars>
      </dgm:prSet>
      <dgm:spPr/>
    </dgm:pt>
    <dgm:pt modelId="{38E26C44-7481-4DDD-984F-7732A8983E60}" type="pres">
      <dgm:prSet presAssocID="{5FF0FDBD-1BE6-47E7-A2A3-DBC0617FE313}" presName="sibTrans" presStyleLbl="sibTrans2D1" presStyleIdx="2" presStyleCnt="3"/>
      <dgm:spPr/>
    </dgm:pt>
    <dgm:pt modelId="{1DF1052E-0F13-4FFC-9C5D-816AA75E7718}" type="pres">
      <dgm:prSet presAssocID="{5FF0FDBD-1BE6-47E7-A2A3-DBC0617FE313}" presName="connectorText" presStyleLbl="sibTrans2D1" presStyleIdx="2" presStyleCnt="3"/>
      <dgm:spPr/>
    </dgm:pt>
  </dgm:ptLst>
  <dgm:cxnLst>
    <dgm:cxn modelId="{EDD15D15-C5C8-4E62-A8A8-89943F495CB9}" type="presOf" srcId="{530061CD-5703-447E-A0D9-A9D9536060CB}" destId="{EE958ECD-760E-4707-8A7E-40EA9A22A6D4}" srcOrd="0" destOrd="0" presId="urn:microsoft.com/office/officeart/2005/8/layout/cycle2"/>
    <dgm:cxn modelId="{77506E18-476A-4497-A51E-973650B834FE}" type="presOf" srcId="{4094BB39-582E-49DF-A4AC-947507B388D7}" destId="{E878DEC0-5938-4753-A99B-FC6B72089E33}" srcOrd="0" destOrd="0" presId="urn:microsoft.com/office/officeart/2005/8/layout/cycle2"/>
    <dgm:cxn modelId="{9BE7852E-8504-4848-9E0B-31A908D1E01E}" type="presOf" srcId="{76C82776-1BF2-4716-92E8-2CC674801779}" destId="{8D10E01C-8EDE-4B62-951C-EC1D662A1528}" srcOrd="0" destOrd="0" presId="urn:microsoft.com/office/officeart/2005/8/layout/cycle2"/>
    <dgm:cxn modelId="{50D92633-D392-4DE7-AC56-7B8C4D6105F7}" srcId="{20E8BFD0-7173-47FD-86AC-8BE9FA59214A}" destId="{530061CD-5703-447E-A0D9-A9D9536060CB}" srcOrd="1" destOrd="0" parTransId="{FB77D690-1048-468E-9513-9913793F56E8}" sibTransId="{9962608C-A713-4821-ABC8-983459C586F6}"/>
    <dgm:cxn modelId="{288BDD76-31C0-414B-A6FC-1B9D4FD853BE}" type="presOf" srcId="{1A601071-1A4F-4E42-880C-AB390838ECEE}" destId="{FBCCFF71-F080-40C1-A129-F7340FC0F2CE}" srcOrd="0" destOrd="0" presId="urn:microsoft.com/office/officeart/2005/8/layout/cycle2"/>
    <dgm:cxn modelId="{DEC03D7A-FCBA-41EC-AE65-E5BE86417554}" srcId="{20E8BFD0-7173-47FD-86AC-8BE9FA59214A}" destId="{1A601071-1A4F-4E42-880C-AB390838ECEE}" srcOrd="2" destOrd="0" parTransId="{F9C494FC-4EC0-4FD4-81C8-2614A966CC0C}" sibTransId="{5FF0FDBD-1BE6-47E7-A2A3-DBC0617FE313}"/>
    <dgm:cxn modelId="{17C3A1A5-84B2-4BB6-BE77-CEE7227A793C}" type="presOf" srcId="{5FF0FDBD-1BE6-47E7-A2A3-DBC0617FE313}" destId="{1DF1052E-0F13-4FFC-9C5D-816AA75E7718}" srcOrd="1" destOrd="0" presId="urn:microsoft.com/office/officeart/2005/8/layout/cycle2"/>
    <dgm:cxn modelId="{F08616B0-B30F-420F-AFBE-B7F3AB5C5FF2}" type="presOf" srcId="{76C82776-1BF2-4716-92E8-2CC674801779}" destId="{81508B55-8905-483B-A740-D454AB3B8589}" srcOrd="1" destOrd="0" presId="urn:microsoft.com/office/officeart/2005/8/layout/cycle2"/>
    <dgm:cxn modelId="{8F3D45B6-8755-4919-8EA3-06063213B431}" type="presOf" srcId="{5FF0FDBD-1BE6-47E7-A2A3-DBC0617FE313}" destId="{38E26C44-7481-4DDD-984F-7732A8983E60}" srcOrd="0" destOrd="0" presId="urn:microsoft.com/office/officeart/2005/8/layout/cycle2"/>
    <dgm:cxn modelId="{C3830CC6-99DA-4086-B727-3D0A7022DE06}" srcId="{20E8BFD0-7173-47FD-86AC-8BE9FA59214A}" destId="{4094BB39-582E-49DF-A4AC-947507B388D7}" srcOrd="0" destOrd="0" parTransId="{5B82ABDB-E813-43FC-A006-AB0EF8BA240C}" sibTransId="{76C82776-1BF2-4716-92E8-2CC674801779}"/>
    <dgm:cxn modelId="{7A6B35CF-F908-47EF-AD7F-A4E043ACD206}" type="presOf" srcId="{9962608C-A713-4821-ABC8-983459C586F6}" destId="{174B623F-F2AE-4A93-A23B-7FCC720AD02B}" srcOrd="1" destOrd="0" presId="urn:microsoft.com/office/officeart/2005/8/layout/cycle2"/>
    <dgm:cxn modelId="{BD09F5D2-E477-4A99-9303-C706DCD72CCA}" type="presOf" srcId="{20E8BFD0-7173-47FD-86AC-8BE9FA59214A}" destId="{AF78AF26-DD31-4B2B-9A99-38E4151B473D}" srcOrd="0" destOrd="0" presId="urn:microsoft.com/office/officeart/2005/8/layout/cycle2"/>
    <dgm:cxn modelId="{B2880FD9-8F33-4031-BAA0-0A8CBA8042F0}" type="presOf" srcId="{9962608C-A713-4821-ABC8-983459C586F6}" destId="{BA77790B-F14B-476D-A683-57A411EA8348}" srcOrd="0" destOrd="0" presId="urn:microsoft.com/office/officeart/2005/8/layout/cycle2"/>
    <dgm:cxn modelId="{BE176F0E-9DA4-4111-8417-22228CCAD17C}" type="presParOf" srcId="{AF78AF26-DD31-4B2B-9A99-38E4151B473D}" destId="{E878DEC0-5938-4753-A99B-FC6B72089E33}" srcOrd="0" destOrd="0" presId="urn:microsoft.com/office/officeart/2005/8/layout/cycle2"/>
    <dgm:cxn modelId="{8D48BBE9-B0DC-4A97-9B77-D0C346AC6528}" type="presParOf" srcId="{AF78AF26-DD31-4B2B-9A99-38E4151B473D}" destId="{8D10E01C-8EDE-4B62-951C-EC1D662A1528}" srcOrd="1" destOrd="0" presId="urn:microsoft.com/office/officeart/2005/8/layout/cycle2"/>
    <dgm:cxn modelId="{622E0927-6BC2-41F9-9142-AFE0DC0720A8}" type="presParOf" srcId="{8D10E01C-8EDE-4B62-951C-EC1D662A1528}" destId="{81508B55-8905-483B-A740-D454AB3B8589}" srcOrd="0" destOrd="0" presId="urn:microsoft.com/office/officeart/2005/8/layout/cycle2"/>
    <dgm:cxn modelId="{80EFEC23-9682-443C-AA2E-C8891C5C4805}" type="presParOf" srcId="{AF78AF26-DD31-4B2B-9A99-38E4151B473D}" destId="{EE958ECD-760E-4707-8A7E-40EA9A22A6D4}" srcOrd="2" destOrd="0" presId="urn:microsoft.com/office/officeart/2005/8/layout/cycle2"/>
    <dgm:cxn modelId="{4AEC1543-C0D9-4DC1-BFF8-B364697C4BEE}" type="presParOf" srcId="{AF78AF26-DD31-4B2B-9A99-38E4151B473D}" destId="{BA77790B-F14B-476D-A683-57A411EA8348}" srcOrd="3" destOrd="0" presId="urn:microsoft.com/office/officeart/2005/8/layout/cycle2"/>
    <dgm:cxn modelId="{81E9C7DC-0B49-4A57-9E18-C6EB47E8C834}" type="presParOf" srcId="{BA77790B-F14B-476D-A683-57A411EA8348}" destId="{174B623F-F2AE-4A93-A23B-7FCC720AD02B}" srcOrd="0" destOrd="0" presId="urn:microsoft.com/office/officeart/2005/8/layout/cycle2"/>
    <dgm:cxn modelId="{4E4766C2-E21F-4E08-ACDD-3F88ED8A4518}" type="presParOf" srcId="{AF78AF26-DD31-4B2B-9A99-38E4151B473D}" destId="{FBCCFF71-F080-40C1-A129-F7340FC0F2CE}" srcOrd="4" destOrd="0" presId="urn:microsoft.com/office/officeart/2005/8/layout/cycle2"/>
    <dgm:cxn modelId="{83334BEC-DB61-4544-AA06-57BE67006B08}" type="presParOf" srcId="{AF78AF26-DD31-4B2B-9A99-38E4151B473D}" destId="{38E26C44-7481-4DDD-984F-7732A8983E60}" srcOrd="5" destOrd="0" presId="urn:microsoft.com/office/officeart/2005/8/layout/cycle2"/>
    <dgm:cxn modelId="{42AF244B-C0FC-4AAE-852B-F771C6AD053C}" type="presParOf" srcId="{38E26C44-7481-4DDD-984F-7732A8983E60}" destId="{1DF1052E-0F13-4FFC-9C5D-816AA75E77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6548C1-AE7C-4816-81C4-1A16BF4F803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FD2A2B9-AF98-4766-B8B3-4D005384CFA1}">
      <dgm:prSet phldrT="[Text]"/>
      <dgm:spPr/>
      <dgm:t>
        <a:bodyPr/>
        <a:lstStyle/>
        <a:p>
          <a:r>
            <a:rPr lang="ru-RU" dirty="0"/>
            <a:t>Программа</a:t>
          </a:r>
          <a:endParaRPr lang="en-US" dirty="0"/>
        </a:p>
      </dgm:t>
    </dgm:pt>
    <dgm:pt modelId="{BBB62CFD-E45E-4841-A84A-5E5D21FD2FBD}" type="parTrans" cxnId="{05756E10-D8A6-49E6-8A6C-1D1F62C117DD}">
      <dgm:prSet/>
      <dgm:spPr/>
      <dgm:t>
        <a:bodyPr/>
        <a:lstStyle/>
        <a:p>
          <a:endParaRPr lang="en-US"/>
        </a:p>
      </dgm:t>
    </dgm:pt>
    <dgm:pt modelId="{5F71F903-0485-4E54-912C-1FD62BDF0AB1}" type="sibTrans" cxnId="{05756E10-D8A6-49E6-8A6C-1D1F62C117DD}">
      <dgm:prSet/>
      <dgm:spPr/>
      <dgm:t>
        <a:bodyPr/>
        <a:lstStyle/>
        <a:p>
          <a:endParaRPr lang="en-US"/>
        </a:p>
      </dgm:t>
    </dgm:pt>
    <dgm:pt modelId="{D4687125-2638-4092-842A-85EECCBD917A}">
      <dgm:prSet phldrT="[Text]"/>
      <dgm:spPr/>
      <dgm:t>
        <a:bodyPr/>
        <a:lstStyle/>
        <a:p>
          <a:r>
            <a:rPr lang="ru-RU" dirty="0"/>
            <a:t>Сервис</a:t>
          </a:r>
          <a:endParaRPr lang="en-US" dirty="0"/>
        </a:p>
      </dgm:t>
    </dgm:pt>
    <dgm:pt modelId="{724459DB-A791-4C38-8F10-3BF6A790A49F}" type="parTrans" cxnId="{38B16E92-C3E6-46EF-9210-AC31773D3702}">
      <dgm:prSet/>
      <dgm:spPr/>
      <dgm:t>
        <a:bodyPr/>
        <a:lstStyle/>
        <a:p>
          <a:endParaRPr lang="en-US"/>
        </a:p>
      </dgm:t>
    </dgm:pt>
    <dgm:pt modelId="{3C1D4E86-1A03-4EBB-8484-BA6F982F0247}" type="sibTrans" cxnId="{38B16E92-C3E6-46EF-9210-AC31773D3702}">
      <dgm:prSet/>
      <dgm:spPr/>
      <dgm:t>
        <a:bodyPr/>
        <a:lstStyle/>
        <a:p>
          <a:endParaRPr lang="en-US"/>
        </a:p>
      </dgm:t>
    </dgm:pt>
    <dgm:pt modelId="{E538453D-172A-4271-9F95-9286633F2979}">
      <dgm:prSet phldrT="[Text]"/>
      <dgm:spPr/>
      <dgm:t>
        <a:bodyPr/>
        <a:lstStyle/>
        <a:p>
          <a:r>
            <a:rPr lang="ru-RU" dirty="0"/>
            <a:t>База Данных</a:t>
          </a:r>
          <a:endParaRPr lang="en-US" dirty="0"/>
        </a:p>
      </dgm:t>
    </dgm:pt>
    <dgm:pt modelId="{B03DADB3-6A5B-4EF9-929D-1A387A44FD9A}" type="parTrans" cxnId="{367B555E-8885-44D1-96A1-BB305E872213}">
      <dgm:prSet/>
      <dgm:spPr/>
      <dgm:t>
        <a:bodyPr/>
        <a:lstStyle/>
        <a:p>
          <a:endParaRPr lang="en-US"/>
        </a:p>
      </dgm:t>
    </dgm:pt>
    <dgm:pt modelId="{D184C0B4-F15F-4CCD-820B-CA975D8D88CF}" type="sibTrans" cxnId="{367B555E-8885-44D1-96A1-BB305E872213}">
      <dgm:prSet/>
      <dgm:spPr/>
      <dgm:t>
        <a:bodyPr/>
        <a:lstStyle/>
        <a:p>
          <a:endParaRPr lang="en-US"/>
        </a:p>
      </dgm:t>
    </dgm:pt>
    <dgm:pt modelId="{5C6439E2-D01B-4865-9CA8-A1721AC9910E}" type="pres">
      <dgm:prSet presAssocID="{EB6548C1-AE7C-4816-81C4-1A16BF4F803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5B5C5FE-3547-495A-BDE9-58DA072793EF}" type="pres">
      <dgm:prSet presAssocID="{DFD2A2B9-AF98-4766-B8B3-4D005384CFA1}" presName="gear1" presStyleLbl="node1" presStyleIdx="0" presStyleCnt="3">
        <dgm:presLayoutVars>
          <dgm:chMax val="1"/>
          <dgm:bulletEnabled val="1"/>
        </dgm:presLayoutVars>
      </dgm:prSet>
      <dgm:spPr/>
    </dgm:pt>
    <dgm:pt modelId="{DB06E7A9-EA69-4686-B283-4C5C1097EAEC}" type="pres">
      <dgm:prSet presAssocID="{DFD2A2B9-AF98-4766-B8B3-4D005384CFA1}" presName="gear1srcNode" presStyleLbl="node1" presStyleIdx="0" presStyleCnt="3"/>
      <dgm:spPr/>
    </dgm:pt>
    <dgm:pt modelId="{D9E61A80-7AC3-4818-B830-6E7A3454E75B}" type="pres">
      <dgm:prSet presAssocID="{DFD2A2B9-AF98-4766-B8B3-4D005384CFA1}" presName="gear1dstNode" presStyleLbl="node1" presStyleIdx="0" presStyleCnt="3"/>
      <dgm:spPr/>
    </dgm:pt>
    <dgm:pt modelId="{00865D44-DB09-4059-AC32-A39B4DCB2D38}" type="pres">
      <dgm:prSet presAssocID="{E538453D-172A-4271-9F95-9286633F29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C822CD37-57A6-4B0F-9706-FCAC29D79795}" type="pres">
      <dgm:prSet presAssocID="{E538453D-172A-4271-9F95-9286633F2979}" presName="gear2srcNode" presStyleLbl="node1" presStyleIdx="1" presStyleCnt="3"/>
      <dgm:spPr/>
    </dgm:pt>
    <dgm:pt modelId="{6C135010-654D-4401-AED3-3DE1258EB55B}" type="pres">
      <dgm:prSet presAssocID="{E538453D-172A-4271-9F95-9286633F2979}" presName="gear2dstNode" presStyleLbl="node1" presStyleIdx="1" presStyleCnt="3"/>
      <dgm:spPr/>
    </dgm:pt>
    <dgm:pt modelId="{0CCD6489-36E4-4994-9CB6-0680A7B53D65}" type="pres">
      <dgm:prSet presAssocID="{D4687125-2638-4092-842A-85EECCBD917A}" presName="gear3" presStyleLbl="node1" presStyleIdx="2" presStyleCnt="3"/>
      <dgm:spPr/>
    </dgm:pt>
    <dgm:pt modelId="{85B4940C-28AA-4119-866C-7A6C1C74A656}" type="pres">
      <dgm:prSet presAssocID="{D4687125-2638-4092-842A-85EECCBD917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AA6DC4A-F90F-4615-ACC2-06D51EF558B0}" type="pres">
      <dgm:prSet presAssocID="{D4687125-2638-4092-842A-85EECCBD917A}" presName="gear3srcNode" presStyleLbl="node1" presStyleIdx="2" presStyleCnt="3"/>
      <dgm:spPr/>
    </dgm:pt>
    <dgm:pt modelId="{FC380909-19B6-4F8E-A1A3-73D19FD9C599}" type="pres">
      <dgm:prSet presAssocID="{D4687125-2638-4092-842A-85EECCBD917A}" presName="gear3dstNode" presStyleLbl="node1" presStyleIdx="2" presStyleCnt="3"/>
      <dgm:spPr/>
    </dgm:pt>
    <dgm:pt modelId="{E4F3EDA3-A681-4F59-B497-E7067F98A10C}" type="pres">
      <dgm:prSet presAssocID="{5F71F903-0485-4E54-912C-1FD62BDF0AB1}" presName="connector1" presStyleLbl="sibTrans2D1" presStyleIdx="0" presStyleCnt="3"/>
      <dgm:spPr/>
    </dgm:pt>
    <dgm:pt modelId="{D9E65A70-62A1-48FE-A675-B94F6FCBB58A}" type="pres">
      <dgm:prSet presAssocID="{D184C0B4-F15F-4CCD-820B-CA975D8D88CF}" presName="connector2" presStyleLbl="sibTrans2D1" presStyleIdx="1" presStyleCnt="3"/>
      <dgm:spPr/>
    </dgm:pt>
    <dgm:pt modelId="{5507FF57-2040-4AD9-A801-5EBCF184B318}" type="pres">
      <dgm:prSet presAssocID="{3C1D4E86-1A03-4EBB-8484-BA6F982F0247}" presName="connector3" presStyleLbl="sibTrans2D1" presStyleIdx="2" presStyleCnt="3"/>
      <dgm:spPr/>
    </dgm:pt>
  </dgm:ptLst>
  <dgm:cxnLst>
    <dgm:cxn modelId="{05756E10-D8A6-49E6-8A6C-1D1F62C117DD}" srcId="{EB6548C1-AE7C-4816-81C4-1A16BF4F8038}" destId="{DFD2A2B9-AF98-4766-B8B3-4D005384CFA1}" srcOrd="0" destOrd="0" parTransId="{BBB62CFD-E45E-4841-A84A-5E5D21FD2FBD}" sibTransId="{5F71F903-0485-4E54-912C-1FD62BDF0AB1}"/>
    <dgm:cxn modelId="{DCD03C22-BAB2-4269-9976-AEE5AEBF9A4B}" type="presOf" srcId="{E538453D-172A-4271-9F95-9286633F2979}" destId="{C822CD37-57A6-4B0F-9706-FCAC29D79795}" srcOrd="1" destOrd="0" presId="urn:microsoft.com/office/officeart/2005/8/layout/gear1"/>
    <dgm:cxn modelId="{8AB25525-C61D-499D-B1D4-08ADFA54173B}" type="presOf" srcId="{DFD2A2B9-AF98-4766-B8B3-4D005384CFA1}" destId="{DB06E7A9-EA69-4686-B283-4C5C1097EAEC}" srcOrd="1" destOrd="0" presId="urn:microsoft.com/office/officeart/2005/8/layout/gear1"/>
    <dgm:cxn modelId="{B2C06E27-DC78-4852-BBA6-1363CE81D88A}" type="presOf" srcId="{D184C0B4-F15F-4CCD-820B-CA975D8D88CF}" destId="{D9E65A70-62A1-48FE-A675-B94F6FCBB58A}" srcOrd="0" destOrd="0" presId="urn:microsoft.com/office/officeart/2005/8/layout/gear1"/>
    <dgm:cxn modelId="{367B555E-8885-44D1-96A1-BB305E872213}" srcId="{EB6548C1-AE7C-4816-81C4-1A16BF4F8038}" destId="{E538453D-172A-4271-9F95-9286633F2979}" srcOrd="1" destOrd="0" parTransId="{B03DADB3-6A5B-4EF9-929D-1A387A44FD9A}" sibTransId="{D184C0B4-F15F-4CCD-820B-CA975D8D88CF}"/>
    <dgm:cxn modelId="{85058067-B518-4F2C-B03F-D89770C3918C}" type="presOf" srcId="{EB6548C1-AE7C-4816-81C4-1A16BF4F8038}" destId="{5C6439E2-D01B-4865-9CA8-A1721AC9910E}" srcOrd="0" destOrd="0" presId="urn:microsoft.com/office/officeart/2005/8/layout/gear1"/>
    <dgm:cxn modelId="{5A8FC86B-0251-454A-AFF8-27CC886F21B9}" type="presOf" srcId="{DFD2A2B9-AF98-4766-B8B3-4D005384CFA1}" destId="{D9E61A80-7AC3-4818-B830-6E7A3454E75B}" srcOrd="2" destOrd="0" presId="urn:microsoft.com/office/officeart/2005/8/layout/gear1"/>
    <dgm:cxn modelId="{3F813C4E-C4C0-4996-9FE6-55DCD0E00FB9}" type="presOf" srcId="{D4687125-2638-4092-842A-85EECCBD917A}" destId="{4AA6DC4A-F90F-4615-ACC2-06D51EF558B0}" srcOrd="2" destOrd="0" presId="urn:microsoft.com/office/officeart/2005/8/layout/gear1"/>
    <dgm:cxn modelId="{BDB1E850-7D65-4562-AB63-E2EF953D359F}" type="presOf" srcId="{D4687125-2638-4092-842A-85EECCBD917A}" destId="{0CCD6489-36E4-4994-9CB6-0680A7B53D65}" srcOrd="0" destOrd="0" presId="urn:microsoft.com/office/officeart/2005/8/layout/gear1"/>
    <dgm:cxn modelId="{937C357C-0585-4FF2-9C26-3E33D1E5A549}" type="presOf" srcId="{5F71F903-0485-4E54-912C-1FD62BDF0AB1}" destId="{E4F3EDA3-A681-4F59-B497-E7067F98A10C}" srcOrd="0" destOrd="0" presId="urn:microsoft.com/office/officeart/2005/8/layout/gear1"/>
    <dgm:cxn modelId="{38B16E92-C3E6-46EF-9210-AC31773D3702}" srcId="{EB6548C1-AE7C-4816-81C4-1A16BF4F8038}" destId="{D4687125-2638-4092-842A-85EECCBD917A}" srcOrd="2" destOrd="0" parTransId="{724459DB-A791-4C38-8F10-3BF6A790A49F}" sibTransId="{3C1D4E86-1A03-4EBB-8484-BA6F982F0247}"/>
    <dgm:cxn modelId="{A65ED79A-8D4B-4F8C-BDFD-F67741D42B38}" type="presOf" srcId="{DFD2A2B9-AF98-4766-B8B3-4D005384CFA1}" destId="{B5B5C5FE-3547-495A-BDE9-58DA072793EF}" srcOrd="0" destOrd="0" presId="urn:microsoft.com/office/officeart/2005/8/layout/gear1"/>
    <dgm:cxn modelId="{A0F3E7C5-D6E3-4B64-9DF7-EBC86BA1EF53}" type="presOf" srcId="{D4687125-2638-4092-842A-85EECCBD917A}" destId="{FC380909-19B6-4F8E-A1A3-73D19FD9C599}" srcOrd="3" destOrd="0" presId="urn:microsoft.com/office/officeart/2005/8/layout/gear1"/>
    <dgm:cxn modelId="{D2E0E6CB-AB67-497D-90FB-5F522785D7DE}" type="presOf" srcId="{E538453D-172A-4271-9F95-9286633F2979}" destId="{00865D44-DB09-4059-AC32-A39B4DCB2D38}" srcOrd="0" destOrd="0" presId="urn:microsoft.com/office/officeart/2005/8/layout/gear1"/>
    <dgm:cxn modelId="{92BB48CD-4EFA-4E88-93F8-75D1DF876F82}" type="presOf" srcId="{3C1D4E86-1A03-4EBB-8484-BA6F982F0247}" destId="{5507FF57-2040-4AD9-A801-5EBCF184B318}" srcOrd="0" destOrd="0" presId="urn:microsoft.com/office/officeart/2005/8/layout/gear1"/>
    <dgm:cxn modelId="{8369B0EE-4840-4D39-8055-BB467BA8A516}" type="presOf" srcId="{E538453D-172A-4271-9F95-9286633F2979}" destId="{6C135010-654D-4401-AED3-3DE1258EB55B}" srcOrd="2" destOrd="0" presId="urn:microsoft.com/office/officeart/2005/8/layout/gear1"/>
    <dgm:cxn modelId="{026B78EF-238C-48A7-BF5D-52D530B4F4E7}" type="presOf" srcId="{D4687125-2638-4092-842A-85EECCBD917A}" destId="{85B4940C-28AA-4119-866C-7A6C1C74A656}" srcOrd="1" destOrd="0" presId="urn:microsoft.com/office/officeart/2005/8/layout/gear1"/>
    <dgm:cxn modelId="{35CAE58B-5607-4FAF-B3EE-9E237AC90D40}" type="presParOf" srcId="{5C6439E2-D01B-4865-9CA8-A1721AC9910E}" destId="{B5B5C5FE-3547-495A-BDE9-58DA072793EF}" srcOrd="0" destOrd="0" presId="urn:microsoft.com/office/officeart/2005/8/layout/gear1"/>
    <dgm:cxn modelId="{5FE71CCA-95D1-4ED7-800E-683550188804}" type="presParOf" srcId="{5C6439E2-D01B-4865-9CA8-A1721AC9910E}" destId="{DB06E7A9-EA69-4686-B283-4C5C1097EAEC}" srcOrd="1" destOrd="0" presId="urn:microsoft.com/office/officeart/2005/8/layout/gear1"/>
    <dgm:cxn modelId="{CB1789BD-8442-49EA-8B58-B4ACC44B64FB}" type="presParOf" srcId="{5C6439E2-D01B-4865-9CA8-A1721AC9910E}" destId="{D9E61A80-7AC3-4818-B830-6E7A3454E75B}" srcOrd="2" destOrd="0" presId="urn:microsoft.com/office/officeart/2005/8/layout/gear1"/>
    <dgm:cxn modelId="{3BB70116-9C6B-49F1-9E37-55AC271552C8}" type="presParOf" srcId="{5C6439E2-D01B-4865-9CA8-A1721AC9910E}" destId="{00865D44-DB09-4059-AC32-A39B4DCB2D38}" srcOrd="3" destOrd="0" presId="urn:microsoft.com/office/officeart/2005/8/layout/gear1"/>
    <dgm:cxn modelId="{CB508549-E028-47BE-BC81-D98BE0FB713A}" type="presParOf" srcId="{5C6439E2-D01B-4865-9CA8-A1721AC9910E}" destId="{C822CD37-57A6-4B0F-9706-FCAC29D79795}" srcOrd="4" destOrd="0" presId="urn:microsoft.com/office/officeart/2005/8/layout/gear1"/>
    <dgm:cxn modelId="{B5E8ED91-F0C8-452D-9320-E1703CB07947}" type="presParOf" srcId="{5C6439E2-D01B-4865-9CA8-A1721AC9910E}" destId="{6C135010-654D-4401-AED3-3DE1258EB55B}" srcOrd="5" destOrd="0" presId="urn:microsoft.com/office/officeart/2005/8/layout/gear1"/>
    <dgm:cxn modelId="{BAD1A2E6-130A-45FD-B29F-1557B79029C1}" type="presParOf" srcId="{5C6439E2-D01B-4865-9CA8-A1721AC9910E}" destId="{0CCD6489-36E4-4994-9CB6-0680A7B53D65}" srcOrd="6" destOrd="0" presId="urn:microsoft.com/office/officeart/2005/8/layout/gear1"/>
    <dgm:cxn modelId="{8607581D-5854-4FB5-8837-706270827861}" type="presParOf" srcId="{5C6439E2-D01B-4865-9CA8-A1721AC9910E}" destId="{85B4940C-28AA-4119-866C-7A6C1C74A656}" srcOrd="7" destOrd="0" presId="urn:microsoft.com/office/officeart/2005/8/layout/gear1"/>
    <dgm:cxn modelId="{A8875ABC-BD95-4E0C-AF49-B95A061B7BEC}" type="presParOf" srcId="{5C6439E2-D01B-4865-9CA8-A1721AC9910E}" destId="{4AA6DC4A-F90F-4615-ACC2-06D51EF558B0}" srcOrd="8" destOrd="0" presId="urn:microsoft.com/office/officeart/2005/8/layout/gear1"/>
    <dgm:cxn modelId="{E86A7168-206C-46D1-B23E-B6E038570060}" type="presParOf" srcId="{5C6439E2-D01B-4865-9CA8-A1721AC9910E}" destId="{FC380909-19B6-4F8E-A1A3-73D19FD9C599}" srcOrd="9" destOrd="0" presId="urn:microsoft.com/office/officeart/2005/8/layout/gear1"/>
    <dgm:cxn modelId="{ED7934C8-0833-45CB-B49F-529167E10158}" type="presParOf" srcId="{5C6439E2-D01B-4865-9CA8-A1721AC9910E}" destId="{E4F3EDA3-A681-4F59-B497-E7067F98A10C}" srcOrd="10" destOrd="0" presId="urn:microsoft.com/office/officeart/2005/8/layout/gear1"/>
    <dgm:cxn modelId="{C3A31FA3-33BA-42DA-83DE-C19034EF1801}" type="presParOf" srcId="{5C6439E2-D01B-4865-9CA8-A1721AC9910E}" destId="{D9E65A70-62A1-48FE-A675-B94F6FCBB58A}" srcOrd="11" destOrd="0" presId="urn:microsoft.com/office/officeart/2005/8/layout/gear1"/>
    <dgm:cxn modelId="{1FF81924-149F-43C4-8C72-422602B1BD01}" type="presParOf" srcId="{5C6439E2-D01B-4865-9CA8-A1721AC9910E}" destId="{5507FF57-2040-4AD9-A801-5EBCF184B31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82CCC6-F7F2-499B-A6C7-52C6D9E4CE1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1BCB3D-E7BA-4124-AF74-1CE4E07CD1D0}">
      <dgm:prSet/>
      <dgm:spPr/>
      <dgm:t>
        <a:bodyPr/>
        <a:lstStyle/>
        <a:p>
          <a:r>
            <a:rPr lang="ru-RU"/>
            <a:t>Ваш код может рухнуть в любой момент</a:t>
          </a:r>
          <a:endParaRPr lang="en-US"/>
        </a:p>
      </dgm:t>
    </dgm:pt>
    <dgm:pt modelId="{7399EC55-F465-4E50-97D3-A2B3C3C7C637}" type="parTrans" cxnId="{ECB49048-95B6-4C41-A32C-BA2147116C63}">
      <dgm:prSet/>
      <dgm:spPr/>
      <dgm:t>
        <a:bodyPr/>
        <a:lstStyle/>
        <a:p>
          <a:endParaRPr lang="en-US"/>
        </a:p>
      </dgm:t>
    </dgm:pt>
    <dgm:pt modelId="{C6437012-C970-4570-8D03-2B26722D9730}" type="sibTrans" cxnId="{ECB49048-95B6-4C41-A32C-BA2147116C63}">
      <dgm:prSet/>
      <dgm:spPr/>
      <dgm:t>
        <a:bodyPr/>
        <a:lstStyle/>
        <a:p>
          <a:endParaRPr lang="en-US"/>
        </a:p>
      </dgm:t>
    </dgm:pt>
    <dgm:pt modelId="{2C4BBE14-A942-47E4-8070-BD0EFA430146}">
      <dgm:prSet/>
      <dgm:spPr/>
      <dgm:t>
        <a:bodyPr/>
        <a:lstStyle/>
        <a:p>
          <a:r>
            <a:rPr lang="ru-RU"/>
            <a:t>Ваш код может исполняться параллельно</a:t>
          </a:r>
          <a:endParaRPr lang="en-US"/>
        </a:p>
      </dgm:t>
    </dgm:pt>
    <dgm:pt modelId="{F00A6D75-7811-4278-92FE-93A996045181}" type="parTrans" cxnId="{2D5C0D77-B95D-49E5-BB9A-278DED518576}">
      <dgm:prSet/>
      <dgm:spPr/>
      <dgm:t>
        <a:bodyPr/>
        <a:lstStyle/>
        <a:p>
          <a:endParaRPr lang="en-US"/>
        </a:p>
      </dgm:t>
    </dgm:pt>
    <dgm:pt modelId="{84DEE350-36C4-4209-B57E-3DE50B95F404}" type="sibTrans" cxnId="{2D5C0D77-B95D-49E5-BB9A-278DED518576}">
      <dgm:prSet/>
      <dgm:spPr/>
      <dgm:t>
        <a:bodyPr/>
        <a:lstStyle/>
        <a:p>
          <a:endParaRPr lang="en-US"/>
        </a:p>
      </dgm:t>
    </dgm:pt>
    <dgm:pt modelId="{71E8037A-7AE5-4A85-8162-EC2FF30D2D45}">
      <dgm:prSet/>
      <dgm:spPr/>
      <dgm:t>
        <a:bodyPr/>
        <a:lstStyle/>
        <a:p>
          <a:r>
            <a:rPr lang="ru-RU"/>
            <a:t>Ваш код может выполняться на одной машине с другим кодом</a:t>
          </a:r>
          <a:endParaRPr lang="en-US"/>
        </a:p>
      </dgm:t>
    </dgm:pt>
    <dgm:pt modelId="{7920C7AB-E382-49B1-974F-CED373DAC941}" type="parTrans" cxnId="{5BF562F6-3BED-47CB-9C6D-4CDF12B4EAFA}">
      <dgm:prSet/>
      <dgm:spPr/>
      <dgm:t>
        <a:bodyPr/>
        <a:lstStyle/>
        <a:p>
          <a:endParaRPr lang="en-US"/>
        </a:p>
      </dgm:t>
    </dgm:pt>
    <dgm:pt modelId="{9C6B470A-621A-4DE3-94AF-A79BF62B10F4}" type="sibTrans" cxnId="{5BF562F6-3BED-47CB-9C6D-4CDF12B4EAFA}">
      <dgm:prSet/>
      <dgm:spPr/>
      <dgm:t>
        <a:bodyPr/>
        <a:lstStyle/>
        <a:p>
          <a:endParaRPr lang="en-US"/>
        </a:p>
      </dgm:t>
    </dgm:pt>
    <dgm:pt modelId="{55AB5907-CD13-47DD-989F-6C97E00C1DBE}" type="pres">
      <dgm:prSet presAssocID="{DF82CCC6-F7F2-499B-A6C7-52C6D9E4CE1E}" presName="linear" presStyleCnt="0">
        <dgm:presLayoutVars>
          <dgm:animLvl val="lvl"/>
          <dgm:resizeHandles val="exact"/>
        </dgm:presLayoutVars>
      </dgm:prSet>
      <dgm:spPr/>
    </dgm:pt>
    <dgm:pt modelId="{301D823D-6F51-43D0-B249-192FB75B6683}" type="pres">
      <dgm:prSet presAssocID="{8C1BCB3D-E7BA-4124-AF74-1CE4E07CD1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AFF85B-F6A6-4A01-8E2C-0529C09016E5}" type="pres">
      <dgm:prSet presAssocID="{C6437012-C970-4570-8D03-2B26722D9730}" presName="spacer" presStyleCnt="0"/>
      <dgm:spPr/>
    </dgm:pt>
    <dgm:pt modelId="{0A5D3983-1A5B-440D-8405-EB4281E32A45}" type="pres">
      <dgm:prSet presAssocID="{2C4BBE14-A942-47E4-8070-BD0EFA4301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1D4028-D530-4938-B0CC-8EB12AD15230}" type="pres">
      <dgm:prSet presAssocID="{84DEE350-36C4-4209-B57E-3DE50B95F404}" presName="spacer" presStyleCnt="0"/>
      <dgm:spPr/>
    </dgm:pt>
    <dgm:pt modelId="{BBDBCFF7-E692-4B10-A1B4-B56DA61FA218}" type="pres">
      <dgm:prSet presAssocID="{71E8037A-7AE5-4A85-8162-EC2FF30D2D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C10135-B64E-47FE-BF68-BF16C9E70067}" type="presOf" srcId="{DF82CCC6-F7F2-499B-A6C7-52C6D9E4CE1E}" destId="{55AB5907-CD13-47DD-989F-6C97E00C1DBE}" srcOrd="0" destOrd="0" presId="urn:microsoft.com/office/officeart/2005/8/layout/vList2"/>
    <dgm:cxn modelId="{53061E39-0060-46CB-A44B-011947F56857}" type="presOf" srcId="{2C4BBE14-A942-47E4-8070-BD0EFA430146}" destId="{0A5D3983-1A5B-440D-8405-EB4281E32A45}" srcOrd="0" destOrd="0" presId="urn:microsoft.com/office/officeart/2005/8/layout/vList2"/>
    <dgm:cxn modelId="{ECB49048-95B6-4C41-A32C-BA2147116C63}" srcId="{DF82CCC6-F7F2-499B-A6C7-52C6D9E4CE1E}" destId="{8C1BCB3D-E7BA-4124-AF74-1CE4E07CD1D0}" srcOrd="0" destOrd="0" parTransId="{7399EC55-F465-4E50-97D3-A2B3C3C7C637}" sibTransId="{C6437012-C970-4570-8D03-2B26722D9730}"/>
    <dgm:cxn modelId="{2D5C0D77-B95D-49E5-BB9A-278DED518576}" srcId="{DF82CCC6-F7F2-499B-A6C7-52C6D9E4CE1E}" destId="{2C4BBE14-A942-47E4-8070-BD0EFA430146}" srcOrd="1" destOrd="0" parTransId="{F00A6D75-7811-4278-92FE-93A996045181}" sibTransId="{84DEE350-36C4-4209-B57E-3DE50B95F404}"/>
    <dgm:cxn modelId="{1D9D9279-6BD6-4AA0-9FD3-BB3367E70125}" type="presOf" srcId="{71E8037A-7AE5-4A85-8162-EC2FF30D2D45}" destId="{BBDBCFF7-E692-4B10-A1B4-B56DA61FA218}" srcOrd="0" destOrd="0" presId="urn:microsoft.com/office/officeart/2005/8/layout/vList2"/>
    <dgm:cxn modelId="{CCF72BDA-8EEF-41A8-A94D-57239569B44A}" type="presOf" srcId="{8C1BCB3D-E7BA-4124-AF74-1CE4E07CD1D0}" destId="{301D823D-6F51-43D0-B249-192FB75B6683}" srcOrd="0" destOrd="0" presId="urn:microsoft.com/office/officeart/2005/8/layout/vList2"/>
    <dgm:cxn modelId="{5BF562F6-3BED-47CB-9C6D-4CDF12B4EAFA}" srcId="{DF82CCC6-F7F2-499B-A6C7-52C6D9E4CE1E}" destId="{71E8037A-7AE5-4A85-8162-EC2FF30D2D45}" srcOrd="2" destOrd="0" parTransId="{7920C7AB-E382-49B1-974F-CED373DAC941}" sibTransId="{9C6B470A-621A-4DE3-94AF-A79BF62B10F4}"/>
    <dgm:cxn modelId="{B56F5D55-02DE-4133-9E65-F645931A8B47}" type="presParOf" srcId="{55AB5907-CD13-47DD-989F-6C97E00C1DBE}" destId="{301D823D-6F51-43D0-B249-192FB75B6683}" srcOrd="0" destOrd="0" presId="urn:microsoft.com/office/officeart/2005/8/layout/vList2"/>
    <dgm:cxn modelId="{CAC3F0E6-EFF2-4968-999C-BC2969DCE02E}" type="presParOf" srcId="{55AB5907-CD13-47DD-989F-6C97E00C1DBE}" destId="{8CAFF85B-F6A6-4A01-8E2C-0529C09016E5}" srcOrd="1" destOrd="0" presId="urn:microsoft.com/office/officeart/2005/8/layout/vList2"/>
    <dgm:cxn modelId="{87876E5F-8CEE-4132-93F7-0062236E69E4}" type="presParOf" srcId="{55AB5907-CD13-47DD-989F-6C97E00C1DBE}" destId="{0A5D3983-1A5B-440D-8405-EB4281E32A45}" srcOrd="2" destOrd="0" presId="urn:microsoft.com/office/officeart/2005/8/layout/vList2"/>
    <dgm:cxn modelId="{BBCD035D-A571-4E21-A124-10FD0C12405F}" type="presParOf" srcId="{55AB5907-CD13-47DD-989F-6C97E00C1DBE}" destId="{C71D4028-D530-4938-B0CC-8EB12AD15230}" srcOrd="3" destOrd="0" presId="urn:microsoft.com/office/officeart/2005/8/layout/vList2"/>
    <dgm:cxn modelId="{571C3323-4A17-402B-9B42-EC6AA7842565}" type="presParOf" srcId="{55AB5907-CD13-47DD-989F-6C97E00C1DBE}" destId="{BBDBCFF7-E692-4B10-A1B4-B56DA61FA2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D51C87-6F6F-4421-AAB6-5B7FE51F96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35CCE3A-39D2-4F67-8AF7-E94B215F17AC}">
      <dgm:prSet phldrT="[Text]"/>
      <dgm:spPr/>
      <dgm:t>
        <a:bodyPr/>
        <a:lstStyle/>
        <a:p>
          <a:r>
            <a:rPr lang="ru-RU" dirty="0"/>
            <a:t>Снять  деньги с счета А</a:t>
          </a:r>
          <a:endParaRPr lang="en-US" dirty="0"/>
        </a:p>
      </dgm:t>
    </dgm:pt>
    <dgm:pt modelId="{A8E7DA87-E31E-4141-BC58-1016AF1C2256}" type="parTrans" cxnId="{D5D291FE-6EB0-4316-B245-C2A3F9453656}">
      <dgm:prSet/>
      <dgm:spPr/>
      <dgm:t>
        <a:bodyPr/>
        <a:lstStyle/>
        <a:p>
          <a:endParaRPr lang="en-US"/>
        </a:p>
      </dgm:t>
    </dgm:pt>
    <dgm:pt modelId="{E51C0A4B-0CF7-4DE0-9C90-2E84B7F7AC22}" type="sibTrans" cxnId="{D5D291FE-6EB0-4316-B245-C2A3F9453656}">
      <dgm:prSet/>
      <dgm:spPr/>
      <dgm:t>
        <a:bodyPr/>
        <a:lstStyle/>
        <a:p>
          <a:endParaRPr lang="en-US"/>
        </a:p>
      </dgm:t>
    </dgm:pt>
    <dgm:pt modelId="{8A8E0694-A0AB-40B1-8A90-986754D66F58}">
      <dgm:prSet phldrT="[Text]"/>
      <dgm:spPr/>
      <dgm:t>
        <a:bodyPr/>
        <a:lstStyle/>
        <a:p>
          <a:r>
            <a:rPr lang="ru-RU" dirty="0"/>
            <a:t>Пополнить счет Б</a:t>
          </a:r>
          <a:endParaRPr lang="en-US" dirty="0"/>
        </a:p>
      </dgm:t>
    </dgm:pt>
    <dgm:pt modelId="{175EBD21-B0AA-4DDE-908C-1AD905DFD603}" type="parTrans" cxnId="{5A8C24BD-9F9C-4B4B-BF03-070369AD345C}">
      <dgm:prSet/>
      <dgm:spPr/>
      <dgm:t>
        <a:bodyPr/>
        <a:lstStyle/>
        <a:p>
          <a:endParaRPr lang="en-US"/>
        </a:p>
      </dgm:t>
    </dgm:pt>
    <dgm:pt modelId="{87345089-E161-4A68-AFCB-BA8EFDA6FDF9}" type="sibTrans" cxnId="{5A8C24BD-9F9C-4B4B-BF03-070369AD345C}">
      <dgm:prSet/>
      <dgm:spPr/>
      <dgm:t>
        <a:bodyPr/>
        <a:lstStyle/>
        <a:p>
          <a:endParaRPr lang="en-US"/>
        </a:p>
      </dgm:t>
    </dgm:pt>
    <dgm:pt modelId="{168418A3-8CC7-4284-9EA8-B62929205067}" type="pres">
      <dgm:prSet presAssocID="{89D51C87-6F6F-4421-AAB6-5B7FE51F967B}" presName="CompostProcess" presStyleCnt="0">
        <dgm:presLayoutVars>
          <dgm:dir/>
          <dgm:resizeHandles val="exact"/>
        </dgm:presLayoutVars>
      </dgm:prSet>
      <dgm:spPr/>
    </dgm:pt>
    <dgm:pt modelId="{42F25A24-8DAF-40DD-8DF8-0E88F6984AF4}" type="pres">
      <dgm:prSet presAssocID="{89D51C87-6F6F-4421-AAB6-5B7FE51F967B}" presName="arrow" presStyleLbl="bgShp" presStyleIdx="0" presStyleCnt="1"/>
      <dgm:spPr/>
    </dgm:pt>
    <dgm:pt modelId="{FFB6D3E5-03FF-4AB6-91EE-FA4A44F270DF}" type="pres">
      <dgm:prSet presAssocID="{89D51C87-6F6F-4421-AAB6-5B7FE51F967B}" presName="linearProcess" presStyleCnt="0"/>
      <dgm:spPr/>
    </dgm:pt>
    <dgm:pt modelId="{0A09059F-99AC-420C-9F78-5ECC6082D355}" type="pres">
      <dgm:prSet presAssocID="{635CCE3A-39D2-4F67-8AF7-E94B215F17AC}" presName="textNode" presStyleLbl="node1" presStyleIdx="0" presStyleCnt="2">
        <dgm:presLayoutVars>
          <dgm:bulletEnabled val="1"/>
        </dgm:presLayoutVars>
      </dgm:prSet>
      <dgm:spPr/>
    </dgm:pt>
    <dgm:pt modelId="{84852F59-A12B-4E92-8403-796AB3979B75}" type="pres">
      <dgm:prSet presAssocID="{E51C0A4B-0CF7-4DE0-9C90-2E84B7F7AC22}" presName="sibTrans" presStyleCnt="0"/>
      <dgm:spPr/>
    </dgm:pt>
    <dgm:pt modelId="{072FEB61-FB84-45B2-ABF1-F0AF19F78362}" type="pres">
      <dgm:prSet presAssocID="{8A8E0694-A0AB-40B1-8A90-986754D66F5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6B6995F-22EA-403E-BFAA-8EEE820E6497}" type="presOf" srcId="{8A8E0694-A0AB-40B1-8A90-986754D66F58}" destId="{072FEB61-FB84-45B2-ABF1-F0AF19F78362}" srcOrd="0" destOrd="0" presId="urn:microsoft.com/office/officeart/2005/8/layout/hProcess9"/>
    <dgm:cxn modelId="{A8824382-ACCA-42C6-A2DF-A306AEF00D2F}" type="presOf" srcId="{89D51C87-6F6F-4421-AAB6-5B7FE51F967B}" destId="{168418A3-8CC7-4284-9EA8-B62929205067}" srcOrd="0" destOrd="0" presId="urn:microsoft.com/office/officeart/2005/8/layout/hProcess9"/>
    <dgm:cxn modelId="{47ECDBAD-205A-4A30-849D-F90049248D0D}" type="presOf" srcId="{635CCE3A-39D2-4F67-8AF7-E94B215F17AC}" destId="{0A09059F-99AC-420C-9F78-5ECC6082D355}" srcOrd="0" destOrd="0" presId="urn:microsoft.com/office/officeart/2005/8/layout/hProcess9"/>
    <dgm:cxn modelId="{5A8C24BD-9F9C-4B4B-BF03-070369AD345C}" srcId="{89D51C87-6F6F-4421-AAB6-5B7FE51F967B}" destId="{8A8E0694-A0AB-40B1-8A90-986754D66F58}" srcOrd="1" destOrd="0" parTransId="{175EBD21-B0AA-4DDE-908C-1AD905DFD603}" sibTransId="{87345089-E161-4A68-AFCB-BA8EFDA6FDF9}"/>
    <dgm:cxn modelId="{D5D291FE-6EB0-4316-B245-C2A3F9453656}" srcId="{89D51C87-6F6F-4421-AAB6-5B7FE51F967B}" destId="{635CCE3A-39D2-4F67-8AF7-E94B215F17AC}" srcOrd="0" destOrd="0" parTransId="{A8E7DA87-E31E-4141-BC58-1016AF1C2256}" sibTransId="{E51C0A4B-0CF7-4DE0-9C90-2E84B7F7AC22}"/>
    <dgm:cxn modelId="{4A406E18-BD9E-44D8-B552-66970C63DF82}" type="presParOf" srcId="{168418A3-8CC7-4284-9EA8-B62929205067}" destId="{42F25A24-8DAF-40DD-8DF8-0E88F6984AF4}" srcOrd="0" destOrd="0" presId="urn:microsoft.com/office/officeart/2005/8/layout/hProcess9"/>
    <dgm:cxn modelId="{D2FA860D-BE1F-4801-A321-1DDE545E1D64}" type="presParOf" srcId="{168418A3-8CC7-4284-9EA8-B62929205067}" destId="{FFB6D3E5-03FF-4AB6-91EE-FA4A44F270DF}" srcOrd="1" destOrd="0" presId="urn:microsoft.com/office/officeart/2005/8/layout/hProcess9"/>
    <dgm:cxn modelId="{B37C7B32-08B4-4323-9DCB-1E256DAB2E63}" type="presParOf" srcId="{FFB6D3E5-03FF-4AB6-91EE-FA4A44F270DF}" destId="{0A09059F-99AC-420C-9F78-5ECC6082D355}" srcOrd="0" destOrd="0" presId="urn:microsoft.com/office/officeart/2005/8/layout/hProcess9"/>
    <dgm:cxn modelId="{EFFE6D49-ADE9-4B81-9E10-0469FA643284}" type="presParOf" srcId="{FFB6D3E5-03FF-4AB6-91EE-FA4A44F270DF}" destId="{84852F59-A12B-4E92-8403-796AB3979B75}" srcOrd="1" destOrd="0" presId="urn:microsoft.com/office/officeart/2005/8/layout/hProcess9"/>
    <dgm:cxn modelId="{5F8FCF87-7352-4D9F-9157-C113BFAE91E3}" type="presParOf" srcId="{FFB6D3E5-03FF-4AB6-91EE-FA4A44F270DF}" destId="{072FEB61-FB84-45B2-ABF1-F0AF19F7836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81172DBE-E5B0-4345-A451-74349A7209AA}">
      <dgm:prSet phldrT="[Text]"/>
      <dgm:spPr/>
      <dgm:t>
        <a:bodyPr/>
        <a:lstStyle/>
        <a:p>
          <a:endParaRPr lang="en-US" dirty="0"/>
        </a:p>
      </dgm:t>
    </dgm:pt>
    <dgm:pt modelId="{C6FC2232-5E18-4172-A4BD-98A2AECEA0EA}" type="parTrans" cxnId="{74EEC450-2C23-4DFC-8242-33849BB32505}">
      <dgm:prSet/>
      <dgm:spPr/>
    </dgm:pt>
    <dgm:pt modelId="{10578DE8-E130-40E0-95BF-D70EBADEAA00}" type="sibTrans" cxnId="{74EEC450-2C23-4DFC-8242-33849BB32505}">
      <dgm:prSet/>
      <dgm:spPr/>
    </dgm:pt>
    <dgm:pt modelId="{0F04D062-C17C-4FD6-8FBF-833A6FE563D1}">
      <dgm:prSet phldrT="[Text]"/>
      <dgm:spPr/>
      <dgm:t>
        <a:bodyPr/>
        <a:lstStyle/>
        <a:p>
          <a:endParaRPr lang="en-US" dirty="0"/>
        </a:p>
      </dgm:t>
    </dgm:pt>
    <dgm:pt modelId="{4F91A8B9-12C3-489A-A1F6-03C66B461366}" type="parTrans" cxnId="{CA041B83-8D89-4B19-9B2D-1C91F8241B92}">
      <dgm:prSet/>
      <dgm:spPr/>
    </dgm:pt>
    <dgm:pt modelId="{7EE5E408-95AC-454C-BD1E-AABD22E4AC88}" type="sibTrans" cxnId="{CA041B83-8D89-4B19-9B2D-1C91F8241B92}">
      <dgm:prSet/>
      <dgm:spPr/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C150B037-6379-4DCE-A6EF-02EB67F76E56}" type="pres">
      <dgm:prSet presAssocID="{12763C4F-07BE-416D-AF98-A73381669F83}" presName="balance_11" presStyleLbl="alignAccFollowNode1" presStyleIdx="3" presStyleCnt="4">
        <dgm:presLayoutVars>
          <dgm:bulletEnabled val="1"/>
        </dgm:presLayoutVars>
      </dgm:prSet>
      <dgm:spPr/>
    </dgm:pt>
    <dgm:pt modelId="{DBBF1BCE-7866-4D30-836B-148DD292902F}" type="pres">
      <dgm:prSet presAssocID="{12763C4F-07BE-416D-AF98-A73381669F83}" presName="left_11_1" presStyleLbl="node1" presStyleIdx="0" presStyleCnt="2">
        <dgm:presLayoutVars>
          <dgm:bulletEnabled val="1"/>
        </dgm:presLayoutVars>
      </dgm:prSet>
      <dgm:spPr/>
    </dgm:pt>
    <dgm:pt modelId="{03E60651-701B-420F-99E9-02B41BEA6324}" type="pres">
      <dgm:prSet presAssocID="{12763C4F-07BE-416D-AF98-A73381669F83}" presName="right_11_1" presStyleLbl="node1" presStyleIdx="1" presStyleCnt="2">
        <dgm:presLayoutVars>
          <dgm:bulletEnabled val="1"/>
        </dgm:presLayoutVars>
      </dgm:prSet>
      <dgm:spPr/>
    </dgm:pt>
  </dgm:ptLst>
  <dgm:cxnLst>
    <dgm:cxn modelId="{C3AAFC18-5739-4281-9866-3C966D220244}" type="presOf" srcId="{F18845ED-50D1-4FC2-81EE-CA4E999B5C8D}" destId="{25B48B20-D165-4D8C-B567-452DB9546393}" srcOrd="0" destOrd="0" presId="urn:microsoft.com/office/officeart/2005/8/layout/balance1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612CBA64-638A-49A4-8620-9A70D74C415D}" type="presOf" srcId="{81172DBE-E5B0-4345-A451-74349A7209AA}" destId="{DBBF1BCE-7866-4D30-836B-148DD292902F}" srcOrd="0" destOrd="0" presId="urn:microsoft.com/office/officeart/2005/8/layout/balance1"/>
    <dgm:cxn modelId="{74EEC450-2C23-4DFC-8242-33849BB32505}" srcId="{E631CD9F-68B7-46F9-BAB9-03267D7BC50D}" destId="{81172DBE-E5B0-4345-A451-74349A7209AA}" srcOrd="0" destOrd="0" parTransId="{C6FC2232-5E18-4172-A4BD-98A2AECEA0EA}" sibTransId="{10578DE8-E130-40E0-95BF-D70EBADEAA00}"/>
    <dgm:cxn modelId="{1DA42173-D0B5-402F-AA04-DE60483FBA40}" type="presOf" srcId="{0F04D062-C17C-4FD6-8FBF-833A6FE563D1}" destId="{03E60651-701B-420F-99E9-02B41BEA6324}" srcOrd="0" destOrd="0" presId="urn:microsoft.com/office/officeart/2005/8/layout/balance1"/>
    <dgm:cxn modelId="{CA041B83-8D89-4B19-9B2D-1C91F8241B92}" srcId="{F18845ED-50D1-4FC2-81EE-CA4E999B5C8D}" destId="{0F04D062-C17C-4FD6-8FBF-833A6FE563D1}" srcOrd="0" destOrd="0" parTransId="{4F91A8B9-12C3-489A-A1F6-03C66B461366}" sibTransId="{7EE5E408-95AC-454C-BD1E-AABD22E4AC88}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3367F8DE-ABA1-438C-A2BC-BA109000819F}" type="presParOf" srcId="{044BCA2A-EF18-4C73-988B-7DBE8B179CCF}" destId="{C150B037-6379-4DCE-A6EF-02EB67F76E56}" srcOrd="2" destOrd="0" presId="urn:microsoft.com/office/officeart/2005/8/layout/balance1"/>
    <dgm:cxn modelId="{D0F1858D-7ECD-4CC8-A794-10DA5D917DD8}" type="presParOf" srcId="{044BCA2A-EF18-4C73-988B-7DBE8B179CCF}" destId="{DBBF1BCE-7866-4D30-836B-148DD292902F}" srcOrd="3" destOrd="0" presId="urn:microsoft.com/office/officeart/2005/8/layout/balance1"/>
    <dgm:cxn modelId="{EB9B772D-0FAB-4A6F-8ADD-495AF49893C9}" type="presParOf" srcId="{044BCA2A-EF18-4C73-988B-7DBE8B179CCF}" destId="{03E60651-701B-420F-99E9-02B41BEA6324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A85EE150-ECA2-41F3-859E-C5AFBDD86D2B}">
      <dgm:prSet phldrT="[Text]"/>
      <dgm:spPr/>
      <dgm:t>
        <a:bodyPr/>
        <a:lstStyle/>
        <a:p>
          <a:endParaRPr lang="en-US" dirty="0"/>
        </a:p>
      </dgm:t>
    </dgm:pt>
    <dgm:pt modelId="{5B262FED-D074-4DCD-B2FC-44AE358D4044}" type="parTrans" cxnId="{1E169A20-5281-4E48-982A-C6CBA942C690}">
      <dgm:prSet/>
      <dgm:spPr/>
      <dgm:t>
        <a:bodyPr/>
        <a:lstStyle/>
        <a:p>
          <a:endParaRPr lang="en-US"/>
        </a:p>
      </dgm:t>
    </dgm:pt>
    <dgm:pt modelId="{3EA54807-3E58-4E19-8EA0-FE2C1DA6A81E}" type="sibTrans" cxnId="{1E169A20-5281-4E48-982A-C6CBA942C690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AF42B872-049C-4E5F-8D66-1ACDC714D6ED}">
      <dgm:prSet phldrT="[Text]"/>
      <dgm:spPr/>
      <dgm:t>
        <a:bodyPr/>
        <a:lstStyle/>
        <a:p>
          <a:endParaRPr lang="en-US" dirty="0"/>
        </a:p>
      </dgm:t>
    </dgm:pt>
    <dgm:pt modelId="{82F55F77-386A-41E5-8B42-221EBD2BADF8}" type="parTrans" cxnId="{8C27EB75-AF4C-4EEE-AF17-DE2DDB72C262}">
      <dgm:prSet/>
      <dgm:spPr/>
      <dgm:t>
        <a:bodyPr/>
        <a:lstStyle/>
        <a:p>
          <a:endParaRPr lang="en-US"/>
        </a:p>
      </dgm:t>
    </dgm:pt>
    <dgm:pt modelId="{FE34FCA4-B42D-46F8-B5D8-BA451EDD659B}" type="sibTrans" cxnId="{8C27EB75-AF4C-4EEE-AF17-DE2DDB72C262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BD182730-EB0C-43D2-B6EB-C1A6360CDA9B}" type="pres">
      <dgm:prSet presAssocID="{12763C4F-07BE-416D-AF98-A73381669F83}" presName="balance_31" presStyleLbl="alignAccFollowNode1" presStyleIdx="3" presStyleCnt="4">
        <dgm:presLayoutVars>
          <dgm:bulletEnabled val="1"/>
        </dgm:presLayoutVars>
      </dgm:prSet>
      <dgm:spPr/>
    </dgm:pt>
    <dgm:pt modelId="{C4581F7B-26D3-4FFC-89E6-F8A8CC417D25}" type="pres">
      <dgm:prSet presAssocID="{12763C4F-07BE-416D-AF98-A73381669F83}" presName="left_31_1" presStyleLbl="node1" presStyleIdx="0" presStyleCnt="4">
        <dgm:presLayoutVars>
          <dgm:bulletEnabled val="1"/>
        </dgm:presLayoutVars>
      </dgm:prSet>
      <dgm:spPr/>
    </dgm:pt>
    <dgm:pt modelId="{8F7E6461-C2AF-4EBF-BDFE-4908EB48B343}" type="pres">
      <dgm:prSet presAssocID="{12763C4F-07BE-416D-AF98-A73381669F83}" presName="left_31_2" presStyleLbl="node1" presStyleIdx="1" presStyleCnt="4">
        <dgm:presLayoutVars>
          <dgm:bulletEnabled val="1"/>
        </dgm:presLayoutVars>
      </dgm:prSet>
      <dgm:spPr/>
    </dgm:pt>
    <dgm:pt modelId="{0BE2BD9F-ADCC-4DF5-ACBD-21BF99466E35}" type="pres">
      <dgm:prSet presAssocID="{12763C4F-07BE-416D-AF98-A73381669F83}" presName="left_31_3" presStyleLbl="node1" presStyleIdx="2" presStyleCnt="4">
        <dgm:presLayoutVars>
          <dgm:bulletEnabled val="1"/>
        </dgm:presLayoutVars>
      </dgm:prSet>
      <dgm:spPr/>
    </dgm:pt>
    <dgm:pt modelId="{38255429-1951-4C05-9932-A2BAC3F5BE8F}" type="pres">
      <dgm:prSet presAssocID="{12763C4F-07BE-416D-AF98-A73381669F83}" presName="right_31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1E169A20-5281-4E48-982A-C6CBA942C690}" srcId="{E631CD9F-68B7-46F9-BAB9-03267D7BC50D}" destId="{A85EE150-ECA2-41F3-859E-C5AFBDD86D2B}" srcOrd="2" destOrd="0" parTransId="{5B262FED-D074-4DCD-B2FC-44AE358D4044}" sibTransId="{3EA54807-3E58-4E19-8EA0-FE2C1DA6A81E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CD7D085C-D5C8-49B5-83FB-B73C078F2E3C}" type="presOf" srcId="{AF42B872-049C-4E5F-8D66-1ACDC714D6ED}" destId="{8F7E6461-C2AF-4EBF-BDFE-4908EB48B343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8C27EB75-AF4C-4EEE-AF17-DE2DDB72C262}" srcId="{E631CD9F-68B7-46F9-BAB9-03267D7BC50D}" destId="{AF42B872-049C-4E5F-8D66-1ACDC714D6ED}" srcOrd="1" destOrd="0" parTransId="{82F55F77-386A-41E5-8B42-221EBD2BADF8}" sibTransId="{FE34FCA4-B42D-46F8-B5D8-BA451EDD659B}"/>
    <dgm:cxn modelId="{2A2CE086-D0B4-4D66-9A5F-5CFEED48D09F}" type="presOf" srcId="{A85EE150-ECA2-41F3-859E-C5AFBDD86D2B}" destId="{0BE2BD9F-ADCC-4DF5-ACBD-21BF99466E35}" srcOrd="0" destOrd="0" presId="urn:microsoft.com/office/officeart/2005/8/layout/balance1"/>
    <dgm:cxn modelId="{1958A8AB-C20B-46F1-A11D-0C1FA84CE148}" srcId="{F18845ED-50D1-4FC2-81EE-CA4E999B5C8D}" destId="{D93B04EC-E357-4A27-95D5-998A123CC502}" srcOrd="0" destOrd="0" parTransId="{1D6A6396-BB53-43C1-99EF-5A7CDC47DEFC}" sibTransId="{DE74F2FB-6048-43CD-B85E-4136E6A0CA39}"/>
    <dgm:cxn modelId="{A15095D5-2841-4A78-9C40-B2B7C40D5994}" type="presOf" srcId="{F4C02011-55C3-4E6C-AAA1-6D7E2D5014F8}" destId="{C4581F7B-26D3-4FFC-89E6-F8A8CC417D25}" srcOrd="0" destOrd="0" presId="urn:microsoft.com/office/officeart/2005/8/layout/balance1"/>
    <dgm:cxn modelId="{207816E2-2727-425D-B178-2CAD64A5867C}" type="presOf" srcId="{D93B04EC-E357-4A27-95D5-998A123CC502}" destId="{38255429-1951-4C05-9932-A2BAC3F5BE8F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C060E275-D5C9-451A-8B78-6282951EA18C}" type="presParOf" srcId="{044BCA2A-EF18-4C73-988B-7DBE8B179CCF}" destId="{BD182730-EB0C-43D2-B6EB-C1A6360CDA9B}" srcOrd="2" destOrd="0" presId="urn:microsoft.com/office/officeart/2005/8/layout/balance1"/>
    <dgm:cxn modelId="{9E21F067-BD04-4B9E-B341-1DF9BA59D90D}" type="presParOf" srcId="{044BCA2A-EF18-4C73-988B-7DBE8B179CCF}" destId="{C4581F7B-26D3-4FFC-89E6-F8A8CC417D25}" srcOrd="3" destOrd="0" presId="urn:microsoft.com/office/officeart/2005/8/layout/balance1"/>
    <dgm:cxn modelId="{F2ECC0A7-B4C6-468A-8030-2189EC883D78}" type="presParOf" srcId="{044BCA2A-EF18-4C73-988B-7DBE8B179CCF}" destId="{8F7E6461-C2AF-4EBF-BDFE-4908EB48B343}" srcOrd="4" destOrd="0" presId="urn:microsoft.com/office/officeart/2005/8/layout/balance1"/>
    <dgm:cxn modelId="{EA1D48C3-2329-4A9D-AF3C-AA15FA2B219D}" type="presParOf" srcId="{044BCA2A-EF18-4C73-988B-7DBE8B179CCF}" destId="{0BE2BD9F-ADCC-4DF5-ACBD-21BF99466E35}" srcOrd="5" destOrd="0" presId="urn:microsoft.com/office/officeart/2005/8/layout/balance1"/>
    <dgm:cxn modelId="{22F07B21-B88D-420D-B6DE-65002BCFAE00}" type="presParOf" srcId="{044BCA2A-EF18-4C73-988B-7DBE8B179CCF}" destId="{38255429-1951-4C05-9932-A2BAC3F5BE8F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7F9FE-5C45-4D7F-A767-3FBAC2A2C46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696CF-95BA-41B0-B4F3-C6A01B4C28E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EB96-B173-4DFF-A959-86C69E2608F6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Front-end</a:t>
          </a:r>
        </a:p>
      </dsp:txBody>
      <dsp:txXfrm>
        <a:off x="2039300" y="956381"/>
        <a:ext cx="2931121" cy="1765627"/>
      </dsp:txXfrm>
    </dsp:sp>
    <dsp:sp modelId="{FBED6C61-36D7-4DC8-AB93-7AF51EDFAACC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 Site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...</a:t>
          </a:r>
        </a:p>
      </dsp:txBody>
      <dsp:txXfrm>
        <a:off x="4970421" y="956381"/>
        <a:ext cx="1543182" cy="1765627"/>
      </dsp:txXfrm>
    </dsp:sp>
    <dsp:sp modelId="{440F5407-6EC8-446A-81D0-852576EFD9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09AF9-3241-4D59-8662-B2072947EF3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EBF3-0B68-4A2E-A949-6FB4B5049997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Back-end</a:t>
          </a:r>
        </a:p>
      </dsp:txBody>
      <dsp:txXfrm>
        <a:off x="2039300" y="3163416"/>
        <a:ext cx="2931121" cy="1765627"/>
      </dsp:txXfrm>
    </dsp:sp>
    <dsp:sp modelId="{1B049183-4C88-4560-8BE4-8943DB252825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Server Side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Database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…</a:t>
          </a:r>
        </a:p>
      </dsp:txBody>
      <dsp:txXfrm>
        <a:off x="4970421" y="3163416"/>
        <a:ext cx="1543182" cy="17656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Ваш сервис</a:t>
          </a:r>
          <a:endParaRPr lang="en-US" sz="2300" kern="1200" dirty="0"/>
        </a:p>
      </dsp:txBody>
      <dsp:txXfrm>
        <a:off x="3368700" y="25489"/>
        <a:ext cx="1515503" cy="819289"/>
      </dsp:txXfrm>
    </dsp:sp>
    <dsp:sp modelId="{25B48B20-D165-4D8C-B567-452DB9546393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Соседний сервис</a:t>
          </a:r>
          <a:endParaRPr lang="en-US" sz="2300" kern="1200" dirty="0"/>
        </a:p>
      </dsp:txBody>
      <dsp:txXfrm>
        <a:off x="5631396" y="25489"/>
        <a:ext cx="1515503" cy="819289"/>
      </dsp:txXfrm>
    </dsp:sp>
    <dsp:sp modelId="{36AE8584-3030-4127-8EE9-CEFFAC46A35A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F0000-C4D4-4DA0-A891-913E25F6D9F6}">
      <dsp:nvSpPr>
        <dsp:cNvPr id="0" name=""/>
        <dsp:cNvSpPr/>
      </dsp:nvSpPr>
      <dsp:spPr>
        <a:xfrm rot="24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0921-20EE-48F1-8BE8-BB88EEB49B75}">
      <dsp:nvSpPr>
        <dsp:cNvPr id="0" name=""/>
        <dsp:cNvSpPr/>
      </dsp:nvSpPr>
      <dsp:spPr>
        <a:xfrm rot="240000">
          <a:off x="5651158" y="2734052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686706" y="2769600"/>
        <a:ext cx="1491909" cy="657104"/>
      </dsp:txXfrm>
    </dsp:sp>
    <dsp:sp modelId="{07D6D127-5E72-4432-893E-E811846C3311}">
      <dsp:nvSpPr>
        <dsp:cNvPr id="0" name=""/>
        <dsp:cNvSpPr/>
      </dsp:nvSpPr>
      <dsp:spPr>
        <a:xfrm rot="240000">
          <a:off x="5707725" y="1950811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743273" y="1986359"/>
        <a:ext cx="1491909" cy="657104"/>
      </dsp:txXfrm>
    </dsp:sp>
    <dsp:sp modelId="{F6593E54-1065-48B8-9E2A-EBD3AEDE60F5}">
      <dsp:nvSpPr>
        <dsp:cNvPr id="0" name=""/>
        <dsp:cNvSpPr/>
      </dsp:nvSpPr>
      <dsp:spPr>
        <a:xfrm rot="240000">
          <a:off x="5764293" y="1184975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799841" y="1220523"/>
        <a:ext cx="1491909" cy="657104"/>
      </dsp:txXfrm>
    </dsp:sp>
    <dsp:sp modelId="{0FF41C41-C3D6-4FB9-BA3E-9F472B5435B5}">
      <dsp:nvSpPr>
        <dsp:cNvPr id="0" name=""/>
        <dsp:cNvSpPr/>
      </dsp:nvSpPr>
      <dsp:spPr>
        <a:xfrm rot="240000">
          <a:off x="3410219" y="2577403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445767" y="2612951"/>
        <a:ext cx="1491909" cy="657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F22A5-31B9-4D6E-9516-122F545B6FD5}">
      <dsp:nvSpPr>
        <dsp:cNvPr id="0" name=""/>
        <dsp:cNvSpPr/>
      </dsp:nvSpPr>
      <dsp:spPr>
        <a:xfrm>
          <a:off x="0" y="4430271"/>
          <a:ext cx="6513603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Fullstack – </a:t>
          </a:r>
          <a:r>
            <a:rPr lang="ru-RU" sz="3400" kern="1200"/>
            <a:t>миф или реальность?</a:t>
          </a:r>
          <a:endParaRPr lang="en-US" sz="3400" kern="1200"/>
        </a:p>
      </dsp:txBody>
      <dsp:txXfrm>
        <a:off x="0" y="4430271"/>
        <a:ext cx="6513603" cy="1454114"/>
      </dsp:txXfrm>
    </dsp:sp>
    <dsp:sp modelId="{C5C21B61-6E38-479A-AA51-9AEFF5A04065}">
      <dsp:nvSpPr>
        <dsp:cNvPr id="0" name=""/>
        <dsp:cNvSpPr/>
      </dsp:nvSpPr>
      <dsp:spPr>
        <a:xfrm rot="10800000">
          <a:off x="0" y="2215655"/>
          <a:ext cx="6513603" cy="2236427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Как выбрать язык программирования?</a:t>
          </a:r>
          <a:endParaRPr lang="en-US" sz="3400" kern="1200"/>
        </a:p>
      </dsp:txBody>
      <dsp:txXfrm rot="10800000">
        <a:off x="0" y="2215655"/>
        <a:ext cx="6513603" cy="1453163"/>
      </dsp:txXfrm>
    </dsp:sp>
    <dsp:sp modelId="{8EACF682-F314-441C-B29F-729750B3EB93}">
      <dsp:nvSpPr>
        <dsp:cNvPr id="0" name=""/>
        <dsp:cNvSpPr/>
      </dsp:nvSpPr>
      <dsp:spPr>
        <a:xfrm rot="10800000">
          <a:off x="0" y="1040"/>
          <a:ext cx="6513603" cy="223642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Чем занимается </a:t>
          </a:r>
          <a:r>
            <a:rPr lang="en-US" sz="3400" kern="1200"/>
            <a:t>BE </a:t>
          </a:r>
          <a:r>
            <a:rPr lang="ru-RU" sz="3400" kern="1200"/>
            <a:t>разработчик?</a:t>
          </a:r>
          <a:endParaRPr lang="en-US" sz="3400" kern="1200"/>
        </a:p>
      </dsp:txBody>
      <dsp:txXfrm rot="10800000">
        <a:off x="0" y="1040"/>
        <a:ext cx="6513603" cy="1453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C7DAC-B8CD-425E-8694-E8EB374572CD}">
      <dsp:nvSpPr>
        <dsp:cNvPr id="0" name=""/>
        <dsp:cNvSpPr/>
      </dsp:nvSpPr>
      <dsp:spPr>
        <a:xfrm>
          <a:off x="0" y="1425312"/>
          <a:ext cx="651360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A4025B-8B42-41E2-9EA9-22DB3836A46E}">
      <dsp:nvSpPr>
        <dsp:cNvPr id="0" name=""/>
        <dsp:cNvSpPr/>
      </dsp:nvSpPr>
      <dsp:spPr>
        <a:xfrm>
          <a:off x="325680" y="982512"/>
          <a:ext cx="4559522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Обеспечить качество</a:t>
          </a:r>
          <a:endParaRPr lang="en-US" sz="3000" kern="1200"/>
        </a:p>
      </dsp:txBody>
      <dsp:txXfrm>
        <a:off x="368911" y="1025743"/>
        <a:ext cx="4473060" cy="799138"/>
      </dsp:txXfrm>
    </dsp:sp>
    <dsp:sp modelId="{EA13F135-E082-4954-A922-FAA5D82D18D7}">
      <dsp:nvSpPr>
        <dsp:cNvPr id="0" name=""/>
        <dsp:cNvSpPr/>
      </dsp:nvSpPr>
      <dsp:spPr>
        <a:xfrm>
          <a:off x="0" y="2786112"/>
          <a:ext cx="651360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4D0C7B-6EEF-4F37-A325-639593797F7F}">
      <dsp:nvSpPr>
        <dsp:cNvPr id="0" name=""/>
        <dsp:cNvSpPr/>
      </dsp:nvSpPr>
      <dsp:spPr>
        <a:xfrm>
          <a:off x="325680" y="2343313"/>
          <a:ext cx="4559522" cy="8856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Знать бизнес</a:t>
          </a:r>
          <a:endParaRPr lang="en-US" sz="3000" kern="1200"/>
        </a:p>
      </dsp:txBody>
      <dsp:txXfrm>
        <a:off x="368911" y="2386544"/>
        <a:ext cx="4473060" cy="799138"/>
      </dsp:txXfrm>
    </dsp:sp>
    <dsp:sp modelId="{C6AB541F-51B5-4382-846F-FD7AF4D20F6E}">
      <dsp:nvSpPr>
        <dsp:cNvPr id="0" name=""/>
        <dsp:cNvSpPr/>
      </dsp:nvSpPr>
      <dsp:spPr>
        <a:xfrm>
          <a:off x="0" y="4146913"/>
          <a:ext cx="651360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7F2390-8DA9-4687-89A8-C82B62520DF0}">
      <dsp:nvSpPr>
        <dsp:cNvPr id="0" name=""/>
        <dsp:cNvSpPr/>
      </dsp:nvSpPr>
      <dsp:spPr>
        <a:xfrm>
          <a:off x="325680" y="3704113"/>
          <a:ext cx="4559522" cy="8856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Помнить о зависимостях</a:t>
          </a:r>
          <a:endParaRPr lang="en-US" sz="3000" kern="1200"/>
        </a:p>
      </dsp:txBody>
      <dsp:txXfrm>
        <a:off x="368911" y="3747344"/>
        <a:ext cx="4473060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DEC0-5938-4753-A99B-FC6B72089E33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Запустить</a:t>
          </a:r>
          <a:endParaRPr lang="en-US" sz="1600" kern="1200" dirty="0"/>
        </a:p>
      </dsp:txBody>
      <dsp:txXfrm>
        <a:off x="4589753" y="277822"/>
        <a:ext cx="1336093" cy="1336093"/>
      </dsp:txXfrm>
    </dsp:sp>
    <dsp:sp modelId="{8D10E01C-8EDE-4B62-951C-EC1D662A1528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46578" y="1906560"/>
        <a:ext cx="352665" cy="382627"/>
      </dsp:txXfrm>
    </dsp:sp>
    <dsp:sp modelId="{EE958ECD-760E-4707-8A7E-40EA9A22A6D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Воспроизвести</a:t>
          </a:r>
          <a:endParaRPr lang="en-US" sz="1600" kern="1200" dirty="0"/>
        </a:p>
      </dsp:txBody>
      <dsp:txXfrm>
        <a:off x="6009803" y="2737421"/>
        <a:ext cx="1336093" cy="1336093"/>
      </dsp:txXfrm>
    </dsp:sp>
    <dsp:sp modelId="{BA77790B-F14B-476D-A683-57A411EA8348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171297" y="3214155"/>
        <a:ext cx="352665" cy="382627"/>
      </dsp:txXfrm>
    </dsp:sp>
    <dsp:sp modelId="{FBCCFF71-F080-40C1-A129-F7340FC0F2CE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Проверить</a:t>
          </a:r>
          <a:endParaRPr lang="en-US" sz="1600" kern="1200" dirty="0"/>
        </a:p>
      </dsp:txBody>
      <dsp:txXfrm>
        <a:off x="3169702" y="2737421"/>
        <a:ext cx="1336093" cy="1336093"/>
      </dsp:txXfrm>
    </dsp:sp>
    <dsp:sp modelId="{38E26C44-7481-4DDD-984F-7732A8983E60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26527" y="2062149"/>
        <a:ext cx="352665" cy="382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5C5FE-3547-495A-BDE9-58DA072793EF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Программа</a:t>
          </a:r>
          <a:endParaRPr lang="en-US" sz="1900" kern="1200" dirty="0"/>
        </a:p>
      </dsp:txBody>
      <dsp:txXfrm>
        <a:off x="5521380" y="2518706"/>
        <a:ext cx="1430941" cy="1230172"/>
      </dsp:txXfrm>
    </dsp:sp>
    <dsp:sp modelId="{00865D44-DB09-4059-AC32-A39B4DCB2D38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База Данных</a:t>
          </a:r>
          <a:endParaRPr lang="en-US" sz="1900" kern="1200" dirty="0"/>
        </a:p>
      </dsp:txBody>
      <dsp:txXfrm>
        <a:off x="4085989" y="1833261"/>
        <a:ext cx="864165" cy="858869"/>
      </dsp:txXfrm>
    </dsp:sp>
    <dsp:sp modelId="{0CCD6489-36E4-4994-9CB6-0680A7B53D65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Сервис</a:t>
          </a:r>
          <a:endParaRPr lang="en-US" sz="1900" kern="1200" dirty="0"/>
        </a:p>
      </dsp:txBody>
      <dsp:txXfrm rot="-20700000">
        <a:off x="4996719" y="565673"/>
        <a:ext cx="957294" cy="957294"/>
      </dsp:txXfrm>
    </dsp:sp>
    <dsp:sp modelId="{E4F3EDA3-A681-4F59-B497-E7067F98A10C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65A70-62A1-48FE-A675-B94F6FCBB58A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7FF57-2040-4AD9-A801-5EBCF184B318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D823D-6F51-43D0-B249-192FB75B6683}">
      <dsp:nvSpPr>
        <dsp:cNvPr id="0" name=""/>
        <dsp:cNvSpPr/>
      </dsp:nvSpPr>
      <dsp:spPr>
        <a:xfrm>
          <a:off x="0" y="753463"/>
          <a:ext cx="6513603" cy="13922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Ваш код может рухнуть в любой момент</a:t>
          </a:r>
          <a:endParaRPr lang="en-US" sz="3500" kern="1200"/>
        </a:p>
      </dsp:txBody>
      <dsp:txXfrm>
        <a:off x="67966" y="821429"/>
        <a:ext cx="6377671" cy="1256367"/>
      </dsp:txXfrm>
    </dsp:sp>
    <dsp:sp modelId="{0A5D3983-1A5B-440D-8405-EB4281E32A45}">
      <dsp:nvSpPr>
        <dsp:cNvPr id="0" name=""/>
        <dsp:cNvSpPr/>
      </dsp:nvSpPr>
      <dsp:spPr>
        <a:xfrm>
          <a:off x="0" y="2246563"/>
          <a:ext cx="6513603" cy="139229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Ваш код может исполняться параллельно</a:t>
          </a:r>
          <a:endParaRPr lang="en-US" sz="3500" kern="1200"/>
        </a:p>
      </dsp:txBody>
      <dsp:txXfrm>
        <a:off x="67966" y="2314529"/>
        <a:ext cx="6377671" cy="1256367"/>
      </dsp:txXfrm>
    </dsp:sp>
    <dsp:sp modelId="{BBDBCFF7-E692-4B10-A1B4-B56DA61FA218}">
      <dsp:nvSpPr>
        <dsp:cNvPr id="0" name=""/>
        <dsp:cNvSpPr/>
      </dsp:nvSpPr>
      <dsp:spPr>
        <a:xfrm>
          <a:off x="0" y="3739663"/>
          <a:ext cx="6513603" cy="139229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Ваш код может выполняться на одной машине с другим кодом</a:t>
          </a:r>
          <a:endParaRPr lang="en-US" sz="3500" kern="1200"/>
        </a:p>
      </dsp:txBody>
      <dsp:txXfrm>
        <a:off x="67966" y="3807629"/>
        <a:ext cx="6377671" cy="1256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5A24-8DAF-40DD-8DF8-0E88F6984AF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9059F-99AC-420C-9F78-5ECC6082D355}">
      <dsp:nvSpPr>
        <dsp:cNvPr id="0" name=""/>
        <dsp:cNvSpPr/>
      </dsp:nvSpPr>
      <dsp:spPr>
        <a:xfrm>
          <a:off x="1262334" y="1305401"/>
          <a:ext cx="38447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Снять  деньги с счета А</a:t>
          </a:r>
          <a:endParaRPr lang="en-US" sz="4400" kern="1200" dirty="0"/>
        </a:p>
      </dsp:txBody>
      <dsp:txXfrm>
        <a:off x="1347300" y="1390367"/>
        <a:ext cx="3674834" cy="1570603"/>
      </dsp:txXfrm>
    </dsp:sp>
    <dsp:sp modelId="{072FEB61-FB84-45B2-ABF1-F0AF19F78362}">
      <dsp:nvSpPr>
        <dsp:cNvPr id="0" name=""/>
        <dsp:cNvSpPr/>
      </dsp:nvSpPr>
      <dsp:spPr>
        <a:xfrm>
          <a:off x="5408499" y="1305401"/>
          <a:ext cx="38447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Пополнить счет Б</a:t>
          </a:r>
          <a:endParaRPr lang="en-US" sz="4400" kern="1200" dirty="0"/>
        </a:p>
      </dsp:txBody>
      <dsp:txXfrm>
        <a:off x="5493465" y="1390367"/>
        <a:ext cx="3674834" cy="15706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Ваш сервис</a:t>
          </a:r>
          <a:endParaRPr lang="en-US" sz="2300" kern="1200" dirty="0"/>
        </a:p>
      </dsp:txBody>
      <dsp:txXfrm>
        <a:off x="3368700" y="25489"/>
        <a:ext cx="1515503" cy="819289"/>
      </dsp:txXfrm>
    </dsp:sp>
    <dsp:sp modelId="{25B48B20-D165-4D8C-B567-452DB9546393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Соседний сервис</a:t>
          </a:r>
          <a:endParaRPr lang="en-US" sz="2300" kern="1200" dirty="0"/>
        </a:p>
      </dsp:txBody>
      <dsp:txXfrm>
        <a:off x="5631396" y="25489"/>
        <a:ext cx="1515503" cy="819289"/>
      </dsp:txXfrm>
    </dsp:sp>
    <dsp:sp modelId="{36AE8584-3030-4127-8EE9-CEFFAC46A35A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B037-6379-4DCE-A6EF-02EB67F76E56}">
      <dsp:nvSpPr>
        <dsp:cNvPr id="0" name=""/>
        <dsp:cNvSpPr/>
      </dsp:nvSpPr>
      <dsp:spPr>
        <a:xfrm>
          <a:off x="3299697" y="3425373"/>
          <a:ext cx="3916204" cy="264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F1BCE-7866-4D30-836B-148DD292902F}">
      <dsp:nvSpPr>
        <dsp:cNvPr id="0" name=""/>
        <dsp:cNvSpPr/>
      </dsp:nvSpPr>
      <dsp:spPr>
        <a:xfrm>
          <a:off x="3343211" y="1061726"/>
          <a:ext cx="1566481" cy="23323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19680" y="1138195"/>
        <a:ext cx="1413543" cy="2179379"/>
      </dsp:txXfrm>
    </dsp:sp>
    <dsp:sp modelId="{03E60651-701B-420F-99E9-02B41BEA6324}">
      <dsp:nvSpPr>
        <dsp:cNvPr id="0" name=""/>
        <dsp:cNvSpPr/>
      </dsp:nvSpPr>
      <dsp:spPr>
        <a:xfrm>
          <a:off x="5605907" y="1061726"/>
          <a:ext cx="1566481" cy="23323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682376" y="1138195"/>
        <a:ext cx="1413543" cy="21793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Ваш сервис</a:t>
          </a:r>
          <a:endParaRPr lang="en-US" sz="2300" kern="1200" dirty="0"/>
        </a:p>
      </dsp:txBody>
      <dsp:txXfrm>
        <a:off x="3368700" y="25489"/>
        <a:ext cx="1515503" cy="819289"/>
      </dsp:txXfrm>
    </dsp:sp>
    <dsp:sp modelId="{25B48B20-D165-4D8C-B567-452DB9546393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Соседний сервис</a:t>
          </a:r>
          <a:endParaRPr lang="en-US" sz="2300" kern="1200" dirty="0"/>
        </a:p>
      </dsp:txBody>
      <dsp:txXfrm>
        <a:off x="5631396" y="25489"/>
        <a:ext cx="1515503" cy="819289"/>
      </dsp:txXfrm>
    </dsp:sp>
    <dsp:sp modelId="{36AE8584-3030-4127-8EE9-CEFFAC46A35A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2730-EB0C-43D2-B6EB-C1A6360CDA9B}">
      <dsp:nvSpPr>
        <dsp:cNvPr id="0" name=""/>
        <dsp:cNvSpPr/>
      </dsp:nvSpPr>
      <dsp:spPr>
        <a:xfrm rot="2136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81F7B-26D3-4FFC-89E6-F8A8CC417D25}">
      <dsp:nvSpPr>
        <dsp:cNvPr id="0" name=""/>
        <dsp:cNvSpPr/>
      </dsp:nvSpPr>
      <dsp:spPr>
        <a:xfrm rot="21360000">
          <a:off x="3301435" y="2734052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336983" y="2769600"/>
        <a:ext cx="1491909" cy="657104"/>
      </dsp:txXfrm>
    </dsp:sp>
    <dsp:sp modelId="{8F7E6461-C2AF-4EBF-BDFE-4908EB48B343}">
      <dsp:nvSpPr>
        <dsp:cNvPr id="0" name=""/>
        <dsp:cNvSpPr/>
      </dsp:nvSpPr>
      <dsp:spPr>
        <a:xfrm rot="21360000">
          <a:off x="3244868" y="1950811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280416" y="1986359"/>
        <a:ext cx="1491909" cy="657104"/>
      </dsp:txXfrm>
    </dsp:sp>
    <dsp:sp modelId="{0BE2BD9F-ADCC-4DF5-ACBD-21BF99466E35}">
      <dsp:nvSpPr>
        <dsp:cNvPr id="0" name=""/>
        <dsp:cNvSpPr/>
      </dsp:nvSpPr>
      <dsp:spPr>
        <a:xfrm rot="21360000">
          <a:off x="3188301" y="1184975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223849" y="1220523"/>
        <a:ext cx="1491909" cy="657104"/>
      </dsp:txXfrm>
    </dsp:sp>
    <dsp:sp modelId="{38255429-1951-4C05-9932-A2BAC3F5BE8F}">
      <dsp:nvSpPr>
        <dsp:cNvPr id="0" name=""/>
        <dsp:cNvSpPr/>
      </dsp:nvSpPr>
      <dsp:spPr>
        <a:xfrm rot="21360000">
          <a:off x="5542374" y="2577403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577922" y="2612951"/>
        <a:ext cx="1491909" cy="65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FF85-B7D0-45E2-982D-65A44066D96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F06C-06D9-40E0-8E04-B2E6384D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Специализация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Специализация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Ведь в играх мы боремся именно с монстрами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2B8B-67A7-4CBE-A7D0-E4F846C6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60DB1-5E9D-44FF-93FD-DFDC72965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ABAE-BED6-450E-B5DC-9251DDD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A015-1CB3-4435-8AFB-ABD92628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6953-FBDE-4C18-A9CD-9A7B6679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AA7D-DB7C-47B7-A390-7F61DED5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A06C9-8F48-4267-ACA4-3BF32241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8EF9-E9F4-40EF-8A7A-9F1BAD30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59C0-9813-4E05-BD65-B56D93F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8892-AB63-4DA4-BD12-5705A91A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00E9-FD42-4720-B4A8-1E2E420C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93D3-EBE1-493C-A7BF-DA64DC16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08E6-7DBA-4D97-BA7A-8A8E8068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2A58-DC51-494E-813C-F5CE3396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E252-F47D-436A-A541-9BABEB39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CD9E-EA2E-4DD3-B5E7-A47553DB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095-7689-44B3-9CDE-84872191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36B-C460-491F-8135-6743773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F1E7-128F-47D9-9C34-0BA91FEA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7E10-45C0-4B68-BC38-995AB36A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0329-6438-46E0-9305-9E36D47E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EBFE-8B2A-4499-A98A-A22792E4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A187-7686-4AE6-A61C-91855A16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AD11-6E40-42A1-95CD-4F1C6668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25CB-273B-4D22-A827-13AB4D02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2973-F0F6-44F2-A140-B19493C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C211-4553-4D89-9368-8BDCABB41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E038-1855-4C76-A1FF-6008ADE3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D19B-9697-47B4-800A-80678343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CD5D-1688-415D-B1B0-F8B5E7E3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FA79-A2BA-48AC-978F-BEC41789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509F-0FBF-462C-A4AE-14E4F099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A6FA-3594-4075-8B0E-8BC950CA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DEE2-5F7A-41A5-B321-808B5FF0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4462D-AC34-477C-8020-0C029A157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41984-2ED2-44BA-9CA9-A514E8E42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D32BA-2CC7-4961-8508-7A00B365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CB727-1081-470D-9016-8F50B23E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9012E-5377-45BF-AD31-E1C93D76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1FE6-BF74-4B45-B4DE-6D20B456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3740D-E80C-4E6E-AD4F-CC65C8C1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60B7C-0478-44CF-B93E-51154A3C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22B2C-8A3C-4215-B729-0B6FF639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E2421-E847-48EB-B8F9-7676B57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A6FBA-D91A-4DE1-8709-28D4664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25248-6250-4842-8A27-18CF7F0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ABD-5AA3-4E54-AA32-C3D84CD2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4779-9545-4F5A-B727-F91429E4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1FAF-A1CD-4F94-9C2D-5FDF5ED7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CBAD-50C8-4D62-A1C4-8B33507B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D8D9-1E16-46B3-AF60-F87E8A28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CCF5-75BE-4D24-AD9B-1534E4CC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0BD7-E633-4831-8B59-F9FBCBD3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D18E9-395B-45D2-B4A8-E522BC275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BFFC-38CA-460B-A5C3-F1D142EF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0D38-0CEE-4D0A-87B3-87EA0816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9FD0-7ED4-47C6-A3CA-47A7B42D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CA69-72C2-4FFA-9DCA-0F48836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F6A4D-5DAA-464B-B49F-CB4BAAFB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8C5B6-08DA-40D1-B1DC-BC8C342B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2BC1-AF0C-4EF2-A183-DB9ABE9A4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04FE-EE9B-4418-994A-D99074F8E63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EAB5-434C-42FF-8E54-AC4AF0D6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F705-B92B-474C-9B41-1BAF16EE7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12892-4DD1-404E-B63C-D7CDCA8AE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Путь </a:t>
            </a:r>
            <a:r>
              <a:rPr lang="en-US">
                <a:solidFill>
                  <a:srgbClr val="FFFFFF"/>
                </a:solidFill>
              </a:rPr>
              <a:t>back-end </a:t>
            </a:r>
            <a:r>
              <a:rPr lang="ru-RU">
                <a:solidFill>
                  <a:srgbClr val="FFFFFF"/>
                </a:solidFill>
              </a:rPr>
              <a:t>разработчика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E7A28-1FD6-41F1-AB17-70AC1226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2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B9CD2E-1B73-47C2-8002-7FD05CC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Бывают плохие программисты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1963791-87A1-4BC5-8F14-8574E9B0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Не бывает «не тру» профессий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C76CB-8825-431C-AA99-7698BE7D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План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3026A-AE51-4DC6-850F-6F8AEB24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8153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3CFC-7AD2-4A09-A776-139ACC74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 вообще идти в</a:t>
            </a:r>
            <a:r>
              <a:rPr lang="en-US" dirty="0"/>
              <a:t> back-end?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FD1-8955-44AC-9771-3E210FB6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D7587-F16E-483F-B1FF-F74CDD10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Чем занимается BE разработчик?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5503416B-2941-4B8A-83E3-1F8626626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68" y="492573"/>
            <a:ext cx="482225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DF7AA-82B7-4465-8619-678761FB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 </a:t>
            </a:r>
            <a:r>
              <a:rPr lang="ru-RU">
                <a:solidFill>
                  <a:srgbClr val="FFFFFF"/>
                </a:solidFill>
              </a:rPr>
              <a:t>разработчик должен…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6AAEB-EE5D-48E4-B644-988FC9E79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7737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E224-748C-47D9-8346-66186AF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Качество: как обеспечить?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8F775-5ADA-485D-8515-C60A157B7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13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56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D2BEE5-5912-4134-8AF5-D1BB6141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BE </a:t>
            </a:r>
            <a:r>
              <a:rPr lang="ru-RU" sz="3800">
                <a:solidFill>
                  <a:srgbClr val="FFFFFF"/>
                </a:solidFill>
              </a:rPr>
              <a:t>разработчик пишет много автоматизированных тестов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F21280-A6BD-4F0F-915A-00094E3A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5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954-8CF2-48C6-BDC8-F553A6D0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знать бизнес?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09FD-D529-4365-BF4D-DCB25F35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Решается главная проблема программирования</a:t>
            </a:r>
          </a:p>
          <a:p>
            <a:r>
              <a:rPr lang="ru-RU" dirty="0"/>
              <a:t>Проще организовывать архитектуру</a:t>
            </a:r>
          </a:p>
          <a:p>
            <a:r>
              <a:rPr lang="ru-RU" dirty="0"/>
              <a:t>Вы не пишите лишний код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9C53-D5A3-4801-A168-5CA4A71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B1B3B-093E-4165-A32B-90E8874CC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88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19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51017-DA79-4615-8747-0C196C51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3 золотых правила </a:t>
            </a:r>
            <a:r>
              <a:rPr lang="en-US">
                <a:solidFill>
                  <a:srgbClr val="FFFFFF"/>
                </a:solidFill>
              </a:rPr>
              <a:t>BE </a:t>
            </a:r>
            <a:r>
              <a:rPr lang="ru-RU">
                <a:solidFill>
                  <a:srgbClr val="FFFFFF"/>
                </a:solidFill>
              </a:rPr>
              <a:t>разработчика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02A623-5EA6-4AE3-BCCE-CA2DFB8D8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3741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2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61E-C515-461D-B3F7-64CCD26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/>
              <a:t>О себе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0F30-67AA-4A72-8A26-28673377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ru-RU" sz="2400" dirty="0"/>
              <a:t>Кугушев Александр</a:t>
            </a:r>
          </a:p>
          <a:p>
            <a:r>
              <a:rPr lang="en-US" sz="2400" dirty="0"/>
              <a:t>Lead Software Engineer</a:t>
            </a:r>
            <a:endParaRPr lang="ru-RU" sz="2400" dirty="0"/>
          </a:p>
          <a:p>
            <a:r>
              <a:rPr lang="ru-RU" sz="2400" dirty="0"/>
              <a:t>Более 8 лет опыта разработки</a:t>
            </a:r>
            <a:endParaRPr lang="en-US" sz="2400" dirty="0"/>
          </a:p>
          <a:p>
            <a:pPr lvl="1"/>
            <a:r>
              <a:rPr lang="en-US" sz="1800" dirty="0"/>
              <a:t>Back-End</a:t>
            </a:r>
          </a:p>
          <a:p>
            <a:pPr lvl="1"/>
            <a:r>
              <a:rPr lang="en-US" sz="1800" dirty="0"/>
              <a:t>Web, Mobile, Desktop Front-End</a:t>
            </a:r>
            <a:endParaRPr lang="ru-RU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1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605485F-623A-4A5B-913F-1EBF7EB51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" r="27664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495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D31B-AAF8-4F42-B343-B9B837FF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рухнуть в любой момент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0B71A8-14B4-4160-AC34-5058CCF47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733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4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D1D-3A29-445D-818A-119A720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5948CE1-CFAD-4E0D-B920-7BF7CDB49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786342"/>
              </p:ext>
            </p:extLst>
          </p:nvPr>
        </p:nvGraphicFramePr>
        <p:xfrm>
          <a:off x="838200" y="1825625"/>
          <a:ext cx="78867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66824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24163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30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5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61099"/>
                  </a:ext>
                </a:extLst>
              </a:tr>
              <a:tr h="323901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5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D1D-3A29-445D-818A-119A720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5948CE1-CFAD-4E0D-B920-7BF7CDB49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85404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66824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2666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24163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30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5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6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975-E9CB-4FDF-A61B-A5F4371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713590-69F1-4D0D-B704-7151AE52C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70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01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975-E9CB-4FDF-A61B-A5F4371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713590-69F1-4D0D-B704-7151AE52C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12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75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975-E9CB-4FDF-A61B-A5F4371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713590-69F1-4D0D-B704-7151AE52C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305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48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9DAEB-162C-43F1-ACA7-6C870761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Куда пойти?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8FD8-24BF-465F-BABD-17C65801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rgbClr val="000000"/>
                </a:solidFill>
              </a:rPr>
              <a:t>Языки со статической типизацией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Java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C#</a:t>
            </a:r>
          </a:p>
          <a:p>
            <a:r>
              <a:rPr lang="ru-RU" sz="2000">
                <a:solidFill>
                  <a:srgbClr val="000000"/>
                </a:solidFill>
              </a:rPr>
              <a:t>Языки с динамической типизацией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JavaScript (Nodejs)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233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18E0-6EC9-47D7-AE4C-D37832CB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 динамической типизацией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03E4F-A74D-450F-A5E5-4E1E5530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F634A4-2D91-43A7-986D-0E1E74381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Низкий порог вхождения</a:t>
            </a:r>
          </a:p>
          <a:p>
            <a:r>
              <a:rPr lang="ru-RU" dirty="0"/>
              <a:t>Нужно писать много тестов</a:t>
            </a:r>
          </a:p>
          <a:p>
            <a:r>
              <a:rPr lang="en-US" dirty="0"/>
              <a:t>Python 2.7</a:t>
            </a:r>
            <a:endParaRPr lang="ru-RU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Так же популярен в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Science,</a:t>
            </a:r>
            <a:r>
              <a:rPr lang="ru-RU" dirty="0"/>
              <a:t> </a:t>
            </a:r>
            <a:r>
              <a:rPr lang="en-US" dirty="0"/>
              <a:t>DevOps, etc.</a:t>
            </a:r>
            <a:endParaRPr lang="ru-RU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41A888-AFF8-4293-8AA7-521EDEA17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A51D35-01F6-42A5-B593-7258C6CC4F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Один язык для </a:t>
            </a:r>
            <a:r>
              <a:rPr lang="en-US" dirty="0"/>
              <a:t>FE </a:t>
            </a:r>
            <a:r>
              <a:rPr lang="ru-RU" dirty="0"/>
              <a:t>и для </a:t>
            </a:r>
            <a:r>
              <a:rPr lang="en-US" dirty="0"/>
              <a:t>BE</a:t>
            </a:r>
          </a:p>
          <a:p>
            <a:r>
              <a:rPr lang="ru-RU" dirty="0"/>
              <a:t>Нужно писать ОЧЕНЬ много тестов</a:t>
            </a:r>
          </a:p>
          <a:p>
            <a:r>
              <a:rPr lang="ru-RU" dirty="0"/>
              <a:t>Сложная эволюция языка</a:t>
            </a:r>
            <a:endParaRPr lang="en-US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Самый популярный язык для </a:t>
            </a:r>
            <a:r>
              <a:rPr lang="en-US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1513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056-E863-4C4B-8039-A60A397D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со </a:t>
            </a:r>
            <a:r>
              <a:rPr lang="en-US" dirty="0"/>
              <a:t>c</a:t>
            </a:r>
            <a:r>
              <a:rPr lang="ru-RU" dirty="0" err="1"/>
              <a:t>татичесткой</a:t>
            </a:r>
            <a:r>
              <a:rPr lang="ru-RU" dirty="0"/>
              <a:t> типизацией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E5C8-2190-4578-8665-AE8C73B1C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294C8-C76B-4B8D-A863-7CD870833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Самый распространённый</a:t>
            </a:r>
          </a:p>
          <a:p>
            <a:r>
              <a:rPr lang="ru-RU" dirty="0"/>
              <a:t>Много проектов работают на старой версии языка</a:t>
            </a:r>
          </a:p>
          <a:p>
            <a:r>
              <a:rPr lang="ru-RU" dirty="0"/>
              <a:t>Многословный синтаксис</a:t>
            </a:r>
            <a:endParaRPr lang="en-US" dirty="0"/>
          </a:p>
          <a:p>
            <a:r>
              <a:rPr lang="en-US" dirty="0"/>
              <a:t>Linux, Windows</a:t>
            </a:r>
          </a:p>
          <a:p>
            <a:r>
              <a:rPr lang="ru-RU" dirty="0"/>
              <a:t>Используется для разработки под </a:t>
            </a:r>
            <a:r>
              <a:rPr lang="en-US" dirty="0"/>
              <a:t>Android</a:t>
            </a:r>
            <a:endParaRPr lang="ru-RU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F34DC-90C1-4283-937B-B63CB6B0E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96562-6532-4249-A7C5-34241ABB2D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Очень богатые возможности языка</a:t>
            </a:r>
            <a:endParaRPr lang="en-US" dirty="0"/>
          </a:p>
          <a:p>
            <a:r>
              <a:rPr lang="ru-RU" dirty="0"/>
              <a:t>Быстро развивается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Linux, Windows</a:t>
            </a:r>
          </a:p>
          <a:p>
            <a:r>
              <a:rPr lang="ru-RU" dirty="0"/>
              <a:t>Очень популярен в </a:t>
            </a:r>
            <a:r>
              <a:rPr lang="en-US" dirty="0" err="1"/>
              <a:t>Gamedev</a:t>
            </a:r>
            <a:r>
              <a:rPr lang="en-US" dirty="0"/>
              <a:t> (</a:t>
            </a:r>
            <a:r>
              <a:rPr lang="ru-RU" dirty="0"/>
              <a:t>наравне с </a:t>
            </a:r>
            <a:r>
              <a:rPr lang="en-US" dirty="0"/>
              <a:t>C++)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A89F0-7E57-406D-B855-0106C06B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Так что же мне выбрать?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BEF26E-D6C3-454E-9080-515FE28D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ru-RU" sz="1700" dirty="0">
                <a:solidFill>
                  <a:srgbClr val="000000"/>
                </a:solidFill>
              </a:rPr>
              <a:t>Я хочу писать сайты в одиночку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JavaScript (Node.js)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хочу научиться программировать быстро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Python</a:t>
            </a:r>
            <a:endParaRPr lang="ru-RU" sz="1700" dirty="0">
              <a:solidFill>
                <a:srgbClr val="000000"/>
              </a:solidFill>
            </a:endParaRPr>
          </a:p>
          <a:p>
            <a:r>
              <a:rPr lang="ru-RU" sz="1700" dirty="0">
                <a:solidFill>
                  <a:srgbClr val="000000"/>
                </a:solidFill>
              </a:rPr>
              <a:t>Я хочу знать все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C#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не хочу выбирать</a:t>
            </a:r>
            <a:endParaRPr lang="en-US" sz="1700" dirty="0">
              <a:solidFill>
                <a:srgbClr val="000000"/>
              </a:solidFill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</a:t>
            </a:r>
            <a:endParaRPr lang="ru-RU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09459-66E4-420C-A273-07B998CA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Кто такой программист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FC5EB4C1-B05C-4A60-BD16-864E75048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090079"/>
            <a:ext cx="6553545" cy="46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C1B1-85F0-48CF-9BCA-F3C7DD5B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мой любимый…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E7ED-AF9C-4B94-8708-28BB9B57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</a:t>
            </a:r>
            <a:endParaRPr lang="ru-RU" dirty="0"/>
          </a:p>
          <a:p>
            <a:r>
              <a:rPr lang="en-US" dirty="0"/>
              <a:t>Ruby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1</a:t>
            </a:r>
            <a:r>
              <a:rPr lang="ru-RU" dirty="0"/>
              <a:t>С</a:t>
            </a:r>
            <a:endParaRPr lang="en-US" dirty="0"/>
          </a:p>
          <a:p>
            <a:r>
              <a:rPr lang="en-US" dirty="0"/>
              <a:t>Scala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E31D-7361-4916-83A0-F4CF0A13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en-US" dirty="0"/>
              <a:t> – </a:t>
            </a:r>
            <a:r>
              <a:rPr lang="ru-RU" dirty="0"/>
              <a:t>миф или реальность?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A0268-0FB2-42A0-A442-F4BCC28B2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2F88B-E322-4D61-A89E-B1A6AF2930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Профессионал в нескольких областях</a:t>
            </a:r>
          </a:p>
          <a:p>
            <a:r>
              <a:rPr lang="ru-RU" dirty="0"/>
              <a:t>Справляется со всеми поставленными задачами</a:t>
            </a:r>
          </a:p>
          <a:p>
            <a:r>
              <a:rPr lang="ru-RU" dirty="0"/>
              <a:t>Очень высокооплачиваемый специалист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5F0483-A319-4276-A4BD-8BA5E5AE7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EA5849-1415-4BDF-973B-2D129CD75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Не существуешь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EE1B6-CCEE-4D65-8164-EB7A3BBD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ru-RU" dirty="0"/>
              <a:t> курильщика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15D9B7-4172-4381-BE21-D03A978A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Знает как накидать простую веб страничку, но</a:t>
            </a:r>
          </a:p>
          <a:p>
            <a:pPr lvl="1"/>
            <a:r>
              <a:rPr lang="ru-RU" dirty="0"/>
              <a:t>толком не знает </a:t>
            </a:r>
            <a:r>
              <a:rPr lang="en-US" dirty="0"/>
              <a:t>CSS</a:t>
            </a:r>
            <a:endParaRPr lang="ru-RU" dirty="0"/>
          </a:p>
          <a:p>
            <a:pPr lvl="1"/>
            <a:r>
              <a:rPr lang="ru-RU" dirty="0"/>
              <a:t>использует только 10% возможностей </a:t>
            </a:r>
            <a:r>
              <a:rPr lang="en-US" dirty="0"/>
              <a:t>HTML</a:t>
            </a:r>
          </a:p>
          <a:p>
            <a:pPr lvl="1"/>
            <a:r>
              <a:rPr lang="ru-RU" dirty="0"/>
              <a:t>постоянно натыкается на грабли </a:t>
            </a:r>
            <a:r>
              <a:rPr lang="en-US" dirty="0"/>
              <a:t>JavaScript</a:t>
            </a:r>
          </a:p>
          <a:p>
            <a:r>
              <a:rPr lang="ru-RU" dirty="0"/>
              <a:t>Знает как сделать простой сервис, но</a:t>
            </a:r>
          </a:p>
          <a:p>
            <a:pPr lvl="1"/>
            <a:r>
              <a:rPr lang="ru-RU" dirty="0"/>
              <a:t>у него постоянно течет память</a:t>
            </a:r>
          </a:p>
          <a:p>
            <a:pPr lvl="1"/>
            <a:r>
              <a:rPr lang="ru-RU" dirty="0"/>
              <a:t>не умеет писать эффективный код</a:t>
            </a:r>
          </a:p>
          <a:p>
            <a:pPr lvl="1"/>
            <a:r>
              <a:rPr lang="ru-RU" dirty="0"/>
              <a:t>его сервис мешает всем соседям</a:t>
            </a:r>
          </a:p>
        </p:txBody>
      </p:sp>
    </p:spTree>
    <p:extLst>
      <p:ext uri="{BB962C8B-B14F-4D97-AF65-F5344CB8AC3E}">
        <p14:creationId xmlns:p14="http://schemas.microsoft.com/office/powerpoint/2010/main" val="30981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4209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0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4345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470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год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03247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178058400"/>
                    </a:ext>
                  </a:extLst>
                </a:gridCol>
                <a:gridCol w="2633134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17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0756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303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год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99902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2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235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25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20374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8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E97D-86C6-4C20-A331-604A554B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Кто такой программист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72B83434-20F9-4249-AD50-10D32604F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6" y="492573"/>
            <a:ext cx="653421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50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6A3D-9D4F-4574-9F4C-8EE9E69E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«плато»</a:t>
            </a:r>
            <a:endParaRPr lang="en-US" dirty="0"/>
          </a:p>
        </p:txBody>
      </p:sp>
      <p:pic>
        <p:nvPicPr>
          <p:cNvPr id="5122" name="Picture 2" descr="ÐÐ°ÑÑÐ¸Ð½ÐºÐ¸ Ð¿Ð¾ Ð·Ð°Ð¿ÑÐ¾ÑÑ ÑÑÑÐµÐºÑ Ð¿Ð»Ð°ÑÐ¾ Ð¿ÑÐ¸ Ð¸Ð·ÑÑÐµÐ½Ð¸Ð¸">
            <a:extLst>
              <a:ext uri="{FF2B5EF4-FFF2-40B4-BE49-F238E27FC236}">
                <a16:creationId xmlns:a16="http://schemas.microsoft.com/office/drawing/2014/main" id="{7D8AE2EE-31C2-492F-A75F-0084562AA0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52" y="1825625"/>
            <a:ext cx="73672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905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6135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3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11765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15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683237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46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когда стал </a:t>
            </a:r>
            <a:r>
              <a:rPr lang="en-US" dirty="0"/>
              <a:t>Senior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670086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03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E690-A2DC-471B-8DC7-B10611CB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A811-BCA3-4350-A828-6FA78ACA0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0394" cy="4351338"/>
          </a:xfrm>
        </p:spPr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разработка, это </a:t>
            </a:r>
          </a:p>
          <a:p>
            <a:pPr lvl="1"/>
            <a:r>
              <a:rPr lang="ru-RU" dirty="0"/>
              <a:t>Весело</a:t>
            </a:r>
          </a:p>
          <a:p>
            <a:pPr lvl="1"/>
            <a:r>
              <a:rPr lang="ru-RU" dirty="0"/>
              <a:t>Увлекательно</a:t>
            </a:r>
          </a:p>
          <a:p>
            <a:pPr lvl="1"/>
            <a:r>
              <a:rPr lang="ru-RU" dirty="0"/>
              <a:t>Совсем не страшно</a:t>
            </a:r>
          </a:p>
          <a:p>
            <a:r>
              <a:rPr lang="ru-RU" dirty="0"/>
              <a:t>Выбирайте свой путь</a:t>
            </a:r>
          </a:p>
          <a:p>
            <a:pPr lvl="1"/>
            <a:r>
              <a:rPr lang="ru-RU" dirty="0"/>
              <a:t>Статическая типизация (</a:t>
            </a:r>
            <a:r>
              <a:rPr lang="en-US" dirty="0"/>
              <a:t>C#, Java</a:t>
            </a:r>
            <a:r>
              <a:rPr lang="ru-RU" dirty="0"/>
              <a:t> и т.д.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Динамическая типизация (</a:t>
            </a:r>
            <a:r>
              <a:rPr lang="en-US" dirty="0"/>
              <a:t>JS, Python</a:t>
            </a:r>
            <a:r>
              <a:rPr lang="ru-RU" dirty="0"/>
              <a:t> и т.д.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Вперед!!!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6146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61D18D70-61CD-4F10-B688-B370D863C2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93" y="724953"/>
            <a:ext cx="4334607" cy="54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E97D-86C6-4C20-A331-604A554B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Кто такой программист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CB4ACEA4-BABE-41D6-A965-A956A3A6F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204766"/>
            <a:ext cx="6553545" cy="44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E97D-86C6-4C20-A331-604A554B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Кто такой программист?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E798-D66B-4ACE-B5FA-2D10EBE1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Это инженер</a:t>
            </a:r>
          </a:p>
          <a:p>
            <a:r>
              <a:rPr lang="ru-RU"/>
              <a:t>Он разрабатывает часть большого продукта</a:t>
            </a:r>
          </a:p>
          <a:p>
            <a:r>
              <a:rPr lang="ru-RU"/>
              <a:t>Он работает в команде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7AA2D-716F-4E1B-A9F9-F7FBA5E4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Какие бывают разработчики?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00BC67-1BB3-4DA3-8773-5FAC3F269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221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3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97D0-C144-40B8-AAD1-055B07B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А кто еще учувствует в разработке?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3A9E-6F11-4B6E-B0C5-334CEB59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Разработчики</a:t>
            </a:r>
            <a:endParaRPr lang="en-US"/>
          </a:p>
          <a:p>
            <a:r>
              <a:rPr lang="ru-RU"/>
              <a:t>Менеджмент</a:t>
            </a:r>
            <a:r>
              <a:rPr lang="en-US"/>
              <a:t>: Project, Delivery, Resource</a:t>
            </a:r>
            <a:r>
              <a:rPr lang="ru-RU"/>
              <a:t> и т.д.</a:t>
            </a:r>
          </a:p>
          <a:p>
            <a:r>
              <a:rPr lang="en-US"/>
              <a:t>Dev-Ops</a:t>
            </a:r>
          </a:p>
          <a:p>
            <a:r>
              <a:rPr lang="ru-RU"/>
              <a:t>Бизнес аналитики</a:t>
            </a:r>
          </a:p>
          <a:p>
            <a:r>
              <a:rPr lang="en-US"/>
              <a:t>QA</a:t>
            </a:r>
          </a:p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D951-A897-42CF-BFD2-17C5B0F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16333-97B5-47DE-820B-895331EC7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pic>
        <p:nvPicPr>
          <p:cNvPr id="9" name="Content Placeholder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D6DA154-B52E-4156-8FF7-F2DAC34BB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34035"/>
            <a:ext cx="5157787" cy="242666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76BE3F-6A3E-471B-ABA6-E26BAE1F8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pic>
        <p:nvPicPr>
          <p:cNvPr id="11" name="Content Placeholder 10" descr="A picture containing sport, clipart&#10;&#10;Description generated with high confidence">
            <a:extLst>
              <a:ext uri="{FF2B5EF4-FFF2-40B4-BE49-F238E27FC236}">
                <a16:creationId xmlns:a16="http://schemas.microsoft.com/office/drawing/2014/main" id="{CA8636BA-E2C7-432B-9AF4-6F322DAE68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28060"/>
            <a:ext cx="5183188" cy="243861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A5A258-73BD-4586-A126-F61BF08CC822}"/>
              </a:ext>
            </a:extLst>
          </p:cNvPr>
          <p:cNvSpPr/>
          <p:nvPr/>
        </p:nvSpPr>
        <p:spPr>
          <a:xfrm rot="20451875">
            <a:off x="4310972" y="3036284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1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852</Words>
  <Application>Microsoft Office PowerPoint</Application>
  <PresentationFormat>Widescreen</PresentationFormat>
  <Paragraphs>338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Путь back-end разработчика</vt:lpstr>
      <vt:lpstr>О себе</vt:lpstr>
      <vt:lpstr>Кто такой программист?</vt:lpstr>
      <vt:lpstr>Кто такой программист?</vt:lpstr>
      <vt:lpstr>Кто такой программист?</vt:lpstr>
      <vt:lpstr>Кто такой программист?</vt:lpstr>
      <vt:lpstr>Какие бывают разработчики?</vt:lpstr>
      <vt:lpstr>А кто еще учувствует в разработке?</vt:lpstr>
      <vt:lpstr>Front-End vs Back-End</vt:lpstr>
      <vt:lpstr>Бывают плохие программисты</vt:lpstr>
      <vt:lpstr>План</vt:lpstr>
      <vt:lpstr>А зачем вообще идти в back-end?</vt:lpstr>
      <vt:lpstr>Чем занимается BE разработчик?</vt:lpstr>
      <vt:lpstr>BE разработчик должен…</vt:lpstr>
      <vt:lpstr>Качество: как обеспечить?</vt:lpstr>
      <vt:lpstr>BE разработчик пишет много автоматизированных тестов</vt:lpstr>
      <vt:lpstr>Зачем знать бизнес?</vt:lpstr>
      <vt:lpstr>Зависимости?</vt:lpstr>
      <vt:lpstr>3 золотых правила BE разработчика</vt:lpstr>
      <vt:lpstr>Ваш код может рухнуть в любой момент</vt:lpstr>
      <vt:lpstr>Ваш код может исполняться параллельно</vt:lpstr>
      <vt:lpstr>Ваш код может исполняться параллельно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Куда пойти?</vt:lpstr>
      <vt:lpstr>Языки с динамической типизацией</vt:lpstr>
      <vt:lpstr>Языки со cтатичесткой типизацией</vt:lpstr>
      <vt:lpstr>Так что же мне выбрать?</vt:lpstr>
      <vt:lpstr>А как же мой любимый…</vt:lpstr>
      <vt:lpstr>Fullstack – миф или реальность?</vt:lpstr>
      <vt:lpstr>Fullstack курильщика</vt:lpstr>
      <vt:lpstr>Путь разработчика</vt:lpstr>
      <vt:lpstr>Путь разработчика</vt:lpstr>
      <vt:lpstr>Путь разработчика: год спустя</vt:lpstr>
      <vt:lpstr>Путь разработчика</vt:lpstr>
      <vt:lpstr>Путь разработчика: год спустя</vt:lpstr>
      <vt:lpstr>Путь разработчика</vt:lpstr>
      <vt:lpstr>Путь разработчика: после повышения</vt:lpstr>
      <vt:lpstr>Эффект «плато»</vt:lpstr>
      <vt:lpstr>Путь разработчика: после повышения</vt:lpstr>
      <vt:lpstr>Путь разработчика: пару лет спустя</vt:lpstr>
      <vt:lpstr>Путь разработчика: пару лет спустя</vt:lpstr>
      <vt:lpstr>Путь разработчика: когда стал Senior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Путь back-end разработчика</dc:title>
  <dc:creator>Aleksandr Kugushev</dc:creator>
  <cp:lastModifiedBy>Aleksandr Kugushev</cp:lastModifiedBy>
  <cp:revision>6</cp:revision>
  <dcterms:created xsi:type="dcterms:W3CDTF">2018-11-07T08:23:28Z</dcterms:created>
  <dcterms:modified xsi:type="dcterms:W3CDTF">2018-11-07T09:58:51Z</dcterms:modified>
</cp:coreProperties>
</file>