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10E546-236F-4595-8571-40E87D736E9F}">
          <p14:sldIdLst>
            <p14:sldId id="256"/>
          </p14:sldIdLst>
        </p14:section>
        <p14:section name="Введение" id="{2C110544-8B41-43B2-A721-A38D32CE8DEB}">
          <p14:sldIdLst/>
        </p14:section>
        <p14:section name="Что такое функциональные тесты" id="{8369ED73-59BD-4F21-88B5-C88B5364B868}">
          <p14:sldIdLst/>
        </p14:section>
        <p14:section name="А может отдать это Auto-QA" id="{5ED6A617-8B60-4D35-96C7-FCE221D746B3}">
          <p14:sldIdLst/>
        </p14:section>
        <p14:section name="SUT" id="{C50F7F6F-B2DB-4C9A-BD2A-504DF30A4A22}">
          <p14:sldIdLst>
            <p14:sldId id="257"/>
            <p14:sldId id="258"/>
            <p14:sldId id="259"/>
          </p14:sldIdLst>
        </p14:section>
        <p14:section name="Как создавать функциональные тесты" id="{852D6A3C-75F4-4724-A898-5C45DA44C48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Как добавлять высокоуровневые заглушки" id="{59B12B98-D60D-4AF1-9A0B-C00D5A61793F}">
          <p14:sldIdLst/>
        </p14:section>
        <p14:section name="Как сделать их понятными для не программистов" id="{A1B069FB-2E1C-41F4-B20E-43663093EEAB}">
          <p14:sldIdLst/>
        </p14:section>
        <p14:section name="Заключение" id="{3ACD4C3D-28A4-45AF-B0E7-987189A7DDC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8" autoAdjust="0"/>
  </p:normalViewPr>
  <p:slideViewPr>
    <p:cSldViewPr snapToGrid="0">
      <p:cViewPr varScale="1">
        <p:scale>
          <a:sx n="74" d="100"/>
          <a:sy n="74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01E2-8540-4137-903A-97A2F2D9BE14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975-1378-4EBB-BBE4-E50C80573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Разработчики захотят поменять год. Через год у нас отвалится тест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15FC-11FC-4C54-AA00-C5537C7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82C8F-0462-473B-82D2-7DA0344C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D4FC9-1C52-4B6E-95EB-B2911BE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7E513-405E-4DFA-87E5-066ECA7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BE9C5-60D9-4A47-BA42-EDDF721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CEF2-8632-4335-87AB-5ADF26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812F7-3C0C-42F8-A88B-494C0D0A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5F339-CAC0-4F4E-9F53-6B47AE4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7CB20-D5C5-40C2-A475-ED11BA80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59C44-982C-4948-972E-264EAD4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6B6A7C-6149-4B20-9D85-71B8DDF3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D08469-E22E-49D2-8CD5-D4880525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7692-3DE3-4729-AF27-C872429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D1944-C65E-4B74-856F-16C0DE4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8DE6A-4ED9-4FF0-8771-6229CBC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A9A7-A30E-45F6-B097-1EB44CB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3D6EE-E5A9-4995-9866-F9860BB0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664A0-F276-4342-B995-030D2B3B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2F47-744B-4892-A8B8-79B504A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3124F-F92B-4FE5-8DB6-17CE702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99F0-395A-48DA-B321-60BDE538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733A6-2C01-44EA-AFFE-EEBE2DFB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6A034-0E44-47F6-80CA-2F946A2E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647C3-711E-4325-A1E2-47506BBB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C74E7-A280-4E1D-A474-681EB9E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2BC0-E3A7-4053-97A5-D7F77DC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CEC60-120B-4A4F-970D-872BB49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B992C6-D0E8-4E8D-AB3A-21205DC5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F1ED1-B789-4488-893F-348829A4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16FEB-130C-4CF0-A4C8-D354ACF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D1662-738F-4697-BAD0-F807E26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A831-B170-466B-A03F-F22D4A65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45F89-45C6-42C6-9C19-014EC6BE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C5437-022F-4F15-A8B3-023DF645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0C6756-A24D-491B-B0FA-FF1D832E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F67597-66A6-41FF-8A87-5B732314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D4E1CC-6677-4CAB-9778-43DF8B0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22B3E-2349-404F-A7AB-B7456029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FDA20-90F8-4577-AA37-F6895D1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B56B-3A6B-4F8C-87D5-704F36F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8F6EED-4956-47B9-B107-2A577B4F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0696-8314-4FC4-AA8A-352F849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67050-02CA-4136-82A3-C915811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F41649-B081-4C9D-BD17-96F3E87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B6A33B-CEE3-43F1-A291-84486ACF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81AB8-B86A-4FE2-8BB1-56CDA8D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046A-623E-4C59-9D6A-BF1E0410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329E-AD94-43E0-8700-4CE512F8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5F4CA-4862-4457-AEAA-55FC7039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3AD66-8A41-45D2-9824-14763B7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5ECB7-706D-4B2A-A29C-A92A862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6FA77-74CA-462C-94B8-C60F69AC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7040-B8BD-4EE0-BA9E-594D226E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31849-44DC-442C-827F-B30B44E4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0E6BDE-F3FF-460B-8D47-FC56708C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86080-661D-4A63-8EBF-0F7AE679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2B79-82C4-4744-90CC-530D6A8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098DF-5259-4FC5-8C40-954D3BAD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9B88-D897-423C-AEFA-69A55FD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586B3-5C58-4979-A06A-784EDF05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3D27B-44BD-440B-ABED-3806791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802-7523-4F83-BCFD-8754F90912EA}" type="datetimeFigureOut">
              <a:rPr lang="ru-RU" smtClean="0"/>
              <a:t>09.03.2019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44F37-1101-48B1-B348-22172989E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4B258-957D-4777-9694-81C7513C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0A857-EA84-4E26-89CB-429C092C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069DD4-994C-4552-A428-EE36FF42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3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5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ECC3B-8871-4291-A502-083293A5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6A2C846-F321-4293-B398-9767CA1F3E41}"/>
              </a:ext>
            </a:extLst>
          </p:cNvPr>
          <p:cNvSpPr/>
          <p:nvPr/>
        </p:nvSpPr>
        <p:spPr>
          <a:xfrm>
            <a:off x="4644736" y="5642264"/>
            <a:ext cx="7221682" cy="7169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3952B-C957-43FE-9529-CEEC903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59096-E632-4F9E-A1C8-8044FA4E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  <a:p>
            <a:pPr lvl="1"/>
            <a:r>
              <a:rPr lang="en-US" dirty="0"/>
              <a:t>Copyright: Aleksandr Kugushev</a:t>
            </a:r>
          </a:p>
          <a:p>
            <a:pPr lvl="1"/>
            <a:endParaRPr lang="en-US" dirty="0"/>
          </a:p>
          <a:p>
            <a:r>
              <a:rPr lang="en-US" dirty="0" err="1"/>
              <a:t>appSettings.Development.json</a:t>
            </a:r>
            <a:endParaRPr lang="en-US" dirty="0"/>
          </a:p>
          <a:p>
            <a:pPr lvl="1"/>
            <a:r>
              <a:rPr lang="en-US" dirty="0" err="1"/>
              <a:t>CopyrightYear</a:t>
            </a:r>
            <a:r>
              <a:rPr lang="en-US" dirty="0"/>
              <a:t>: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00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5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x-men cartoon 90">
            <a:extLst>
              <a:ext uri="{FF2B5EF4-FFF2-40B4-BE49-F238E27FC236}">
                <a16:creationId xmlns:a16="http://schemas.microsoft.com/office/drawing/2014/main" id="{C694700D-608E-4D47-969C-1E9579AAA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3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7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5507-05F7-4C89-B315-8E649F8A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Catalogue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362F5-47AF-48D7-944D-0CE9967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combat?attacker&amp;defender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/combat/</a:t>
            </a:r>
            <a:r>
              <a:rPr lang="en-US" dirty="0" err="1"/>
              <a:t>epic?attacker&amp;defender</a:t>
            </a:r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/mutants/{name}</a:t>
            </a:r>
          </a:p>
          <a:p>
            <a:r>
              <a:rPr lang="en-US" dirty="0"/>
              <a:t>POST </a:t>
            </a:r>
            <a:r>
              <a:rPr lang="en-US" dirty="0" err="1"/>
              <a:t>api</a:t>
            </a:r>
            <a:r>
              <a:rPr lang="en-US" dirty="0"/>
              <a:t>/mutants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AEAE1-0F46-44FC-B2BF-B751BBF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6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51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A656-66D9-4067-90EC-801C443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B8D32-2F97-46DD-8D99-506D38D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825624"/>
            <a:ext cx="1150546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CombatFeature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IClassFixture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CombatFeature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0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90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3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534</Words>
  <Application>Microsoft Office PowerPoint</Application>
  <PresentationFormat>Широкоэкранный</PresentationFormat>
  <Paragraphs>114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Mutants Catalogue</vt:lpstr>
      <vt:lpstr>Презентация PowerPoint</vt:lpstr>
      <vt:lpstr>Создаем тестовый проект</vt:lpstr>
      <vt:lpstr>Создаем тестовый проект</vt:lpstr>
      <vt:lpstr>WebApplicationFactory</vt:lpstr>
      <vt:lpstr>#1: Wolverine vs Magneto</vt:lpstr>
      <vt:lpstr>#1: Wolverine vs Magneto</vt:lpstr>
      <vt:lpstr>#1: Wolverine vs Magneto</vt:lpstr>
      <vt:lpstr>#1: Wolverine vs Magneto</vt:lpstr>
      <vt:lpstr>Презентация PowerPoint</vt:lpstr>
      <vt:lpstr>Copyright</vt:lpstr>
      <vt:lpstr>Наследник WebApplicationFactory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Kugushev</dc:creator>
  <cp:lastModifiedBy>Aleksandr Kugushev</cp:lastModifiedBy>
  <cp:revision>5</cp:revision>
  <dcterms:created xsi:type="dcterms:W3CDTF">2019-03-09T09:44:33Z</dcterms:created>
  <dcterms:modified xsi:type="dcterms:W3CDTF">2019-03-09T10:04:07Z</dcterms:modified>
</cp:coreProperties>
</file>