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392" r:id="rId3"/>
    <p:sldId id="393" r:id="rId4"/>
    <p:sldId id="378" r:id="rId5"/>
    <p:sldId id="384" r:id="rId6"/>
    <p:sldId id="379" r:id="rId7"/>
    <p:sldId id="380" r:id="rId8"/>
    <p:sldId id="381" r:id="rId9"/>
    <p:sldId id="382" r:id="rId10"/>
    <p:sldId id="386" r:id="rId11"/>
    <p:sldId id="387" r:id="rId12"/>
    <p:sldId id="383" r:id="rId13"/>
    <p:sldId id="388" r:id="rId14"/>
    <p:sldId id="389" r:id="rId15"/>
    <p:sldId id="385" r:id="rId16"/>
    <p:sldId id="257" r:id="rId17"/>
    <p:sldId id="258" r:id="rId18"/>
    <p:sldId id="259" r:id="rId19"/>
    <p:sldId id="390" r:id="rId20"/>
    <p:sldId id="391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2" r:id="rId32"/>
    <p:sldId id="273" r:id="rId33"/>
    <p:sldId id="274" r:id="rId34"/>
    <p:sldId id="394" r:id="rId35"/>
    <p:sldId id="395" r:id="rId36"/>
    <p:sldId id="270" r:id="rId37"/>
    <p:sldId id="313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94" r:id="rId46"/>
    <p:sldId id="297" r:id="rId47"/>
    <p:sldId id="295" r:id="rId48"/>
    <p:sldId id="296" r:id="rId49"/>
    <p:sldId id="275" r:id="rId50"/>
    <p:sldId id="277" r:id="rId51"/>
    <p:sldId id="289" r:id="rId52"/>
    <p:sldId id="278" r:id="rId53"/>
    <p:sldId id="290" r:id="rId54"/>
    <p:sldId id="291" r:id="rId55"/>
    <p:sldId id="292" r:id="rId56"/>
    <p:sldId id="307" r:id="rId57"/>
    <p:sldId id="343" r:id="rId58"/>
    <p:sldId id="308" r:id="rId59"/>
    <p:sldId id="344" r:id="rId60"/>
    <p:sldId id="345" r:id="rId61"/>
    <p:sldId id="346" r:id="rId62"/>
    <p:sldId id="347" r:id="rId63"/>
    <p:sldId id="311" r:id="rId64"/>
    <p:sldId id="315" r:id="rId65"/>
    <p:sldId id="314" r:id="rId66"/>
    <p:sldId id="336" r:id="rId67"/>
    <p:sldId id="337" r:id="rId68"/>
    <p:sldId id="338" r:id="rId69"/>
    <p:sldId id="339" r:id="rId70"/>
    <p:sldId id="320" r:id="rId71"/>
    <p:sldId id="321" r:id="rId72"/>
    <p:sldId id="323" r:id="rId73"/>
    <p:sldId id="312" r:id="rId74"/>
    <p:sldId id="324" r:id="rId75"/>
    <p:sldId id="325" r:id="rId76"/>
    <p:sldId id="326" r:id="rId77"/>
    <p:sldId id="327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40" r:id="rId86"/>
    <p:sldId id="341" r:id="rId87"/>
    <p:sldId id="342" r:id="rId88"/>
    <p:sldId id="348" r:id="rId89"/>
    <p:sldId id="349" r:id="rId90"/>
    <p:sldId id="375" r:id="rId91"/>
    <p:sldId id="350" r:id="rId92"/>
    <p:sldId id="376" r:id="rId93"/>
    <p:sldId id="352" r:id="rId94"/>
    <p:sldId id="351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5" r:id="rId107"/>
    <p:sldId id="364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7" r:id="rId1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10E546-236F-4595-8571-40E87D736E9F}">
          <p14:sldIdLst>
            <p14:sldId id="256"/>
            <p14:sldId id="392"/>
            <p14:sldId id="393"/>
          </p14:sldIdLst>
        </p14:section>
        <p14:section name="Введение" id="{2C110544-8B41-43B2-A721-A38D32CE8DEB}">
          <p14:sldIdLst>
            <p14:sldId id="378"/>
            <p14:sldId id="384"/>
            <p14:sldId id="379"/>
            <p14:sldId id="380"/>
            <p14:sldId id="381"/>
            <p14:sldId id="382"/>
            <p14:sldId id="386"/>
            <p14:sldId id="387"/>
            <p14:sldId id="383"/>
          </p14:sldIdLst>
        </p14:section>
        <p14:section name="Что такое функциональные тесты" id="{8369ED73-59BD-4F21-88B5-C88B5364B868}">
          <p14:sldIdLst>
            <p14:sldId id="388"/>
            <p14:sldId id="389"/>
            <p14:sldId id="385"/>
          </p14:sldIdLst>
        </p14:section>
        <p14:section name="SUT" id="{C50F7F6F-B2DB-4C9A-BD2A-504DF30A4A22}">
          <p14:sldIdLst>
            <p14:sldId id="257"/>
            <p14:sldId id="258"/>
            <p14:sldId id="259"/>
          </p14:sldIdLst>
        </p14:section>
        <p14:section name="Как создавать функциональные тесты" id="{852D6A3C-75F4-4724-A898-5C45DA44C48B}">
          <p14:sldIdLst>
            <p14:sldId id="390"/>
            <p14:sldId id="39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4"/>
            <p14:sldId id="394"/>
            <p14:sldId id="395"/>
            <p14:sldId id="270"/>
            <p14:sldId id="313"/>
            <p14:sldId id="279"/>
            <p14:sldId id="280"/>
            <p14:sldId id="281"/>
            <p14:sldId id="282"/>
            <p14:sldId id="283"/>
            <p14:sldId id="284"/>
            <p14:sldId id="285"/>
            <p14:sldId id="294"/>
            <p14:sldId id="297"/>
            <p14:sldId id="295"/>
            <p14:sldId id="296"/>
          </p14:sldIdLst>
        </p14:section>
        <p14:section name="Ef Core" id="{59B12B98-D60D-4AF1-9A0B-C00D5A61793F}">
          <p14:sldIdLst>
            <p14:sldId id="275"/>
            <p14:sldId id="277"/>
            <p14:sldId id="289"/>
            <p14:sldId id="278"/>
            <p14:sldId id="290"/>
            <p14:sldId id="291"/>
            <p14:sldId id="292"/>
            <p14:sldId id="307"/>
            <p14:sldId id="343"/>
            <p14:sldId id="308"/>
            <p14:sldId id="344"/>
            <p14:sldId id="345"/>
            <p14:sldId id="346"/>
            <p14:sldId id="347"/>
            <p14:sldId id="311"/>
          </p14:sldIdLst>
        </p14:section>
        <p14:section name="Http" id="{697F7F89-FD00-4E66-89C1-01BDF57DD100}">
          <p14:sldIdLst>
            <p14:sldId id="315"/>
            <p14:sldId id="314"/>
            <p14:sldId id="336"/>
            <p14:sldId id="337"/>
            <p14:sldId id="338"/>
            <p14:sldId id="339"/>
            <p14:sldId id="320"/>
            <p14:sldId id="321"/>
            <p14:sldId id="323"/>
            <p14:sldId id="312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40"/>
            <p14:sldId id="341"/>
            <p14:sldId id="342"/>
          </p14:sldIdLst>
        </p14:section>
        <p14:section name="Other" id="{7498BE68-D7B3-4533-A557-8E8540944E6D}">
          <p14:sldIdLst>
            <p14:sldId id="348"/>
            <p14:sldId id="349"/>
          </p14:sldIdLst>
        </p14:section>
        <p14:section name="Как сделать их понятными для не программистов" id="{A1B069FB-2E1C-41F4-B20E-43663093EEAB}">
          <p14:sldIdLst>
            <p14:sldId id="375"/>
            <p14:sldId id="350"/>
            <p14:sldId id="376"/>
            <p14:sldId id="352"/>
            <p14:sldId id="35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Заключение" id="{3ACD4C3D-28A4-45AF-B0E7-987189A7DDC5}">
          <p14:sldIdLst>
            <p14:sldId id="374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78" autoAdjust="0"/>
  </p:normalViewPr>
  <p:slideViewPr>
    <p:cSldViewPr snapToGrid="0">
      <p:cViewPr varScale="1">
        <p:scale>
          <a:sx n="97" d="100"/>
          <a:sy n="97" d="100"/>
        </p:scale>
        <p:origin x="16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DB054-1A7F-4437-9AD2-4487A725D26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059F1-41D4-4FA2-B9FF-40957AFF5194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66826A11-BF0B-4160-9EFA-791DD6E71642}" type="parTrans" cxnId="{DBADDBAF-98FD-46FD-AE6B-BC67B11E265A}">
      <dgm:prSet/>
      <dgm:spPr/>
      <dgm:t>
        <a:bodyPr/>
        <a:lstStyle/>
        <a:p>
          <a:endParaRPr lang="en-US"/>
        </a:p>
      </dgm:t>
    </dgm:pt>
    <dgm:pt modelId="{348662F8-B6BC-4708-A3E7-EF40C9B77354}" type="sibTrans" cxnId="{DBADDBAF-98FD-46FD-AE6B-BC67B11E265A}">
      <dgm:prSet/>
      <dgm:spPr/>
      <dgm:t>
        <a:bodyPr/>
        <a:lstStyle/>
        <a:p>
          <a:endParaRPr lang="en-US"/>
        </a:p>
      </dgm:t>
    </dgm:pt>
    <dgm:pt modelId="{72306BC4-BA32-4FC6-BC39-847878D81FC7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03F80CC-03C2-4E30-8227-2B87EA415236}" type="parTrans" cxnId="{70DB83A9-225A-42D1-A802-100C574BC558}">
      <dgm:prSet/>
      <dgm:spPr/>
      <dgm:t>
        <a:bodyPr/>
        <a:lstStyle/>
        <a:p>
          <a:endParaRPr lang="en-US"/>
        </a:p>
      </dgm:t>
    </dgm:pt>
    <dgm:pt modelId="{620BAACA-9928-472D-9909-569C06A1F6A4}" type="sibTrans" cxnId="{70DB83A9-225A-42D1-A802-100C574BC558}">
      <dgm:prSet/>
      <dgm:spPr/>
      <dgm:t>
        <a:bodyPr/>
        <a:lstStyle/>
        <a:p>
          <a:endParaRPr lang="en-US"/>
        </a:p>
      </dgm:t>
    </dgm:pt>
    <dgm:pt modelId="{AA493343-EE3D-4658-9006-080E90626F1E}">
      <dgm:prSet phldrT="[Text]"/>
      <dgm:spPr/>
      <dgm:t>
        <a:bodyPr/>
        <a:lstStyle/>
        <a:p>
          <a:r>
            <a:rPr lang="en-US" dirty="0" err="1"/>
            <a:t>Tests.Functional</a:t>
          </a:r>
          <a:endParaRPr lang="en-US" dirty="0"/>
        </a:p>
      </dgm:t>
    </dgm:pt>
    <dgm:pt modelId="{935B369A-396D-42C2-992D-CBEE53B9D0E8}" type="parTrans" cxnId="{AE642EDA-3D62-4E77-B4A5-1556FF34B45A}">
      <dgm:prSet/>
      <dgm:spPr/>
      <dgm:t>
        <a:bodyPr/>
        <a:lstStyle/>
        <a:p>
          <a:endParaRPr lang="en-US"/>
        </a:p>
      </dgm:t>
    </dgm:pt>
    <dgm:pt modelId="{B004E89C-1C3D-4706-9F0B-5F048EB933BC}" type="sibTrans" cxnId="{AE642EDA-3D62-4E77-B4A5-1556FF34B45A}">
      <dgm:prSet/>
      <dgm:spPr/>
      <dgm:t>
        <a:bodyPr/>
        <a:lstStyle/>
        <a:p>
          <a:endParaRPr lang="en-US"/>
        </a:p>
      </dgm:t>
    </dgm:pt>
    <dgm:pt modelId="{1FA8E81C-3B65-4009-B325-FAE30DC87899}" type="pres">
      <dgm:prSet presAssocID="{27FDB054-1A7F-4437-9AD2-4487A725D2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92EE38-2348-4D5B-8E35-10708337718E}" type="pres">
      <dgm:prSet presAssocID="{719059F1-41D4-4FA2-B9FF-40957AFF5194}" presName="centerShape" presStyleLbl="node0" presStyleIdx="0" presStyleCnt="1"/>
      <dgm:spPr/>
    </dgm:pt>
    <dgm:pt modelId="{B226910F-0C1C-4149-BA19-1319CC442925}" type="pres">
      <dgm:prSet presAssocID="{F03F80CC-03C2-4E30-8227-2B87EA415236}" presName="parTrans" presStyleLbl="bgSibTrans2D1" presStyleIdx="0" presStyleCnt="2"/>
      <dgm:spPr/>
    </dgm:pt>
    <dgm:pt modelId="{3F214586-1DA4-4D7F-B0F0-9CB5FBF94738}" type="pres">
      <dgm:prSet presAssocID="{72306BC4-BA32-4FC6-BC39-847878D81FC7}" presName="node" presStyleLbl="node1" presStyleIdx="0" presStyleCnt="2">
        <dgm:presLayoutVars>
          <dgm:bulletEnabled val="1"/>
        </dgm:presLayoutVars>
      </dgm:prSet>
      <dgm:spPr/>
    </dgm:pt>
    <dgm:pt modelId="{54B50686-0A8A-460E-86ED-BF46DF6AFED5}" type="pres">
      <dgm:prSet presAssocID="{935B369A-396D-42C2-992D-CBEE53B9D0E8}" presName="parTrans" presStyleLbl="bgSibTrans2D1" presStyleIdx="1" presStyleCnt="2"/>
      <dgm:spPr/>
    </dgm:pt>
    <dgm:pt modelId="{EA3A0ED9-C8B9-42FB-B675-EF1B27761061}" type="pres">
      <dgm:prSet presAssocID="{AA493343-EE3D-4658-9006-080E90626F1E}" presName="node" presStyleLbl="node1" presStyleIdx="1" presStyleCnt="2">
        <dgm:presLayoutVars>
          <dgm:bulletEnabled val="1"/>
        </dgm:presLayoutVars>
      </dgm:prSet>
      <dgm:spPr/>
    </dgm:pt>
  </dgm:ptLst>
  <dgm:cxnLst>
    <dgm:cxn modelId="{668D493A-EB62-479B-BA22-BA1C3EDA98A9}" type="presOf" srcId="{AA493343-EE3D-4658-9006-080E90626F1E}" destId="{EA3A0ED9-C8B9-42FB-B675-EF1B27761061}" srcOrd="0" destOrd="0" presId="urn:microsoft.com/office/officeart/2005/8/layout/radial4"/>
    <dgm:cxn modelId="{EEAC2A56-D228-4232-AD5B-E3E6795C940C}" type="presOf" srcId="{F03F80CC-03C2-4E30-8227-2B87EA415236}" destId="{B226910F-0C1C-4149-BA19-1319CC442925}" srcOrd="0" destOrd="0" presId="urn:microsoft.com/office/officeart/2005/8/layout/radial4"/>
    <dgm:cxn modelId="{52A6047E-F8BD-495C-96FA-8F6C693F0CF6}" type="presOf" srcId="{72306BC4-BA32-4FC6-BC39-847878D81FC7}" destId="{3F214586-1DA4-4D7F-B0F0-9CB5FBF94738}" srcOrd="0" destOrd="0" presId="urn:microsoft.com/office/officeart/2005/8/layout/radial4"/>
    <dgm:cxn modelId="{EACEC67E-8AB1-4757-B739-A948F512C183}" type="presOf" srcId="{719059F1-41D4-4FA2-B9FF-40957AFF5194}" destId="{EE92EE38-2348-4D5B-8E35-10708337718E}" srcOrd="0" destOrd="0" presId="urn:microsoft.com/office/officeart/2005/8/layout/radial4"/>
    <dgm:cxn modelId="{893BFC90-04C1-4093-878F-11B677630210}" type="presOf" srcId="{27FDB054-1A7F-4437-9AD2-4487A725D26D}" destId="{1FA8E81C-3B65-4009-B325-FAE30DC87899}" srcOrd="0" destOrd="0" presId="urn:microsoft.com/office/officeart/2005/8/layout/radial4"/>
    <dgm:cxn modelId="{71672DA4-7C63-43EC-9D16-1EE74E114419}" type="presOf" srcId="{935B369A-396D-42C2-992D-CBEE53B9D0E8}" destId="{54B50686-0A8A-460E-86ED-BF46DF6AFED5}" srcOrd="0" destOrd="0" presId="urn:microsoft.com/office/officeart/2005/8/layout/radial4"/>
    <dgm:cxn modelId="{70DB83A9-225A-42D1-A802-100C574BC558}" srcId="{719059F1-41D4-4FA2-B9FF-40957AFF5194}" destId="{72306BC4-BA32-4FC6-BC39-847878D81FC7}" srcOrd="0" destOrd="0" parTransId="{F03F80CC-03C2-4E30-8227-2B87EA415236}" sibTransId="{620BAACA-9928-472D-9909-569C06A1F6A4}"/>
    <dgm:cxn modelId="{DBADDBAF-98FD-46FD-AE6B-BC67B11E265A}" srcId="{27FDB054-1A7F-4437-9AD2-4487A725D26D}" destId="{719059F1-41D4-4FA2-B9FF-40957AFF5194}" srcOrd="0" destOrd="0" parTransId="{66826A11-BF0B-4160-9EFA-791DD6E71642}" sibTransId="{348662F8-B6BC-4708-A3E7-EF40C9B77354}"/>
    <dgm:cxn modelId="{AE642EDA-3D62-4E77-B4A5-1556FF34B45A}" srcId="{719059F1-41D4-4FA2-B9FF-40957AFF5194}" destId="{AA493343-EE3D-4658-9006-080E90626F1E}" srcOrd="1" destOrd="0" parTransId="{935B369A-396D-42C2-992D-CBEE53B9D0E8}" sibTransId="{B004E89C-1C3D-4706-9F0B-5F048EB933BC}"/>
    <dgm:cxn modelId="{9FC9FAD2-ADD8-4249-8099-9EE764FE3F16}" type="presParOf" srcId="{1FA8E81C-3B65-4009-B325-FAE30DC87899}" destId="{EE92EE38-2348-4D5B-8E35-10708337718E}" srcOrd="0" destOrd="0" presId="urn:microsoft.com/office/officeart/2005/8/layout/radial4"/>
    <dgm:cxn modelId="{C6100019-AC7D-4CC8-A543-6711D6B3FF99}" type="presParOf" srcId="{1FA8E81C-3B65-4009-B325-FAE30DC87899}" destId="{B226910F-0C1C-4149-BA19-1319CC442925}" srcOrd="1" destOrd="0" presId="urn:microsoft.com/office/officeart/2005/8/layout/radial4"/>
    <dgm:cxn modelId="{D5371F04-B68F-42F3-A58E-470A803644C6}" type="presParOf" srcId="{1FA8E81C-3B65-4009-B325-FAE30DC87899}" destId="{3F214586-1DA4-4D7F-B0F0-9CB5FBF94738}" srcOrd="2" destOrd="0" presId="urn:microsoft.com/office/officeart/2005/8/layout/radial4"/>
    <dgm:cxn modelId="{A0183ED2-CA09-4133-93C7-7067C00F267A}" type="presParOf" srcId="{1FA8E81C-3B65-4009-B325-FAE30DC87899}" destId="{54B50686-0A8A-460E-86ED-BF46DF6AFED5}" srcOrd="3" destOrd="0" presId="urn:microsoft.com/office/officeart/2005/8/layout/radial4"/>
    <dgm:cxn modelId="{DCD5E783-B754-4FD9-8E3C-A06F4F616495}" type="presParOf" srcId="{1FA8E81C-3B65-4009-B325-FAE30DC87899}" destId="{EA3A0ED9-C8B9-42FB-B675-EF1B2776106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DB054-1A7F-4437-9AD2-4487A725D26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059F1-41D4-4FA2-B9FF-40957AFF5194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66826A11-BF0B-4160-9EFA-791DD6E71642}" type="parTrans" cxnId="{DBADDBAF-98FD-46FD-AE6B-BC67B11E265A}">
      <dgm:prSet/>
      <dgm:spPr/>
      <dgm:t>
        <a:bodyPr/>
        <a:lstStyle/>
        <a:p>
          <a:endParaRPr lang="en-US"/>
        </a:p>
      </dgm:t>
    </dgm:pt>
    <dgm:pt modelId="{348662F8-B6BC-4708-A3E7-EF40C9B77354}" type="sibTrans" cxnId="{DBADDBAF-98FD-46FD-AE6B-BC67B11E265A}">
      <dgm:prSet/>
      <dgm:spPr/>
      <dgm:t>
        <a:bodyPr/>
        <a:lstStyle/>
        <a:p>
          <a:endParaRPr lang="en-US"/>
        </a:p>
      </dgm:t>
    </dgm:pt>
    <dgm:pt modelId="{72306BC4-BA32-4FC6-BC39-847878D81FC7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03F80CC-03C2-4E30-8227-2B87EA415236}" type="parTrans" cxnId="{70DB83A9-225A-42D1-A802-100C574BC558}">
      <dgm:prSet/>
      <dgm:spPr/>
      <dgm:t>
        <a:bodyPr/>
        <a:lstStyle/>
        <a:p>
          <a:endParaRPr lang="en-US"/>
        </a:p>
      </dgm:t>
    </dgm:pt>
    <dgm:pt modelId="{620BAACA-9928-472D-9909-569C06A1F6A4}" type="sibTrans" cxnId="{70DB83A9-225A-42D1-A802-100C574BC558}">
      <dgm:prSet/>
      <dgm:spPr/>
      <dgm:t>
        <a:bodyPr/>
        <a:lstStyle/>
        <a:p>
          <a:endParaRPr lang="en-US"/>
        </a:p>
      </dgm:t>
    </dgm:pt>
    <dgm:pt modelId="{AA493343-EE3D-4658-9006-080E90626F1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Tests.Functional</a:t>
          </a:r>
          <a:endParaRPr lang="en-US" dirty="0"/>
        </a:p>
      </dgm:t>
    </dgm:pt>
    <dgm:pt modelId="{935B369A-396D-42C2-992D-CBEE53B9D0E8}" type="parTrans" cxnId="{AE642EDA-3D62-4E77-B4A5-1556FF34B45A}">
      <dgm:prSet/>
      <dgm:spPr/>
      <dgm:t>
        <a:bodyPr/>
        <a:lstStyle/>
        <a:p>
          <a:endParaRPr lang="en-US"/>
        </a:p>
      </dgm:t>
    </dgm:pt>
    <dgm:pt modelId="{B004E89C-1C3D-4706-9F0B-5F048EB933BC}" type="sibTrans" cxnId="{AE642EDA-3D62-4E77-B4A5-1556FF34B45A}">
      <dgm:prSet/>
      <dgm:spPr/>
      <dgm:t>
        <a:bodyPr/>
        <a:lstStyle/>
        <a:p>
          <a:endParaRPr lang="en-US"/>
        </a:p>
      </dgm:t>
    </dgm:pt>
    <dgm:pt modelId="{1FA8E81C-3B65-4009-B325-FAE30DC87899}" type="pres">
      <dgm:prSet presAssocID="{27FDB054-1A7F-4437-9AD2-4487A725D2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92EE38-2348-4D5B-8E35-10708337718E}" type="pres">
      <dgm:prSet presAssocID="{719059F1-41D4-4FA2-B9FF-40957AFF5194}" presName="centerShape" presStyleLbl="node0" presStyleIdx="0" presStyleCnt="1"/>
      <dgm:spPr/>
    </dgm:pt>
    <dgm:pt modelId="{B226910F-0C1C-4149-BA19-1319CC442925}" type="pres">
      <dgm:prSet presAssocID="{F03F80CC-03C2-4E30-8227-2B87EA415236}" presName="parTrans" presStyleLbl="bgSibTrans2D1" presStyleIdx="0" presStyleCnt="2"/>
      <dgm:spPr/>
    </dgm:pt>
    <dgm:pt modelId="{3F214586-1DA4-4D7F-B0F0-9CB5FBF94738}" type="pres">
      <dgm:prSet presAssocID="{72306BC4-BA32-4FC6-BC39-847878D81FC7}" presName="node" presStyleLbl="node1" presStyleIdx="0" presStyleCnt="2">
        <dgm:presLayoutVars>
          <dgm:bulletEnabled val="1"/>
        </dgm:presLayoutVars>
      </dgm:prSet>
      <dgm:spPr/>
    </dgm:pt>
    <dgm:pt modelId="{54B50686-0A8A-460E-86ED-BF46DF6AFED5}" type="pres">
      <dgm:prSet presAssocID="{935B369A-396D-42C2-992D-CBEE53B9D0E8}" presName="parTrans" presStyleLbl="bgSibTrans2D1" presStyleIdx="1" presStyleCnt="2"/>
      <dgm:spPr/>
    </dgm:pt>
    <dgm:pt modelId="{EA3A0ED9-C8B9-42FB-B675-EF1B27761061}" type="pres">
      <dgm:prSet presAssocID="{AA493343-EE3D-4658-9006-080E90626F1E}" presName="node" presStyleLbl="node1" presStyleIdx="1" presStyleCnt="2">
        <dgm:presLayoutVars>
          <dgm:bulletEnabled val="1"/>
        </dgm:presLayoutVars>
      </dgm:prSet>
      <dgm:spPr/>
    </dgm:pt>
  </dgm:ptLst>
  <dgm:cxnLst>
    <dgm:cxn modelId="{668D493A-EB62-479B-BA22-BA1C3EDA98A9}" type="presOf" srcId="{AA493343-EE3D-4658-9006-080E90626F1E}" destId="{EA3A0ED9-C8B9-42FB-B675-EF1B27761061}" srcOrd="0" destOrd="0" presId="urn:microsoft.com/office/officeart/2005/8/layout/radial4"/>
    <dgm:cxn modelId="{EEAC2A56-D228-4232-AD5B-E3E6795C940C}" type="presOf" srcId="{F03F80CC-03C2-4E30-8227-2B87EA415236}" destId="{B226910F-0C1C-4149-BA19-1319CC442925}" srcOrd="0" destOrd="0" presId="urn:microsoft.com/office/officeart/2005/8/layout/radial4"/>
    <dgm:cxn modelId="{52A6047E-F8BD-495C-96FA-8F6C693F0CF6}" type="presOf" srcId="{72306BC4-BA32-4FC6-BC39-847878D81FC7}" destId="{3F214586-1DA4-4D7F-B0F0-9CB5FBF94738}" srcOrd="0" destOrd="0" presId="urn:microsoft.com/office/officeart/2005/8/layout/radial4"/>
    <dgm:cxn modelId="{EACEC67E-8AB1-4757-B739-A948F512C183}" type="presOf" srcId="{719059F1-41D4-4FA2-B9FF-40957AFF5194}" destId="{EE92EE38-2348-4D5B-8E35-10708337718E}" srcOrd="0" destOrd="0" presId="urn:microsoft.com/office/officeart/2005/8/layout/radial4"/>
    <dgm:cxn modelId="{893BFC90-04C1-4093-878F-11B677630210}" type="presOf" srcId="{27FDB054-1A7F-4437-9AD2-4487A725D26D}" destId="{1FA8E81C-3B65-4009-B325-FAE30DC87899}" srcOrd="0" destOrd="0" presId="urn:microsoft.com/office/officeart/2005/8/layout/radial4"/>
    <dgm:cxn modelId="{71672DA4-7C63-43EC-9D16-1EE74E114419}" type="presOf" srcId="{935B369A-396D-42C2-992D-CBEE53B9D0E8}" destId="{54B50686-0A8A-460E-86ED-BF46DF6AFED5}" srcOrd="0" destOrd="0" presId="urn:microsoft.com/office/officeart/2005/8/layout/radial4"/>
    <dgm:cxn modelId="{70DB83A9-225A-42D1-A802-100C574BC558}" srcId="{719059F1-41D4-4FA2-B9FF-40957AFF5194}" destId="{72306BC4-BA32-4FC6-BC39-847878D81FC7}" srcOrd="0" destOrd="0" parTransId="{F03F80CC-03C2-4E30-8227-2B87EA415236}" sibTransId="{620BAACA-9928-472D-9909-569C06A1F6A4}"/>
    <dgm:cxn modelId="{DBADDBAF-98FD-46FD-AE6B-BC67B11E265A}" srcId="{27FDB054-1A7F-4437-9AD2-4487A725D26D}" destId="{719059F1-41D4-4FA2-B9FF-40957AFF5194}" srcOrd="0" destOrd="0" parTransId="{66826A11-BF0B-4160-9EFA-791DD6E71642}" sibTransId="{348662F8-B6BC-4708-A3E7-EF40C9B77354}"/>
    <dgm:cxn modelId="{AE642EDA-3D62-4E77-B4A5-1556FF34B45A}" srcId="{719059F1-41D4-4FA2-B9FF-40957AFF5194}" destId="{AA493343-EE3D-4658-9006-080E90626F1E}" srcOrd="1" destOrd="0" parTransId="{935B369A-396D-42C2-992D-CBEE53B9D0E8}" sibTransId="{B004E89C-1C3D-4706-9F0B-5F048EB933BC}"/>
    <dgm:cxn modelId="{9FC9FAD2-ADD8-4249-8099-9EE764FE3F16}" type="presParOf" srcId="{1FA8E81C-3B65-4009-B325-FAE30DC87899}" destId="{EE92EE38-2348-4D5B-8E35-10708337718E}" srcOrd="0" destOrd="0" presId="urn:microsoft.com/office/officeart/2005/8/layout/radial4"/>
    <dgm:cxn modelId="{C6100019-AC7D-4CC8-A543-6711D6B3FF99}" type="presParOf" srcId="{1FA8E81C-3B65-4009-B325-FAE30DC87899}" destId="{B226910F-0C1C-4149-BA19-1319CC442925}" srcOrd="1" destOrd="0" presId="urn:microsoft.com/office/officeart/2005/8/layout/radial4"/>
    <dgm:cxn modelId="{D5371F04-B68F-42F3-A58E-470A803644C6}" type="presParOf" srcId="{1FA8E81C-3B65-4009-B325-FAE30DC87899}" destId="{3F214586-1DA4-4D7F-B0F0-9CB5FBF94738}" srcOrd="2" destOrd="0" presId="urn:microsoft.com/office/officeart/2005/8/layout/radial4"/>
    <dgm:cxn modelId="{A0183ED2-CA09-4133-93C7-7067C00F267A}" type="presParOf" srcId="{1FA8E81C-3B65-4009-B325-FAE30DC87899}" destId="{54B50686-0A8A-460E-86ED-BF46DF6AFED5}" srcOrd="3" destOrd="0" presId="urn:microsoft.com/office/officeart/2005/8/layout/radial4"/>
    <dgm:cxn modelId="{DCD5E783-B754-4FD9-8E3C-A06F4F616495}" type="presParOf" srcId="{1FA8E81C-3B65-4009-B325-FAE30DC87899}" destId="{EA3A0ED9-C8B9-42FB-B675-EF1B2776106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14D768-C772-4082-B640-67C20CA27B0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EDEAA0D-629B-4DD5-812E-84BC0E6810FD}">
      <dgm:prSet/>
      <dgm:spPr/>
      <dgm:t>
        <a:bodyPr/>
        <a:lstStyle/>
        <a:p>
          <a:pPr>
            <a:defRPr cap="all"/>
          </a:pPr>
          <a:r>
            <a:rPr lang="en-US"/>
            <a:t>DB</a:t>
          </a:r>
        </a:p>
      </dgm:t>
    </dgm:pt>
    <dgm:pt modelId="{FD56E8E3-A033-4AED-8D53-7FBB881B30A7}" type="parTrans" cxnId="{D7F07330-B211-4DC1-8163-7F7B95100CD4}">
      <dgm:prSet/>
      <dgm:spPr/>
      <dgm:t>
        <a:bodyPr/>
        <a:lstStyle/>
        <a:p>
          <a:endParaRPr lang="en-US"/>
        </a:p>
      </dgm:t>
    </dgm:pt>
    <dgm:pt modelId="{851F530C-FACF-4C33-99C3-5961CD001A40}" type="sibTrans" cxnId="{D7F07330-B211-4DC1-8163-7F7B95100CD4}">
      <dgm:prSet/>
      <dgm:spPr/>
      <dgm:t>
        <a:bodyPr/>
        <a:lstStyle/>
        <a:p>
          <a:endParaRPr lang="en-US"/>
        </a:p>
      </dgm:t>
    </dgm:pt>
    <dgm:pt modelId="{B7472CDB-5E95-43D4-81BA-DB523B87BF55}">
      <dgm:prSet/>
      <dgm:spPr/>
      <dgm:t>
        <a:bodyPr/>
        <a:lstStyle/>
        <a:p>
          <a:pPr>
            <a:defRPr cap="all"/>
          </a:pPr>
          <a:r>
            <a:rPr lang="en-US"/>
            <a:t>HTTP Services</a:t>
          </a:r>
        </a:p>
      </dgm:t>
    </dgm:pt>
    <dgm:pt modelId="{E3B48CE7-D964-4910-A28A-B6026C09B2AF}" type="parTrans" cxnId="{FDF08BC9-D570-435E-8844-F305CE4C9AFD}">
      <dgm:prSet/>
      <dgm:spPr/>
      <dgm:t>
        <a:bodyPr/>
        <a:lstStyle/>
        <a:p>
          <a:endParaRPr lang="en-US"/>
        </a:p>
      </dgm:t>
    </dgm:pt>
    <dgm:pt modelId="{252D5CE9-317A-4DA1-AD28-0006C1F28B98}" type="sibTrans" cxnId="{FDF08BC9-D570-435E-8844-F305CE4C9AFD}">
      <dgm:prSet/>
      <dgm:spPr/>
      <dgm:t>
        <a:bodyPr/>
        <a:lstStyle/>
        <a:p>
          <a:endParaRPr lang="en-US"/>
        </a:p>
      </dgm:t>
    </dgm:pt>
    <dgm:pt modelId="{1F094555-9B71-444C-B1E3-5CDF75790F13}">
      <dgm:prSet/>
      <dgm:spPr/>
      <dgm:t>
        <a:bodyPr/>
        <a:lstStyle/>
        <a:p>
          <a:pPr>
            <a:defRPr cap="all"/>
          </a:pPr>
          <a:r>
            <a:rPr lang="en-US"/>
            <a:t>etc.</a:t>
          </a:r>
        </a:p>
      </dgm:t>
    </dgm:pt>
    <dgm:pt modelId="{EE23697A-83E7-46CF-998C-A015339E400F}" type="parTrans" cxnId="{E6691C8B-E86A-4562-B77D-7CFF93C56C76}">
      <dgm:prSet/>
      <dgm:spPr/>
      <dgm:t>
        <a:bodyPr/>
        <a:lstStyle/>
        <a:p>
          <a:endParaRPr lang="en-US"/>
        </a:p>
      </dgm:t>
    </dgm:pt>
    <dgm:pt modelId="{53C9FA7B-7175-4BEE-B34A-9C9F810FEB80}" type="sibTrans" cxnId="{E6691C8B-E86A-4562-B77D-7CFF93C56C76}">
      <dgm:prSet/>
      <dgm:spPr/>
      <dgm:t>
        <a:bodyPr/>
        <a:lstStyle/>
        <a:p>
          <a:endParaRPr lang="en-US"/>
        </a:p>
      </dgm:t>
    </dgm:pt>
    <dgm:pt modelId="{FE8AA277-F9DA-4B08-88CD-C7DD0BB41E79}" type="pres">
      <dgm:prSet presAssocID="{D814D768-C772-4082-B640-67C20CA27B0A}" presName="root" presStyleCnt="0">
        <dgm:presLayoutVars>
          <dgm:dir/>
          <dgm:resizeHandles val="exact"/>
        </dgm:presLayoutVars>
      </dgm:prSet>
      <dgm:spPr/>
    </dgm:pt>
    <dgm:pt modelId="{F00E061B-ECA6-438C-A8FF-ABE2E6C3A952}" type="pres">
      <dgm:prSet presAssocID="{FEDEAA0D-629B-4DD5-812E-84BC0E6810FD}" presName="compNode" presStyleCnt="0"/>
      <dgm:spPr/>
    </dgm:pt>
    <dgm:pt modelId="{3BB61308-0DBD-487F-9C5A-D6E83A7C5552}" type="pres">
      <dgm:prSet presAssocID="{FEDEAA0D-629B-4DD5-812E-84BC0E6810FD}" presName="iconBgRect" presStyleLbl="bgShp" presStyleIdx="0" presStyleCnt="3"/>
      <dgm:spPr/>
    </dgm:pt>
    <dgm:pt modelId="{CA44EFE4-83CB-4B9C-A04E-337B1E193754}" type="pres">
      <dgm:prSet presAssocID="{FEDEAA0D-629B-4DD5-812E-84BC0E6810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E784DE-1928-4815-A405-00619430531F}" type="pres">
      <dgm:prSet presAssocID="{FEDEAA0D-629B-4DD5-812E-84BC0E6810FD}" presName="spaceRect" presStyleCnt="0"/>
      <dgm:spPr/>
    </dgm:pt>
    <dgm:pt modelId="{0D968C81-FE5A-4401-A1B1-A8EE97ECBA4F}" type="pres">
      <dgm:prSet presAssocID="{FEDEAA0D-629B-4DD5-812E-84BC0E6810FD}" presName="textRect" presStyleLbl="revTx" presStyleIdx="0" presStyleCnt="3">
        <dgm:presLayoutVars>
          <dgm:chMax val="1"/>
          <dgm:chPref val="1"/>
        </dgm:presLayoutVars>
      </dgm:prSet>
      <dgm:spPr/>
    </dgm:pt>
    <dgm:pt modelId="{470D64A5-2CAF-429F-88B6-7F6D1886222F}" type="pres">
      <dgm:prSet presAssocID="{851F530C-FACF-4C33-99C3-5961CD001A40}" presName="sibTrans" presStyleCnt="0"/>
      <dgm:spPr/>
    </dgm:pt>
    <dgm:pt modelId="{1879F76E-AD3B-4B5E-9E93-D852B18D3C5C}" type="pres">
      <dgm:prSet presAssocID="{B7472CDB-5E95-43D4-81BA-DB523B87BF55}" presName="compNode" presStyleCnt="0"/>
      <dgm:spPr/>
    </dgm:pt>
    <dgm:pt modelId="{EF3D3D16-621C-4CC3-9F3F-C52868C5CFFE}" type="pres">
      <dgm:prSet presAssocID="{B7472CDB-5E95-43D4-81BA-DB523B87BF55}" presName="iconBgRect" presStyleLbl="bgShp" presStyleIdx="1" presStyleCnt="3"/>
      <dgm:spPr/>
    </dgm:pt>
    <dgm:pt modelId="{0CAAAC03-8F5C-4196-937A-347AED9B6DE3}" type="pres">
      <dgm:prSet presAssocID="{B7472CDB-5E95-43D4-81BA-DB523B87BF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DBC8BF-DEF0-4BF7-B83F-83D2904DD18A}" type="pres">
      <dgm:prSet presAssocID="{B7472CDB-5E95-43D4-81BA-DB523B87BF55}" presName="spaceRect" presStyleCnt="0"/>
      <dgm:spPr/>
    </dgm:pt>
    <dgm:pt modelId="{9AC5D0E2-00AA-4905-8D98-CF8BC9A8C58C}" type="pres">
      <dgm:prSet presAssocID="{B7472CDB-5E95-43D4-81BA-DB523B87BF55}" presName="textRect" presStyleLbl="revTx" presStyleIdx="1" presStyleCnt="3">
        <dgm:presLayoutVars>
          <dgm:chMax val="1"/>
          <dgm:chPref val="1"/>
        </dgm:presLayoutVars>
      </dgm:prSet>
      <dgm:spPr/>
    </dgm:pt>
    <dgm:pt modelId="{2EE33152-19A6-4FB3-8C36-C3742FC5C6C8}" type="pres">
      <dgm:prSet presAssocID="{252D5CE9-317A-4DA1-AD28-0006C1F28B98}" presName="sibTrans" presStyleCnt="0"/>
      <dgm:spPr/>
    </dgm:pt>
    <dgm:pt modelId="{06084ADA-8FF3-4EAA-9CFD-8B68FE417A0B}" type="pres">
      <dgm:prSet presAssocID="{1F094555-9B71-444C-B1E3-5CDF75790F13}" presName="compNode" presStyleCnt="0"/>
      <dgm:spPr/>
    </dgm:pt>
    <dgm:pt modelId="{24E37A89-137A-4E85-B615-8CE45BB30795}" type="pres">
      <dgm:prSet presAssocID="{1F094555-9B71-444C-B1E3-5CDF75790F13}" presName="iconBgRect" presStyleLbl="bgShp" presStyleIdx="2" presStyleCnt="3"/>
      <dgm:spPr/>
    </dgm:pt>
    <dgm:pt modelId="{E147B9B3-57DB-473D-AB93-D9426241C209}" type="pres">
      <dgm:prSet presAssocID="{1F094555-9B71-444C-B1E3-5CDF75790F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A8D1ED5-55BC-4E81-A66B-AC3363D39913}" type="pres">
      <dgm:prSet presAssocID="{1F094555-9B71-444C-B1E3-5CDF75790F13}" presName="spaceRect" presStyleCnt="0"/>
      <dgm:spPr/>
    </dgm:pt>
    <dgm:pt modelId="{33CA82B5-048F-4287-B148-8E8D9861EA6B}" type="pres">
      <dgm:prSet presAssocID="{1F094555-9B71-444C-B1E3-5CDF75790F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F07330-B211-4DC1-8163-7F7B95100CD4}" srcId="{D814D768-C772-4082-B640-67C20CA27B0A}" destId="{FEDEAA0D-629B-4DD5-812E-84BC0E6810FD}" srcOrd="0" destOrd="0" parTransId="{FD56E8E3-A033-4AED-8D53-7FBB881B30A7}" sibTransId="{851F530C-FACF-4C33-99C3-5961CD001A40}"/>
    <dgm:cxn modelId="{A32A8943-AE70-440E-8778-E50589D2877F}" type="presOf" srcId="{B7472CDB-5E95-43D4-81BA-DB523B87BF55}" destId="{9AC5D0E2-00AA-4905-8D98-CF8BC9A8C58C}" srcOrd="0" destOrd="0" presId="urn:microsoft.com/office/officeart/2018/5/layout/IconCircleLabelList"/>
    <dgm:cxn modelId="{E6691C8B-E86A-4562-B77D-7CFF93C56C76}" srcId="{D814D768-C772-4082-B640-67C20CA27B0A}" destId="{1F094555-9B71-444C-B1E3-5CDF75790F13}" srcOrd="2" destOrd="0" parTransId="{EE23697A-83E7-46CF-998C-A015339E400F}" sibTransId="{53C9FA7B-7175-4BEE-B34A-9C9F810FEB80}"/>
    <dgm:cxn modelId="{E5085798-D4E0-400F-8E58-56FFA0B96A2D}" type="presOf" srcId="{D814D768-C772-4082-B640-67C20CA27B0A}" destId="{FE8AA277-F9DA-4B08-88CD-C7DD0BB41E79}" srcOrd="0" destOrd="0" presId="urn:microsoft.com/office/officeart/2018/5/layout/IconCircleLabelList"/>
    <dgm:cxn modelId="{8704A59F-72B6-4E3A-8761-DDD8595A9543}" type="presOf" srcId="{FEDEAA0D-629B-4DD5-812E-84BC0E6810FD}" destId="{0D968C81-FE5A-4401-A1B1-A8EE97ECBA4F}" srcOrd="0" destOrd="0" presId="urn:microsoft.com/office/officeart/2018/5/layout/IconCircleLabelList"/>
    <dgm:cxn modelId="{810B8BBD-2E94-4844-9DA9-0FB16B514B2C}" type="presOf" srcId="{1F094555-9B71-444C-B1E3-5CDF75790F13}" destId="{33CA82B5-048F-4287-B148-8E8D9861EA6B}" srcOrd="0" destOrd="0" presId="urn:microsoft.com/office/officeart/2018/5/layout/IconCircleLabelList"/>
    <dgm:cxn modelId="{FDF08BC9-D570-435E-8844-F305CE4C9AFD}" srcId="{D814D768-C772-4082-B640-67C20CA27B0A}" destId="{B7472CDB-5E95-43D4-81BA-DB523B87BF55}" srcOrd="1" destOrd="0" parTransId="{E3B48CE7-D964-4910-A28A-B6026C09B2AF}" sibTransId="{252D5CE9-317A-4DA1-AD28-0006C1F28B98}"/>
    <dgm:cxn modelId="{5BC071CE-5745-4A40-A1A7-40249AC71B8D}" type="presParOf" srcId="{FE8AA277-F9DA-4B08-88CD-C7DD0BB41E79}" destId="{F00E061B-ECA6-438C-A8FF-ABE2E6C3A952}" srcOrd="0" destOrd="0" presId="urn:microsoft.com/office/officeart/2018/5/layout/IconCircleLabelList"/>
    <dgm:cxn modelId="{78868A14-1D30-4C3A-A5BF-A28CC5FDFC01}" type="presParOf" srcId="{F00E061B-ECA6-438C-A8FF-ABE2E6C3A952}" destId="{3BB61308-0DBD-487F-9C5A-D6E83A7C5552}" srcOrd="0" destOrd="0" presId="urn:microsoft.com/office/officeart/2018/5/layout/IconCircleLabelList"/>
    <dgm:cxn modelId="{98BF3F9B-B7A2-4EB9-85CD-115459C1BEBE}" type="presParOf" srcId="{F00E061B-ECA6-438C-A8FF-ABE2E6C3A952}" destId="{CA44EFE4-83CB-4B9C-A04E-337B1E193754}" srcOrd="1" destOrd="0" presId="urn:microsoft.com/office/officeart/2018/5/layout/IconCircleLabelList"/>
    <dgm:cxn modelId="{B8C0828A-315B-49D4-9F88-F1DBE7B19871}" type="presParOf" srcId="{F00E061B-ECA6-438C-A8FF-ABE2E6C3A952}" destId="{51E784DE-1928-4815-A405-00619430531F}" srcOrd="2" destOrd="0" presId="urn:microsoft.com/office/officeart/2018/5/layout/IconCircleLabelList"/>
    <dgm:cxn modelId="{F0E8C40F-83FE-4CB1-8A3E-772B4A3835D0}" type="presParOf" srcId="{F00E061B-ECA6-438C-A8FF-ABE2E6C3A952}" destId="{0D968C81-FE5A-4401-A1B1-A8EE97ECBA4F}" srcOrd="3" destOrd="0" presId="urn:microsoft.com/office/officeart/2018/5/layout/IconCircleLabelList"/>
    <dgm:cxn modelId="{AEB5FD40-6928-487E-AB79-60E6A5724D9E}" type="presParOf" srcId="{FE8AA277-F9DA-4B08-88CD-C7DD0BB41E79}" destId="{470D64A5-2CAF-429F-88B6-7F6D1886222F}" srcOrd="1" destOrd="0" presId="urn:microsoft.com/office/officeart/2018/5/layout/IconCircleLabelList"/>
    <dgm:cxn modelId="{17CD1DE6-F722-4F97-A5D5-AC95AE823760}" type="presParOf" srcId="{FE8AA277-F9DA-4B08-88CD-C7DD0BB41E79}" destId="{1879F76E-AD3B-4B5E-9E93-D852B18D3C5C}" srcOrd="2" destOrd="0" presId="urn:microsoft.com/office/officeart/2018/5/layout/IconCircleLabelList"/>
    <dgm:cxn modelId="{6E698375-FA91-4244-B121-93998F621A8B}" type="presParOf" srcId="{1879F76E-AD3B-4B5E-9E93-D852B18D3C5C}" destId="{EF3D3D16-621C-4CC3-9F3F-C52868C5CFFE}" srcOrd="0" destOrd="0" presId="urn:microsoft.com/office/officeart/2018/5/layout/IconCircleLabelList"/>
    <dgm:cxn modelId="{2DF2464F-AF68-445E-9DDC-92B428EC7530}" type="presParOf" srcId="{1879F76E-AD3B-4B5E-9E93-D852B18D3C5C}" destId="{0CAAAC03-8F5C-4196-937A-347AED9B6DE3}" srcOrd="1" destOrd="0" presId="urn:microsoft.com/office/officeart/2018/5/layout/IconCircleLabelList"/>
    <dgm:cxn modelId="{399C8DBA-68C7-44B9-871C-F86A3907CF68}" type="presParOf" srcId="{1879F76E-AD3B-4B5E-9E93-D852B18D3C5C}" destId="{A0DBC8BF-DEF0-4BF7-B83F-83D2904DD18A}" srcOrd="2" destOrd="0" presId="urn:microsoft.com/office/officeart/2018/5/layout/IconCircleLabelList"/>
    <dgm:cxn modelId="{2A6BDFC1-C413-4F69-9BAD-E6EF41A73FAC}" type="presParOf" srcId="{1879F76E-AD3B-4B5E-9E93-D852B18D3C5C}" destId="{9AC5D0E2-00AA-4905-8D98-CF8BC9A8C58C}" srcOrd="3" destOrd="0" presId="urn:microsoft.com/office/officeart/2018/5/layout/IconCircleLabelList"/>
    <dgm:cxn modelId="{C07CBDEB-6570-43C6-A70C-3E14CAF60534}" type="presParOf" srcId="{FE8AA277-F9DA-4B08-88CD-C7DD0BB41E79}" destId="{2EE33152-19A6-4FB3-8C36-C3742FC5C6C8}" srcOrd="3" destOrd="0" presId="urn:microsoft.com/office/officeart/2018/5/layout/IconCircleLabelList"/>
    <dgm:cxn modelId="{C0626DFF-4346-4381-A516-8279A5C2F853}" type="presParOf" srcId="{FE8AA277-F9DA-4B08-88CD-C7DD0BB41E79}" destId="{06084ADA-8FF3-4EAA-9CFD-8B68FE417A0B}" srcOrd="4" destOrd="0" presId="urn:microsoft.com/office/officeart/2018/5/layout/IconCircleLabelList"/>
    <dgm:cxn modelId="{E70B254B-46F3-47F5-9568-5BA2CCECC100}" type="presParOf" srcId="{06084ADA-8FF3-4EAA-9CFD-8B68FE417A0B}" destId="{24E37A89-137A-4E85-B615-8CE45BB30795}" srcOrd="0" destOrd="0" presId="urn:microsoft.com/office/officeart/2018/5/layout/IconCircleLabelList"/>
    <dgm:cxn modelId="{236BEEAC-0997-4A39-925C-BA1D5B789EED}" type="presParOf" srcId="{06084ADA-8FF3-4EAA-9CFD-8B68FE417A0B}" destId="{E147B9B3-57DB-473D-AB93-D9426241C209}" srcOrd="1" destOrd="0" presId="urn:microsoft.com/office/officeart/2018/5/layout/IconCircleLabelList"/>
    <dgm:cxn modelId="{8166DAB8-2E33-4095-A1BE-C76538A82237}" type="presParOf" srcId="{06084ADA-8FF3-4EAA-9CFD-8B68FE417A0B}" destId="{5A8D1ED5-55BC-4E81-A66B-AC3363D39913}" srcOrd="2" destOrd="0" presId="urn:microsoft.com/office/officeart/2018/5/layout/IconCircleLabelList"/>
    <dgm:cxn modelId="{049F5880-20F3-4411-B5C1-6EE5B7DB1F1A}" type="presParOf" srcId="{06084ADA-8FF3-4EAA-9CFD-8B68FE417A0B}" destId="{33CA82B5-048F-4287-B148-8E8D9861EA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DC644E-962A-471F-B428-F237D3C0C9A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5C2B14-2D4D-4DE6-A519-97C86B50EAD5}">
      <dgm:prSet phldrT="[Текст]"/>
      <dgm:spPr/>
      <dgm:t>
        <a:bodyPr/>
        <a:lstStyle/>
        <a:p>
          <a:r>
            <a:rPr lang="ru-RU" dirty="0"/>
            <a:t>Заполнить </a:t>
          </a:r>
          <a:r>
            <a:rPr lang="en-US" dirty="0"/>
            <a:t>In</a:t>
          </a:r>
          <a:r>
            <a:rPr lang="ru-RU" dirty="0"/>
            <a:t>-</a:t>
          </a:r>
          <a:r>
            <a:rPr lang="en-US" dirty="0"/>
            <a:t>Memory DB </a:t>
          </a:r>
          <a:r>
            <a:rPr lang="ru-RU" dirty="0"/>
            <a:t>тестовыми данными</a:t>
          </a:r>
        </a:p>
      </dgm:t>
    </dgm:pt>
    <dgm:pt modelId="{F913A4E3-980C-4841-8FD5-973098ED44D9}" type="parTrans" cxnId="{864D060C-7853-4C8D-A431-719AC6A1635F}">
      <dgm:prSet/>
      <dgm:spPr/>
      <dgm:t>
        <a:bodyPr/>
        <a:lstStyle/>
        <a:p>
          <a:endParaRPr lang="ru-RU"/>
        </a:p>
      </dgm:t>
    </dgm:pt>
    <dgm:pt modelId="{8476E87A-9D4C-4839-A1F8-593A4AFA4DC0}" type="sibTrans" cxnId="{864D060C-7853-4C8D-A431-719AC6A1635F}">
      <dgm:prSet/>
      <dgm:spPr/>
      <dgm:t>
        <a:bodyPr/>
        <a:lstStyle/>
        <a:p>
          <a:endParaRPr lang="ru-RU"/>
        </a:p>
      </dgm:t>
    </dgm:pt>
    <dgm:pt modelId="{CF96157B-73CC-4342-9771-BBC49ED44BB9}">
      <dgm:prSet phldrT="[Текст]"/>
      <dgm:spPr/>
      <dgm:t>
        <a:bodyPr/>
        <a:lstStyle/>
        <a:p>
          <a:r>
            <a:rPr lang="ru-RU" dirty="0"/>
            <a:t>Передать </a:t>
          </a:r>
          <a:r>
            <a:rPr lang="en-US" dirty="0"/>
            <a:t>In</a:t>
          </a:r>
          <a:r>
            <a:rPr lang="ru-RU" dirty="0"/>
            <a:t>-</a:t>
          </a:r>
          <a:r>
            <a:rPr lang="en-US" dirty="0"/>
            <a:t>Memory </a:t>
          </a:r>
          <a:r>
            <a:rPr lang="en-US" dirty="0" err="1"/>
            <a:t>DbContext</a:t>
          </a:r>
          <a:r>
            <a:rPr lang="en-US" dirty="0"/>
            <a:t> </a:t>
          </a:r>
          <a:r>
            <a:rPr lang="ru-RU" dirty="0"/>
            <a:t>в приложение</a:t>
          </a:r>
        </a:p>
      </dgm:t>
    </dgm:pt>
    <dgm:pt modelId="{BBBFDD65-807B-4D76-BAD9-1E73E48305A6}" type="parTrans" cxnId="{7B2D677C-CB57-4589-A708-BEB02C567949}">
      <dgm:prSet/>
      <dgm:spPr/>
      <dgm:t>
        <a:bodyPr/>
        <a:lstStyle/>
        <a:p>
          <a:endParaRPr lang="ru-RU"/>
        </a:p>
      </dgm:t>
    </dgm:pt>
    <dgm:pt modelId="{3E78D489-F337-40D5-868D-655206402010}" type="sibTrans" cxnId="{7B2D677C-CB57-4589-A708-BEB02C567949}">
      <dgm:prSet/>
      <dgm:spPr/>
      <dgm:t>
        <a:bodyPr/>
        <a:lstStyle/>
        <a:p>
          <a:endParaRPr lang="ru-RU"/>
        </a:p>
      </dgm:t>
    </dgm:pt>
    <dgm:pt modelId="{9B8DC64E-5157-435F-96A0-7E8EA304131A}">
      <dgm:prSet phldrT="[Текст]"/>
      <dgm:spPr/>
      <dgm:t>
        <a:bodyPr/>
        <a:lstStyle/>
        <a:p>
          <a:r>
            <a:rPr lang="ru-RU" dirty="0"/>
            <a:t>Выполнить тест и проверить результат</a:t>
          </a:r>
        </a:p>
      </dgm:t>
    </dgm:pt>
    <dgm:pt modelId="{2C8A320E-75D4-4678-9BFB-ADF5626B2345}" type="parTrans" cxnId="{4ED5A902-A5BF-4672-B96D-EB7C0957942E}">
      <dgm:prSet/>
      <dgm:spPr/>
      <dgm:t>
        <a:bodyPr/>
        <a:lstStyle/>
        <a:p>
          <a:endParaRPr lang="ru-RU"/>
        </a:p>
      </dgm:t>
    </dgm:pt>
    <dgm:pt modelId="{2F655AF8-7901-42B3-B607-E60BCD612F74}" type="sibTrans" cxnId="{4ED5A902-A5BF-4672-B96D-EB7C0957942E}">
      <dgm:prSet/>
      <dgm:spPr/>
      <dgm:t>
        <a:bodyPr/>
        <a:lstStyle/>
        <a:p>
          <a:endParaRPr lang="ru-RU"/>
        </a:p>
      </dgm:t>
    </dgm:pt>
    <dgm:pt modelId="{DA5EA124-7E52-42C4-854A-CDDBFC01B419}" type="pres">
      <dgm:prSet presAssocID="{A8DC644E-962A-471F-B428-F237D3C0C9A4}" presName="outerComposite" presStyleCnt="0">
        <dgm:presLayoutVars>
          <dgm:chMax val="5"/>
          <dgm:dir/>
          <dgm:resizeHandles val="exact"/>
        </dgm:presLayoutVars>
      </dgm:prSet>
      <dgm:spPr/>
    </dgm:pt>
    <dgm:pt modelId="{5AE41F0D-A91D-4850-B70E-2C353F7E2622}" type="pres">
      <dgm:prSet presAssocID="{A8DC644E-962A-471F-B428-F237D3C0C9A4}" presName="dummyMaxCanvas" presStyleCnt="0">
        <dgm:presLayoutVars/>
      </dgm:prSet>
      <dgm:spPr/>
    </dgm:pt>
    <dgm:pt modelId="{C5A8D391-235B-4E50-8F95-D57AF6016722}" type="pres">
      <dgm:prSet presAssocID="{A8DC644E-962A-471F-B428-F237D3C0C9A4}" presName="ThreeNodes_1" presStyleLbl="node1" presStyleIdx="0" presStyleCnt="3">
        <dgm:presLayoutVars>
          <dgm:bulletEnabled val="1"/>
        </dgm:presLayoutVars>
      </dgm:prSet>
      <dgm:spPr/>
    </dgm:pt>
    <dgm:pt modelId="{931F8F02-2B25-4B6D-A896-8589A71B161D}" type="pres">
      <dgm:prSet presAssocID="{A8DC644E-962A-471F-B428-F237D3C0C9A4}" presName="ThreeNodes_2" presStyleLbl="node1" presStyleIdx="1" presStyleCnt="3">
        <dgm:presLayoutVars>
          <dgm:bulletEnabled val="1"/>
        </dgm:presLayoutVars>
      </dgm:prSet>
      <dgm:spPr/>
    </dgm:pt>
    <dgm:pt modelId="{1FAD7758-038D-445B-B1B4-6729A0478D48}" type="pres">
      <dgm:prSet presAssocID="{A8DC644E-962A-471F-B428-F237D3C0C9A4}" presName="ThreeNodes_3" presStyleLbl="node1" presStyleIdx="2" presStyleCnt="3">
        <dgm:presLayoutVars>
          <dgm:bulletEnabled val="1"/>
        </dgm:presLayoutVars>
      </dgm:prSet>
      <dgm:spPr/>
    </dgm:pt>
    <dgm:pt modelId="{7C968E0D-5DBB-4BC2-BE88-A7F6F70ABAE8}" type="pres">
      <dgm:prSet presAssocID="{A8DC644E-962A-471F-B428-F237D3C0C9A4}" presName="ThreeConn_1-2" presStyleLbl="fgAccFollowNode1" presStyleIdx="0" presStyleCnt="2">
        <dgm:presLayoutVars>
          <dgm:bulletEnabled val="1"/>
        </dgm:presLayoutVars>
      </dgm:prSet>
      <dgm:spPr/>
    </dgm:pt>
    <dgm:pt modelId="{A8ED8B23-566D-43FE-A523-996243C4EAD1}" type="pres">
      <dgm:prSet presAssocID="{A8DC644E-962A-471F-B428-F237D3C0C9A4}" presName="ThreeConn_2-3" presStyleLbl="fgAccFollowNode1" presStyleIdx="1" presStyleCnt="2">
        <dgm:presLayoutVars>
          <dgm:bulletEnabled val="1"/>
        </dgm:presLayoutVars>
      </dgm:prSet>
      <dgm:spPr/>
    </dgm:pt>
    <dgm:pt modelId="{AF205EA2-7FF9-4621-8BB4-00933AAF1DDB}" type="pres">
      <dgm:prSet presAssocID="{A8DC644E-962A-471F-B428-F237D3C0C9A4}" presName="ThreeNodes_1_text" presStyleLbl="node1" presStyleIdx="2" presStyleCnt="3">
        <dgm:presLayoutVars>
          <dgm:bulletEnabled val="1"/>
        </dgm:presLayoutVars>
      </dgm:prSet>
      <dgm:spPr/>
    </dgm:pt>
    <dgm:pt modelId="{06CD09C0-93F1-4F62-B7A5-E904C97C0AFE}" type="pres">
      <dgm:prSet presAssocID="{A8DC644E-962A-471F-B428-F237D3C0C9A4}" presName="ThreeNodes_2_text" presStyleLbl="node1" presStyleIdx="2" presStyleCnt="3">
        <dgm:presLayoutVars>
          <dgm:bulletEnabled val="1"/>
        </dgm:presLayoutVars>
      </dgm:prSet>
      <dgm:spPr/>
    </dgm:pt>
    <dgm:pt modelId="{E2653AEA-C9C5-4D11-9835-7AA3FB62AC21}" type="pres">
      <dgm:prSet presAssocID="{A8DC644E-962A-471F-B428-F237D3C0C9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ED5A902-A5BF-4672-B96D-EB7C0957942E}" srcId="{A8DC644E-962A-471F-B428-F237D3C0C9A4}" destId="{9B8DC64E-5157-435F-96A0-7E8EA304131A}" srcOrd="2" destOrd="0" parTransId="{2C8A320E-75D4-4678-9BFB-ADF5626B2345}" sibTransId="{2F655AF8-7901-42B3-B607-E60BCD612F74}"/>
    <dgm:cxn modelId="{864D060C-7853-4C8D-A431-719AC6A1635F}" srcId="{A8DC644E-962A-471F-B428-F237D3C0C9A4}" destId="{495C2B14-2D4D-4DE6-A519-97C86B50EAD5}" srcOrd="0" destOrd="0" parTransId="{F913A4E3-980C-4841-8FD5-973098ED44D9}" sibTransId="{8476E87A-9D4C-4839-A1F8-593A4AFA4DC0}"/>
    <dgm:cxn modelId="{96C8BB0E-7CDB-49CC-9168-0124777FA30A}" type="presOf" srcId="{8476E87A-9D4C-4839-A1F8-593A4AFA4DC0}" destId="{7C968E0D-5DBB-4BC2-BE88-A7F6F70ABAE8}" srcOrd="0" destOrd="0" presId="urn:microsoft.com/office/officeart/2005/8/layout/vProcess5"/>
    <dgm:cxn modelId="{E702D337-9547-47D0-A581-E441E2ABE757}" type="presOf" srcId="{3E78D489-F337-40D5-868D-655206402010}" destId="{A8ED8B23-566D-43FE-A523-996243C4EAD1}" srcOrd="0" destOrd="0" presId="urn:microsoft.com/office/officeart/2005/8/layout/vProcess5"/>
    <dgm:cxn modelId="{109E456A-ED97-447C-AACF-6434CF2114E5}" type="presOf" srcId="{CF96157B-73CC-4342-9771-BBC49ED44BB9}" destId="{06CD09C0-93F1-4F62-B7A5-E904C97C0AFE}" srcOrd="1" destOrd="0" presId="urn:microsoft.com/office/officeart/2005/8/layout/vProcess5"/>
    <dgm:cxn modelId="{7B2D677C-CB57-4589-A708-BEB02C567949}" srcId="{A8DC644E-962A-471F-B428-F237D3C0C9A4}" destId="{CF96157B-73CC-4342-9771-BBC49ED44BB9}" srcOrd="1" destOrd="0" parTransId="{BBBFDD65-807B-4D76-BAD9-1E73E48305A6}" sibTransId="{3E78D489-F337-40D5-868D-655206402010}"/>
    <dgm:cxn modelId="{F657E197-23ED-4222-9CCA-9CBBD8E7264A}" type="presOf" srcId="{9B8DC64E-5157-435F-96A0-7E8EA304131A}" destId="{1FAD7758-038D-445B-B1B4-6729A0478D48}" srcOrd="0" destOrd="0" presId="urn:microsoft.com/office/officeart/2005/8/layout/vProcess5"/>
    <dgm:cxn modelId="{4F7F8ABB-2514-44F9-9200-0A39236F7701}" type="presOf" srcId="{495C2B14-2D4D-4DE6-A519-97C86B50EAD5}" destId="{C5A8D391-235B-4E50-8F95-D57AF6016722}" srcOrd="0" destOrd="0" presId="urn:microsoft.com/office/officeart/2005/8/layout/vProcess5"/>
    <dgm:cxn modelId="{90DCF1C3-C65E-4B4B-8417-CF60F29E7BF0}" type="presOf" srcId="{A8DC644E-962A-471F-B428-F237D3C0C9A4}" destId="{DA5EA124-7E52-42C4-854A-CDDBFC01B419}" srcOrd="0" destOrd="0" presId="urn:microsoft.com/office/officeart/2005/8/layout/vProcess5"/>
    <dgm:cxn modelId="{18B174CB-3329-42F5-A644-80F899A61F84}" type="presOf" srcId="{495C2B14-2D4D-4DE6-A519-97C86B50EAD5}" destId="{AF205EA2-7FF9-4621-8BB4-00933AAF1DDB}" srcOrd="1" destOrd="0" presId="urn:microsoft.com/office/officeart/2005/8/layout/vProcess5"/>
    <dgm:cxn modelId="{7A86F8D7-796A-40B7-958D-476EB775A411}" type="presOf" srcId="{9B8DC64E-5157-435F-96A0-7E8EA304131A}" destId="{E2653AEA-C9C5-4D11-9835-7AA3FB62AC21}" srcOrd="1" destOrd="0" presId="urn:microsoft.com/office/officeart/2005/8/layout/vProcess5"/>
    <dgm:cxn modelId="{EBE037DF-1305-4E84-95DA-55DF519DAFD8}" type="presOf" srcId="{CF96157B-73CC-4342-9771-BBC49ED44BB9}" destId="{931F8F02-2B25-4B6D-A896-8589A71B161D}" srcOrd="0" destOrd="0" presId="urn:microsoft.com/office/officeart/2005/8/layout/vProcess5"/>
    <dgm:cxn modelId="{8CC8E1B0-540D-4DC9-8CFE-AE6EB06252F1}" type="presParOf" srcId="{DA5EA124-7E52-42C4-854A-CDDBFC01B419}" destId="{5AE41F0D-A91D-4850-B70E-2C353F7E2622}" srcOrd="0" destOrd="0" presId="urn:microsoft.com/office/officeart/2005/8/layout/vProcess5"/>
    <dgm:cxn modelId="{E5E48920-AB29-425D-AA24-6650CF2891C4}" type="presParOf" srcId="{DA5EA124-7E52-42C4-854A-CDDBFC01B419}" destId="{C5A8D391-235B-4E50-8F95-D57AF6016722}" srcOrd="1" destOrd="0" presId="urn:microsoft.com/office/officeart/2005/8/layout/vProcess5"/>
    <dgm:cxn modelId="{FF5DEF8E-AA92-4689-A704-3CBB9E0A3C93}" type="presParOf" srcId="{DA5EA124-7E52-42C4-854A-CDDBFC01B419}" destId="{931F8F02-2B25-4B6D-A896-8589A71B161D}" srcOrd="2" destOrd="0" presId="urn:microsoft.com/office/officeart/2005/8/layout/vProcess5"/>
    <dgm:cxn modelId="{95E04EB7-DB5F-4527-91E4-CBC9A5661BCB}" type="presParOf" srcId="{DA5EA124-7E52-42C4-854A-CDDBFC01B419}" destId="{1FAD7758-038D-445B-B1B4-6729A0478D48}" srcOrd="3" destOrd="0" presId="urn:microsoft.com/office/officeart/2005/8/layout/vProcess5"/>
    <dgm:cxn modelId="{B541F466-7792-4E3B-B0F5-7C7EB40831F8}" type="presParOf" srcId="{DA5EA124-7E52-42C4-854A-CDDBFC01B419}" destId="{7C968E0D-5DBB-4BC2-BE88-A7F6F70ABAE8}" srcOrd="4" destOrd="0" presId="urn:microsoft.com/office/officeart/2005/8/layout/vProcess5"/>
    <dgm:cxn modelId="{E80F658A-014C-4907-97ED-5BC27AEB5981}" type="presParOf" srcId="{DA5EA124-7E52-42C4-854A-CDDBFC01B419}" destId="{A8ED8B23-566D-43FE-A523-996243C4EAD1}" srcOrd="5" destOrd="0" presId="urn:microsoft.com/office/officeart/2005/8/layout/vProcess5"/>
    <dgm:cxn modelId="{254C8D50-565F-44B5-8BAE-F072956871DF}" type="presParOf" srcId="{DA5EA124-7E52-42C4-854A-CDDBFC01B419}" destId="{AF205EA2-7FF9-4621-8BB4-00933AAF1DDB}" srcOrd="6" destOrd="0" presId="urn:microsoft.com/office/officeart/2005/8/layout/vProcess5"/>
    <dgm:cxn modelId="{C372A4D0-44EF-492B-9673-C67213E283F3}" type="presParOf" srcId="{DA5EA124-7E52-42C4-854A-CDDBFC01B419}" destId="{06CD09C0-93F1-4F62-B7A5-E904C97C0AFE}" srcOrd="7" destOrd="0" presId="urn:microsoft.com/office/officeart/2005/8/layout/vProcess5"/>
    <dgm:cxn modelId="{ABA403C5-69EF-4FDB-85B3-E8DC1798DBFC}" type="presParOf" srcId="{DA5EA124-7E52-42C4-854A-CDDBFC01B419}" destId="{E2653AEA-C9C5-4D11-9835-7AA3FB62AC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87BD28-7306-42E6-8950-88F8925DC29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DB4E79-4E3A-43AA-A72D-C583D2075418}">
      <dgm:prSet phldrT="[Текст]"/>
      <dgm:spPr/>
      <dgm:t>
        <a:bodyPr/>
        <a:lstStyle/>
        <a:p>
          <a:r>
            <a:rPr lang="en-US" dirty="0"/>
            <a:t>Mock </a:t>
          </a:r>
          <a:r>
            <a:rPr lang="en-US" dirty="0" err="1"/>
            <a:t>HttpClient</a:t>
          </a:r>
          <a:endParaRPr lang="ru-RU" dirty="0"/>
        </a:p>
      </dgm:t>
    </dgm:pt>
    <dgm:pt modelId="{51260184-814D-4AD0-9F95-6DA171DF8138}" type="parTrans" cxnId="{B3911DB6-1BC4-421F-92D1-C68EFED73E34}">
      <dgm:prSet/>
      <dgm:spPr/>
      <dgm:t>
        <a:bodyPr/>
        <a:lstStyle/>
        <a:p>
          <a:endParaRPr lang="ru-RU"/>
        </a:p>
      </dgm:t>
    </dgm:pt>
    <dgm:pt modelId="{E336C329-C19C-4707-B556-6B7643929814}" type="sibTrans" cxnId="{B3911DB6-1BC4-421F-92D1-C68EFED73E34}">
      <dgm:prSet/>
      <dgm:spPr/>
      <dgm:t>
        <a:bodyPr/>
        <a:lstStyle/>
        <a:p>
          <a:endParaRPr lang="ru-RU"/>
        </a:p>
      </dgm:t>
    </dgm:pt>
    <dgm:pt modelId="{A041C4F5-F317-43B0-84C4-84CADDC4F247}">
      <dgm:prSet phldrT="[Текст]"/>
      <dgm:spPr/>
      <dgm:t>
        <a:bodyPr/>
        <a:lstStyle/>
        <a:p>
          <a:r>
            <a:rPr lang="ru-RU" dirty="0"/>
            <a:t>Подложить в приложение</a:t>
          </a:r>
        </a:p>
      </dgm:t>
    </dgm:pt>
    <dgm:pt modelId="{C1FDEDEF-445C-46BA-B4EA-E0DD96AC630B}" type="parTrans" cxnId="{F3F0B6BE-5ABE-4718-9380-D7374DD7142D}">
      <dgm:prSet/>
      <dgm:spPr/>
      <dgm:t>
        <a:bodyPr/>
        <a:lstStyle/>
        <a:p>
          <a:endParaRPr lang="ru-RU"/>
        </a:p>
      </dgm:t>
    </dgm:pt>
    <dgm:pt modelId="{BEF1EC1F-4F0F-4EF1-80DD-729CC9F8A5C1}" type="sibTrans" cxnId="{F3F0B6BE-5ABE-4718-9380-D7374DD7142D}">
      <dgm:prSet/>
      <dgm:spPr/>
      <dgm:t>
        <a:bodyPr/>
        <a:lstStyle/>
        <a:p>
          <a:endParaRPr lang="ru-RU"/>
        </a:p>
      </dgm:t>
    </dgm:pt>
    <dgm:pt modelId="{D0D74318-17C7-4B39-B82A-36BC562C06FE}">
      <dgm:prSet phldrT="[Текст]"/>
      <dgm:spPr/>
      <dgm:t>
        <a:bodyPr/>
        <a:lstStyle/>
        <a:p>
          <a:r>
            <a:rPr lang="ru-RU" dirty="0"/>
            <a:t>Выполнить тест </a:t>
          </a:r>
        </a:p>
      </dgm:t>
    </dgm:pt>
    <dgm:pt modelId="{F7DF9E27-21D2-4D47-B8AE-36AA56E1F8A4}" type="parTrans" cxnId="{67DBE840-4920-467F-A9CC-57033EB038A9}">
      <dgm:prSet/>
      <dgm:spPr/>
      <dgm:t>
        <a:bodyPr/>
        <a:lstStyle/>
        <a:p>
          <a:endParaRPr lang="ru-RU"/>
        </a:p>
      </dgm:t>
    </dgm:pt>
    <dgm:pt modelId="{C666FBED-391C-4439-B952-5A5B553C86E6}" type="sibTrans" cxnId="{67DBE840-4920-467F-A9CC-57033EB038A9}">
      <dgm:prSet/>
      <dgm:spPr/>
      <dgm:t>
        <a:bodyPr/>
        <a:lstStyle/>
        <a:p>
          <a:endParaRPr lang="ru-RU"/>
        </a:p>
      </dgm:t>
    </dgm:pt>
    <dgm:pt modelId="{B3C6764E-6671-48E1-82B1-7E033F8652EC}" type="pres">
      <dgm:prSet presAssocID="{0387BD28-7306-42E6-8950-88F8925DC295}" presName="outerComposite" presStyleCnt="0">
        <dgm:presLayoutVars>
          <dgm:chMax val="5"/>
          <dgm:dir/>
          <dgm:resizeHandles val="exact"/>
        </dgm:presLayoutVars>
      </dgm:prSet>
      <dgm:spPr/>
    </dgm:pt>
    <dgm:pt modelId="{7798CDF5-05C7-4FE9-A690-FDF1A8F5C062}" type="pres">
      <dgm:prSet presAssocID="{0387BD28-7306-42E6-8950-88F8925DC295}" presName="dummyMaxCanvas" presStyleCnt="0">
        <dgm:presLayoutVars/>
      </dgm:prSet>
      <dgm:spPr/>
    </dgm:pt>
    <dgm:pt modelId="{52CA1966-DF03-4CFA-AD76-6C20F1875108}" type="pres">
      <dgm:prSet presAssocID="{0387BD28-7306-42E6-8950-88F8925DC295}" presName="ThreeNodes_1" presStyleLbl="node1" presStyleIdx="0" presStyleCnt="3">
        <dgm:presLayoutVars>
          <dgm:bulletEnabled val="1"/>
        </dgm:presLayoutVars>
      </dgm:prSet>
      <dgm:spPr/>
    </dgm:pt>
    <dgm:pt modelId="{B5D2D54B-B21B-4AB1-9B1F-B311FDE06FDF}" type="pres">
      <dgm:prSet presAssocID="{0387BD28-7306-42E6-8950-88F8925DC295}" presName="ThreeNodes_2" presStyleLbl="node1" presStyleIdx="1" presStyleCnt="3">
        <dgm:presLayoutVars>
          <dgm:bulletEnabled val="1"/>
        </dgm:presLayoutVars>
      </dgm:prSet>
      <dgm:spPr/>
    </dgm:pt>
    <dgm:pt modelId="{06B15D28-BC25-4305-9004-CF4306CE4CE6}" type="pres">
      <dgm:prSet presAssocID="{0387BD28-7306-42E6-8950-88F8925DC295}" presName="ThreeNodes_3" presStyleLbl="node1" presStyleIdx="2" presStyleCnt="3">
        <dgm:presLayoutVars>
          <dgm:bulletEnabled val="1"/>
        </dgm:presLayoutVars>
      </dgm:prSet>
      <dgm:spPr/>
    </dgm:pt>
    <dgm:pt modelId="{F5844959-BC7E-49E5-A9B0-57CB0E9EA088}" type="pres">
      <dgm:prSet presAssocID="{0387BD28-7306-42E6-8950-88F8925DC295}" presName="ThreeConn_1-2" presStyleLbl="fgAccFollowNode1" presStyleIdx="0" presStyleCnt="2">
        <dgm:presLayoutVars>
          <dgm:bulletEnabled val="1"/>
        </dgm:presLayoutVars>
      </dgm:prSet>
      <dgm:spPr/>
    </dgm:pt>
    <dgm:pt modelId="{DD3FB128-029E-4069-BA89-60A938D49904}" type="pres">
      <dgm:prSet presAssocID="{0387BD28-7306-42E6-8950-88F8925DC295}" presName="ThreeConn_2-3" presStyleLbl="fgAccFollowNode1" presStyleIdx="1" presStyleCnt="2">
        <dgm:presLayoutVars>
          <dgm:bulletEnabled val="1"/>
        </dgm:presLayoutVars>
      </dgm:prSet>
      <dgm:spPr/>
    </dgm:pt>
    <dgm:pt modelId="{970B79C7-F2C3-4C41-9FF0-42F4342CDD92}" type="pres">
      <dgm:prSet presAssocID="{0387BD28-7306-42E6-8950-88F8925DC295}" presName="ThreeNodes_1_text" presStyleLbl="node1" presStyleIdx="2" presStyleCnt="3">
        <dgm:presLayoutVars>
          <dgm:bulletEnabled val="1"/>
        </dgm:presLayoutVars>
      </dgm:prSet>
      <dgm:spPr/>
    </dgm:pt>
    <dgm:pt modelId="{7B8055BE-97C3-4AE1-9F0A-3F8A21AB6AF7}" type="pres">
      <dgm:prSet presAssocID="{0387BD28-7306-42E6-8950-88F8925DC295}" presName="ThreeNodes_2_text" presStyleLbl="node1" presStyleIdx="2" presStyleCnt="3">
        <dgm:presLayoutVars>
          <dgm:bulletEnabled val="1"/>
        </dgm:presLayoutVars>
      </dgm:prSet>
      <dgm:spPr/>
    </dgm:pt>
    <dgm:pt modelId="{A72793BE-6967-48D3-858A-B442AB7224F8}" type="pres">
      <dgm:prSet presAssocID="{0387BD28-7306-42E6-8950-88F8925DC29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F15D07-6CF2-47C3-96AF-6DC721C66C92}" type="presOf" srcId="{D0D74318-17C7-4B39-B82A-36BC562C06FE}" destId="{06B15D28-BC25-4305-9004-CF4306CE4CE6}" srcOrd="0" destOrd="0" presId="urn:microsoft.com/office/officeart/2005/8/layout/vProcess5"/>
    <dgm:cxn modelId="{E6447F0B-5859-409E-8B2C-CF474E6FFFCA}" type="presOf" srcId="{A041C4F5-F317-43B0-84C4-84CADDC4F247}" destId="{7B8055BE-97C3-4AE1-9F0A-3F8A21AB6AF7}" srcOrd="1" destOrd="0" presId="urn:microsoft.com/office/officeart/2005/8/layout/vProcess5"/>
    <dgm:cxn modelId="{3BEBF71E-ABED-47C9-AB0D-C880E5724F40}" type="presOf" srcId="{A041C4F5-F317-43B0-84C4-84CADDC4F247}" destId="{B5D2D54B-B21B-4AB1-9B1F-B311FDE06FDF}" srcOrd="0" destOrd="0" presId="urn:microsoft.com/office/officeart/2005/8/layout/vProcess5"/>
    <dgm:cxn modelId="{2D04AB39-E93C-4B50-BFE9-248FABE5F27B}" type="presOf" srcId="{D0D74318-17C7-4B39-B82A-36BC562C06FE}" destId="{A72793BE-6967-48D3-858A-B442AB7224F8}" srcOrd="1" destOrd="0" presId="urn:microsoft.com/office/officeart/2005/8/layout/vProcess5"/>
    <dgm:cxn modelId="{67DBE840-4920-467F-A9CC-57033EB038A9}" srcId="{0387BD28-7306-42E6-8950-88F8925DC295}" destId="{D0D74318-17C7-4B39-B82A-36BC562C06FE}" srcOrd="2" destOrd="0" parTransId="{F7DF9E27-21D2-4D47-B8AE-36AA56E1F8A4}" sibTransId="{C666FBED-391C-4439-B952-5A5B553C86E6}"/>
    <dgm:cxn modelId="{C7F82691-C77C-4679-9F28-1DE989E5F374}" type="presOf" srcId="{E336C329-C19C-4707-B556-6B7643929814}" destId="{F5844959-BC7E-49E5-A9B0-57CB0E9EA088}" srcOrd="0" destOrd="0" presId="urn:microsoft.com/office/officeart/2005/8/layout/vProcess5"/>
    <dgm:cxn modelId="{7218989E-BDD9-4A69-B883-5DF311DEFFDD}" type="presOf" srcId="{C7DB4E79-4E3A-43AA-A72D-C583D2075418}" destId="{970B79C7-F2C3-4C41-9FF0-42F4342CDD92}" srcOrd="1" destOrd="0" presId="urn:microsoft.com/office/officeart/2005/8/layout/vProcess5"/>
    <dgm:cxn modelId="{B3911DB6-1BC4-421F-92D1-C68EFED73E34}" srcId="{0387BD28-7306-42E6-8950-88F8925DC295}" destId="{C7DB4E79-4E3A-43AA-A72D-C583D2075418}" srcOrd="0" destOrd="0" parTransId="{51260184-814D-4AD0-9F95-6DA171DF8138}" sibTransId="{E336C329-C19C-4707-B556-6B7643929814}"/>
    <dgm:cxn modelId="{F3F0B6BE-5ABE-4718-9380-D7374DD7142D}" srcId="{0387BD28-7306-42E6-8950-88F8925DC295}" destId="{A041C4F5-F317-43B0-84C4-84CADDC4F247}" srcOrd="1" destOrd="0" parTransId="{C1FDEDEF-445C-46BA-B4EA-E0DD96AC630B}" sibTransId="{BEF1EC1F-4F0F-4EF1-80DD-729CC9F8A5C1}"/>
    <dgm:cxn modelId="{A9D859C4-B93C-4CC3-95EB-3FF6858D0F76}" type="presOf" srcId="{BEF1EC1F-4F0F-4EF1-80DD-729CC9F8A5C1}" destId="{DD3FB128-029E-4069-BA89-60A938D49904}" srcOrd="0" destOrd="0" presId="urn:microsoft.com/office/officeart/2005/8/layout/vProcess5"/>
    <dgm:cxn modelId="{051C69E0-024C-4298-88A3-C54376DF435E}" type="presOf" srcId="{0387BD28-7306-42E6-8950-88F8925DC295}" destId="{B3C6764E-6671-48E1-82B1-7E033F8652EC}" srcOrd="0" destOrd="0" presId="urn:microsoft.com/office/officeart/2005/8/layout/vProcess5"/>
    <dgm:cxn modelId="{E979B8EC-F2FB-4A2F-98A3-25FA529DDDA1}" type="presOf" srcId="{C7DB4E79-4E3A-43AA-A72D-C583D2075418}" destId="{52CA1966-DF03-4CFA-AD76-6C20F1875108}" srcOrd="0" destOrd="0" presId="urn:microsoft.com/office/officeart/2005/8/layout/vProcess5"/>
    <dgm:cxn modelId="{184F1B79-44F7-4199-9DB0-1A2BDC58FC91}" type="presParOf" srcId="{B3C6764E-6671-48E1-82B1-7E033F8652EC}" destId="{7798CDF5-05C7-4FE9-A690-FDF1A8F5C062}" srcOrd="0" destOrd="0" presId="urn:microsoft.com/office/officeart/2005/8/layout/vProcess5"/>
    <dgm:cxn modelId="{C5424618-5BD4-45F3-BC25-A0F34DDC8EE1}" type="presParOf" srcId="{B3C6764E-6671-48E1-82B1-7E033F8652EC}" destId="{52CA1966-DF03-4CFA-AD76-6C20F1875108}" srcOrd="1" destOrd="0" presId="urn:microsoft.com/office/officeart/2005/8/layout/vProcess5"/>
    <dgm:cxn modelId="{6FAC0477-15FF-4381-8199-028AC3104AF7}" type="presParOf" srcId="{B3C6764E-6671-48E1-82B1-7E033F8652EC}" destId="{B5D2D54B-B21B-4AB1-9B1F-B311FDE06FDF}" srcOrd="2" destOrd="0" presId="urn:microsoft.com/office/officeart/2005/8/layout/vProcess5"/>
    <dgm:cxn modelId="{92F05517-E23E-404B-9647-56126F6ED73A}" type="presParOf" srcId="{B3C6764E-6671-48E1-82B1-7E033F8652EC}" destId="{06B15D28-BC25-4305-9004-CF4306CE4CE6}" srcOrd="3" destOrd="0" presId="urn:microsoft.com/office/officeart/2005/8/layout/vProcess5"/>
    <dgm:cxn modelId="{F78C4B77-AA12-4F9A-8ADA-8B938998837E}" type="presParOf" srcId="{B3C6764E-6671-48E1-82B1-7E033F8652EC}" destId="{F5844959-BC7E-49E5-A9B0-57CB0E9EA088}" srcOrd="4" destOrd="0" presId="urn:microsoft.com/office/officeart/2005/8/layout/vProcess5"/>
    <dgm:cxn modelId="{2691FA1E-D2E6-439E-9385-40FFF4F13BF5}" type="presParOf" srcId="{B3C6764E-6671-48E1-82B1-7E033F8652EC}" destId="{DD3FB128-029E-4069-BA89-60A938D49904}" srcOrd="5" destOrd="0" presId="urn:microsoft.com/office/officeart/2005/8/layout/vProcess5"/>
    <dgm:cxn modelId="{DB5579BA-7C39-4A4A-8737-5357C484F6D5}" type="presParOf" srcId="{B3C6764E-6671-48E1-82B1-7E033F8652EC}" destId="{970B79C7-F2C3-4C41-9FF0-42F4342CDD92}" srcOrd="6" destOrd="0" presId="urn:microsoft.com/office/officeart/2005/8/layout/vProcess5"/>
    <dgm:cxn modelId="{B38E9E02-44E7-41B0-8232-2D47BC9C3325}" type="presParOf" srcId="{B3C6764E-6671-48E1-82B1-7E033F8652EC}" destId="{7B8055BE-97C3-4AE1-9F0A-3F8A21AB6AF7}" srcOrd="7" destOrd="0" presId="urn:microsoft.com/office/officeart/2005/8/layout/vProcess5"/>
    <dgm:cxn modelId="{A04399A7-2E97-44D1-9B75-F01DB0F1E255}" type="presParOf" srcId="{B3C6764E-6671-48E1-82B1-7E033F8652EC}" destId="{A72793BE-6967-48D3-858A-B442AB7224F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2EE38-2348-4D5B-8E35-10708337718E}">
      <dsp:nvSpPr>
        <dsp:cNvPr id="0" name=""/>
        <dsp:cNvSpPr/>
      </dsp:nvSpPr>
      <dsp:spPr>
        <a:xfrm>
          <a:off x="3925533" y="1685913"/>
          <a:ext cx="2664533" cy="2664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Application</a:t>
          </a:r>
        </a:p>
      </dsp:txBody>
      <dsp:txXfrm>
        <a:off x="4315745" y="2076125"/>
        <a:ext cx="1884109" cy="1884109"/>
      </dsp:txXfrm>
    </dsp:sp>
    <dsp:sp modelId="{B226910F-0C1C-4149-BA19-1319CC442925}">
      <dsp:nvSpPr>
        <dsp:cNvPr id="0" name=""/>
        <dsp:cNvSpPr/>
      </dsp:nvSpPr>
      <dsp:spPr>
        <a:xfrm rot="12900000">
          <a:off x="2209872" y="1219905"/>
          <a:ext cx="2043974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14586-1DA4-4D7F-B0F0-9CB5FBF94738}">
      <dsp:nvSpPr>
        <dsp:cNvPr id="0" name=""/>
        <dsp:cNvSpPr/>
      </dsp:nvSpPr>
      <dsp:spPr>
        <a:xfrm>
          <a:off x="1129043" y="890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Tests</a:t>
          </a:r>
        </a:p>
      </dsp:txBody>
      <dsp:txXfrm>
        <a:off x="1188355" y="60202"/>
        <a:ext cx="2412683" cy="1906421"/>
      </dsp:txXfrm>
    </dsp:sp>
    <dsp:sp modelId="{54B50686-0A8A-460E-86ED-BF46DF6AFED5}">
      <dsp:nvSpPr>
        <dsp:cNvPr id="0" name=""/>
        <dsp:cNvSpPr/>
      </dsp:nvSpPr>
      <dsp:spPr>
        <a:xfrm rot="19500000">
          <a:off x="6261752" y="1219905"/>
          <a:ext cx="2043974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0ED9-C8B9-42FB-B675-EF1B27761061}">
      <dsp:nvSpPr>
        <dsp:cNvPr id="0" name=""/>
        <dsp:cNvSpPr/>
      </dsp:nvSpPr>
      <dsp:spPr>
        <a:xfrm>
          <a:off x="6855249" y="890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Tests.Functional</a:t>
          </a:r>
          <a:endParaRPr lang="en-US" sz="2700" kern="1200" dirty="0"/>
        </a:p>
      </dsp:txBody>
      <dsp:txXfrm>
        <a:off x="6914561" y="60202"/>
        <a:ext cx="2412683" cy="1906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2EE38-2348-4D5B-8E35-10708337718E}">
      <dsp:nvSpPr>
        <dsp:cNvPr id="0" name=""/>
        <dsp:cNvSpPr/>
      </dsp:nvSpPr>
      <dsp:spPr>
        <a:xfrm>
          <a:off x="3925533" y="1685913"/>
          <a:ext cx="2664533" cy="2664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Application</a:t>
          </a:r>
        </a:p>
      </dsp:txBody>
      <dsp:txXfrm>
        <a:off x="4315745" y="2076125"/>
        <a:ext cx="1884109" cy="1884109"/>
      </dsp:txXfrm>
    </dsp:sp>
    <dsp:sp modelId="{B226910F-0C1C-4149-BA19-1319CC442925}">
      <dsp:nvSpPr>
        <dsp:cNvPr id="0" name=""/>
        <dsp:cNvSpPr/>
      </dsp:nvSpPr>
      <dsp:spPr>
        <a:xfrm rot="12900000">
          <a:off x="2209872" y="1219905"/>
          <a:ext cx="2043974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14586-1DA4-4D7F-B0F0-9CB5FBF94738}">
      <dsp:nvSpPr>
        <dsp:cNvPr id="0" name=""/>
        <dsp:cNvSpPr/>
      </dsp:nvSpPr>
      <dsp:spPr>
        <a:xfrm>
          <a:off x="1129043" y="890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Tests</a:t>
          </a:r>
        </a:p>
      </dsp:txBody>
      <dsp:txXfrm>
        <a:off x="1188355" y="60202"/>
        <a:ext cx="2412683" cy="1906421"/>
      </dsp:txXfrm>
    </dsp:sp>
    <dsp:sp modelId="{54B50686-0A8A-460E-86ED-BF46DF6AFED5}">
      <dsp:nvSpPr>
        <dsp:cNvPr id="0" name=""/>
        <dsp:cNvSpPr/>
      </dsp:nvSpPr>
      <dsp:spPr>
        <a:xfrm rot="19500000">
          <a:off x="6261752" y="1219905"/>
          <a:ext cx="2043974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0ED9-C8B9-42FB-B675-EF1B27761061}">
      <dsp:nvSpPr>
        <dsp:cNvPr id="0" name=""/>
        <dsp:cNvSpPr/>
      </dsp:nvSpPr>
      <dsp:spPr>
        <a:xfrm>
          <a:off x="6855249" y="890"/>
          <a:ext cx="2531307" cy="2025045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Tests.Functional</a:t>
          </a:r>
          <a:endParaRPr lang="en-US" sz="2700" kern="1200" dirty="0"/>
        </a:p>
      </dsp:txBody>
      <dsp:txXfrm>
        <a:off x="6914561" y="60202"/>
        <a:ext cx="2412683" cy="1906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61308-0DBD-487F-9C5A-D6E83A7C5552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44EFE4-83CB-4B9C-A04E-337B1E193754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68C81-FE5A-4401-A1B1-A8EE97ECBA4F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DB</a:t>
          </a:r>
        </a:p>
      </dsp:txBody>
      <dsp:txXfrm>
        <a:off x="66086" y="2398182"/>
        <a:ext cx="2981250" cy="720000"/>
      </dsp:txXfrm>
    </dsp:sp>
    <dsp:sp modelId="{EF3D3D16-621C-4CC3-9F3F-C52868C5CFFE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AAC03-8F5C-4196-937A-347AED9B6DE3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C5D0E2-00AA-4905-8D98-CF8BC9A8C58C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HTTP Services</a:t>
          </a:r>
        </a:p>
      </dsp:txBody>
      <dsp:txXfrm>
        <a:off x="3569054" y="2398182"/>
        <a:ext cx="2981250" cy="720000"/>
      </dsp:txXfrm>
    </dsp:sp>
    <dsp:sp modelId="{24E37A89-137A-4E85-B615-8CE45BB30795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47B9B3-57DB-473D-AB93-D9426241C209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A82B5-048F-4287-B148-8E8D9861EA6B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etc.</a:t>
          </a:r>
        </a:p>
      </dsp:txBody>
      <dsp:txXfrm>
        <a:off x="7072023" y="2398182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8D391-235B-4E50-8F95-D57AF6016722}">
      <dsp:nvSpPr>
        <dsp:cNvPr id="0" name=""/>
        <dsp:cNvSpPr/>
      </dsp:nvSpPr>
      <dsp:spPr>
        <a:xfrm>
          <a:off x="0" y="0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Заполнить </a:t>
          </a:r>
          <a:r>
            <a:rPr lang="en-US" sz="3800" kern="1200" dirty="0"/>
            <a:t>In</a:t>
          </a:r>
          <a:r>
            <a:rPr lang="ru-RU" sz="3800" kern="1200" dirty="0"/>
            <a:t>-</a:t>
          </a:r>
          <a:r>
            <a:rPr lang="en-US" sz="3800" kern="1200" dirty="0"/>
            <a:t>Memory DB </a:t>
          </a:r>
          <a:r>
            <a:rPr lang="ru-RU" sz="3800" kern="1200" dirty="0"/>
            <a:t>тестовыми данными</a:t>
          </a:r>
        </a:p>
      </dsp:txBody>
      <dsp:txXfrm>
        <a:off x="42753" y="42753"/>
        <a:ext cx="7363123" cy="1374200"/>
      </dsp:txXfrm>
    </dsp:sp>
    <dsp:sp modelId="{931F8F02-2B25-4B6D-A896-8589A71B161D}">
      <dsp:nvSpPr>
        <dsp:cNvPr id="0" name=""/>
        <dsp:cNvSpPr/>
      </dsp:nvSpPr>
      <dsp:spPr>
        <a:xfrm>
          <a:off x="788669" y="1702990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Передать </a:t>
          </a:r>
          <a:r>
            <a:rPr lang="en-US" sz="3800" kern="1200" dirty="0"/>
            <a:t>In</a:t>
          </a:r>
          <a:r>
            <a:rPr lang="ru-RU" sz="3800" kern="1200" dirty="0"/>
            <a:t>-</a:t>
          </a:r>
          <a:r>
            <a:rPr lang="en-US" sz="3800" kern="1200" dirty="0"/>
            <a:t>Memory </a:t>
          </a:r>
          <a:r>
            <a:rPr lang="en-US" sz="3800" kern="1200" dirty="0" err="1"/>
            <a:t>DbContext</a:t>
          </a:r>
          <a:r>
            <a:rPr lang="en-US" sz="3800" kern="1200" dirty="0"/>
            <a:t> </a:t>
          </a:r>
          <a:r>
            <a:rPr lang="ru-RU" sz="3800" kern="1200" dirty="0"/>
            <a:t>в приложение</a:t>
          </a:r>
        </a:p>
      </dsp:txBody>
      <dsp:txXfrm>
        <a:off x="831422" y="1745743"/>
        <a:ext cx="7115274" cy="1374200"/>
      </dsp:txXfrm>
    </dsp:sp>
    <dsp:sp modelId="{1FAD7758-038D-445B-B1B4-6729A0478D48}">
      <dsp:nvSpPr>
        <dsp:cNvPr id="0" name=""/>
        <dsp:cNvSpPr/>
      </dsp:nvSpPr>
      <dsp:spPr>
        <a:xfrm>
          <a:off x="1577339" y="3405981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Выполнить тест и проверить результат</a:t>
          </a:r>
        </a:p>
      </dsp:txBody>
      <dsp:txXfrm>
        <a:off x="1620092" y="3448734"/>
        <a:ext cx="7115274" cy="1374200"/>
      </dsp:txXfrm>
    </dsp:sp>
    <dsp:sp modelId="{7C968E0D-5DBB-4BC2-BE88-A7F6F70ABAE8}">
      <dsp:nvSpPr>
        <dsp:cNvPr id="0" name=""/>
        <dsp:cNvSpPr/>
      </dsp:nvSpPr>
      <dsp:spPr>
        <a:xfrm>
          <a:off x="7989450" y="1106944"/>
          <a:ext cx="948809" cy="948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202932" y="1106944"/>
        <a:ext cx="521845" cy="713979"/>
      </dsp:txXfrm>
    </dsp:sp>
    <dsp:sp modelId="{A8ED8B23-566D-43FE-A523-996243C4EAD1}">
      <dsp:nvSpPr>
        <dsp:cNvPr id="0" name=""/>
        <dsp:cNvSpPr/>
      </dsp:nvSpPr>
      <dsp:spPr>
        <a:xfrm>
          <a:off x="8778120" y="2800203"/>
          <a:ext cx="948809" cy="948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991602" y="2800203"/>
        <a:ext cx="521845" cy="7139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1966-DF03-4CFA-AD76-6C20F1875108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Mock </a:t>
          </a:r>
          <a:r>
            <a:rPr lang="en-US" sz="4800" kern="1200" dirty="0" err="1"/>
            <a:t>HttpClient</a:t>
          </a:r>
          <a:endParaRPr lang="ru-RU" sz="4800" kern="1200" dirty="0"/>
        </a:p>
      </dsp:txBody>
      <dsp:txXfrm>
        <a:off x="38234" y="38234"/>
        <a:ext cx="7529629" cy="1228933"/>
      </dsp:txXfrm>
    </dsp:sp>
    <dsp:sp modelId="{B5D2D54B-B21B-4AB1-9B1F-B311FDE06FDF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Подложить в приложение</a:t>
          </a:r>
        </a:p>
      </dsp:txBody>
      <dsp:txXfrm>
        <a:off x="826903" y="1561202"/>
        <a:ext cx="7224611" cy="1228933"/>
      </dsp:txXfrm>
    </dsp:sp>
    <dsp:sp modelId="{06B15D28-BC25-4305-9004-CF4306CE4CE6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Выполнить тест </a:t>
          </a:r>
        </a:p>
      </dsp:txBody>
      <dsp:txXfrm>
        <a:off x="1615573" y="3084170"/>
        <a:ext cx="7224611" cy="1228933"/>
      </dsp:txXfrm>
    </dsp:sp>
    <dsp:sp modelId="{F5844959-BC7E-49E5-A9B0-57CB0E9EA088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280664" y="989929"/>
        <a:ext cx="466680" cy="638504"/>
      </dsp:txXfrm>
    </dsp:sp>
    <dsp:sp modelId="{DD3FB128-029E-4069-BA89-60A938D49904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01E2-8540-4137-903A-97A2F2D9BE14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6975-1378-4EBB-BBE4-E50C80573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ПРОДУКТ ИСКЛЮЧИТЕЛЬНО СООБЩЕСТВА</a:t>
            </a:r>
          </a:p>
          <a:p>
            <a:r>
              <a:rPr lang="ru-RU" dirty="0"/>
              <a:t>ДРИНКАСТ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00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провайдеры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076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74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IHttpClientFactory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191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AddHttpClient</a:t>
            </a:r>
            <a:r>
              <a:rPr lang="en-US" dirty="0"/>
              <a:t> </a:t>
            </a:r>
            <a:r>
              <a:rPr lang="ru-RU" dirty="0" err="1"/>
              <a:t>мокать</a:t>
            </a:r>
            <a:r>
              <a:rPr lang="ru-RU" dirty="0"/>
              <a:t> не надо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2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03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IHttpClientFactory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36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9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29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Данная нотация знакома многим</a:t>
            </a:r>
          </a:p>
          <a:p>
            <a:r>
              <a:rPr lang="ru-RU" dirty="0"/>
              <a:t>Я не буду говорить про </a:t>
            </a:r>
            <a:r>
              <a:rPr lang="en-US" dirty="0"/>
              <a:t>BDD</a:t>
            </a:r>
            <a:endParaRPr lang="ru-RU" dirty="0"/>
          </a:p>
          <a:p>
            <a:endParaRPr lang="ru-RU" dirty="0"/>
          </a:p>
          <a:p>
            <a:r>
              <a:rPr lang="en-US" dirty="0"/>
              <a:t>TODO: </a:t>
            </a:r>
          </a:p>
          <a:p>
            <a:r>
              <a:rPr lang="en-US" dirty="0"/>
              <a:t>0. Why</a:t>
            </a:r>
          </a:p>
          <a:p>
            <a:r>
              <a:rPr lang="en-US" dirty="0"/>
              <a:t>1. </a:t>
            </a:r>
            <a:r>
              <a:rPr lang="en-US" dirty="0" err="1"/>
              <a:t>Gerkhin</a:t>
            </a:r>
            <a:r>
              <a:rPr lang="en-US" dirty="0"/>
              <a:t> language</a:t>
            </a:r>
          </a:p>
          <a:p>
            <a:r>
              <a:rPr lang="en-US" dirty="0"/>
              <a:t>2. Why </a:t>
            </a:r>
            <a:r>
              <a:rPr lang="en-US" dirty="0" err="1"/>
              <a:t>bdd</a:t>
            </a:r>
            <a:endParaRPr lang="en-US" dirty="0"/>
          </a:p>
          <a:p>
            <a:r>
              <a:rPr lang="en-US" dirty="0"/>
              <a:t>3.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87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Данная нотация знакома многим</a:t>
            </a:r>
          </a:p>
          <a:p>
            <a:r>
              <a:rPr lang="ru-RU" dirty="0"/>
              <a:t>Я не буду говорить про </a:t>
            </a:r>
            <a:r>
              <a:rPr lang="en-US" dirty="0"/>
              <a:t>BDD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6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Быстро, вкусно, недорого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8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Правда ведь страшно и не понятно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8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 одни автоматизатор не будет париться из-за наших тестов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8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поправь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67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факту мы создаем как бы </a:t>
            </a:r>
            <a:r>
              <a:rPr lang="en-US" dirty="0"/>
              <a:t>unit test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8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err="1"/>
              <a:t>Program.cs</a:t>
            </a:r>
            <a:r>
              <a:rPr lang="en-US" dirty="0"/>
              <a:t> is out of 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75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Разработчики захотят поменять год. Через год у нас отвалится тест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5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А нужно ли делать </a:t>
            </a:r>
            <a:r>
              <a:rPr lang="en-US" dirty="0"/>
              <a:t>override?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1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9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615FC-11FC-4C54-AA00-C5537C70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82C8F-0462-473B-82D2-7DA0344C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9D4FC9-1C52-4B6E-95EB-B2911BE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EAD1-EA7C-4B7E-9313-334831330448}" type="datetime1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7E513-405E-4DFA-87E5-066ECA7E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BE9C5-60D9-4A47-BA42-EDDF7219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4CEF2-8632-4335-87AB-5ADF26F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812F7-3C0C-42F8-A88B-494C0D0A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5F339-CAC0-4F4E-9F53-6B47AE4D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32FF-EE37-459E-B286-8A4CE7B6994C}" type="datetime1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7CB20-D5C5-40C2-A475-ED11BA80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59C44-982C-4948-972E-264EAD48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6B6A7C-6149-4B20-9D85-71B8DDF3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D08469-E22E-49D2-8CD5-D4880525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7692-3DE3-4729-AF27-C8724291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95E-435C-43B7-851E-04034CE28E0F}" type="datetime1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D1944-C65E-4B74-856F-16C0DE42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8DE6A-4ED9-4FF0-8771-6229CBC5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A9A7-A30E-45F6-B097-1EB44CB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3D6EE-E5A9-4995-9866-F9860BB0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664A0-F276-4342-B995-030D2B3B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745E-311B-41B2-BC52-3CC5CA438590}" type="datetime1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42F47-744B-4892-A8B8-79B504A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3124F-F92B-4FE5-8DB6-17CE702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3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299F0-395A-48DA-B321-60BDE538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733A6-2C01-44EA-AFFE-EEBE2DFBA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6A034-0E44-47F6-80CA-2F946A2E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D3EE-C19A-4223-BB37-39C7952E866F}" type="datetime1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647C3-711E-4325-A1E2-47506BBB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C74E7-A280-4E1D-A474-681EB9E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2BC0-E3A7-4053-97A5-D7F77DC8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CEC60-120B-4A4F-970D-872BB49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B992C6-D0E8-4E8D-AB3A-21205DC5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F1ED1-B789-4488-893F-348829A4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F22-0886-40FB-BB3A-060410E5D067}" type="datetime1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616FEB-130C-4CF0-A4C8-D354ACF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D1662-738F-4697-BAD0-F807E26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3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0A831-B170-466B-A03F-F22D4A65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45F89-45C6-42C6-9C19-014EC6BE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7C5437-022F-4F15-A8B3-023DF645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0C6756-A24D-491B-B0FA-FF1D832EA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F67597-66A6-41FF-8A87-5B732314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D4E1CC-6677-4CAB-9778-43DF8B0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ECCA-FE0D-4626-B6C9-5E6612D88061}" type="datetime1">
              <a:rPr lang="ru-RU" smtClean="0"/>
              <a:t>11.03.2019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422B3E-2349-404F-A7AB-B7456029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7FDA20-90F8-4577-AA37-F6895D1F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0B56B-3A6B-4F8C-87D5-704F36F9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8F6EED-4956-47B9-B107-2A577B4F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0A79-C7FA-4BBC-BACB-F4D041996086}" type="datetime1">
              <a:rPr lang="ru-RU" smtClean="0"/>
              <a:t>11.03.2019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0696-8314-4FC4-AA8A-352F849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67050-02CA-4136-82A3-C9158117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F41649-B081-4C9D-BD17-96F3E87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7046-BEAD-4CE6-9810-32799249EAD8}" type="datetime1">
              <a:rPr lang="ru-RU" smtClean="0"/>
              <a:t>11.03.2019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B6A33B-CEE3-43F1-A291-84486ACF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81AB8-B86A-4FE2-8BB1-56CDA8D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F046A-623E-4C59-9D6A-BF1E0410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3329E-AD94-43E0-8700-4CE512F8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F5F4CA-4862-4457-AEAA-55FC7039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3AD66-8A41-45D2-9824-14763B79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A909-F8F2-4494-827F-0B2286A31281}" type="datetime1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5ECB7-706D-4B2A-A29C-A92A8628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76FA77-74CA-462C-94B8-C60F69AC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27040-B8BD-4EE0-BA9E-594D226E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31849-44DC-442C-827F-B30B44E42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0E6BDE-F3FF-460B-8D47-FC56708C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86080-661D-4A63-8EBF-0F7AE679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15E-4BF8-479F-AC6C-39574C3A875C}" type="datetime1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02B79-82C4-4744-90CC-530D6A8C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098DF-5259-4FC5-8C40-954D3BAD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26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A9B88-D897-423C-AEFA-69A55FD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586B3-5C58-4979-A06A-784EDF05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3D27B-44BD-440B-ABED-380679112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7A15-614E-4ADF-B4D0-2865CE8BEA91}" type="datetime1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44F37-1101-48B1-B348-22172989E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4B258-957D-4777-9694-81C7513C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testing/" TargetMode="External"/><Relationship Id="rId2" Type="http://schemas.openxmlformats.org/officeDocument/2006/relationships/hyperlink" Target="https://docs.microsoft.com/en-us/aspnet/core/test/integration-tests?view=aspnetcore-2.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behave.github.io/" TargetMode="External"/><Relationship Id="rId5" Type="http://schemas.openxmlformats.org/officeDocument/2006/relationships/hyperlink" Target="https://docs.cucumber.io/gherkin/" TargetMode="External"/><Relationship Id="rId4" Type="http://schemas.openxmlformats.org/officeDocument/2006/relationships/hyperlink" Target="https://github.com/richardszalay/mockhtt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0A857-EA84-4E26-89CB-429C092CA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Функциональное тестирование в ASP.NET Core: быстро, вкусно и недорого</a:t>
            </a:r>
            <a:r>
              <a:rPr lang="en-US" dirty="0"/>
              <a:t>*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069DD4-994C-4552-A428-EE36FF42E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для разработчика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7E14-F816-456D-8BBE-13FA71E9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A0A8-2CFB-4C39-ADBE-05B5C9B0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микросервисы</a:t>
            </a:r>
            <a:endParaRPr lang="en-US" dirty="0"/>
          </a:p>
        </p:txBody>
      </p:sp>
      <p:pic>
        <p:nvPicPr>
          <p:cNvPr id="3078" name="Picture 6" descr="Image result for microservices architecture">
            <a:extLst>
              <a:ext uri="{FF2B5EF4-FFF2-40B4-BE49-F238E27FC236}">
                <a16:creationId xmlns:a16="http://schemas.microsoft.com/office/drawing/2014/main" id="{24F59675-C0E7-4633-83D1-ED02FC3D89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00" y="1825625"/>
            <a:ext cx="63049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B77B-C1F6-40E3-8C67-8775DC2F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51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74145-6396-4AFD-9F47-7A183684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C38F9A-17FF-4546-A609-EEA8D2AEE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41B8F5-97E0-4B8F-BFDC-C68AF57DA1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C5199-1571-431E-974C-827F820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595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367826-1A61-48C2-9065-4955858E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E3CCCC-F764-4504-879E-B1759A1E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database</a:t>
            </a:r>
          </a:p>
          <a:p>
            <a:r>
              <a:rPr lang="en-US" dirty="0"/>
              <a:t>And the mutant Wolverine (Logan): Invulnerability, Claws</a:t>
            </a:r>
          </a:p>
          <a:p>
            <a:r>
              <a:rPr lang="en-US" dirty="0"/>
              <a:t>When GET </a:t>
            </a:r>
            <a:r>
              <a:rPr lang="en-US" dirty="0" err="1"/>
              <a:t>api</a:t>
            </a:r>
            <a:r>
              <a:rPr lang="en-US" dirty="0"/>
              <a:t>/mutants/Wolverine</a:t>
            </a:r>
          </a:p>
          <a:p>
            <a:r>
              <a:rPr lang="en-US" dirty="0"/>
              <a:t>Then returns the mutant Wolverine (Logan): Invulnerability, Claws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4DBA6D-F3C3-426C-AAE9-0BE478A8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9199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2C78-CDC9-495F-BC4F-CB224DE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Given database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4858-78B0-41A2-9704-4FDEB7E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GetMutant_0003_Wolverine(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$"Given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database"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.Options;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83C63-58B1-4FBC-ABE7-AE62A3A6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995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2C78-CDC9-495F-BC4F-CB224DE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Given database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4858-78B0-41A2-9704-4FDEB7E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GetMutant_0003_Wolverine(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$"Given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database".x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(() =&gt;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.Options;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});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4783F-DB78-4692-9B23-ABA28949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3287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2C78-CDC9-495F-BC4F-CB224DE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Given database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4858-78B0-41A2-9704-4FDEB7E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GetMutant_0003_Wolverine(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options,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$"Given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database"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.Options;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76620-089E-4D57-A40D-750E6A5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3174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$"And the mutant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{mutant}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.x(() =&gt;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373E7-F649-474B-A7EA-5C6EE5C8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012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$"And the mutant {mutant}".x(() =&gt;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DFA79-6A76-4B7D-B801-314C9079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858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mutant = new Mutant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$"And the mutant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{mutant}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.x(() =&gt;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E19AC-8374-48F9-9087-452E6539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016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mutant = new Mutant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$"And the mutant {mutant}".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x(() =&gt;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9DF29-738C-404F-8900-AF7130D4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0425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mutant = new Mutant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$"And the mutant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{mutant}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.x(() =&gt;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99CCD-A10F-46FD-A511-342E579F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57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23CF-119B-4925-B0BE-32CC1289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Микросервис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5C98-48C5-4FFF-9A9C-34D321A9E2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</a:t>
            </a:r>
          </a:p>
          <a:p>
            <a:r>
              <a:rPr lang="ru-RU" dirty="0"/>
              <a:t>Ответственен только за часть бизнес логики</a:t>
            </a:r>
          </a:p>
          <a:p>
            <a:r>
              <a:rPr lang="ru-RU" dirty="0"/>
              <a:t>Изолирован от других сервисов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4264ED-7C64-4B4E-820F-EC53EA8A0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Более чем просто метод</a:t>
            </a:r>
          </a:p>
          <a:p>
            <a:r>
              <a:rPr lang="ru-RU" dirty="0"/>
              <a:t>Бизнес логика может быть достаточно сложна</a:t>
            </a:r>
          </a:p>
          <a:p>
            <a:r>
              <a:rPr lang="ru-RU" dirty="0"/>
              <a:t>Инфраструктурные зависимости: </a:t>
            </a:r>
            <a:r>
              <a:rPr lang="en-US" dirty="0"/>
              <a:t>Auth, SSL, </a:t>
            </a:r>
            <a:r>
              <a:rPr lang="ru-RU" dirty="0"/>
              <a:t>и т.д.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CDAD5-EF06-417D-90E0-AAF72CB4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1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$"And the mutant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{mutant}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.x(() =&gt;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7220F-50C7-42BC-BCF9-D2B14078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149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Test#3.3: When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5F86F-F9DF-40AA-AF6D-19BD798F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389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Test#3.3: When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072F4-B51C-4769-814C-3D13FB60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238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Test#3.4: Then returns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"Then returns the mutant Wolverine (Logan): Invulnerability, Claws"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8678F-E6A9-466E-AF61-507472F7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854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Test#3.4: Then returns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"Then returns the mutant Wolverine (Logan): Invulnerability, Claws"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.x(async () =&gt;{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("Wolverine",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("Logan",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("Invulnerability, Claws",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07AA1-84C6-4D29-A896-90F8498E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20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Test#3.4: Then returns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"Then returns the mutant Wolverine (Logan): Invulnerability, Claws"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7FFA8-64DC-4018-ADF1-B1F5B323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150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C6F4-F009-4798-9995-E798E740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тесты </a:t>
            </a:r>
            <a:r>
              <a:rPr lang="en-US" dirty="0" err="1"/>
              <a:t>WebApi</a:t>
            </a:r>
            <a:r>
              <a:rPr lang="ru-RU" dirty="0"/>
              <a:t> – это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736AB-03D4-496F-B450-0D9D6BF8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Быстро</a:t>
            </a:r>
          </a:p>
          <a:p>
            <a:pPr lvl="1"/>
            <a:r>
              <a:rPr lang="en-US" dirty="0" err="1"/>
              <a:t>WebApplicationFactory</a:t>
            </a:r>
            <a:r>
              <a:rPr lang="en-US" dirty="0"/>
              <a:t>&lt;T&gt;</a:t>
            </a:r>
          </a:p>
          <a:p>
            <a:r>
              <a:rPr lang="ru-RU" dirty="0"/>
              <a:t>Вкусно</a:t>
            </a:r>
          </a:p>
          <a:p>
            <a:pPr lvl="1"/>
            <a:r>
              <a:rPr lang="en-US" dirty="0"/>
              <a:t>Entity Framework Core In-Memory/</a:t>
            </a:r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 err="1"/>
              <a:t>MockHttp</a:t>
            </a:r>
            <a:endParaRPr lang="ru-RU" dirty="0"/>
          </a:p>
          <a:p>
            <a:pPr lvl="1"/>
            <a:r>
              <a:rPr lang="en-US" dirty="0"/>
              <a:t>…</a:t>
            </a:r>
          </a:p>
          <a:p>
            <a:r>
              <a:rPr lang="ru-RU" dirty="0"/>
              <a:t>Не дорого</a:t>
            </a:r>
          </a:p>
          <a:p>
            <a:pPr lvl="1"/>
            <a:r>
              <a:rPr lang="ru-RU" dirty="0"/>
              <a:t>Очевидно для клиента</a:t>
            </a:r>
          </a:p>
          <a:p>
            <a:pPr lvl="1"/>
            <a:r>
              <a:rPr lang="ru-RU" dirty="0"/>
              <a:t>Удобно для </a:t>
            </a:r>
            <a:r>
              <a:rPr lang="en-US" dirty="0"/>
              <a:t>QA </a:t>
            </a:r>
            <a:r>
              <a:rPr lang="ru-RU" dirty="0"/>
              <a:t>и </a:t>
            </a:r>
            <a:r>
              <a:rPr lang="en-US" dirty="0"/>
              <a:t>BA</a:t>
            </a:r>
          </a:p>
          <a:p>
            <a:pPr lvl="1"/>
            <a:r>
              <a:rPr lang="ru-RU" dirty="0"/>
              <a:t>Упрощает поддержку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A3E22-60E5-46FE-82A6-F48D768BE7C3}"/>
              </a:ext>
            </a:extLst>
          </p:cNvPr>
          <p:cNvSpPr/>
          <p:nvPr/>
        </p:nvSpPr>
        <p:spPr>
          <a:xfrm>
            <a:off x="2210762" y="1783121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</a:rPr>
              <a:t>в написании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18831-1036-483B-8606-C636E9D72715}"/>
              </a:ext>
            </a:extLst>
          </p:cNvPr>
          <p:cNvSpPr/>
          <p:nvPr/>
        </p:nvSpPr>
        <p:spPr>
          <a:xfrm>
            <a:off x="2149153" y="2685825"/>
            <a:ext cx="2623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</a:rPr>
              <a:t>в возможностях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76C8E6-A61A-4110-AB99-F912EB257077}"/>
              </a:ext>
            </a:extLst>
          </p:cNvPr>
          <p:cNvSpPr/>
          <p:nvPr/>
        </p:nvSpPr>
        <p:spPr>
          <a:xfrm>
            <a:off x="2584172" y="4377424"/>
            <a:ext cx="3246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</a:rPr>
              <a:t>, а очень дорого. Но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7D9E3-A991-4BD3-AEB6-BFBE3594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  <p:bldP spid="10" grpId="0"/>
      <p:bldP spid="1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A31C-9368-4585-8D26-3B209E65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4911-7DD8-42B3-A9F8-3CA0C55A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tests in ASP.NET Core: </a:t>
            </a:r>
            <a:r>
              <a:rPr lang="en-US" dirty="0">
                <a:hlinkClick r:id="rId2"/>
              </a:rPr>
              <a:t>https://docs.microsoft.com/en-us/aspnet/core/test/integration-tests?view=aspnetcore-2.2</a:t>
            </a:r>
            <a:endParaRPr lang="en-US" dirty="0"/>
          </a:p>
          <a:p>
            <a:r>
              <a:rPr lang="en-US" dirty="0" err="1"/>
              <a:t>Ef</a:t>
            </a:r>
            <a:r>
              <a:rPr lang="en-US" dirty="0"/>
              <a:t> Core Testing: </a:t>
            </a:r>
            <a:r>
              <a:rPr lang="en-US" dirty="0">
                <a:hlinkClick r:id="rId3"/>
              </a:rPr>
              <a:t>https://docs.microsoft.com/en-us/ef/core/miscellaneous/testing/</a:t>
            </a:r>
            <a:endParaRPr lang="en-US" dirty="0"/>
          </a:p>
          <a:p>
            <a:r>
              <a:rPr lang="en-US" dirty="0" err="1"/>
              <a:t>MockHttp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https://github.com/richardszalay/mockhttp</a:t>
            </a:r>
            <a:endParaRPr lang="en-US" dirty="0"/>
          </a:p>
          <a:p>
            <a:r>
              <a:rPr lang="en-US" dirty="0"/>
              <a:t>Gherkin Syntax: </a:t>
            </a:r>
            <a:r>
              <a:rPr lang="en-US" dirty="0">
                <a:hlinkClick r:id="rId5"/>
              </a:rPr>
              <a:t>https://docs.cucumber.io/gherkin/</a:t>
            </a:r>
            <a:endParaRPr lang="en-US" dirty="0"/>
          </a:p>
          <a:p>
            <a:r>
              <a:rPr lang="en-US" dirty="0" err="1"/>
              <a:t>xBehave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http://xbehave.github.io/</a:t>
            </a:r>
            <a:endParaRPr lang="en-US" dirty="0"/>
          </a:p>
          <a:p>
            <a:pPr marL="0" indent="0" algn="ctr">
              <a:buNone/>
            </a:pPr>
            <a:r>
              <a:rPr lang="ru-RU" sz="6600" b="1" dirty="0"/>
              <a:t>Спасибо!</a:t>
            </a:r>
            <a:endParaRPr lang="en-US" sz="66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33669-17DC-4CF8-8A02-5118FF0E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009827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небольших модулей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интеграции между модулями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Тестирование поведения приложения в соответствие с требованиями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Непростые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непростые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Независимы от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Сильно зависимы от окружения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Быстрое развертывание тестового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Длительное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Развертывание тестового окружения может занять день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6FBDA3-A3EB-4B78-BF78-97830A49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614-FD49-4972-88F1-42F96425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Решаемые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4C6B-7FB4-4E94-9CA9-038B5050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Дополнение к </a:t>
            </a:r>
            <a:r>
              <a:rPr lang="en-US" dirty="0"/>
              <a:t>git blame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Всегда добавляйте номер таски к названию теста</a:t>
            </a:r>
          </a:p>
          <a:p>
            <a:r>
              <a:rPr lang="ru-RU" dirty="0"/>
              <a:t>Проще покрыть </a:t>
            </a:r>
            <a:r>
              <a:rPr lang="en-US" dirty="0"/>
              <a:t>legacy </a:t>
            </a:r>
            <a:r>
              <a:rPr lang="ru-RU" dirty="0"/>
              <a:t>код</a:t>
            </a:r>
            <a:endParaRPr lang="en-US" dirty="0"/>
          </a:p>
          <a:p>
            <a:r>
              <a:rPr lang="ru-RU" dirty="0"/>
              <a:t>Быстрый </a:t>
            </a:r>
            <a:r>
              <a:rPr lang="en-US" dirty="0"/>
              <a:t>on-boarding </a:t>
            </a:r>
            <a:r>
              <a:rPr lang="ru-RU" dirty="0"/>
              <a:t>новичков</a:t>
            </a:r>
          </a:p>
          <a:p>
            <a:r>
              <a:rPr lang="ru-RU" dirty="0"/>
              <a:t>Вовлечение</a:t>
            </a:r>
            <a:r>
              <a:rPr lang="en-US" dirty="0"/>
              <a:t> BA </a:t>
            </a:r>
            <a:r>
              <a:rPr lang="ru-RU" dirty="0"/>
              <a:t>и </a:t>
            </a:r>
            <a:r>
              <a:rPr lang="en-US" dirty="0"/>
              <a:t>Product Owner </a:t>
            </a:r>
            <a:r>
              <a:rPr lang="ru-RU" dirty="0"/>
              <a:t>в разработку</a:t>
            </a:r>
          </a:p>
          <a:p>
            <a:pPr lvl="1"/>
            <a:r>
              <a:rPr lang="ru-RU" dirty="0"/>
              <a:t>Проще «продать» задачу на написание тестов</a:t>
            </a:r>
          </a:p>
          <a:p>
            <a:pPr lvl="1"/>
            <a:r>
              <a:rPr lang="ru-RU" dirty="0"/>
              <a:t>С разработчиков снимается часть ответственности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B7E21-2382-47B4-A8C1-6024577E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FAA3-6BCE-42D4-8C60-8127F319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может отдать это все </a:t>
            </a:r>
            <a:r>
              <a:rPr lang="en-US" dirty="0"/>
              <a:t>Auto QA?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5E84-5ACA-4168-B9D8-6500B400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Можно, но тогда мы потеряем:</a:t>
            </a:r>
          </a:p>
          <a:p>
            <a:r>
              <a:rPr lang="ru-RU" dirty="0"/>
              <a:t>Изолированность</a:t>
            </a:r>
          </a:p>
          <a:p>
            <a:r>
              <a:rPr lang="ru-RU" dirty="0"/>
              <a:t>Переносимость</a:t>
            </a:r>
          </a:p>
          <a:p>
            <a:r>
              <a:rPr lang="ru-RU" dirty="0"/>
              <a:t>Простоту разработки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738F6-F3EF-4F8E-AB0F-FFD1447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4195-7656-491B-B327-9F8C1191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тесты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7F76-5869-40F7-BFB3-16DCF6EF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Фокус на бизнес требованиях</a:t>
            </a:r>
          </a:p>
          <a:p>
            <a:r>
              <a:rPr lang="ru-RU" dirty="0"/>
              <a:t>Достаточно просты</a:t>
            </a:r>
          </a:p>
          <a:p>
            <a:r>
              <a:rPr lang="ru-RU" dirty="0"/>
              <a:t>Допускают </a:t>
            </a:r>
            <a:r>
              <a:rPr lang="en-US" dirty="0"/>
              <a:t>white box, </a:t>
            </a:r>
            <a:r>
              <a:rPr lang="ru-RU" dirty="0"/>
              <a:t>но чуть-чуть</a:t>
            </a:r>
          </a:p>
          <a:p>
            <a:r>
              <a:rPr lang="ru-RU" dirty="0"/>
              <a:t>Максимально независимы от окружения</a:t>
            </a:r>
          </a:p>
          <a:p>
            <a:r>
              <a:rPr lang="ru-RU" dirty="0"/>
              <a:t>Запускаются так же просто, как и модульные тесты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AD7DE-18FE-4DC8-9582-7A57173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2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x-men cartoon 90">
            <a:extLst>
              <a:ext uri="{FF2B5EF4-FFF2-40B4-BE49-F238E27FC236}">
                <a16:creationId xmlns:a16="http://schemas.microsoft.com/office/drawing/2014/main" id="{C694700D-608E-4D47-969C-1E9579AAA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3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A4488-1FE9-4DD7-A198-937C0729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7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B5507-05F7-4C89-B315-8E649F8A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Mutants Catalogue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362F5-47AF-48D7-944D-0CE99679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combat?attacker</a:t>
            </a:r>
            <a:r>
              <a:rPr lang="ru-RU" dirty="0"/>
              <a:t>=</a:t>
            </a:r>
            <a:r>
              <a:rPr lang="en-US" dirty="0"/>
              <a:t>{attacker}&amp;defender={defender}</a:t>
            </a:r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/mutants/{name}</a:t>
            </a:r>
            <a:endParaRPr lang="ru-RU" dirty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/combat/</a:t>
            </a:r>
            <a:r>
              <a:rPr lang="en-US" dirty="0" err="1"/>
              <a:t>epic?attacker</a:t>
            </a:r>
            <a:r>
              <a:rPr lang="ru-RU" dirty="0"/>
              <a:t>=</a:t>
            </a:r>
            <a:r>
              <a:rPr lang="en-US" dirty="0"/>
              <a:t>{attacker}&amp;defender={defender}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7A78B-893C-4AAC-B7D1-86B4D2BF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5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5AEAE1-0F46-44FC-B2BF-B751BBFD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64C93-8FDB-48B9-8A7A-3AE6BCC8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46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610D-97E7-4AAA-9CC5-7F08480D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6BF00C-BF84-4808-96E6-72A7A3A9E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338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057F2-A1CB-4CAB-88A8-E6B156D1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8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04A61-CB20-49A1-B4C9-0E95B5F0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Кугушев Александр</a:t>
            </a:r>
            <a:br>
              <a:rPr lang="en-US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089CD-8E05-4062-8779-F23BD00F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Lead Software Engineer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kugushew@gmail.com</a:t>
            </a:r>
          </a:p>
          <a:p>
            <a:pPr marL="0" indent="0">
              <a:buNone/>
            </a:pPr>
            <a:r>
              <a:rPr lang="en-US" sz="1800" dirty="0"/>
              <a:t>www.linkedin.com/in/kugushev/</a:t>
            </a:r>
          </a:p>
          <a:p>
            <a:pPr marL="0" indent="0">
              <a:buNone/>
            </a:pPr>
            <a:r>
              <a:rPr lang="en-US" sz="1800" dirty="0"/>
              <a:t>github.com/</a:t>
            </a:r>
            <a:r>
              <a:rPr lang="en-US" sz="1800" dirty="0" err="1"/>
              <a:t>AleksandrKugushev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Content Placeholder 7" descr="A picture containing person, man, holding, wall&#10;&#10;Description automatically generated">
            <a:extLst>
              <a:ext uri="{FF2B5EF4-FFF2-40B4-BE49-F238E27FC236}">
                <a16:creationId xmlns:a16="http://schemas.microsoft.com/office/drawing/2014/main" id="{9B655832-9D37-4E9B-9C47-1E607071B2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2" r="13150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184A8-DA8C-4047-BF68-4AFBBB1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45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610D-97E7-4AAA-9CC5-7F08480D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6BF00C-BF84-4808-96E6-72A7A3A9E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985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26DD0-2AD4-4D9D-92FD-66E6B18F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2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C2806-9450-49BD-87E5-C739DF1F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9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399E-2FC4-47D2-A6CC-14660CB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10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CA656-66D9-4067-90EC-801C4439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B8D32-2F97-46DD-8D99-506D38DF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825624"/>
            <a:ext cx="1150546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CombatFeature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IClassFixture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CombatFeature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D2F87-65F5-48D8-9C86-CC151653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40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5FEDC-5297-445F-A740-022BC894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0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5778-236B-4C29-BBB6-BA58D2C4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503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3816-1C96-4B2D-99D4-8D6CC8B4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039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734E7-8B20-4B7A-B2F2-124C73E0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51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9ECC3B-8871-4291-A502-083293A5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6A2C846-F321-4293-B398-9767CA1F3E41}"/>
              </a:ext>
            </a:extLst>
          </p:cNvPr>
          <p:cNvSpPr/>
          <p:nvPr/>
        </p:nvSpPr>
        <p:spPr>
          <a:xfrm>
            <a:off x="4644736" y="5642264"/>
            <a:ext cx="7221682" cy="7169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9DB9A7-8FF4-42AB-9142-CCC3FE7D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3952B-C957-43FE-9529-CEEC9038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59096-E632-4F9E-A1C8-8044FA4E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appSettings.json</a:t>
            </a:r>
            <a:endParaRPr lang="en-US" dirty="0"/>
          </a:p>
          <a:p>
            <a:pPr lvl="1"/>
            <a:r>
              <a:rPr lang="en-US" dirty="0"/>
              <a:t>Copyright: Aleksandr Kugushev</a:t>
            </a:r>
          </a:p>
          <a:p>
            <a:pPr lvl="1"/>
            <a:endParaRPr lang="en-US" dirty="0"/>
          </a:p>
          <a:p>
            <a:r>
              <a:rPr lang="en-US" dirty="0" err="1"/>
              <a:t>appSettings.Development.json</a:t>
            </a:r>
            <a:endParaRPr lang="en-US" dirty="0"/>
          </a:p>
          <a:p>
            <a:pPr lvl="1"/>
            <a:r>
              <a:rPr lang="en-US" dirty="0" err="1"/>
              <a:t>CopyrightYear</a:t>
            </a:r>
            <a:r>
              <a:rPr lang="en-US" dirty="0"/>
              <a:t>: 2019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41E85-D2F5-4FF9-9223-2F0B7BEC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0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2F5-7EFC-4EAB-BFA4-9155E6B9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Подкаст DotNet</a:t>
            </a:r>
            <a:r>
              <a:rPr lang="en-US" dirty="0"/>
              <a:t> &amp; More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28D3F-6F01-4AFC-9C6F-27FDE1A3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https://dotnetmore.ru</a:t>
            </a:r>
          </a:p>
          <a:p>
            <a:pPr marL="0" indent="0">
              <a:buNone/>
            </a:pPr>
            <a:r>
              <a:rPr lang="en-US" sz="1800" dirty="0"/>
              <a:t>VK: https://vk.com/dotnetmore</a:t>
            </a:r>
          </a:p>
          <a:p>
            <a:pPr marL="0" indent="0">
              <a:buNone/>
            </a:pPr>
            <a:r>
              <a:rPr lang="en-US" sz="1800" dirty="0" err="1"/>
              <a:t>Rss</a:t>
            </a:r>
            <a:r>
              <a:rPr lang="en-US" sz="1800" dirty="0"/>
              <a:t>: https://dotnetmore.ru/feed/podcast/</a:t>
            </a:r>
          </a:p>
          <a:p>
            <a:pPr marL="0" indent="0">
              <a:buNone/>
            </a:pPr>
            <a:r>
              <a:rPr lang="en-US" sz="1800" dirty="0"/>
              <a:t>SoundCloud: https://soundcloud.com/dotnetmore</a:t>
            </a:r>
          </a:p>
          <a:p>
            <a:pPr marL="0" indent="0">
              <a:buNone/>
            </a:pPr>
            <a:r>
              <a:rPr lang="en-US" sz="1800" dirty="0"/>
              <a:t>Twitter: https://twitter.com/dotnetmore</a:t>
            </a:r>
          </a:p>
          <a:p>
            <a:pPr marL="0" indent="0">
              <a:buNone/>
            </a:pPr>
            <a:r>
              <a:rPr lang="en-US" sz="1800" dirty="0"/>
              <a:t>Telegram channel: https://t.me/dotnetmore</a:t>
            </a:r>
          </a:p>
          <a:p>
            <a:pPr marL="0" indent="0">
              <a:buNone/>
            </a:pPr>
            <a:r>
              <a:rPr lang="en-US" sz="1800" dirty="0"/>
              <a:t>Telegram chat: https://t.me/dotnetmore_chat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D8F72ACA-6A50-41C6-8B2F-F2ABC085E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r="590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2BED4-6521-48CE-B9D8-BB097B68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151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C9416-A306-4858-9926-1FA55D75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0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70B95-D942-4E24-992B-C6D2A892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21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2FCF-3EC7-4B7F-B3EC-66C08A23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40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6530-1FDF-415F-91F6-88E025D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5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6530-1FDF-415F-91F6-88E025D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289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6530-1FDF-415F-91F6-88E025D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99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D44D-81FA-4BCD-8A92-78D2448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Test#2: Returns 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069C-C69F-40C9-B8F9-D56B8654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Combat_AnyMutant_ReturnsCopiright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.GetAsync(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"api/combat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?attacker=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=Xavier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 42"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result.Copyright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21FB1-0442-4225-9F8B-E88431BF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2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D44D-81FA-4BCD-8A92-78D2448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Test#2: Returns 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069C-C69F-40C9-B8F9-D56B8654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Combat_AnyMutant_ReturnsCopiright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.GetAsync("api/combat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?attacker=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=Xavier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 42"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result.Copyright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70EEC-707C-4898-A97B-F2D440F0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25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services.AddAuth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app.UseHttpsRedirection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33E8C-C1EF-4331-B279-E096BA3E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64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(…)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app.UseSwagger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app.UseHttpsRedirection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01760-A392-4150-B0F9-47F0B4EE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7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008F6-74D5-4363-BEEB-0F8E6FC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Нам все время приходится выбирать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05A6E-1E53-4E47-84FD-0E6E38466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ru-RU" dirty="0"/>
              <a:t>Идти в бар</a:t>
            </a:r>
          </a:p>
          <a:p>
            <a:r>
              <a:rPr lang="ru-RU" dirty="0"/>
              <a:t>Метро</a:t>
            </a:r>
          </a:p>
          <a:p>
            <a:r>
              <a:rPr lang="en-US" dirty="0"/>
              <a:t>EPAM </a:t>
            </a:r>
            <a:r>
              <a:rPr lang="en-US" dirty="0" err="1"/>
              <a:t>.Net</a:t>
            </a:r>
            <a:r>
              <a:rPr lang="en-US" dirty="0"/>
              <a:t> Meetup</a:t>
            </a:r>
            <a:endParaRPr lang="ru-RU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8CAC2-FBE4-47D9-82D0-43FEC361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ru-RU" dirty="0"/>
              <a:t>Не идти</a:t>
            </a:r>
          </a:p>
          <a:p>
            <a:r>
              <a:rPr lang="ru-RU" dirty="0"/>
              <a:t>Автомобиль</a:t>
            </a:r>
            <a:endParaRPr lang="en-US" dirty="0"/>
          </a:p>
          <a:p>
            <a:r>
              <a:rPr lang="en-US" dirty="0" err="1"/>
              <a:t>SpbDotNet</a:t>
            </a:r>
            <a:r>
              <a:rPr lang="en-US" dirty="0"/>
              <a:t> Meetup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3BC91-4E1F-4ACD-B6FE-1BF6839E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D2509-24C6-4CEF-969A-EEAC430E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12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public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public void Configure(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D2BB-0157-4D2E-9119-C77A4E86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34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6209-65FF-451E-AAA8-3B222B1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898CF-DEB0-475D-8ED3-A47C2CE9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Startup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.ConfigureUtilityMiddlewares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(app, env);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.ConfigureUtilityServices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8C56F-C1B4-4035-BF20-BFB0530C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16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6209-65FF-451E-AAA8-3B222B1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898CF-DEB0-475D-8ED3-A47C2CE9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Startup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58CF5-53B2-48D6-B236-920CF077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097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25A2-B7A2-40AF-B19D-7ABE97CC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259B8-9556-4948-A4E0-3B6C2479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appSettings.json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found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6FFAD-50BE-4AB8-82FD-6E50CD62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DBD93-11D5-415D-86B4-87F926AD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291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0ABA-B676-45E1-AA31-468628A9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7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"../../../../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MutantsCatalogue.Application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D3A4A-A4C6-4091-866C-6A9CD5C1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09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"../../../../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MutantsCatalogue.Application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07CAD-28EC-4FF8-A430-3DCF4767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95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C8479-971A-4BD8-A301-F5F030E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Заглушки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BCBCB07-6EC8-49F1-91A0-87370D549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3445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55888-3B52-44B9-892E-D55C0712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56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C358-E95A-4271-B056-C7520E21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pic>
        <p:nvPicPr>
          <p:cNvPr id="2050" name="Picture 2" descr="Image result for unit testing vs functional testing vs integration testing">
            <a:extLst>
              <a:ext uri="{FF2B5EF4-FFF2-40B4-BE49-F238E27FC236}">
                <a16:creationId xmlns:a16="http://schemas.microsoft.com/office/drawing/2014/main" id="{0BFFFEBA-A847-4FCC-858A-93CD89DD3F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06" y="1825625"/>
            <a:ext cx="64295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C72B0-98A5-49B1-A89E-6D3B279D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10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7EE0-7538-43FE-BEC8-4D1AFB53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DB: Entity Framework Core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D23E7-69AB-4C68-9F73-F98593E68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Sqlite:memory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10EE8-219B-4572-A472-C6EDD107A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Реляционная БД</a:t>
            </a:r>
          </a:p>
          <a:p>
            <a:r>
              <a:rPr lang="ru-RU" dirty="0"/>
              <a:t>Изоляция в рамках </a:t>
            </a:r>
            <a:r>
              <a:rPr lang="en-US" dirty="0"/>
              <a:t>connection</a:t>
            </a:r>
            <a:endParaRPr lang="ru-RU" dirty="0"/>
          </a:p>
          <a:p>
            <a:r>
              <a:rPr lang="ru-RU" dirty="0"/>
              <a:t>Легко применим только при внедрении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ru-RU" dirty="0"/>
              <a:t>через конструктор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815125-A70F-4012-8430-163A6B4EE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In-Memory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E94D76-E42C-4F13-8879-A87F9AC094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Набор данных в памяти</a:t>
            </a:r>
            <a:endParaRPr lang="en-US" dirty="0"/>
          </a:p>
          <a:p>
            <a:r>
              <a:rPr lang="ru-RU" dirty="0"/>
              <a:t>Изоляция в рамках процесса</a:t>
            </a:r>
          </a:p>
          <a:p>
            <a:r>
              <a:rPr lang="ru-RU" dirty="0"/>
              <a:t>Можно использовать фабрики</a:t>
            </a:r>
            <a:r>
              <a:rPr lang="en-US" dirty="0"/>
              <a:t>, virtual methods, etc.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383B-86D8-4638-9960-87AC5FCA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4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001D7B4-7C48-43E0-8913-6C08C8799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2667"/>
              </p:ext>
            </p:extLst>
          </p:nvPr>
        </p:nvGraphicFramePr>
        <p:xfrm>
          <a:off x="838200" y="1825625"/>
          <a:ext cx="10515600" cy="486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6533A-55F3-482D-9C47-60113A83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970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F04EF-FBFF-49C2-AFDA-98F19157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824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Mutant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EB358-A73C-4F14-BB7F-2312DEE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36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421B0-AA72-4A69-8ACD-B6BD382D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79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r>
              <a:rPr lang="ru-RU" dirty="0"/>
              <a:t>Переопределить</a:t>
            </a:r>
            <a:r>
              <a:rPr lang="en-US" dirty="0"/>
              <a:t> abstract factory</a:t>
            </a:r>
          </a:p>
          <a:p>
            <a:pPr lvl="1"/>
            <a:r>
              <a:rPr lang="ru-RU" dirty="0"/>
              <a:t>Только если у вас</a:t>
            </a:r>
            <a:r>
              <a:rPr lang="en-US" dirty="0"/>
              <a:t> </a:t>
            </a:r>
            <a:r>
              <a:rPr lang="ru-RU" dirty="0"/>
              <a:t>используется</a:t>
            </a:r>
            <a:r>
              <a:rPr lang="en-US" dirty="0"/>
              <a:t> </a:t>
            </a:r>
            <a:r>
              <a:rPr lang="ru-RU" dirty="0"/>
              <a:t>данный паттерн</a:t>
            </a:r>
            <a:endParaRPr lang="en-US" dirty="0"/>
          </a:p>
          <a:p>
            <a:r>
              <a:rPr lang="en-US" dirty="0"/>
              <a:t>If(test) </a:t>
            </a:r>
            <a:r>
              <a:rPr lang="ru-RU" dirty="0"/>
              <a:t>условие</a:t>
            </a:r>
          </a:p>
          <a:p>
            <a:pPr lvl="1"/>
            <a:r>
              <a:rPr lang="ru-RU" dirty="0"/>
              <a:t>Можно использовать</a:t>
            </a:r>
            <a:r>
              <a:rPr lang="en-US" dirty="0"/>
              <a:t> Configuration</a:t>
            </a:r>
            <a:endParaRPr lang="ru-RU" dirty="0"/>
          </a:p>
          <a:p>
            <a:pPr lvl="1"/>
            <a:r>
              <a:rPr lang="ru-RU" dirty="0"/>
              <a:t>Анти-паттерн</a:t>
            </a:r>
          </a:p>
          <a:p>
            <a:r>
              <a:rPr lang="ru-RU" dirty="0"/>
              <a:t>Зарегистрировать в контейнере</a:t>
            </a:r>
            <a:endParaRPr lang="en-US" dirty="0"/>
          </a:p>
          <a:p>
            <a:pPr lvl="1"/>
            <a:r>
              <a:rPr lang="en-US" dirty="0" err="1"/>
              <a:t>WebApplicationFactory</a:t>
            </a:r>
            <a:r>
              <a:rPr lang="en-US" dirty="0"/>
              <a:t>&lt;T&gt;.</a:t>
            </a:r>
            <a:r>
              <a:rPr lang="en-US" dirty="0" err="1"/>
              <a:t>WithWebHostBuilder</a:t>
            </a:r>
            <a:r>
              <a:rPr lang="en-US" dirty="0"/>
              <a:t>(…)</a:t>
            </a:r>
            <a:endParaRPr lang="ru-RU" dirty="0"/>
          </a:p>
          <a:p>
            <a:pPr lvl="1"/>
            <a:r>
              <a:rPr lang="en-US" dirty="0" err="1"/>
              <a:t>IWebHostBuilder</a:t>
            </a:r>
            <a:r>
              <a:rPr lang="en-US" dirty="0"/>
              <a:t>. </a:t>
            </a:r>
            <a:r>
              <a:rPr lang="en-US" dirty="0" err="1"/>
              <a:t>ConfigureTestServices</a:t>
            </a:r>
            <a:r>
              <a:rPr lang="en-US" dirty="0"/>
              <a:t>(…)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41BEF-64CB-4539-BE62-02A34D1C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3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1C3FE9-8E36-4AB2-9347-5A784A68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428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B2BD1-9B62-4790-BB2F-714B68F5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21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0E1B2-C0B6-4507-8E86-CA94258D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68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BF9FE-1299-479E-A43D-22FF97D4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807204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небольших модулей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интеграции между модулями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поведения приложения в соответствие с требованиями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непростые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Сильно зависимы от окружения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Быстрое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Длительное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Развертывание тестового окружения может занять день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3BDF55-6F27-4501-B042-5A8E1AC5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19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0764A-8C30-4046-9A30-7D40C5E8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919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EF5CE9-E1DC-495C-B45A-D2AC6D9F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969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0B0AED-6343-4433-B041-C6A7612D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94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Test#3.3: Act and Assert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0CD78-28E9-4A69-96A8-154D96F3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68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19F5D-B382-4D2E-9C11-00EAD5EE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combat mode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CDA5513-57CC-419B-93AF-DA6B2BDC1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856"/>
            <a:ext cx="10515600" cy="4162876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510BA18-4E82-4273-AA32-60876C54DB67}"/>
              </a:ext>
            </a:extLst>
          </p:cNvPr>
          <p:cNvSpPr/>
          <p:nvPr/>
        </p:nvSpPr>
        <p:spPr>
          <a:xfrm>
            <a:off x="2202873" y="5081155"/>
            <a:ext cx="9150927" cy="6130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7C6A4-BD7A-4E9A-84D8-095BABBA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80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(category !=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?category=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{category}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request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"Accept"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result?.Contents?.Quotes?.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33AB4-EEF2-48AF-B6CF-98DE9579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74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C4673-A790-40D8-B8EC-7454B9DB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14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(category !=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?category=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{category}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DC44-541F-49DC-AC25-F185ED5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2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"https://quotes.rest/qod";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37275-69C8-414A-A195-F3BC4DA2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879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"https://quotes.rest/qod";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CECE4-C06F-4FFE-86C1-4DCF89C1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1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426529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Тестирование небольших модулей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интеграции между модулями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поведения приложения в соответствие с требованиями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Простые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непростые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Независимы от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Сильно зависимы от окружения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Быстрое развертывание тестового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Длительное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Развертывание тестового окружения может занять день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B7499-E8D4-4579-A93A-5C692E63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883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0DDB-6E78-4DCF-AC66-B8955FF2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407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ED16-C4C6-4AFF-8709-95D447B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6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Victory Phrase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79BE73E-50AE-4ACC-93EF-1A4B959DE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028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29D59-38CC-4DFB-BB90-48FF843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575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8B2A6-EA45-4D4C-BE34-2CB897D3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HttpServices</a:t>
            </a:r>
            <a:r>
              <a:rPr lang="en-US" dirty="0"/>
              <a:t>: </a:t>
            </a:r>
            <a:r>
              <a:rPr lang="en-US" dirty="0" err="1"/>
              <a:t>RichardSzalay.MockHttp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D32BD7E-4E45-4F02-AC3F-4A815060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5432"/>
            <a:ext cx="12654396" cy="47383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B5614-B41C-4573-B00C-2E600225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908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4106F-E961-45DE-90F6-637ACDC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30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8B65-209A-4251-B684-74C49C3E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0E7B-A680-41AD-BB45-DD4F61C6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391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F9EA-1915-4061-9BAB-936850B1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3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0A4C1-AA3B-4F73-AFC1-C35BDD5E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7552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F9EF6-9F8B-4D87-BF0E-0575CFBB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50540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небольших модулей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Тестирование интеграции между модулями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поведения приложения в соответствие с требованиями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Непростые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непростые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Зависимы от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Сильно зависимы от окружения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Быстрое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Длительное развертывание тестового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Развертывание тестового окружения может занять день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B0384-D05A-4494-A265-A32C7130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47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D5A5-C537-49E0-BB94-CF90561E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18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75DA2-1316-4861-B3D5-4C4EE528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858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2DAF-EB80-4E2B-836C-F02A7BC1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363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.3: Act and 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/combat/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epic?attacker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=Xavier"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answer is 42"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result.VictoryPhrase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73CB-846F-45B6-B42F-0FB8F833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060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.3: Act and 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/combat/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epic?attacker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=Xavier");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answer is 42"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result.VictoryPhrase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FEA66-373D-4C07-B0D6-15ACB202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007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Test#5:</a:t>
            </a:r>
            <a:r>
              <a:rPr lang="ru-RU" dirty="0"/>
              <a:t> </a:t>
            </a:r>
            <a:r>
              <a:rPr lang="en-US" dirty="0"/>
              <a:t>Wolverine Victory Phrase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55482" cy="537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CombatEpic_0005_Wolverine_ReturnsVictoryPhraseAboutLive()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WithQueryString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"life"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'Life is life'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235A8-9C9E-4AAB-BDB5-C082886A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176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Test#5:</a:t>
            </a:r>
            <a:r>
              <a:rPr lang="ru-RU" dirty="0"/>
              <a:t> </a:t>
            </a:r>
            <a:r>
              <a:rPr lang="en-US" dirty="0"/>
              <a:t>Wolverine Victory Phrase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55482" cy="537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CombatEpic_0005_Wolverine_ReturnsVictoryPhraseAboutLive()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WithQueryString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"life"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'Life is life'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C0BA-C612-4AA6-978F-3C667F15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353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17436-0E0D-40BF-905D-D86D3CFD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MockHttp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autorest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E30E-E258-4000-A954-19FB837D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Initialize();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B535-7876-413A-B0A1-63ADBAE2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905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56EED-0B99-441B-BBEE-C1E03B3F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зависимости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BB7AD2-2457-4B43-9F19-2D1EDCF9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Использовать заглушки</a:t>
            </a:r>
          </a:p>
          <a:p>
            <a:r>
              <a:rPr lang="ru-RU" dirty="0"/>
              <a:t>Положиться на локальную инфраструктуру</a:t>
            </a:r>
          </a:p>
          <a:p>
            <a:r>
              <a:rPr lang="en-US" dirty="0"/>
              <a:t>Docker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C4C38-1C65-4AAA-B78E-823F8B0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4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30D3B2-1508-4FC6-846B-79E185915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0666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2A70B-2E94-4FC5-B451-58538F7D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49"/>
            <a:ext cx="4204137" cy="22320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600" dirty="0"/>
              <a:t>Алексей </a:t>
            </a:r>
            <a:r>
              <a:rPr lang="ru-RU" sz="3600" dirty="0" err="1"/>
              <a:t>Горшколеп</a:t>
            </a:r>
            <a:r>
              <a:rPr lang="ru-RU" sz="3600" dirty="0"/>
              <a:t> — Создание окружения для интеграционных тестов на основе </a:t>
            </a:r>
            <a:r>
              <a:rPr lang="ru-RU" sz="3600" dirty="0" err="1"/>
              <a:t>Docker</a:t>
            </a:r>
            <a:r>
              <a:rPr lang="ru-RU" sz="3600" dirty="0"/>
              <a:t>-контейнеров</a:t>
            </a:r>
            <a:br>
              <a:rPr lang="ru-RU" sz="3600" dirty="0"/>
            </a:b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5B037-D9F6-4EAB-B58F-74D2062C2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D54B-9EF0-414E-BFC9-980EE029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599008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небольших модулей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интеграции между модулями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Тестирование поведения приложения в соответствие с требованиями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Очень непростые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Сильно зависимы от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Быстрое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Длительное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Развертывание тестового окружения может занять день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7A22C8-0351-44E7-A612-EBFC3D14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2932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x-men cartoon 90s">
            <a:extLst>
              <a:ext uri="{FF2B5EF4-FFF2-40B4-BE49-F238E27FC236}">
                <a16:creationId xmlns:a16="http://schemas.microsoft.com/office/drawing/2014/main" id="{9108BC3E-6524-4291-BE93-30C89A9F99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7752B-8449-40DF-8A14-1B42D7CD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636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DF16B77-E79D-4B0C-A07B-4A543F60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Syntax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817A98-69A7-4740-BB58-D9421A65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ru-RU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Given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Then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13B84-5AFC-48EE-AF5D-BDA26D61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87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DF16B77-E79D-4B0C-A07B-4A543F60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Syntax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817A98-69A7-4740-BB58-D9421A65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– </a:t>
            </a:r>
            <a:r>
              <a:rPr lang="en-US" dirty="0">
                <a:solidFill>
                  <a:srgbClr val="FF0000"/>
                </a:solidFill>
              </a:rPr>
              <a:t>Fact/Test/</a:t>
            </a:r>
            <a:r>
              <a:rPr lang="en-US" dirty="0" err="1">
                <a:solidFill>
                  <a:srgbClr val="FF0000"/>
                </a:solidFill>
              </a:rPr>
              <a:t>TestMethod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Given – </a:t>
            </a:r>
            <a:r>
              <a:rPr lang="en-US" dirty="0">
                <a:solidFill>
                  <a:srgbClr val="FF0000"/>
                </a:solidFill>
              </a:rPr>
              <a:t>Arrange</a:t>
            </a:r>
          </a:p>
          <a:p>
            <a:pPr lvl="1"/>
            <a:r>
              <a:rPr lang="en-US" dirty="0"/>
              <a:t>When – </a:t>
            </a:r>
            <a:r>
              <a:rPr lang="en-US" dirty="0">
                <a:solidFill>
                  <a:srgbClr val="FF0000"/>
                </a:solidFill>
              </a:rPr>
              <a:t>Act</a:t>
            </a:r>
          </a:p>
          <a:p>
            <a:pPr lvl="1"/>
            <a:r>
              <a:rPr lang="en-US" dirty="0"/>
              <a:t>Then – </a:t>
            </a:r>
            <a:r>
              <a:rPr lang="en-US" dirty="0">
                <a:solidFill>
                  <a:srgbClr val="FF0000"/>
                </a:solidFill>
              </a:rPr>
              <a:t>Assert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8E4AE9-D5BB-479E-873A-715FB079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592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3CFDB-14A2-45B5-B6A2-BEEFEFA7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1925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38387-9C70-4EC0-8E5A-7C19A2F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DEC7C-DF15-44A9-AFAA-E38BBD6E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GET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combat?attacker</a:t>
            </a:r>
            <a:r>
              <a:rPr lang="en-US" dirty="0"/>
              <a:t>=</a:t>
            </a:r>
            <a:r>
              <a:rPr lang="en-US" dirty="0" err="1"/>
              <a:t>Magneto&amp;defender</a:t>
            </a:r>
            <a:r>
              <a:rPr lang="en-US" dirty="0"/>
              <a:t>=Wolverine</a:t>
            </a:r>
          </a:p>
          <a:p>
            <a:r>
              <a:rPr lang="en-US" dirty="0"/>
              <a:t>Then winner is Magneto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56AB0-A628-4E94-B423-24472542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452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Combat_0001_MagnetoVsWolverine_MagnetoWins(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11F89-9726-4C93-8EA4-B4620B99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51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.x(async () =&gt;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Magneto".x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(async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B7722-6F5A-4151-A3FC-A5E063BC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115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"Then winner is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Magneto".x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(async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0CC17-3AD4-4C90-8B22-129811D2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520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const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$"When GET 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.x(async () =&gt;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(async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42CAA-6219-4D6C-899F-7275E3A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2429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const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$"When GET 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.x(async () =&gt;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82C1-3CC8-45C9-92ED-AD88E6E2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388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8126</Words>
  <Application>Microsoft Office PowerPoint</Application>
  <PresentationFormat>Widescreen</PresentationFormat>
  <Paragraphs>1451</Paragraphs>
  <Slides>117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2" baseType="lpstr">
      <vt:lpstr>Arial</vt:lpstr>
      <vt:lpstr>Calibri</vt:lpstr>
      <vt:lpstr>Calibri Light</vt:lpstr>
      <vt:lpstr>Consolas</vt:lpstr>
      <vt:lpstr>Тема Office</vt:lpstr>
      <vt:lpstr>Функциональное тестирование в ASP.NET Core: быстро, вкусно и недорого*</vt:lpstr>
      <vt:lpstr>Кугушев Александр </vt:lpstr>
      <vt:lpstr>Подкаст DotNet &amp; More</vt:lpstr>
      <vt:lpstr>Нам все время приходится выбирать</vt:lpstr>
      <vt:lpstr>Виды тестирования</vt:lpstr>
      <vt:lpstr>Виды тестирования</vt:lpstr>
      <vt:lpstr>Виды тестирования</vt:lpstr>
      <vt:lpstr>Виды тестирования</vt:lpstr>
      <vt:lpstr>Виды тестирования</vt:lpstr>
      <vt:lpstr>Тестирование и микросервисы</vt:lpstr>
      <vt:lpstr>Микросервис</vt:lpstr>
      <vt:lpstr>Виды тестирования</vt:lpstr>
      <vt:lpstr>Решаемые проблемы</vt:lpstr>
      <vt:lpstr>А может отдать это все Auto QA?</vt:lpstr>
      <vt:lpstr>Функциональные тесты WebApi</vt:lpstr>
      <vt:lpstr>PowerPoint Presentation</vt:lpstr>
      <vt:lpstr>Mutants Catalogue</vt:lpstr>
      <vt:lpstr>PowerPoint Presentation</vt:lpstr>
      <vt:lpstr>Структура проекта</vt:lpstr>
      <vt:lpstr>Структура проекта</vt:lpstr>
      <vt:lpstr>Создаем тестовый проект</vt:lpstr>
      <vt:lpstr>Создаем тестовый проект</vt:lpstr>
      <vt:lpstr>WebApplicationFactory</vt:lpstr>
      <vt:lpstr>#1: Wolverine vs Magneto</vt:lpstr>
      <vt:lpstr>#1: Wolverine vs Magneto</vt:lpstr>
      <vt:lpstr>#1: Wolverine vs Magneto</vt:lpstr>
      <vt:lpstr>Test#1: Wolverine vs Magneto</vt:lpstr>
      <vt:lpstr>PowerPoint Presentation</vt:lpstr>
      <vt:lpstr>Copyright</vt:lpstr>
      <vt:lpstr>Наследник WebApplicationFactory</vt:lpstr>
      <vt:lpstr>Наследник WebApplicationFactory</vt:lpstr>
      <vt:lpstr>Наследник WebApplicationFactory</vt:lpstr>
      <vt:lpstr>Наследник WebApplicationFactory</vt:lpstr>
      <vt:lpstr>Наследник WebApplicationFactory</vt:lpstr>
      <vt:lpstr>Наследник WebApplicationFactory</vt:lpstr>
      <vt:lpstr>Test#2: Returns Copyright</vt:lpstr>
      <vt:lpstr>Test#2: Returns Copyright</vt:lpstr>
      <vt:lpstr>Middleware and Services</vt:lpstr>
      <vt:lpstr>Middleware and Services</vt:lpstr>
      <vt:lpstr>Middleware and Services</vt:lpstr>
      <vt:lpstr>Middleware and Services</vt:lpstr>
      <vt:lpstr>TestStartup</vt:lpstr>
      <vt:lpstr>TestStartup</vt:lpstr>
      <vt:lpstr>Error</vt:lpstr>
      <vt:lpstr>Как найти appSettings.json</vt:lpstr>
      <vt:lpstr>Как найти appSettings.json</vt:lpstr>
      <vt:lpstr>Как найти appSettings.json</vt:lpstr>
      <vt:lpstr>Как найти appSettings.json</vt:lpstr>
      <vt:lpstr>Заглушки</vt:lpstr>
      <vt:lpstr>DB: Entity Framework Core</vt:lpstr>
      <vt:lpstr>Test#3: Get mutant</vt:lpstr>
      <vt:lpstr>Test#3.1: Fill In-memory DbContext</vt:lpstr>
      <vt:lpstr>Test#3.1: Fill In-memory DbContext</vt:lpstr>
      <vt:lpstr>Test#3.1: Fill In-memory DbContext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Test#3.3: Act and Assert</vt:lpstr>
      <vt:lpstr>Epic combat mode</vt:lpstr>
      <vt:lpstr>QuotesProxy</vt:lpstr>
      <vt:lpstr>QuotesProxy</vt:lpstr>
      <vt:lpstr>QuotesProxy</vt:lpstr>
      <vt:lpstr>QuotesProxy: IHttpClientFactory</vt:lpstr>
      <vt:lpstr>QuotesProxy: IHttpClientFactory </vt:lpstr>
      <vt:lpstr>Startup</vt:lpstr>
      <vt:lpstr>Startup</vt:lpstr>
      <vt:lpstr>Test#4: Victory Phrase</vt:lpstr>
      <vt:lpstr>HttpServices: RichardSzalay.MockHttp</vt:lpstr>
      <vt:lpstr>Test#4.1: Mock Http</vt:lpstr>
      <vt:lpstr>Test#4.1: Mock Http</vt:lpstr>
      <vt:lpstr>Test#4.1: Mock Http</vt:lpstr>
      <vt:lpstr>Test#4.1: Mock Http</vt:lpstr>
      <vt:lpstr>Test#4.2: Inject to the application</vt:lpstr>
      <vt:lpstr>Test#4.2: Inject to the application</vt:lpstr>
      <vt:lpstr>Test#4.2: Inject to the application</vt:lpstr>
      <vt:lpstr>Test#4.2: Inject to the application</vt:lpstr>
      <vt:lpstr>Test#4.2: Inject to the application</vt:lpstr>
      <vt:lpstr>Test#4.3: Act and Assert</vt:lpstr>
      <vt:lpstr>Test#4.3: Act and Assert</vt:lpstr>
      <vt:lpstr>Test#5: Wolverine Victory Phrase</vt:lpstr>
      <vt:lpstr>Test#5: Wolverine Victory Phrase</vt:lpstr>
      <vt:lpstr>MockHttp и autorest</vt:lpstr>
      <vt:lpstr>Другие зависимости</vt:lpstr>
      <vt:lpstr>Алексей Горшколеп — Создание окружения для интеграционных тестов на основе Docker-контейнеров </vt:lpstr>
      <vt:lpstr>PowerPoint Presentation</vt:lpstr>
      <vt:lpstr>Gherkin Syntax</vt:lpstr>
      <vt:lpstr>Gherkin Syntax</vt:lpstr>
      <vt:lpstr>#1: Wolverine vs Magneto</vt:lpstr>
      <vt:lpstr>#1: Wolverine vs Magneto</vt:lpstr>
      <vt:lpstr>#1: Wolverine vs Magneto</vt:lpstr>
      <vt:lpstr>#1: Wolverine vs Magneto</vt:lpstr>
      <vt:lpstr>#1: Wolverine vs Magneto</vt:lpstr>
      <vt:lpstr>#1: Wolverine vs Magneto</vt:lpstr>
      <vt:lpstr>#1: Wolverine vs Magneto</vt:lpstr>
      <vt:lpstr>Test#3: Get mutant</vt:lpstr>
      <vt:lpstr>Test#3: Get mutant</vt:lpstr>
      <vt:lpstr>Test#3.1: Given database</vt:lpstr>
      <vt:lpstr>Test#3.1: Given database</vt:lpstr>
      <vt:lpstr>Test#3.1: Given database</vt:lpstr>
      <vt:lpstr>Test#3.2: And the mutant …</vt:lpstr>
      <vt:lpstr>Test#3.2: And the mutant …</vt:lpstr>
      <vt:lpstr>Test#3.2: And the mutant …</vt:lpstr>
      <vt:lpstr>Test#3.2: And the mutant …</vt:lpstr>
      <vt:lpstr>Test#3.2: And the mutant …</vt:lpstr>
      <vt:lpstr>Test#3.2: And the mutant …</vt:lpstr>
      <vt:lpstr>Test#3.3: When …</vt:lpstr>
      <vt:lpstr>Test#3.3: When …</vt:lpstr>
      <vt:lpstr>Test#3.4: Then returns the mutant …</vt:lpstr>
      <vt:lpstr>Test#3.4: Then returns the mutant …</vt:lpstr>
      <vt:lpstr>Test#3.4: Then returns the mutant …</vt:lpstr>
      <vt:lpstr>Функциональные тесты WebApi – это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тестирование в ASP.NET Core: быстро, вкусно и недорого*</dc:title>
  <dc:creator>Aleksandr Kugushev</dc:creator>
  <cp:lastModifiedBy>Aleksandr Kugushev</cp:lastModifiedBy>
  <cp:revision>28</cp:revision>
  <dcterms:created xsi:type="dcterms:W3CDTF">2019-03-11T18:34:11Z</dcterms:created>
  <dcterms:modified xsi:type="dcterms:W3CDTF">2019-03-11T19:53:19Z</dcterms:modified>
</cp:coreProperties>
</file>