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70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5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61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7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0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EF53D7-1ACF-4A2A-9E6D-232E03173C8B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8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2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EF53D7-1ACF-4A2A-9E6D-232E03173C8B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2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Roslyn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Очевидные неочевидности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can we use syntax tree?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can we write a help generator?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can we write a DTO generator?</a:t>
            </a:r>
          </a:p>
        </p:txBody>
      </p:sp>
    </p:spTree>
    <p:extLst>
      <p:ext uri="{BB962C8B-B14F-4D97-AF65-F5344CB8AC3E}">
        <p14:creationId xmlns:p14="http://schemas.microsoft.com/office/powerpoint/2010/main" val="398241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Tree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30" y="2821215"/>
            <a:ext cx="4122777" cy="207282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34" y="286602"/>
            <a:ext cx="5299346" cy="6027111"/>
          </a:xfrm>
        </p:spPr>
      </p:pic>
    </p:spTree>
    <p:extLst>
      <p:ext uri="{BB962C8B-B14F-4D97-AF65-F5344CB8AC3E}">
        <p14:creationId xmlns:p14="http://schemas.microsoft.com/office/powerpoint/2010/main" val="151017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</TotalTime>
  <Words>30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Roslyn</vt:lpstr>
      <vt:lpstr>Why?</vt:lpstr>
      <vt:lpstr>Syntax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Roslyn</dc:title>
  <dc:creator>Aleksandr Kugushev</dc:creator>
  <cp:lastModifiedBy>Aleksandr Kugushev</cp:lastModifiedBy>
  <cp:revision>5</cp:revision>
  <dcterms:created xsi:type="dcterms:W3CDTF">2017-05-28T09:53:34Z</dcterms:created>
  <dcterms:modified xsi:type="dcterms:W3CDTF">2017-06-04T16:17:15Z</dcterms:modified>
</cp:coreProperties>
</file>