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82" r:id="rId12"/>
    <p:sldId id="266" r:id="rId13"/>
    <p:sldId id="267" r:id="rId14"/>
    <p:sldId id="290" r:id="rId15"/>
    <p:sldId id="296" r:id="rId16"/>
    <p:sldId id="291" r:id="rId17"/>
    <p:sldId id="292" r:id="rId18"/>
    <p:sldId id="297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8" r:id="rId27"/>
    <p:sldId id="270" r:id="rId28"/>
    <p:sldId id="305" r:id="rId29"/>
    <p:sldId id="307" r:id="rId30"/>
    <p:sldId id="302" r:id="rId31"/>
    <p:sldId id="306" r:id="rId32"/>
    <p:sldId id="303" r:id="rId33"/>
    <p:sldId id="304" r:id="rId34"/>
    <p:sldId id="311" r:id="rId35"/>
    <p:sldId id="310" r:id="rId36"/>
    <p:sldId id="309" r:id="rId37"/>
    <p:sldId id="312" r:id="rId38"/>
    <p:sldId id="286" r:id="rId39"/>
    <p:sldId id="268" r:id="rId40"/>
    <p:sldId id="275" r:id="rId41"/>
    <p:sldId id="277" r:id="rId42"/>
    <p:sldId id="287" r:id="rId43"/>
    <p:sldId id="276" r:id="rId44"/>
    <p:sldId id="278" r:id="rId45"/>
    <p:sldId id="279" r:id="rId46"/>
    <p:sldId id="280" r:id="rId47"/>
    <p:sldId id="281" r:id="rId48"/>
    <p:sldId id="285" r:id="rId49"/>
    <p:sldId id="271" r:id="rId50"/>
    <p:sldId id="272" r:id="rId51"/>
    <p:sldId id="288" r:id="rId52"/>
    <p:sldId id="26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73"/>
            <p14:sldId id="262"/>
            <p14:sldId id="263"/>
            <p14:sldId id="264"/>
            <p14:sldId id="282"/>
          </p14:sldIdLst>
        </p14:section>
        <p14:section name="Nullable reference type" id="{4B9EF87B-C046-4A6F-B685-F634B039D407}">
          <p14:sldIdLst>
            <p14:sldId id="266"/>
          </p14:sldIdLst>
        </p14:section>
        <p14:section name="Recursive patterns" id="{B5B5C61D-06A9-45AF-8BEA-E8F1BD464788}">
          <p14:sldIdLst>
            <p14:sldId id="267"/>
            <p14:sldId id="290"/>
            <p14:sldId id="296"/>
            <p14:sldId id="291"/>
            <p14:sldId id="292"/>
            <p14:sldId id="297"/>
            <p14:sldId id="293"/>
            <p14:sldId id="294"/>
            <p14:sldId id="295"/>
            <p14:sldId id="298"/>
            <p14:sldId id="299"/>
            <p14:sldId id="300"/>
            <p14:sldId id="301"/>
            <p14:sldId id="308"/>
          </p14:sldIdLst>
        </p14:section>
        <p14:section name="Ranges" id="{FF6A519F-755A-4494-B99A-C0E4989D74E1}">
          <p14:sldIdLst>
            <p14:sldId id="270"/>
            <p14:sldId id="305"/>
            <p14:sldId id="307"/>
            <p14:sldId id="302"/>
            <p14:sldId id="306"/>
            <p14:sldId id="303"/>
            <p14:sldId id="304"/>
            <p14:sldId id="311"/>
            <p14:sldId id="310"/>
            <p14:sldId id="309"/>
            <p14:sldId id="312"/>
          </p14:sldIdLst>
        </p14:section>
        <p14:section name="Target-typed new" id="{0791F349-AD14-4402-BD31-B831B85A3BC4}">
          <p14:sldIdLst>
            <p14:sldId id="286"/>
            <p14:sldId id="268"/>
            <p14:sldId id="275"/>
            <p14:sldId id="277"/>
            <p14:sldId id="287"/>
            <p14:sldId id="276"/>
            <p14:sldId id="278"/>
            <p14:sldId id="279"/>
            <p14:sldId id="280"/>
            <p14:sldId id="281"/>
            <p14:sldId id="285"/>
          </p14:sldIdLst>
        </p14:section>
        <p14:section name="Default Interface Methods" id="{BB99B77E-77F0-40AE-9175-A0AF1152A69D}">
          <p14:sldIdLst>
            <p14:sldId id="271"/>
          </p14:sldIdLst>
        </p14:section>
        <p14:section name="Заключение" id="{D25476BE-D682-49C1-A25B-A1D857BD1F13}">
          <p14:sldIdLst>
            <p14:sldId id="272"/>
            <p14:sldId id="288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BA28-574E-40F4-806B-9CE613B1DE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C1B0AC2-1EEC-4ED5-86FE-8C5AC6BD5C7B}">
      <dgm:prSet phldrT="[Text]"/>
      <dgm:spPr/>
      <dgm:t>
        <a:bodyPr/>
        <a:lstStyle/>
        <a:p>
          <a:r>
            <a:rPr lang="en-US" b="0" i="0" dirty="0"/>
            <a:t>Positional Pattern</a:t>
          </a:r>
          <a:endParaRPr lang="en-US" dirty="0"/>
        </a:p>
      </dgm:t>
    </dgm:pt>
    <dgm:pt modelId="{451B89E0-99B2-4A4C-A83B-09663FBF5931}" type="parTrans" cxnId="{FB354D53-8720-46A8-85E7-080F97780731}">
      <dgm:prSet/>
      <dgm:spPr/>
      <dgm:t>
        <a:bodyPr/>
        <a:lstStyle/>
        <a:p>
          <a:endParaRPr lang="en-US"/>
        </a:p>
      </dgm:t>
    </dgm:pt>
    <dgm:pt modelId="{65E0EB54-39B6-4578-95ED-0B981C60E2A1}" type="sibTrans" cxnId="{FB354D53-8720-46A8-85E7-080F97780731}">
      <dgm:prSet/>
      <dgm:spPr/>
      <dgm:t>
        <a:bodyPr/>
        <a:lstStyle/>
        <a:p>
          <a:endParaRPr lang="en-US"/>
        </a:p>
      </dgm:t>
    </dgm:pt>
    <dgm:pt modelId="{D16C7DDF-5A94-436F-A633-5EADA3F12BF9}">
      <dgm:prSet phldrT="[Text]"/>
      <dgm:spPr/>
      <dgm:t>
        <a:bodyPr/>
        <a:lstStyle/>
        <a:p>
          <a:r>
            <a:rPr lang="en-US" b="0" i="0" dirty="0"/>
            <a:t>Property Pattern</a:t>
          </a:r>
          <a:endParaRPr lang="en-US" dirty="0"/>
        </a:p>
      </dgm:t>
    </dgm:pt>
    <dgm:pt modelId="{5B142CB0-1F9E-4F9A-AC4D-FEAB6C6B5C74}" type="parTrans" cxnId="{D4B44377-0373-4EA1-9290-44FA5A3C5351}">
      <dgm:prSet/>
      <dgm:spPr/>
      <dgm:t>
        <a:bodyPr/>
        <a:lstStyle/>
        <a:p>
          <a:endParaRPr lang="en-US"/>
        </a:p>
      </dgm:t>
    </dgm:pt>
    <dgm:pt modelId="{630DDFD8-4927-4093-B08B-F43814AC2169}" type="sibTrans" cxnId="{D4B44377-0373-4EA1-9290-44FA5A3C5351}">
      <dgm:prSet/>
      <dgm:spPr/>
      <dgm:t>
        <a:bodyPr/>
        <a:lstStyle/>
        <a:p>
          <a:endParaRPr lang="en-US"/>
        </a:p>
      </dgm:t>
    </dgm:pt>
    <dgm:pt modelId="{04001A1B-C9C1-4DF9-978F-36677B75EF87}">
      <dgm:prSet phldrT="[Text]"/>
      <dgm:spPr/>
      <dgm:t>
        <a:bodyPr/>
        <a:lstStyle/>
        <a:p>
          <a:r>
            <a:rPr lang="en-US" dirty="0"/>
            <a:t>Recursive pattern</a:t>
          </a:r>
        </a:p>
      </dgm:t>
    </dgm:pt>
    <dgm:pt modelId="{8E895D12-071B-409E-9725-03002C9A45A8}" type="parTrans" cxnId="{1F6424FC-6256-445D-94A8-929B079467BD}">
      <dgm:prSet/>
      <dgm:spPr/>
      <dgm:t>
        <a:bodyPr/>
        <a:lstStyle/>
        <a:p>
          <a:endParaRPr lang="en-US"/>
        </a:p>
      </dgm:t>
    </dgm:pt>
    <dgm:pt modelId="{7ED68DC9-F7E1-4D2E-8E21-2998688E1A39}" type="sibTrans" cxnId="{1F6424FC-6256-445D-94A8-929B079467BD}">
      <dgm:prSet/>
      <dgm:spPr/>
      <dgm:t>
        <a:bodyPr/>
        <a:lstStyle/>
        <a:p>
          <a:endParaRPr lang="en-US"/>
        </a:p>
      </dgm:t>
    </dgm:pt>
    <dgm:pt modelId="{A430819A-4625-43E4-AE4D-14B2426BD56F}" type="pres">
      <dgm:prSet presAssocID="{2EDEBA28-574E-40F4-806B-9CE613B1DE43}" presName="linearFlow" presStyleCnt="0">
        <dgm:presLayoutVars>
          <dgm:dir/>
          <dgm:resizeHandles val="exact"/>
        </dgm:presLayoutVars>
      </dgm:prSet>
      <dgm:spPr/>
    </dgm:pt>
    <dgm:pt modelId="{302F80A9-C07F-475C-B2F4-BBE0CA67C192}" type="pres">
      <dgm:prSet presAssocID="{FC1B0AC2-1EEC-4ED5-86FE-8C5AC6BD5C7B}" presName="node" presStyleLbl="node1" presStyleIdx="0" presStyleCnt="3">
        <dgm:presLayoutVars>
          <dgm:bulletEnabled val="1"/>
        </dgm:presLayoutVars>
      </dgm:prSet>
      <dgm:spPr/>
    </dgm:pt>
    <dgm:pt modelId="{BE6B0EA7-6343-4C9C-82C8-AF8A11943A9C}" type="pres">
      <dgm:prSet presAssocID="{65E0EB54-39B6-4578-95ED-0B981C60E2A1}" presName="spacerL" presStyleCnt="0"/>
      <dgm:spPr/>
    </dgm:pt>
    <dgm:pt modelId="{FAB858E5-8164-413A-BC08-384B435CFAF7}" type="pres">
      <dgm:prSet presAssocID="{65E0EB54-39B6-4578-95ED-0B981C60E2A1}" presName="sibTrans" presStyleLbl="sibTrans2D1" presStyleIdx="0" presStyleCnt="2"/>
      <dgm:spPr/>
    </dgm:pt>
    <dgm:pt modelId="{082D1828-2D6D-4AC6-B788-5BB33DA1D9AF}" type="pres">
      <dgm:prSet presAssocID="{65E0EB54-39B6-4578-95ED-0B981C60E2A1}" presName="spacerR" presStyleCnt="0"/>
      <dgm:spPr/>
    </dgm:pt>
    <dgm:pt modelId="{C33084F6-03EA-4879-9C56-C83BCDF3AEE6}" type="pres">
      <dgm:prSet presAssocID="{D16C7DDF-5A94-436F-A633-5EADA3F12BF9}" presName="node" presStyleLbl="node1" presStyleIdx="1" presStyleCnt="3">
        <dgm:presLayoutVars>
          <dgm:bulletEnabled val="1"/>
        </dgm:presLayoutVars>
      </dgm:prSet>
      <dgm:spPr/>
    </dgm:pt>
    <dgm:pt modelId="{B3A683F0-18EC-4B52-9791-828F26FBDDC7}" type="pres">
      <dgm:prSet presAssocID="{630DDFD8-4927-4093-B08B-F43814AC2169}" presName="spacerL" presStyleCnt="0"/>
      <dgm:spPr/>
    </dgm:pt>
    <dgm:pt modelId="{FEFD8812-5451-40E9-862B-09DDDB44C004}" type="pres">
      <dgm:prSet presAssocID="{630DDFD8-4927-4093-B08B-F43814AC2169}" presName="sibTrans" presStyleLbl="sibTrans2D1" presStyleIdx="1" presStyleCnt="2"/>
      <dgm:spPr/>
    </dgm:pt>
    <dgm:pt modelId="{61E876F5-A3B1-48D6-88DA-36935E2A1686}" type="pres">
      <dgm:prSet presAssocID="{630DDFD8-4927-4093-B08B-F43814AC2169}" presName="spacerR" presStyleCnt="0"/>
      <dgm:spPr/>
    </dgm:pt>
    <dgm:pt modelId="{7F7D1383-129A-4AE5-A267-D745A16AA9E0}" type="pres">
      <dgm:prSet presAssocID="{04001A1B-C9C1-4DF9-978F-36677B75E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5D158714-E797-43F5-B572-EF0BDDB4C757}" type="presOf" srcId="{D16C7DDF-5A94-436F-A633-5EADA3F12BF9}" destId="{C33084F6-03EA-4879-9C56-C83BCDF3AEE6}" srcOrd="0" destOrd="0" presId="urn:microsoft.com/office/officeart/2005/8/layout/equation1"/>
    <dgm:cxn modelId="{E46EB316-1E59-4EEF-B1BD-34CD23982E68}" type="presOf" srcId="{04001A1B-C9C1-4DF9-978F-36677B75EF87}" destId="{7F7D1383-129A-4AE5-A267-D745A16AA9E0}" srcOrd="0" destOrd="0" presId="urn:microsoft.com/office/officeart/2005/8/layout/equation1"/>
    <dgm:cxn modelId="{1C1D8A38-D6A8-4B38-9E1E-5B1177822946}" type="presOf" srcId="{FC1B0AC2-1EEC-4ED5-86FE-8C5AC6BD5C7B}" destId="{302F80A9-C07F-475C-B2F4-BBE0CA67C192}" srcOrd="0" destOrd="0" presId="urn:microsoft.com/office/officeart/2005/8/layout/equation1"/>
    <dgm:cxn modelId="{F6FB9342-223E-4284-BBA4-A4B40C458012}" type="presOf" srcId="{630DDFD8-4927-4093-B08B-F43814AC2169}" destId="{FEFD8812-5451-40E9-862B-09DDDB44C004}" srcOrd="0" destOrd="0" presId="urn:microsoft.com/office/officeart/2005/8/layout/equation1"/>
    <dgm:cxn modelId="{FB354D53-8720-46A8-85E7-080F97780731}" srcId="{2EDEBA28-574E-40F4-806B-9CE613B1DE43}" destId="{FC1B0AC2-1EEC-4ED5-86FE-8C5AC6BD5C7B}" srcOrd="0" destOrd="0" parTransId="{451B89E0-99B2-4A4C-A83B-09663FBF5931}" sibTransId="{65E0EB54-39B6-4578-95ED-0B981C60E2A1}"/>
    <dgm:cxn modelId="{D4B44377-0373-4EA1-9290-44FA5A3C5351}" srcId="{2EDEBA28-574E-40F4-806B-9CE613B1DE43}" destId="{D16C7DDF-5A94-436F-A633-5EADA3F12BF9}" srcOrd="1" destOrd="0" parTransId="{5B142CB0-1F9E-4F9A-AC4D-FEAB6C6B5C74}" sibTransId="{630DDFD8-4927-4093-B08B-F43814AC2169}"/>
    <dgm:cxn modelId="{869B9677-0698-48A6-9985-DDA2FB3BF1B7}" type="presOf" srcId="{2EDEBA28-574E-40F4-806B-9CE613B1DE43}" destId="{A430819A-4625-43E4-AE4D-14B2426BD56F}" srcOrd="0" destOrd="0" presId="urn:microsoft.com/office/officeart/2005/8/layout/equation1"/>
    <dgm:cxn modelId="{2960E78A-F764-47CC-868D-A1215722ABB6}" type="presOf" srcId="{65E0EB54-39B6-4578-95ED-0B981C60E2A1}" destId="{FAB858E5-8164-413A-BC08-384B435CFAF7}" srcOrd="0" destOrd="0" presId="urn:microsoft.com/office/officeart/2005/8/layout/equation1"/>
    <dgm:cxn modelId="{1F6424FC-6256-445D-94A8-929B079467BD}" srcId="{2EDEBA28-574E-40F4-806B-9CE613B1DE43}" destId="{04001A1B-C9C1-4DF9-978F-36677B75EF87}" srcOrd="2" destOrd="0" parTransId="{8E895D12-071B-409E-9725-03002C9A45A8}" sibTransId="{7ED68DC9-F7E1-4D2E-8E21-2998688E1A39}"/>
    <dgm:cxn modelId="{669CE5B2-9E80-439F-9004-1566153FB22F}" type="presParOf" srcId="{A430819A-4625-43E4-AE4D-14B2426BD56F}" destId="{302F80A9-C07F-475C-B2F4-BBE0CA67C192}" srcOrd="0" destOrd="0" presId="urn:microsoft.com/office/officeart/2005/8/layout/equation1"/>
    <dgm:cxn modelId="{BF0C9B2E-1802-427D-BE18-F9651836C30A}" type="presParOf" srcId="{A430819A-4625-43E4-AE4D-14B2426BD56F}" destId="{BE6B0EA7-6343-4C9C-82C8-AF8A11943A9C}" srcOrd="1" destOrd="0" presId="urn:microsoft.com/office/officeart/2005/8/layout/equation1"/>
    <dgm:cxn modelId="{A421D708-1F0B-4B64-B5DB-8505D3B90D26}" type="presParOf" srcId="{A430819A-4625-43E4-AE4D-14B2426BD56F}" destId="{FAB858E5-8164-413A-BC08-384B435CFAF7}" srcOrd="2" destOrd="0" presId="urn:microsoft.com/office/officeart/2005/8/layout/equation1"/>
    <dgm:cxn modelId="{326DC767-57DD-4EF3-B12F-711B30833507}" type="presParOf" srcId="{A430819A-4625-43E4-AE4D-14B2426BD56F}" destId="{082D1828-2D6D-4AC6-B788-5BB33DA1D9AF}" srcOrd="3" destOrd="0" presId="urn:microsoft.com/office/officeart/2005/8/layout/equation1"/>
    <dgm:cxn modelId="{65E5E1DA-80E8-43FA-9B76-B81E16EEC606}" type="presParOf" srcId="{A430819A-4625-43E4-AE4D-14B2426BD56F}" destId="{C33084F6-03EA-4879-9C56-C83BCDF3AEE6}" srcOrd="4" destOrd="0" presId="urn:microsoft.com/office/officeart/2005/8/layout/equation1"/>
    <dgm:cxn modelId="{DE689820-870F-44FC-9F10-D92D0A6AD372}" type="presParOf" srcId="{A430819A-4625-43E4-AE4D-14B2426BD56F}" destId="{B3A683F0-18EC-4B52-9791-828F26FBDDC7}" srcOrd="5" destOrd="0" presId="urn:microsoft.com/office/officeart/2005/8/layout/equation1"/>
    <dgm:cxn modelId="{C9582508-950E-4466-A3CF-B2DC05222321}" type="presParOf" srcId="{A430819A-4625-43E4-AE4D-14B2426BD56F}" destId="{FEFD8812-5451-40E9-862B-09DDDB44C004}" srcOrd="6" destOrd="0" presId="urn:microsoft.com/office/officeart/2005/8/layout/equation1"/>
    <dgm:cxn modelId="{9F4C467B-1E7F-4275-A794-C678D375F737}" type="presParOf" srcId="{A430819A-4625-43E4-AE4D-14B2426BD56F}" destId="{61E876F5-A3B1-48D6-88DA-36935E2A1686}" srcOrd="7" destOrd="0" presId="urn:microsoft.com/office/officeart/2005/8/layout/equation1"/>
    <dgm:cxn modelId="{B7581E6B-7E9C-475D-8D80-0B7FE9199D50}" type="presParOf" srcId="{A430819A-4625-43E4-AE4D-14B2426BD56F}" destId="{7F7D1383-129A-4AE5-A267-D745A16AA9E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80A9-C07F-475C-B2F4-BBE0CA67C192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Positional Pattern</a:t>
          </a:r>
          <a:endParaRPr lang="en-US" sz="3100" kern="1200" dirty="0"/>
        </a:p>
      </dsp:txBody>
      <dsp:txXfrm>
        <a:off x="345029" y="1346964"/>
        <a:ext cx="1657409" cy="1657409"/>
      </dsp:txXfrm>
    </dsp:sp>
    <dsp:sp modelId="{FAB858E5-8164-413A-BC08-384B435CFAF7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6225" y="2015793"/>
        <a:ext cx="999082" cy="319750"/>
      </dsp:txXfrm>
    </dsp:sp>
    <dsp:sp modelId="{C33084F6-03EA-4879-9C56-C83BCDF3AEE6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Property Pattern</a:t>
          </a:r>
          <a:endParaRPr lang="en-US" sz="3100" kern="1200" dirty="0"/>
        </a:p>
      </dsp:txBody>
      <dsp:txXfrm>
        <a:off x="4429095" y="1346964"/>
        <a:ext cx="1657409" cy="1657409"/>
      </dsp:txXfrm>
    </dsp:sp>
    <dsp:sp modelId="{FEFD8812-5451-40E9-862B-09DDDB44C004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00291" y="1775981"/>
        <a:ext cx="999082" cy="799374"/>
      </dsp:txXfrm>
    </dsp:sp>
    <dsp:sp modelId="{7F7D1383-129A-4AE5-A267-D745A16AA9E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Recursive pattern</a:t>
          </a:r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поискать какой либо алгоритм известный и показать как его </a:t>
            </a:r>
            <a:r>
              <a:rPr lang="ru-RU" dirty="0" err="1"/>
              <a:t>имплементить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cs8-ranges-and-recursive-pattern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</a:p>
          <a:p>
            <a:r>
              <a:rPr lang="en-US" dirty="0"/>
              <a:t>Ranges</a:t>
            </a:r>
            <a:endParaRPr lang="ru-RU" dirty="0"/>
          </a:p>
          <a:p>
            <a:r>
              <a:rPr lang="en-US" dirty="0"/>
              <a:t>Target-typed new</a:t>
            </a:r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D8227-25D2-4B61-AEED-6B660AA2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 еще может поменяться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17217-7DFD-4B31-9EFE-A22E4C7E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Const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endParaRPr lang="en-US" dirty="0"/>
          </a:p>
          <a:p>
            <a:r>
              <a:rPr lang="en-US" dirty="0"/>
              <a:t>Var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endParaRPr lang="en-US" dirty="0"/>
          </a:p>
          <a:p>
            <a:r>
              <a:rPr lang="en-US" dirty="0"/>
              <a:t>Discard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Recursive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29B-8002-4C4B-A15C-34062DF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B26BC0-8EAA-4D0F-B178-4CBA9672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5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04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D535-9E4A-4236-8A4B-B22E5A2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D33A9D-51F6-4AA5-9353-F45523B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1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735-030B-4D4A-8E7F-DF54128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AED5-C051-4A91-8B83-46BB91F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without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46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5536-D0A0-4023-9009-AD6C0162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1BD3A-CB1C-4B57-893F-35E96DB5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E66-3290-4FC5-AE50-6DFB5B2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3E5C767-C266-4ECB-9101-57517520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8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879-C745-4BC6-8602-0F784B9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05B1D-9A3B-4C09-BA39-F1D4BF2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sub-pattern can be simplified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44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AB09-CB00-4334-A6C5-70EDA3DA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Монада </a:t>
            </a:r>
            <a:r>
              <a:rPr lang="en-US" dirty="0"/>
              <a:t>Option/Maybe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3989-4014-4282-8DA5-B0FF3645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8B8-F055-4A9C-8D2B-54CD32B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827F-28AC-419A-92C5-5BEA16FD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63E-538D-4D0D-BB13-AB133D11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Pattern </a:t>
            </a:r>
            <a:r>
              <a:rPr lang="ru-RU" dirty="0"/>
              <a:t>не требует наличия метода</a:t>
            </a:r>
            <a:r>
              <a:rPr lang="en-US" dirty="0"/>
              <a:t> Deconstruct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F0B7DF-F846-40DB-A4E0-B07BB3F3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EBB-649B-4B3E-AE8A-40D96FCE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58E-C9CF-47DF-B656-6D139A27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570-0A8C-455E-8154-9E89E8E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</a:t>
            </a:r>
            <a:r>
              <a:rPr lang="en-US" dirty="0" err="1"/>
              <a:t>extention</a:t>
            </a:r>
            <a:r>
              <a:rPr lang="en-US" b="1" dirty="0"/>
              <a:t> </a:t>
            </a:r>
            <a:r>
              <a:rPr lang="en-US" dirty="0"/>
              <a:t>Deconstruct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908E-093C-4E10-917E-D724ECA8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D8E-4ACC-41B4-9B71-DC4279B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</a:t>
            </a:r>
            <a:r>
              <a:rPr lang="en-US" dirty="0"/>
              <a:t>Deconstruct</a:t>
            </a:r>
            <a:r>
              <a:rPr lang="ru-RU" dirty="0"/>
              <a:t> и</a:t>
            </a:r>
            <a:r>
              <a:rPr lang="en-US" dirty="0"/>
              <a:t> 1 </a:t>
            </a:r>
            <a:r>
              <a:rPr lang="ru-RU" dirty="0"/>
              <a:t>аргумент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067E-4F36-4F34-8C28-5AA9E27C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34025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B6D9E-28A2-41A4-A341-43AA110D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450" y="1825625"/>
            <a:ext cx="470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error CS0029: Cannot implicitly convert type 'int' to 'string'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FF373-63ED-405B-9920-FE9E9D5BE45C}"/>
              </a:ext>
            </a:extLst>
          </p:cNvPr>
          <p:cNvSpPr/>
          <p:nvPr/>
        </p:nvSpPr>
        <p:spPr>
          <a:xfrm>
            <a:off x="3880680" y="178435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3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34CEE-6867-4EBA-ACDB-06AFD8FD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B90A2-4327-43DE-9A89-DC25D7E9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0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1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[2, 3]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81A-6287-4974-AAB4-F78C81B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19C3-DD67-43B0-8959-FAF68AA0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  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    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99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FB4-62EA-4AE6-A7E8-FC63EDE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037-DA8C-4AA0-95E2-61102563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without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52AC-4992-41DE-B060-5504E3E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DEF6-DDD3-4C0B-A41B-03FBDC1C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33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472B-2EFF-454A-8908-E18D5363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r>
              <a:rPr lang="en-US" dirty="0"/>
              <a:t> </a:t>
            </a:r>
            <a:r>
              <a:rPr lang="ru-RU" dirty="0"/>
              <a:t>фабрики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D4F2-BBB3-445F-918E-F5725E85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FromStart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ToEnd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35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9918-1806-4A3B-9306-79CBA7D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3E55-D4AB-4193-BCE9-25D48E3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5,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6, 7, 8,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E788-E5AF-4ACD-B4A9-4946E00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ru-RU" dirty="0"/>
              <a:t>и </a:t>
            </a:r>
            <a:r>
              <a:rPr lang="en-US" dirty="0"/>
              <a:t>Index </a:t>
            </a:r>
            <a:r>
              <a:rPr lang="ru-RU" dirty="0"/>
              <a:t>можно применять 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4FD8-789B-4D3B-9826-B1403A48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Array</a:t>
            </a:r>
          </a:p>
          <a:p>
            <a:r>
              <a:rPr lang="en-US" sz="3600" dirty="0"/>
              <a:t>Span</a:t>
            </a:r>
          </a:p>
          <a:p>
            <a:r>
              <a:rPr lang="en-US" sz="3600" dirty="0"/>
              <a:t>String</a:t>
            </a:r>
          </a:p>
          <a:p>
            <a:pPr lvl="1"/>
            <a:r>
              <a:rPr lang="en-US" sz="2800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Hello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5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A7D-F88F-4FEE-B0D4-C8D4639C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это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FCED-0BDB-477B-B27D-5C32987C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"2018.09.01 Errors: #1234 Null Reference #1456 Access Violation @End"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1234 Null Reference #1456 Access Violation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out: Null Reference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out: Access Violation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9B54-DD8E-4513-8071-B1632021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</a:t>
            </a:r>
            <a:r>
              <a:rPr lang="en-US" dirty="0"/>
              <a:t> Enumerator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ECD-F8D1-4A5F-8E7F-188C59A6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1..10)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Представленная в прототипе реализация не содержит метод </a:t>
            </a:r>
            <a:r>
              <a:rPr lang="en-US" dirty="0" err="1"/>
              <a:t>GetEnumerator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0D7F-3A00-4DE1-9359-13DDAC7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</a:t>
            </a:r>
            <a:r>
              <a:rPr lang="en-US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8F37-CA0A-424E-9895-907F21AC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B59-1791-432B-8A1A-D1B96A87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5535D-CC03-452E-AE70-26B629FE3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Index/Range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667CC3-BE96-49F6-AA07-C1EA95126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596A03-253E-4EDF-9B43-C3752103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154DD-043E-433B-AF2B-407E4FA5E7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32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0E8-35CA-4B30-A365-37E2B4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Target-typed new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3ECF-6F97-4136-A348-91E0E2D6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863"/>
            <a:ext cx="10515599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Война, война никогда не меняется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216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??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3990975"/>
            <a:ext cx="10382251" cy="216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4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05C-6629-408D-A3C2-95FC099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тернарный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825-37C1-4651-B116-C378FCB63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DB5A-8717-46F1-B7F6-87C1BAEF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CS0173: </a:t>
            </a:r>
            <a:r>
              <a:rPr lang="en-US" dirty="0"/>
              <a:t>Type of conditional expression cannot be determined because there is no implicit conversion between 'new(...)' and 'new(...)'</a:t>
            </a:r>
          </a:p>
        </p:txBody>
      </p:sp>
    </p:spTree>
    <p:extLst>
      <p:ext uri="{BB962C8B-B14F-4D97-AF65-F5344CB8AC3E}">
        <p14:creationId xmlns:p14="http://schemas.microsoft.com/office/powerpoint/2010/main" val="1299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946-720D-482E-8763-94DDD2A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тернарный оператор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67844-0C4C-4BA1-88F7-0FEBAD95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76" y="1825625"/>
            <a:ext cx="6398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60B-FD33-4B05-8738-4CB7C1D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инициализатор свойств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5D1-26D8-406D-B72B-5BE9BF52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ru-RU" sz="40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fr-FR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A5CD-416B-45F2-A8F3-7EBA403D9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CS0029: </a:t>
            </a:r>
            <a:r>
              <a:rPr lang="en-US" dirty="0"/>
              <a:t>Cannot implicitly convert type '&lt;anonymous type: int X, int Y&gt;' to 'Point'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0494E-39B0-41B6-B7EE-010BB0BCA165}"/>
              </a:ext>
            </a:extLst>
          </p:cNvPr>
          <p:cNvSpPr/>
          <p:nvPr/>
        </p:nvSpPr>
        <p:spPr>
          <a:xfrm>
            <a:off x="4438650" y="1778000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EC6-1C11-4F66-A937-25F336E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3C63-2838-42B5-840C-C6CA5DCC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2BE4-9135-4E5A-8B1C-5F8679176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CS9367: </a:t>
            </a:r>
            <a:r>
              <a:rPr lang="en-US" dirty="0"/>
              <a:t>The default constructor of the value type 'Scale' may not be used with target-typed 'new'. Consider using 'default' instead.</a:t>
            </a:r>
          </a:p>
        </p:txBody>
      </p:sp>
    </p:spTree>
    <p:extLst>
      <p:ext uri="{BB962C8B-B14F-4D97-AF65-F5344CB8AC3E}">
        <p14:creationId xmlns:p14="http://schemas.microsoft.com/office/powerpoint/2010/main" val="354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036A-5042-424A-90F5-0A140C8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2298-1C9D-4B01-A71E-EE4A8AE5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4C0-41F3-4047-9616-8E4E5A6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1AF6-6523-41CA-A3F1-03AEC833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06DD0-6144-415C-B3E4-D57023B38271}"/>
              </a:ext>
            </a:extLst>
          </p:cNvPr>
          <p:cNvSpPr txBox="1">
            <a:spLocks/>
          </p:cNvSpPr>
          <p:nvPr/>
        </p:nvSpPr>
        <p:spPr>
          <a:xfrm>
            <a:off x="838198" y="2845593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D1D9E-F05E-4BED-AD42-54A57896B2C7}"/>
              </a:ext>
            </a:extLst>
          </p:cNvPr>
          <p:cNvSpPr txBox="1">
            <a:spLocks/>
          </p:cNvSpPr>
          <p:nvPr/>
        </p:nvSpPr>
        <p:spPr>
          <a:xfrm>
            <a:off x="838200" y="4505326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4A-C368-4A86-9549-3909A9A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B2FC-735D-4C24-9480-4F236FCD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www.infoq.com/articles/cs8-ranges-and-recursive-patterns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9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0AD-AB8F-4E1E-9D6F-E300EA7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FDBD-0602-48A0-8FD4-7647301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97" y="697197"/>
            <a:ext cx="7072630" cy="5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1821</Words>
  <Application>Microsoft Office PowerPoint</Application>
  <PresentationFormat>Widescreen</PresentationFormat>
  <Paragraphs>341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Proposals</vt:lpstr>
      <vt:lpstr>Language Feature Status</vt:lpstr>
      <vt:lpstr>Ресурсы</vt:lpstr>
      <vt:lpstr>План</vt:lpstr>
      <vt:lpstr>Все еще может поменяться</vt:lpstr>
      <vt:lpstr>Nullable reference type</vt:lpstr>
      <vt:lpstr>Pattern matching</vt:lpstr>
      <vt:lpstr>Recursive pattern</vt:lpstr>
      <vt:lpstr>Positional Pattern</vt:lpstr>
      <vt:lpstr>Positional Pattern</vt:lpstr>
      <vt:lpstr> Как это работает?</vt:lpstr>
      <vt:lpstr>Рекурсивное сопоставление с образцом</vt:lpstr>
      <vt:lpstr>Рекурсивное сопоставление с образцом</vt:lpstr>
      <vt:lpstr>Монада Option/Maybe</vt:lpstr>
      <vt:lpstr>Property Pattern</vt:lpstr>
      <vt:lpstr>Property Pattern не требует наличия метода Deconstruct</vt:lpstr>
      <vt:lpstr>Recursive pattern</vt:lpstr>
      <vt:lpstr>Парочка деталей: extention Deconstruct</vt:lpstr>
      <vt:lpstr>Парочка деталей: Deconstruct и 1 аргумент</vt:lpstr>
      <vt:lpstr>А как же быдлокод?</vt:lpstr>
      <vt:lpstr>Ranges</vt:lpstr>
      <vt:lpstr>System.Index</vt:lpstr>
      <vt:lpstr>Index</vt:lpstr>
      <vt:lpstr>System.Range</vt:lpstr>
      <vt:lpstr>System.Range фабрики</vt:lpstr>
      <vt:lpstr>Features</vt:lpstr>
      <vt:lpstr>Range и Index можно применять к</vt:lpstr>
      <vt:lpstr>Как же это использовать</vt:lpstr>
      <vt:lpstr>Парочка деталей: Enumerator</vt:lpstr>
      <vt:lpstr>Парочка деталей: step</vt:lpstr>
      <vt:lpstr>А как же быдлокод?</vt:lpstr>
      <vt:lpstr>Target-typed new</vt:lpstr>
      <vt:lpstr>Target-typed new</vt:lpstr>
      <vt:lpstr>Война, война никогда не меняется</vt:lpstr>
      <vt:lpstr>Когда var не доступен</vt:lpstr>
      <vt:lpstr>Когда var не доступен</vt:lpstr>
      <vt:lpstr>Парочка деталей: тернарный оператор</vt:lpstr>
      <vt:lpstr>Парочка деталей: тернарный оператор</vt:lpstr>
      <vt:lpstr>Парочка деталей: инициализатор свойств</vt:lpstr>
      <vt:lpstr>Парочка деталей: структуры</vt:lpstr>
      <vt:lpstr>Парочка деталей: структуры</vt:lpstr>
      <vt:lpstr>А как же быдлокод?</vt:lpstr>
      <vt:lpstr>Default Interface Methods</vt:lpstr>
      <vt:lpstr>PowerPoint Presentation</vt:lpstr>
      <vt:lpstr>Материалы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125</cp:revision>
  <dcterms:created xsi:type="dcterms:W3CDTF">2018-09-08T09:31:45Z</dcterms:created>
  <dcterms:modified xsi:type="dcterms:W3CDTF">2018-09-09T10:15:20Z</dcterms:modified>
</cp:coreProperties>
</file>