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C680C-E35E-4919-AEF4-74AEC3DCA645}">
          <p14:sldIdLst>
            <p14:sldId id="256"/>
          </p14:sldIdLst>
        </p14:section>
        <p14:section name="Вступление" id="{F9919F84-BAC0-41E7-A992-8C48A0C10C5E}">
          <p14:sldIdLst>
            <p14:sldId id="258"/>
            <p14:sldId id="257"/>
            <p14:sldId id="259"/>
            <p14:sldId id="260"/>
            <p14:sldId id="261"/>
          </p14:sldIdLst>
        </p14:section>
        <p14:section name="Завязка" id="{1DCA56AD-2CD9-475D-B2B6-12B28C6F5D6D}">
          <p14:sldIdLst>
            <p14:sldId id="262"/>
            <p14:sldId id="263"/>
            <p14:sldId id="264"/>
          </p14:sldIdLst>
        </p14:section>
        <p14:section name="Основная часть" id="{4B9EF87B-C046-4A6F-B685-F634B039D407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Заключение" id="{D25476BE-D682-49C1-A25B-A1D857BD1F13}">
          <p14:sldIdLst>
            <p14:sldId id="272"/>
          </p14:sldIdLst>
        </p14:section>
        <p14:section name="Бонус" id="{ABA0C78E-69FC-4D16-85C2-C490284DA1A6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0" autoAdjust="0"/>
  </p:normalViewPr>
  <p:slideViewPr>
    <p:cSldViewPr snapToGrid="0">
      <p:cViewPr varScale="1">
        <p:scale>
          <a:sx n="101" d="100"/>
          <a:sy n="101" d="100"/>
        </p:scale>
        <p:origin x="24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F2AC-EC14-44E2-8DA3-AAEC59681939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FAF-C6E3-452F-BCDF-22FDC743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переписывания текущего компилятора, </a:t>
            </a:r>
            <a:r>
              <a:rPr lang="en-US" dirty="0"/>
              <a:t>Microsoft </a:t>
            </a:r>
            <a:r>
              <a:rPr lang="ru-RU" dirty="0"/>
              <a:t>стали пилить </a:t>
            </a:r>
            <a:r>
              <a:rPr lang="ru-RU" dirty="0" err="1"/>
              <a:t>фитчи</a:t>
            </a:r>
            <a:r>
              <a:rPr lang="ru-RU" dirty="0"/>
              <a:t> очень быстро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одни говорят, что  так давно ждали, другие что </a:t>
            </a:r>
            <a:r>
              <a:rPr lang="ru-RU" dirty="0" err="1"/>
              <a:t>нахрен</a:t>
            </a:r>
            <a:r>
              <a:rPr lang="ru-RU" dirty="0"/>
              <a:t> надо</a:t>
            </a:r>
          </a:p>
          <a:p>
            <a:r>
              <a:rPr lang="ru-RU" dirty="0"/>
              <a:t>И те и другие правы, перечислить то что не взлетело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заглянуть немного в будущее, по средствам </a:t>
            </a:r>
            <a:r>
              <a:rPr lang="ru-RU" dirty="0" err="1"/>
              <a:t>гитхаба</a:t>
            </a:r>
            <a:r>
              <a:rPr lang="ru-RU" dirty="0"/>
              <a:t>, и не просто подсмотреть, что мы СМОЖЕМ делать в ближайшее время, но и понять, ЗАЧЕМ это всем пригодится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8CF-1124-4592-A09C-8B1907DE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7BD9-57AA-4418-8738-D4B9920B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327E-7B8A-41F6-8197-26AE2D8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CA3-E5E0-422A-B381-9BD411A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A1-F81A-4250-BB1E-53E1789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03D-8509-450B-9670-F4760FA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9B36E-6603-4E3C-B3BF-4847CA3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ED95-FC3D-4097-9479-377220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1A41-3478-40B4-AE70-FF2741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8B00-44AC-4649-9DA7-6C4F422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57E8-164D-422D-8E58-6723B4CA5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A251-F5BE-40A5-AB66-09D5F0FF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E6B4-BA13-4AC9-ADEE-69D1E64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8AD-4424-4A28-A4F6-767746E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241-35F1-4443-A24A-8484A6D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626-6847-410C-89D8-0B87D3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74B-17CF-47EC-9D78-2C12136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624-F9D6-42F5-BBB2-FE86338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3FF-5FE4-45BE-AF96-1FD6FD2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2106-EE8B-481B-9C25-9016094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756-A541-465A-BA9F-5D6DB7D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631-36BE-4C56-A1CC-47730FCD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21E3-2FD5-4C4C-84DA-634DA9A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351-9041-41E9-826F-3AA0EDCB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177-46F7-4E10-BC15-1148FF9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5C-99AA-4B6E-9CF6-B9C7B77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1A0-291E-40A6-AB3D-FD2C8F3F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F8AC-5833-4481-9129-F2B4E9BA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3ADB-F1E4-4288-8B65-C4180830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CDFC-A10E-4FC5-97F8-721F600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2A8-6C82-4816-98AC-51BF830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0FD-900D-480A-9A3A-63AD9095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895-9340-43B6-8488-67D1854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186-01BF-40AD-BB06-9E6E4812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0BF91-9300-45BB-A26C-9C90055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FF350-C51D-4DFC-A479-252FC7DE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03C3-76CC-4090-A32C-A03BD8C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40AB-3127-43DC-987A-7EB199A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BF47-255F-45CA-BF5A-241B36C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793-84AC-43E8-834B-63A780F7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BD80-6515-4FBE-9D02-F17C88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49A4-BDE2-4980-95CB-25485F5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FFA8-ADFC-4802-95EB-7EAC907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341D-0248-4461-A267-F2C80D0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106D-56D5-4A2E-B770-746D08C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49C0-2EBF-4566-8C09-540D3E9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44E-4D0C-46F4-A897-ED924DA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A09-EC7F-4478-8EEA-8C240FC2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FD0D-FB82-4498-98C0-1D6B612F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6519-DA21-469A-9719-624F673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066B-B10C-43F8-9570-98D6709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BD49-A2DC-45DD-8555-DCECA68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5B-AAAC-4B2C-83CC-E7D98C1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8EB-25F7-4064-9ED7-704B9076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AF1-51A5-44F6-BDF3-CD98284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6DF-1494-42CE-AA18-EB07E9F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88AD-18D7-4115-8179-87277FCE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B7CE-FBEA-49C2-B172-3EA8B6D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46F4-5C39-4854-A54A-D399740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1E-9677-4087-BB98-B86800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C0A-41A7-4F95-9462-98FD7184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3D11-CDB2-42B6-AE08-D945F4342B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B0E-F1CF-40E7-906F-D49D295F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6D3D-E59E-47A5-96AA-4C9046E7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7A9-456B-45D5-B34D-416D9931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FB0D-106A-40F9-95FE-3BE15BBC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BAB-7D53-4525-8D1C-05206FD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988D-AE2E-4268-AD0D-F3D60A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FD0-33FD-4865-ACB9-495C2DE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A06-52EC-4863-874D-6C3E563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39-4C9E-4941-8415-4442E63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AEE3-08F0-4559-BFAE-10654A0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F201-0ECE-47B2-A520-58DE6801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FFEE-5BCC-4892-ADD1-21DFEC1F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CB9-2E7F-4904-9742-C195C2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97F-45D7-4713-9521-5519992B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15E3-EE54-4958-BCC9-346AAB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0E9-5ADE-45F9-84A7-7107613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BB-F8C0-4623-B02C-8F757E6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5BC9-B7F6-4F4D-9DC4-DF554DC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045-AECC-43D4-B784-280622FD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вызывает вопросов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6AA-5621-4C1E-9B08-268FA1A3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F3D-8F0D-4C6F-994C-D0432D01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крутое отвлеченное 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F83C-E810-4945-8C04-D998BE3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Притча про консерватора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402-7BF9-4789-A5B8-85A8DB8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уже скоро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C36B-3B29-49EF-97C7-3F46FD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018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A3D-550C-4DEA-BBC0-3AE66D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возможностей </a:t>
            </a:r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999-C21A-426A-8CE9-D0076B0D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97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D34-9004-4833-BC4D-66F81E6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возможность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62235-3D47-4E2E-8C5B-05AF96C90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какртинка</a:t>
            </a:r>
            <a:r>
              <a:rPr lang="ru-RU" dirty="0"/>
              <a:t> со слюнками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8A44-26EA-4CB0-B23F-BBEF794E5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картинка с </a:t>
            </a:r>
            <a:r>
              <a:rPr lang="ru-RU" dirty="0" err="1"/>
              <a:t>хейтом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BAFC3B-80D7-4CF5-9F95-C78A36C8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</a:t>
            </a:r>
            <a:r>
              <a:rPr lang="ru-RU" dirty="0"/>
              <a:t>крутую картинку с дорогой в будущее где на конце </a:t>
            </a:r>
            <a:r>
              <a:rPr lang="en-US" dirty="0"/>
              <a:t>c#8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F5E942-E0F6-4D89-872E-1C7A16EB0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Nullable reference type</a:t>
            </a:r>
          </a:p>
          <a:p>
            <a:r>
              <a:rPr lang="en-US" dirty="0"/>
              <a:t>Recursive patterns</a:t>
            </a:r>
          </a:p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Target-typed new</a:t>
            </a:r>
          </a:p>
          <a:p>
            <a:r>
              <a:rPr lang="en-US" dirty="0"/>
              <a:t>Pattern-based using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</p:txBody>
      </p:sp>
    </p:spTree>
    <p:extLst>
      <p:ext uri="{BB962C8B-B14F-4D97-AF65-F5344CB8AC3E}">
        <p14:creationId xmlns:p14="http://schemas.microsoft.com/office/powerpoint/2010/main" val="12952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CB0-4C10-4FB6-92DB-92A1754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5AA0-317B-4865-BFB8-5260F75D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/wiki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7E-929D-4847-AFE9-D0D6EA56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TODO: </a:t>
            </a:r>
            <a:r>
              <a:rPr lang="ru-RU"/>
              <a:t>добавть сскрины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D73C-E4B0-4220-BEB7-9BE152F8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sharplab.io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C35C8-88E5-4BD6-AB12-A5D87257A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добавть</a:t>
            </a:r>
            <a:r>
              <a:rPr lang="ru-RU" dirty="0"/>
              <a:t> </a:t>
            </a:r>
            <a:r>
              <a:rPr lang="ru-RU" dirty="0" err="1"/>
              <a:t>сскрины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 reference type</a:t>
            </a:r>
            <a:endParaRPr lang="ru-RU" dirty="0"/>
          </a:p>
          <a:p>
            <a:r>
              <a:rPr lang="en-US" dirty="0"/>
              <a:t>Recursive patterns</a:t>
            </a:r>
            <a:endParaRPr lang="ru-RU" dirty="0"/>
          </a:p>
          <a:p>
            <a:r>
              <a:rPr lang="en-US" dirty="0"/>
              <a:t>Target-typed new</a:t>
            </a:r>
            <a:endParaRPr lang="ru-RU" dirty="0"/>
          </a:p>
          <a:p>
            <a:r>
              <a:rPr lang="en-US" dirty="0"/>
              <a:t>Pattern-based using</a:t>
            </a:r>
            <a:endParaRPr lang="ru-RU" dirty="0"/>
          </a:p>
          <a:p>
            <a:r>
              <a:rPr lang="en-US" dirty="0"/>
              <a:t>Ranges</a:t>
            </a:r>
          </a:p>
          <a:p>
            <a:r>
              <a:rPr lang="en-US" dirty="0"/>
              <a:t>Default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37938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336</Words>
  <Application>Microsoft Office PowerPoint</Application>
  <PresentationFormat>Widescreen</PresentationFormat>
  <Paragraphs>65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C#8 Зачем?</vt:lpstr>
      <vt:lpstr>TODO: крутое отвлеченное вступление</vt:lpstr>
      <vt:lpstr>C#8 уже скоро</vt:lpstr>
      <vt:lpstr>График возможностей C#</vt:lpstr>
      <vt:lpstr>Реакция на возможность</vt:lpstr>
      <vt:lpstr>TODO: крутую картинку с дорогой в будущее где на конце c#8</vt:lpstr>
      <vt:lpstr>Language Feature Status</vt:lpstr>
      <vt:lpstr>Ресурсы</vt:lpstr>
      <vt:lpstr>План</vt:lpstr>
      <vt:lpstr>Nullable reference type</vt:lpstr>
      <vt:lpstr>Recursive patterns</vt:lpstr>
      <vt:lpstr>Target-typed new</vt:lpstr>
      <vt:lpstr>Pattern-based using</vt:lpstr>
      <vt:lpstr>Ranges</vt:lpstr>
      <vt:lpstr>Default Interface Methods</vt:lpstr>
      <vt:lpstr>PowerPoint Presentation</vt:lpstr>
      <vt:lpstr>Не вызывает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C#8 Зачем?</dc:title>
  <dc:creator>Aleksandr Kugushev</dc:creator>
  <cp:lastModifiedBy>Aleksandr Kugushev</cp:lastModifiedBy>
  <cp:revision>10</cp:revision>
  <dcterms:created xsi:type="dcterms:W3CDTF">2018-09-05T19:10:10Z</dcterms:created>
  <dcterms:modified xsi:type="dcterms:W3CDTF">2018-09-05T19:49:52Z</dcterms:modified>
</cp:coreProperties>
</file>