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4" r:id="rId3"/>
    <p:sldId id="273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62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273"/>
          </p14:sldIdLst>
        </p14:section>
        <p14:section name="Simple" id="{BCA2167D-2AA6-429A-B948-878624EB0427}">
          <p14:sldIdLst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83"/>
            <p14:sldId id="284"/>
            <p14:sldId id="285"/>
            <p14:sldId id="286"/>
          </p14:sldIdLst>
        </p14:section>
        <p14:section name="Compose" id="{BA5D0B81-B40C-4845-B38A-475FEE1ECE5F}">
          <p14:sldIdLst/>
        </p14:section>
        <p14:section name="How to use" id="{79E8C815-0FF2-4BAC-A93B-39A3C9C1CC45}">
          <p14:sldIdLst/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в хардкорной версии запилить больше подробностей – порт меняется после перезагрузки + инкрементится если контейнер уже занят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23A0-7CD9-4232-B5A7-53852DB0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что такое докер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 локально и на </a:t>
            </a:r>
            <a:r>
              <a:rPr lang="en-US" dirty="0">
                <a:solidFill>
                  <a:srgbClr val="FF0000"/>
                </a:solidFill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7"/>
            <a:ext cx="5181598" cy="4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3D6A-6237-4CAC-A257-A09E63E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</a:t>
            </a:r>
            <a:r>
              <a:rPr lang="en-US" dirty="0"/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6286</Words>
  <Application>Microsoft Office PowerPoint</Application>
  <PresentationFormat>Widescreen</PresentationFormat>
  <Paragraphs>755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Office Theme</vt:lpstr>
      <vt:lpstr>Visual Studio + Docker = PainLove</vt:lpstr>
      <vt:lpstr>PowerPoint Presentation</vt:lpstr>
      <vt:lpstr>PowerPoint Presentation</vt:lpstr>
      <vt:lpstr>PowerPoint Presentation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82</cp:revision>
  <dcterms:created xsi:type="dcterms:W3CDTF">2019-02-25T12:43:30Z</dcterms:created>
  <dcterms:modified xsi:type="dcterms:W3CDTF">2019-02-26T14:26:58Z</dcterms:modified>
</cp:coreProperties>
</file>