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73" r:id="rId15"/>
    <p:sldId id="269" r:id="rId16"/>
    <p:sldId id="275" r:id="rId17"/>
    <p:sldId id="271" r:id="rId18"/>
    <p:sldId id="272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8A0854-4E4B-4C8B-812B-439AD62EB946}">
          <p14:sldIdLst>
            <p14:sldId id="256"/>
          </p14:sldIdLst>
        </p14:section>
        <p14:section name="Введение" id="{A1ECAFEE-2996-42E5-95C0-FA9D999B7985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6"/>
            <p14:sldId id="267"/>
            <p14:sldId id="268"/>
          </p14:sldIdLst>
        </p14:section>
        <p14:section name="Как организовать свое хобби" id="{5A5F877F-8973-49DD-B089-DE6FF1E5BB43}">
          <p14:sldIdLst>
            <p14:sldId id="270"/>
            <p14:sldId id="273"/>
            <p14:sldId id="269"/>
            <p14:sldId id="275"/>
            <p14:sldId id="271"/>
            <p14:sldId id="272"/>
            <p14:sldId id="274"/>
            <p14:sldId id="276"/>
            <p14:sldId id="277"/>
          </p14:sldIdLst>
        </p14:section>
        <p14:section name="10 min challenge" id="{0B26F2E1-CA21-4A39-B035-AE08637FCAC8}">
          <p14:sldIdLst/>
        </p14:section>
        <p14:section name="Unity глазами BE разработчика" id="{5A998663-BD0D-4DDA-88DD-75AC67510AE8}">
          <p14:sldIdLst/>
        </p14:section>
        <p14:section name="Заключение" id="{85A4ED09-B7FC-49F9-844B-99AF7C611BA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0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CE59F-CEFB-4400-BB2C-C07F77BD6D4D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E81DB-CD53-4B87-928A-DCF354D5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85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E81DB-CD53-4B87-928A-DCF354D5A1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6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AD54-DC9E-4723-975B-543E0CE44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786BC-C2AB-4D1E-BF0A-33150DF15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E0BAD-700A-4DF9-8D2A-E8D67A92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338D6-BCE2-46F0-B07A-FF019493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F1D20-9DAB-446E-B068-17E7E11C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ACE6-BBE5-4B28-A085-9352D62F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66842-4020-4105-AECF-454C21F9E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1D832-BA7D-45E5-9D55-46C5DDCA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B1250-3D97-431B-9ECA-459AA3B5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88770-C642-4D11-95B4-130459B6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5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466433-B6F3-4615-8247-2593741FA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A2BC8-7FAD-4C09-BF9B-D1B2BF3BF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82CE4-9087-4278-BE43-2BA4E816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567E1-2C06-4E6D-8C23-5473FC7F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B60F1-05E5-4045-B68A-F332B87A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6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242A-2606-424A-B6AA-8602DB6E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37C20-EC96-4602-B0EB-E376211F2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59F7-F36E-4B44-BBC4-4A7795D5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E468F-C917-432B-A702-5EFB3FA6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A9469-C761-4A85-A38E-C7DAF90F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5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1A8F-788C-4057-BABB-BA40C6EE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8AFD6-8762-4381-BB0C-13B3F1EC7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260B0-EF1B-476D-A2A6-BDBA8342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56AD9-F7B4-4279-8417-97D069B7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8B58F-1A18-424D-9FC3-67F3578C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9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D968-3C8C-4FFC-A615-36B96C7D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27DFC-B8ED-4B89-B6DB-6C57A395D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3C145-92BE-463B-865A-A14FE125B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C9C8F-FE30-4B3C-ACDE-DA0DBD73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19F7C-9618-441E-9037-7A395BD2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13B2F-54B8-45BB-A2CC-B3992359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9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682C-6E74-499A-9C8F-8A1A51DD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9C3A7-B313-4562-8557-54D62A489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1C3F9-3D45-49AF-9996-590BA35E9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8186E-C5C1-4D62-BBBE-6A4E7B45D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5AB71-0DFB-4F1D-B2A1-9D66DD86C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D1DAF-8AA4-4210-A329-9DFEA8CF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952C41-2F10-4381-85BB-E2EFBE5C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66FE2-67A8-4D64-9503-B78971EB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9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9755-9B4F-4E8D-B3B5-61320929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231362-668B-4374-A32D-96BDA982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C2855-71EE-4A14-85A5-6F7F1997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C49E1-9296-4C5A-919B-0F1A53EB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2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C4083-FFAD-4D84-A369-40C12117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B79C1-7C30-467C-BE32-C223D1D5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37BC5-D029-4FD9-A54E-AA81F285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3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C00E-49F8-42E9-88B6-2939A431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836C5-7201-4908-A83F-E5157244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D3969-465B-4CF1-8805-E89782094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5F303-03A8-4543-850B-40A21081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3E1C4-9FEE-4FFD-AEAB-DE7A465D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6DCA0-82DF-49FB-85D3-EE780818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1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C791-E502-40A8-A4EB-D8CCFEB6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59AE0D-FCA5-480D-B3DD-4E4667718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31F50-1C0B-4887-B120-09CC0EDFF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79A01-7282-4774-84CA-8C3675564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89B3E-C56B-4DEC-B79E-5E92CC53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B3E11-8315-4C79-9B63-82D38137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DF1EC-6AA1-4784-A3EE-545FB739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50ECD-AF48-4346-BC41-89F403DC5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BBD67-A935-4D1A-8484-E06734C07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19616-B823-490D-AAEB-978D4FB257C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F7180-7456-46C9-997D-3DE6F1740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D64B5-6AB1-492E-83FE-16CBFE7A0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6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3735-9A9F-466C-9FCB-0AF949638F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GameDev</a:t>
            </a:r>
            <a:r>
              <a:rPr lang="ru-RU" dirty="0"/>
              <a:t> как хобби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AE2DF-8024-4EE5-B550-FE15F1165C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5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5D4E4F6-41F2-4C77-BE69-8D102504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Первые 10 игр говно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2A9E32-C0D7-45AD-8C3E-FCA9BD68C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TBD: </a:t>
            </a:r>
            <a:r>
              <a:rPr lang="ru-RU" dirty="0"/>
              <a:t>найти полную цитату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93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A316-80F5-4D50-BDF6-A5248FA5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Пилить «игру мечты» в свободное время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63F74-6F1C-4A26-AB94-151244E80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Ожидание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406A0-1C87-4C78-AD55-2A5A4B97EF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Много завитушек к цели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7AFDC-E3C5-4739-A1F0-418C90AE3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Реальность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8FA50-462C-464A-B650-5ED3BDE359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Много завитушек без цели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02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DEEF6AB-874A-4AE2-ABC8-AE00C9CD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4333" cy="1325563"/>
          </a:xfrm>
        </p:spPr>
        <p:txBody>
          <a:bodyPr/>
          <a:lstStyle/>
          <a:p>
            <a:r>
              <a:rPr lang="ru-RU" dirty="0"/>
              <a:t>Вероятно, мы так и не сделаем «игру мечты»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973CC3F-9287-4F11-85E9-121A8CD34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Картинку про мужика катящего скалу в Аиде</a:t>
            </a:r>
          </a:p>
          <a:p>
            <a:r>
              <a:rPr lang="ru-RU" dirty="0"/>
              <a:t>Картинка с завитушками и надбись БОЛЬ?</a:t>
            </a:r>
          </a:p>
          <a:p>
            <a:r>
              <a:rPr lang="ru-RU" dirty="0"/>
              <a:t>Анимация заменяем на </a:t>
            </a:r>
            <a:r>
              <a:rPr lang="en-US" dirty="0"/>
              <a:t>FUN</a:t>
            </a:r>
          </a:p>
        </p:txBody>
      </p:sp>
    </p:spTree>
    <p:extLst>
      <p:ext uri="{BB962C8B-B14F-4D97-AF65-F5344CB8AC3E}">
        <p14:creationId xmlns:p14="http://schemas.microsoft.com/office/powerpoint/2010/main" val="95578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1613-2DD0-4248-B7E0-19B1BCCA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Хобби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D221B-D9F8-42BC-BFD8-704E5569C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TBD: </a:t>
            </a:r>
            <a:r>
              <a:rPr lang="ru-RU" dirty="0"/>
              <a:t>опредеоение</a:t>
            </a:r>
          </a:p>
          <a:p>
            <a:r>
              <a:rPr lang="ru-RU" dirty="0"/>
              <a:t>Сдлеать фокус на то, что катки в доту и прохождение очереного мыльного кинца на плойке – не хобби, а потребление</a:t>
            </a:r>
          </a:p>
          <a:p>
            <a:r>
              <a:rPr lang="ru-RU" dirty="0"/>
              <a:t>Человек – существо креативное, желание создавать это часть нашей природы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30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897E-838E-478E-AB80-5AC7331A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именно геймдев как хобби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58E06-CAFA-40C4-BAD2-7BDDC71F2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Многие утилитарные вещи уже давно готовы</a:t>
            </a:r>
          </a:p>
          <a:p>
            <a:r>
              <a:rPr lang="ru-RU" dirty="0"/>
              <a:t>«Полезности» требуют серьездной разработки</a:t>
            </a:r>
          </a:p>
          <a:p>
            <a:r>
              <a:rPr lang="ru-RU" dirty="0"/>
              <a:t>Игры тоже, но прототипы нет</a:t>
            </a:r>
          </a:p>
          <a:p>
            <a:r>
              <a:rPr lang="ru-RU" dirty="0"/>
              <a:t>У вас наверняка есть масса идей нового игрового процесса или улучшения</a:t>
            </a:r>
          </a:p>
          <a:p>
            <a:r>
              <a:rPr lang="ru-RU" b="1" dirty="0"/>
              <a:t>Мы разрабатываем не игры, но прототипы игр</a:t>
            </a:r>
            <a:r>
              <a:rPr lang="en-US" b="1" dirty="0"/>
              <a:t> - </a:t>
            </a:r>
            <a:r>
              <a:rPr lang="en-US" b="1" dirty="0" err="1"/>
              <a:t>hobbygames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4024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053F-7018-4868-B46E-E967DA91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это может быть круто?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C022B-723A-446B-8261-8D4E4B86C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Мы же получаем удовольствие от процесса программирования?</a:t>
            </a:r>
          </a:p>
          <a:p>
            <a:r>
              <a:rPr lang="ru-RU" dirty="0"/>
              <a:t>Мы делаем что-то конечное</a:t>
            </a:r>
          </a:p>
          <a:p>
            <a:r>
              <a:rPr lang="ru-RU" dirty="0"/>
              <a:t>Свобода – всегда можно прерваться</a:t>
            </a:r>
            <a:endParaRPr lang="en-US" dirty="0"/>
          </a:p>
          <a:p>
            <a:r>
              <a:rPr lang="ru-RU" dirty="0"/>
              <a:t>Есть тема для обсуждения с единомышленниками</a:t>
            </a:r>
          </a:p>
          <a:p>
            <a:r>
              <a:rPr lang="ru-RU" dirty="0"/>
              <a:t>Делаешь именно то что хочешь, не ферму, а то что хочешь</a:t>
            </a:r>
          </a:p>
          <a:p>
            <a:r>
              <a:rPr lang="ru-RU" dirty="0"/>
              <a:t>Игра тоже задалбывает… и ты из нее можешь убежать в работу и обратно</a:t>
            </a:r>
          </a:p>
          <a:p>
            <a:r>
              <a:rPr lang="en-US" dirty="0"/>
              <a:t>TBD: </a:t>
            </a:r>
            <a:r>
              <a:rPr lang="ru-RU" dirty="0"/>
              <a:t>добавь больше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21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1AA2-965B-4F0C-937A-64C498B9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когда мне это надоест?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8397-73E7-4910-91DC-DE7D9FE6A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надоедает хобби, работа получает второе дыхание</a:t>
            </a:r>
          </a:p>
          <a:p>
            <a:r>
              <a:rPr lang="ru-RU" dirty="0"/>
              <a:t>Правило 15 минут</a:t>
            </a:r>
          </a:p>
          <a:p>
            <a:r>
              <a:rPr lang="ru-RU" dirty="0"/>
              <a:t>Не бойтесь прерваться/остановиться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22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073F-2C96-4EF8-BCBD-3BD3249B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Учимся прерываться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27410-7AC0-4DCA-8136-93B027E2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детствая нам внушают доводить все до конца</a:t>
            </a:r>
          </a:p>
          <a:p>
            <a:r>
              <a:rPr lang="ru-RU" dirty="0"/>
              <a:t>Но если ты можешь прерваться ты свободен</a:t>
            </a:r>
          </a:p>
          <a:p>
            <a:r>
              <a:rPr lang="ru-RU" dirty="0"/>
              <a:t>Свободен выбирать любую идею, а не ту, которую возможно закончить</a:t>
            </a:r>
          </a:p>
          <a:p>
            <a:r>
              <a:rPr lang="ru-RU" dirty="0"/>
              <a:t>Прерываться стоит тогда, когда захочишь</a:t>
            </a:r>
          </a:p>
          <a:p>
            <a:r>
              <a:rPr lang="ru-RU" dirty="0"/>
              <a:t>Но заброшенная игра – не выброшенные ресурсы</a:t>
            </a:r>
          </a:p>
          <a:p>
            <a:r>
              <a:rPr lang="ru-RU" dirty="0"/>
              <a:t>Это опыт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46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F104-BD2D-4BB0-97B8-50507C97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Прекращенные </a:t>
            </a:r>
            <a:r>
              <a:rPr lang="en-US" dirty="0"/>
              <a:t>&lt;&gt; </a:t>
            </a:r>
            <a:r>
              <a:rPr lang="ru-RU" dirty="0"/>
              <a:t>бесполезный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74363-175B-491B-9371-12E330E7A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Опыт в программировании</a:t>
            </a:r>
          </a:p>
          <a:p>
            <a:r>
              <a:rPr lang="ru-RU" dirty="0"/>
              <a:t>Понимание игровой фишки</a:t>
            </a:r>
          </a:p>
          <a:p>
            <a:r>
              <a:rPr lang="ru-RU" dirty="0"/>
              <a:t>Паттерн/готовое решение</a:t>
            </a:r>
          </a:p>
          <a:p>
            <a:r>
              <a:rPr lang="ru-RU" dirty="0"/>
              <a:t>Опыт работы с каким либо подходом </a:t>
            </a:r>
            <a:r>
              <a:rPr lang="en-US" dirty="0"/>
              <a:t>(</a:t>
            </a:r>
            <a:r>
              <a:rPr lang="en-US" dirty="0" err="1"/>
              <a:t>rx</a:t>
            </a:r>
            <a:r>
              <a:rPr lang="en-US" dirty="0"/>
              <a:t>, actors, </a:t>
            </a:r>
            <a:r>
              <a:rPr lang="en-US" dirty="0" err="1"/>
              <a:t>fp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Подарок друзьям (</a:t>
            </a:r>
            <a:r>
              <a:rPr lang="en-US" dirty="0"/>
              <a:t>AR)</a:t>
            </a:r>
            <a:endParaRPr lang="ru-RU" dirty="0"/>
          </a:p>
          <a:p>
            <a:r>
              <a:rPr lang="ru-RU" dirty="0"/>
              <a:t>Учимся декомпозиции задачи</a:t>
            </a:r>
          </a:p>
          <a:p>
            <a:r>
              <a:rPr lang="ru-RU" dirty="0"/>
              <a:t>Математика(!)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31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2607-A798-406F-808C-ACB23633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выбрать что создавать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360DE-DDE1-4641-B385-9258C0E71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Свою идею, какой бы глобальной она ни была</a:t>
            </a:r>
          </a:p>
          <a:p>
            <a:r>
              <a:rPr lang="ru-RU" dirty="0"/>
              <a:t>«Классическую» игру с «улучшением» (</a:t>
            </a:r>
            <a:r>
              <a:rPr lang="en-US" dirty="0" err="1"/>
              <a:t>pac</a:t>
            </a:r>
            <a:r>
              <a:rPr lang="en-US" dirty="0"/>
              <a:t> man </a:t>
            </a:r>
            <a:r>
              <a:rPr lang="ru-RU" dirty="0"/>
              <a:t>с прокачкой)</a:t>
            </a:r>
          </a:p>
          <a:p>
            <a:r>
              <a:rPr lang="ru-RU" dirty="0"/>
              <a:t>Не пытайтесь думать «на перспективу»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3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3E3C-71E8-4706-B050-03A5E87F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B7167-6495-4B94-8E87-CDA458385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TBD: </a:t>
            </a:r>
            <a:r>
              <a:rPr lang="ru-RU" dirty="0"/>
              <a:t>о себе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02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0DDD-5C81-49AF-B50D-832030EA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00713-170B-46DF-8193-3CD4EB60C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Целестремленность = выгорание</a:t>
            </a:r>
          </a:p>
          <a:p>
            <a:r>
              <a:rPr lang="ru-RU" dirty="0"/>
              <a:t>Рассказывать о своей игре всем вокруг = коммитишся на то что сделаешь</a:t>
            </a:r>
          </a:p>
          <a:p>
            <a:r>
              <a:rPr lang="ru-RU" dirty="0"/>
              <a:t>Попытки сделать "продающуюся игру"</a:t>
            </a:r>
          </a:p>
          <a:p>
            <a:r>
              <a:rPr lang="ru-RU" dirty="0"/>
              <a:t>Собирать команду</a:t>
            </a:r>
          </a:p>
          <a:p>
            <a:pPr lvl="1"/>
            <a:r>
              <a:rPr lang="ru-RU" dirty="0"/>
              <a:t>Показать ассеты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11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3BEF-CBC5-41C5-A3C0-45CFE2F0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нужно для</a:t>
            </a:r>
            <a:r>
              <a:rPr lang="en-US" dirty="0"/>
              <a:t> </a:t>
            </a:r>
            <a:r>
              <a:rPr lang="en-US" dirty="0" err="1"/>
              <a:t>hobbygame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99C64-48E7-470C-A43F-5BA87DE95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Графика: </a:t>
            </a:r>
            <a:r>
              <a:rPr lang="en-US" dirty="0"/>
              <a:t>TBD </a:t>
            </a:r>
            <a:r>
              <a:rPr lang="ru-RU" dirty="0"/>
              <a:t>ссылки на </a:t>
            </a:r>
            <a:r>
              <a:rPr lang="en-US" dirty="0"/>
              <a:t>assets</a:t>
            </a:r>
          </a:p>
          <a:p>
            <a:r>
              <a:rPr lang="ru-RU" dirty="0"/>
              <a:t>Звук: </a:t>
            </a:r>
            <a:r>
              <a:rPr lang="en-US" dirty="0"/>
              <a:t>TBD </a:t>
            </a:r>
            <a:r>
              <a:rPr lang="ru-RU" dirty="0"/>
              <a:t>ссылки на то, откуда взял музыку для подкаста</a:t>
            </a:r>
          </a:p>
          <a:p>
            <a:r>
              <a:rPr lang="ru-RU" dirty="0"/>
              <a:t>Геймплей: это вы</a:t>
            </a:r>
          </a:p>
          <a:p>
            <a:r>
              <a:rPr lang="ru-RU" dirty="0"/>
              <a:t>Левел дизайн: </a:t>
            </a:r>
            <a:r>
              <a:rPr lang="en-US" dirty="0" err="1"/>
              <a:t>greybox</a:t>
            </a:r>
            <a:endParaRPr lang="en-US" dirty="0"/>
          </a:p>
          <a:p>
            <a:r>
              <a:rPr lang="en-US" dirty="0"/>
              <a:t>UX – </a:t>
            </a:r>
            <a:r>
              <a:rPr lang="ru-RU"/>
              <a:t>ну не обязательно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9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113C-72EB-466E-8F29-240268A4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вы пошли в программисты?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E03BC-1922-43A2-9F86-2E5E11349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TBD: </a:t>
            </a:r>
            <a:r>
              <a:rPr lang="ru-RU" dirty="0"/>
              <a:t>картинка с ожидание/реальность или про студента с машиной тьюринга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2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C391-93E3-49E8-BC80-4C8D4AE6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идет, мечта остается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5F74-D013-43A1-ACF6-7C3327625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Уйти в </a:t>
            </a:r>
            <a:r>
              <a:rPr lang="en-US" dirty="0" err="1"/>
              <a:t>gamedev</a:t>
            </a:r>
            <a:r>
              <a:rPr lang="en-US" dirty="0"/>
              <a:t> </a:t>
            </a:r>
            <a:r>
              <a:rPr lang="ru-RU" dirty="0"/>
              <a:t>компанию? </a:t>
            </a:r>
          </a:p>
          <a:p>
            <a:r>
              <a:rPr lang="ru-RU" dirty="0"/>
              <a:t>Создать свою инди студию </a:t>
            </a:r>
          </a:p>
          <a:p>
            <a:r>
              <a:rPr lang="ru-RU" dirty="0"/>
              <a:t>Пилить «игру мечты» в свободное время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9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ED4A-152B-436D-BEF1-2ABB41E3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Уйти в </a:t>
            </a:r>
            <a:r>
              <a:rPr lang="en-US" dirty="0" err="1"/>
              <a:t>gamedev</a:t>
            </a:r>
            <a:r>
              <a:rPr lang="en-US" dirty="0"/>
              <a:t> </a:t>
            </a:r>
            <a:r>
              <a:rPr lang="ru-RU" dirty="0"/>
              <a:t>компанию?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ABECE-34F8-47ED-A33D-4C7735F62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TBD:</a:t>
            </a:r>
            <a:r>
              <a:rPr lang="ru-RU" dirty="0"/>
              <a:t> показать варианты</a:t>
            </a:r>
          </a:p>
          <a:p>
            <a:r>
              <a:rPr lang="en-US" dirty="0"/>
              <a:t>Rage Shadow Legends</a:t>
            </a:r>
          </a:p>
          <a:p>
            <a:r>
              <a:rPr lang="ru-RU" dirty="0"/>
              <a:t>Инди студия (картинка с бомжом)</a:t>
            </a:r>
          </a:p>
          <a:p>
            <a:r>
              <a:rPr lang="ru-RU" dirty="0"/>
              <a:t>Крупный проект, в СПБ только </a:t>
            </a:r>
            <a:r>
              <a:rPr lang="en-US" dirty="0" err="1"/>
              <a:t>Larian</a:t>
            </a:r>
            <a:r>
              <a:rPr lang="en-US" dirty="0"/>
              <a:t>, </a:t>
            </a:r>
            <a:r>
              <a:rPr lang="ru-RU" dirty="0"/>
              <a:t>но там нужен хороший </a:t>
            </a:r>
            <a:r>
              <a:rPr lang="en-US" dirty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304496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155C-307C-4BE6-AF70-CB1F5083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Создать свою инди студию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0F83E-24E2-48DB-8E4F-4F7D9CB58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точки зрения денег - выгоднее поставить все сбережения в азино777 - выше вероятность заработать</a:t>
            </a:r>
            <a:endParaRPr lang="en-US" dirty="0"/>
          </a:p>
          <a:p>
            <a:r>
              <a:rPr lang="ru-RU" dirty="0"/>
              <a:t>Вы думаете меньше про игру, больше про бизнес. Легко скатиться в гиперказуалки</a:t>
            </a:r>
          </a:p>
          <a:p>
            <a:pPr lvl="1"/>
            <a:r>
              <a:rPr lang="ru-RU" dirty="0"/>
              <a:t>Лучше хороший разработчик с идеей чем плохой маркетолог с «гениальным планом»</a:t>
            </a:r>
          </a:p>
          <a:p>
            <a:pPr lvl="1"/>
            <a:r>
              <a:rPr lang="ru-RU" dirty="0"/>
              <a:t>Лучше сделать и обосраться чем организовать очередную студию – генератор мобильных дрочилен</a:t>
            </a:r>
          </a:p>
          <a:p>
            <a:r>
              <a:rPr lang="ru-RU" dirty="0"/>
              <a:t>«Семья не поймет.» Многие начинают с собственных средств, что очень рисковано, но кто не рискует 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53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A316-80F5-4D50-BDF6-A5248FA5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Пилить «игру мечты» в свободное время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63F74-6F1C-4A26-AB94-151244E80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Ожидание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406A0-1C87-4C78-AD55-2A5A4B97EF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TBD: </a:t>
            </a:r>
            <a:r>
              <a:rPr lang="ru-RU" dirty="0"/>
              <a:t>нарисовть из </a:t>
            </a:r>
            <a:r>
              <a:rPr lang="en-US" dirty="0"/>
              <a:t>OneNote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7AFDC-E3C5-4739-A1F0-418C90AE3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Реальность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8FA50-462C-464A-B650-5ED3BDE359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06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5D4E4F6-41F2-4C77-BE69-8D102504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90% итерирование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2A9E32-C0D7-45AD-8C3E-FCA9BD68C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TBD: </a:t>
            </a:r>
            <a:r>
              <a:rPr lang="ru-RU" dirty="0"/>
              <a:t>найти в кровб пот и пиксели полную цитату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08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A316-80F5-4D50-BDF6-A5248FA5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Пилить «игру мечты» в свободное время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63F74-6F1C-4A26-AB94-151244E80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Ожидание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406A0-1C87-4C78-AD55-2A5A4B97EF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Одна завитушка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7AFDC-E3C5-4739-A1F0-418C90AE3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Реальность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8FA50-462C-464A-B650-5ED3BDE359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Много завитушек к цели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9565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">
  <a:themeElements>
    <a:clrScheme name="Custom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92BC5A"/>
      </a:accent1>
      <a:accent2>
        <a:srgbClr val="F1C0C4"/>
      </a:accent2>
      <a:accent3>
        <a:srgbClr val="A5B14D"/>
      </a:accent3>
      <a:accent4>
        <a:srgbClr val="E7CDAA"/>
      </a:accent4>
      <a:accent5>
        <a:srgbClr val="B25861"/>
      </a:accent5>
      <a:accent6>
        <a:srgbClr val="00B050"/>
      </a:accent6>
      <a:hlink>
        <a:srgbClr val="C6463D"/>
      </a:hlink>
      <a:folHlink>
        <a:srgbClr val="FDAB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F0BEF321-F5E3-4F50-B05A-26138DCBB2E7}" vid="{95FE50B4-1C45-4E62-8D05-09C0129D19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69</TotalTime>
  <Words>599</Words>
  <Application>Microsoft Office PowerPoint</Application>
  <PresentationFormat>Widescreen</PresentationFormat>
  <Paragraphs>95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Theme</vt:lpstr>
      <vt:lpstr>GameDev как хобби</vt:lpstr>
      <vt:lpstr>PowerPoint Presentation</vt:lpstr>
      <vt:lpstr>Зачем вы пошли в программисты?</vt:lpstr>
      <vt:lpstr>Время идет, мечта остается</vt:lpstr>
      <vt:lpstr>Уйти в gamedev компанию? </vt:lpstr>
      <vt:lpstr>Создать свою инди студию </vt:lpstr>
      <vt:lpstr>Пилить «игру мечты» в свободное время</vt:lpstr>
      <vt:lpstr>90% итерирование</vt:lpstr>
      <vt:lpstr>Пилить «игру мечты» в свободное время</vt:lpstr>
      <vt:lpstr>Первые 10 игр говно</vt:lpstr>
      <vt:lpstr>Пилить «игру мечты» в свободное время</vt:lpstr>
      <vt:lpstr>Вероятно, мы так и не сделаем «игру мечты»</vt:lpstr>
      <vt:lpstr>Хобби</vt:lpstr>
      <vt:lpstr>Почему именно геймдев как хобби</vt:lpstr>
      <vt:lpstr>Почему это может быть круто?</vt:lpstr>
      <vt:lpstr>А когда мне это надоест?</vt:lpstr>
      <vt:lpstr>Учимся прерываться</vt:lpstr>
      <vt:lpstr>Прекращенные &lt;&gt; бесполезный</vt:lpstr>
      <vt:lpstr>Как выбрать что создавать</vt:lpstr>
      <vt:lpstr>Ошибки</vt:lpstr>
      <vt:lpstr>Что нужно для hobbygame?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GameDev как хобби</dc:title>
  <dc:creator>Aleksandr Kugushev</dc:creator>
  <cp:lastModifiedBy>Aleksandr Kugushev</cp:lastModifiedBy>
  <cp:revision>9</cp:revision>
  <dcterms:created xsi:type="dcterms:W3CDTF">2020-04-22T17:34:02Z</dcterms:created>
  <dcterms:modified xsi:type="dcterms:W3CDTF">2020-04-23T17:14:24Z</dcterms:modified>
</cp:coreProperties>
</file>