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20"/>
  </p:notesMasterIdLst>
  <p:handoutMasterIdLst>
    <p:handoutMasterId r:id="rId21"/>
  </p:handoutMasterIdLst>
  <p:sldIdLst>
    <p:sldId id="279" r:id="rId4"/>
    <p:sldId id="278" r:id="rId5"/>
    <p:sldId id="280" r:id="rId6"/>
    <p:sldId id="281" r:id="rId7"/>
    <p:sldId id="282" r:id="rId8"/>
    <p:sldId id="283" r:id="rId9"/>
    <p:sldId id="284" r:id="rId10"/>
    <p:sldId id="285" r:id="rId11"/>
    <p:sldId id="288" r:id="rId12"/>
    <p:sldId id="289" r:id="rId13"/>
    <p:sldId id="290" r:id="rId14"/>
    <p:sldId id="292" r:id="rId15"/>
    <p:sldId id="291" r:id="rId16"/>
    <p:sldId id="293" r:id="rId17"/>
    <p:sldId id="294" r:id="rId18"/>
    <p:sldId id="295" r:id="rId1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911CE8-9E9A-4F16-8F2A-0068449C42CE}">
          <p14:sldIdLst>
            <p14:sldId id="279"/>
            <p14:sldId id="278"/>
          </p14:sldIdLst>
        </p14:section>
        <p14:section name="Введение" id="{461C4A13-474A-4DC3-AE7A-9CD3E445E9A1}">
          <p14:sldIdLst>
            <p14:sldId id="280"/>
            <p14:sldId id="281"/>
            <p14:sldId id="282"/>
            <p14:sldId id="283"/>
            <p14:sldId id="284"/>
            <p14:sldId id="285"/>
            <p14:sldId id="288"/>
            <p14:sldId id="289"/>
          </p14:sldIdLst>
        </p14:section>
        <p14:section name="Когда можно, а когда нельзя" id="{EC0B37AC-76D9-4359-809C-19C23145F789}">
          <p14:sldIdLst>
            <p14:sldId id="290"/>
            <p14:sldId id="292"/>
            <p14:sldId id="291"/>
            <p14:sldId id="293"/>
            <p14:sldId id="294"/>
            <p14:sldId id="295"/>
          </p14:sldIdLst>
        </p14:section>
        <p14:section name="Как найти время" id="{7C406248-029F-4B3C-A774-43A5D02A29B2}">
          <p14:sldIdLst/>
        </p14:section>
        <p14:section name="Как выбирать задачи" id="{77AB5E75-C7DB-41BB-8D94-FF988BF816EE}">
          <p14:sldIdLst/>
        </p14:section>
        <p14:section name="Заключение" id="{0A5C78EF-479B-447F-B4AE-B2CBB27012F9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ksandr Kugushev" initials="AK" lastIdx="1" clrIdx="0">
    <p:extLst>
      <p:ext uri="{19B8F6BF-5375-455C-9EA6-DF929625EA0E}">
        <p15:presenceInfo xmlns:p15="http://schemas.microsoft.com/office/powerpoint/2012/main" userId="S::Aleksandr_Kugushev@epam.com::f2954829-ff1f-44dd-aa8f-e96dc549c5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BD3"/>
    <a:srgbClr val="C0DA7F"/>
    <a:srgbClr val="51ADB6"/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 autoAdjust="0"/>
    <p:restoredTop sz="93708" autoAdjust="0"/>
  </p:normalViewPr>
  <p:slideViewPr>
    <p:cSldViewPr snapToGrid="0">
      <p:cViewPr varScale="1">
        <p:scale>
          <a:sx n="147" d="100"/>
          <a:sy n="147" d="100"/>
        </p:scale>
        <p:origin x="2232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Рабочая</a:t>
            </a:r>
            <a:r>
              <a:rPr lang="ru-RU" baseline="0" dirty="0"/>
              <a:t> нагрузка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Программирование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Team Lead</c:v>
                </c:pt>
                <c:pt idx="1">
                  <c:v>Senior/Lead</c:v>
                </c:pt>
                <c:pt idx="2">
                  <c:v>Middle</c:v>
                </c:pt>
                <c:pt idx="3">
                  <c:v>Junior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9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D3-409A-A61F-C1434C74D9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Менеджмент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Team Lead</c:v>
                </c:pt>
                <c:pt idx="1">
                  <c:v>Senior/Lead</c:v>
                </c:pt>
                <c:pt idx="2">
                  <c:v>Middle</c:v>
                </c:pt>
                <c:pt idx="3">
                  <c:v>Junior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</c:v>
                </c:pt>
                <c:pt idx="1">
                  <c:v>7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D3-409A-A61F-C1434C74D9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09783551"/>
        <c:axId val="1217999247"/>
      </c:barChart>
      <c:catAx>
        <c:axId val="8097835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999247"/>
        <c:crosses val="autoZero"/>
        <c:auto val="1"/>
        <c:lblAlgn val="ctr"/>
        <c:lblOffset val="100"/>
        <c:noMultiLvlLbl val="0"/>
      </c:catAx>
      <c:valAx>
        <c:axId val="1217999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783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Рабочая</a:t>
            </a:r>
            <a:r>
              <a:rPr lang="ru-RU" baseline="0" dirty="0"/>
              <a:t> нагрузка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Программирование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Team Lead</c:v>
                </c:pt>
                <c:pt idx="1">
                  <c:v>Senior/Lead</c:v>
                </c:pt>
                <c:pt idx="2">
                  <c:v>Middle</c:v>
                </c:pt>
                <c:pt idx="3">
                  <c:v>Junior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9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AC-436F-AFBC-A7E8AA2FB8F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Менеджмент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Team Lead</c:v>
                </c:pt>
                <c:pt idx="1">
                  <c:v>Senior/Lead</c:v>
                </c:pt>
                <c:pt idx="2">
                  <c:v>Middle</c:v>
                </c:pt>
                <c:pt idx="3">
                  <c:v>Junior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</c:v>
                </c:pt>
                <c:pt idx="1">
                  <c:v>7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AC-436F-AFBC-A7E8AA2FB8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09783551"/>
        <c:axId val="1217999247"/>
      </c:barChart>
      <c:catAx>
        <c:axId val="8097835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999247"/>
        <c:crosses val="autoZero"/>
        <c:auto val="1"/>
        <c:lblAlgn val="ctr"/>
        <c:lblOffset val="100"/>
        <c:noMultiLvlLbl val="0"/>
      </c:catAx>
      <c:valAx>
        <c:axId val="1217999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783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Курильщика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Программирование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Team Lead</c:v>
                </c:pt>
                <c:pt idx="1">
                  <c:v>Senior/Lead</c:v>
                </c:pt>
                <c:pt idx="2">
                  <c:v>Middle</c:v>
                </c:pt>
                <c:pt idx="3">
                  <c:v>Junior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9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CE-4254-9195-8343A228C92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Менеджмент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Team Lead</c:v>
                </c:pt>
                <c:pt idx="1">
                  <c:v>Senior/Lead</c:v>
                </c:pt>
                <c:pt idx="2">
                  <c:v>Middle</c:v>
                </c:pt>
                <c:pt idx="3">
                  <c:v>Junior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</c:v>
                </c:pt>
                <c:pt idx="1">
                  <c:v>7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CE-4254-9195-8343A228C9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09783551"/>
        <c:axId val="1217999247"/>
      </c:barChart>
      <c:catAx>
        <c:axId val="8097835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999247"/>
        <c:crosses val="autoZero"/>
        <c:auto val="1"/>
        <c:lblAlgn val="ctr"/>
        <c:lblOffset val="100"/>
        <c:noMultiLvlLbl val="0"/>
      </c:catAx>
      <c:valAx>
        <c:axId val="1217999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783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Инженера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Программирование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Team Lead</c:v>
                </c:pt>
                <c:pt idx="1">
                  <c:v>Senior/Lead</c:v>
                </c:pt>
                <c:pt idx="2">
                  <c:v>Middle</c:v>
                </c:pt>
                <c:pt idx="3">
                  <c:v>Junior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4F-40F5-9446-7940E9F347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Менеджмент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Team Lead</c:v>
                </c:pt>
                <c:pt idx="1">
                  <c:v>Senior/Lead</c:v>
                </c:pt>
                <c:pt idx="2">
                  <c:v>Middle</c:v>
                </c:pt>
                <c:pt idx="3">
                  <c:v>Junior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</c:v>
                </c:pt>
                <c:pt idx="1">
                  <c:v>4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4F-40F5-9446-7940E9F347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09783551"/>
        <c:axId val="1217999247"/>
      </c:barChart>
      <c:catAx>
        <c:axId val="8097835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999247"/>
        <c:crosses val="autoZero"/>
        <c:auto val="1"/>
        <c:lblAlgn val="ctr"/>
        <c:lblOffset val="100"/>
        <c:noMultiLvlLbl val="0"/>
      </c:catAx>
      <c:valAx>
        <c:axId val="1217999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783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8EFB9F-B464-4BBC-B05F-1689DE6725BE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F12A726-B32C-4841-ADBD-E2E1855533E2}">
      <dgm:prSet phldrT="[Text]"/>
      <dgm:spPr/>
      <dgm:t>
        <a:bodyPr/>
        <a:lstStyle/>
        <a:p>
          <a:r>
            <a:rPr lang="en-US" dirty="0"/>
            <a:t>Lead</a:t>
          </a:r>
        </a:p>
      </dgm:t>
    </dgm:pt>
    <dgm:pt modelId="{6F451FC9-F174-4BA1-938F-8EA86C095B50}" type="parTrans" cxnId="{1198FBF9-3530-4AB3-BE45-9E7B337768B7}">
      <dgm:prSet/>
      <dgm:spPr/>
      <dgm:t>
        <a:bodyPr/>
        <a:lstStyle/>
        <a:p>
          <a:endParaRPr lang="en-US"/>
        </a:p>
      </dgm:t>
    </dgm:pt>
    <dgm:pt modelId="{A6937B46-0E62-40BF-A8AE-0ED0F861BB17}" type="sibTrans" cxnId="{1198FBF9-3530-4AB3-BE45-9E7B337768B7}">
      <dgm:prSet/>
      <dgm:spPr/>
      <dgm:t>
        <a:bodyPr/>
        <a:lstStyle/>
        <a:p>
          <a:endParaRPr lang="en-US"/>
        </a:p>
      </dgm:t>
    </dgm:pt>
    <dgm:pt modelId="{E8F3655B-FDCD-46B1-BEB1-242952C286B8}">
      <dgm:prSet phldrT="[Text]"/>
      <dgm:spPr/>
      <dgm:t>
        <a:bodyPr/>
        <a:lstStyle/>
        <a:p>
          <a:r>
            <a:rPr lang="en-US" dirty="0"/>
            <a:t>Manager</a:t>
          </a:r>
        </a:p>
      </dgm:t>
    </dgm:pt>
    <dgm:pt modelId="{6E5B9322-FAAA-4579-BB8C-5D35E13BFEF5}" type="parTrans" cxnId="{342F67B6-B80E-4007-A8E6-E5AE5F21B49E}">
      <dgm:prSet/>
      <dgm:spPr/>
      <dgm:t>
        <a:bodyPr/>
        <a:lstStyle/>
        <a:p>
          <a:endParaRPr lang="en-US"/>
        </a:p>
      </dgm:t>
    </dgm:pt>
    <dgm:pt modelId="{0691F877-5F7A-407E-BD56-B916FACBED5A}" type="sibTrans" cxnId="{342F67B6-B80E-4007-A8E6-E5AE5F21B49E}">
      <dgm:prSet/>
      <dgm:spPr/>
      <dgm:t>
        <a:bodyPr/>
        <a:lstStyle/>
        <a:p>
          <a:endParaRPr lang="en-US"/>
        </a:p>
      </dgm:t>
    </dgm:pt>
    <dgm:pt modelId="{C752888F-0FB4-482A-A9CE-F764E8058572}">
      <dgm:prSet phldrT="[Text]"/>
      <dgm:spPr/>
      <dgm:t>
        <a:bodyPr/>
        <a:lstStyle/>
        <a:p>
          <a:r>
            <a:rPr lang="en-US" dirty="0"/>
            <a:t>Senior</a:t>
          </a:r>
        </a:p>
      </dgm:t>
    </dgm:pt>
    <dgm:pt modelId="{EE565270-89D9-40BC-84AF-7804D609E375}" type="parTrans" cxnId="{AC881FAC-B627-44B7-92C1-758FFB6AF747}">
      <dgm:prSet/>
      <dgm:spPr/>
      <dgm:t>
        <a:bodyPr/>
        <a:lstStyle/>
        <a:p>
          <a:endParaRPr lang="en-US"/>
        </a:p>
      </dgm:t>
    </dgm:pt>
    <dgm:pt modelId="{E0EAA3BB-930E-411B-8CA9-021898BCA9DF}" type="sibTrans" cxnId="{AC881FAC-B627-44B7-92C1-758FFB6AF747}">
      <dgm:prSet/>
      <dgm:spPr/>
      <dgm:t>
        <a:bodyPr/>
        <a:lstStyle/>
        <a:p>
          <a:endParaRPr lang="en-US"/>
        </a:p>
      </dgm:t>
    </dgm:pt>
    <dgm:pt modelId="{045DB45F-3731-4FD5-A955-65E5C9C8CBC7}">
      <dgm:prSet phldrT="[Text]"/>
      <dgm:spPr/>
      <dgm:t>
        <a:bodyPr/>
        <a:lstStyle/>
        <a:p>
          <a:r>
            <a:rPr lang="en-US" dirty="0"/>
            <a:t>Middle</a:t>
          </a:r>
        </a:p>
      </dgm:t>
    </dgm:pt>
    <dgm:pt modelId="{B94A3B63-FA05-4A82-ADDB-86A1A7ABE15B}" type="parTrans" cxnId="{13D94FEE-8248-47C6-AA26-6BC1AC5E9245}">
      <dgm:prSet/>
      <dgm:spPr/>
      <dgm:t>
        <a:bodyPr/>
        <a:lstStyle/>
        <a:p>
          <a:endParaRPr lang="en-US"/>
        </a:p>
      </dgm:t>
    </dgm:pt>
    <dgm:pt modelId="{3F2F6009-7FCE-4ED0-90BF-3D8C83D73F65}" type="sibTrans" cxnId="{13D94FEE-8248-47C6-AA26-6BC1AC5E9245}">
      <dgm:prSet/>
      <dgm:spPr/>
      <dgm:t>
        <a:bodyPr/>
        <a:lstStyle/>
        <a:p>
          <a:endParaRPr lang="en-US"/>
        </a:p>
      </dgm:t>
    </dgm:pt>
    <dgm:pt modelId="{F97389F8-9AD6-42EA-9B6D-E05A947281A2}">
      <dgm:prSet phldrT="[Text]"/>
      <dgm:spPr/>
      <dgm:t>
        <a:bodyPr/>
        <a:lstStyle/>
        <a:p>
          <a:r>
            <a:rPr lang="en-US" dirty="0"/>
            <a:t>Junior</a:t>
          </a:r>
        </a:p>
      </dgm:t>
    </dgm:pt>
    <dgm:pt modelId="{C3DCFFBE-8865-4C34-969F-A23CC2BB84A4}" type="parTrans" cxnId="{767DCC23-6E8B-427D-8D46-8B7416260794}">
      <dgm:prSet/>
      <dgm:spPr/>
      <dgm:t>
        <a:bodyPr/>
        <a:lstStyle/>
        <a:p>
          <a:endParaRPr lang="en-US"/>
        </a:p>
      </dgm:t>
    </dgm:pt>
    <dgm:pt modelId="{A77158BA-AD6C-49BF-8B43-03252D2AB949}" type="sibTrans" cxnId="{767DCC23-6E8B-427D-8D46-8B7416260794}">
      <dgm:prSet/>
      <dgm:spPr/>
      <dgm:t>
        <a:bodyPr/>
        <a:lstStyle/>
        <a:p>
          <a:endParaRPr lang="en-US"/>
        </a:p>
      </dgm:t>
    </dgm:pt>
    <dgm:pt modelId="{EDAFFE2C-41C6-492F-9629-67F33A818495}" type="pres">
      <dgm:prSet presAssocID="{7E8EFB9F-B464-4BBC-B05F-1689DE6725BE}" presName="outerComposite" presStyleCnt="0">
        <dgm:presLayoutVars>
          <dgm:chMax val="5"/>
          <dgm:dir/>
          <dgm:resizeHandles val="exact"/>
        </dgm:presLayoutVars>
      </dgm:prSet>
      <dgm:spPr/>
    </dgm:pt>
    <dgm:pt modelId="{36BAAF77-6C58-4BB2-B654-035B64CF41E2}" type="pres">
      <dgm:prSet presAssocID="{7E8EFB9F-B464-4BBC-B05F-1689DE6725BE}" presName="dummyMaxCanvas" presStyleCnt="0">
        <dgm:presLayoutVars/>
      </dgm:prSet>
      <dgm:spPr/>
    </dgm:pt>
    <dgm:pt modelId="{1327C380-08B2-4255-AEA6-FBD03C0AA891}" type="pres">
      <dgm:prSet presAssocID="{7E8EFB9F-B464-4BBC-B05F-1689DE6725BE}" presName="FiveNodes_1" presStyleLbl="node1" presStyleIdx="0" presStyleCnt="5">
        <dgm:presLayoutVars>
          <dgm:bulletEnabled val="1"/>
        </dgm:presLayoutVars>
      </dgm:prSet>
      <dgm:spPr/>
    </dgm:pt>
    <dgm:pt modelId="{173EBEEF-25D3-4FAB-B43E-063180B5BDE3}" type="pres">
      <dgm:prSet presAssocID="{7E8EFB9F-B464-4BBC-B05F-1689DE6725BE}" presName="FiveNodes_2" presStyleLbl="node1" presStyleIdx="1" presStyleCnt="5">
        <dgm:presLayoutVars>
          <dgm:bulletEnabled val="1"/>
        </dgm:presLayoutVars>
      </dgm:prSet>
      <dgm:spPr/>
    </dgm:pt>
    <dgm:pt modelId="{7C71A1B9-2AB8-43D8-BB50-F04646217CE3}" type="pres">
      <dgm:prSet presAssocID="{7E8EFB9F-B464-4BBC-B05F-1689DE6725BE}" presName="FiveNodes_3" presStyleLbl="node1" presStyleIdx="2" presStyleCnt="5">
        <dgm:presLayoutVars>
          <dgm:bulletEnabled val="1"/>
        </dgm:presLayoutVars>
      </dgm:prSet>
      <dgm:spPr/>
    </dgm:pt>
    <dgm:pt modelId="{B83C7AC4-256F-419B-8805-4145D32A0C82}" type="pres">
      <dgm:prSet presAssocID="{7E8EFB9F-B464-4BBC-B05F-1689DE6725BE}" presName="FiveNodes_4" presStyleLbl="node1" presStyleIdx="3" presStyleCnt="5">
        <dgm:presLayoutVars>
          <dgm:bulletEnabled val="1"/>
        </dgm:presLayoutVars>
      </dgm:prSet>
      <dgm:spPr/>
    </dgm:pt>
    <dgm:pt modelId="{1561F533-D090-4BCF-9D05-D17F066BD188}" type="pres">
      <dgm:prSet presAssocID="{7E8EFB9F-B464-4BBC-B05F-1689DE6725BE}" presName="FiveNodes_5" presStyleLbl="node1" presStyleIdx="4" presStyleCnt="5">
        <dgm:presLayoutVars>
          <dgm:bulletEnabled val="1"/>
        </dgm:presLayoutVars>
      </dgm:prSet>
      <dgm:spPr/>
    </dgm:pt>
    <dgm:pt modelId="{43C4DD39-D60F-4513-BB53-83A56099DCEA}" type="pres">
      <dgm:prSet presAssocID="{7E8EFB9F-B464-4BBC-B05F-1689DE6725BE}" presName="FiveConn_1-2" presStyleLbl="fgAccFollowNode1" presStyleIdx="0" presStyleCnt="4">
        <dgm:presLayoutVars>
          <dgm:bulletEnabled val="1"/>
        </dgm:presLayoutVars>
      </dgm:prSet>
      <dgm:spPr/>
    </dgm:pt>
    <dgm:pt modelId="{DF335D01-B356-417D-98F6-1C4F42E5D9D1}" type="pres">
      <dgm:prSet presAssocID="{7E8EFB9F-B464-4BBC-B05F-1689DE6725BE}" presName="FiveConn_2-3" presStyleLbl="fgAccFollowNode1" presStyleIdx="1" presStyleCnt="4">
        <dgm:presLayoutVars>
          <dgm:bulletEnabled val="1"/>
        </dgm:presLayoutVars>
      </dgm:prSet>
      <dgm:spPr/>
    </dgm:pt>
    <dgm:pt modelId="{69ABE22D-F004-4098-9814-42F8044202B2}" type="pres">
      <dgm:prSet presAssocID="{7E8EFB9F-B464-4BBC-B05F-1689DE6725BE}" presName="FiveConn_3-4" presStyleLbl="fgAccFollowNode1" presStyleIdx="2" presStyleCnt="4">
        <dgm:presLayoutVars>
          <dgm:bulletEnabled val="1"/>
        </dgm:presLayoutVars>
      </dgm:prSet>
      <dgm:spPr/>
    </dgm:pt>
    <dgm:pt modelId="{FB2383A4-ABA0-4AB9-983E-6B2AF5BB4C13}" type="pres">
      <dgm:prSet presAssocID="{7E8EFB9F-B464-4BBC-B05F-1689DE6725BE}" presName="FiveConn_4-5" presStyleLbl="fgAccFollowNode1" presStyleIdx="3" presStyleCnt="4">
        <dgm:presLayoutVars>
          <dgm:bulletEnabled val="1"/>
        </dgm:presLayoutVars>
      </dgm:prSet>
      <dgm:spPr/>
    </dgm:pt>
    <dgm:pt modelId="{C019B257-3307-4F04-877A-65937C41E11B}" type="pres">
      <dgm:prSet presAssocID="{7E8EFB9F-B464-4BBC-B05F-1689DE6725BE}" presName="FiveNodes_1_text" presStyleLbl="node1" presStyleIdx="4" presStyleCnt="5">
        <dgm:presLayoutVars>
          <dgm:bulletEnabled val="1"/>
        </dgm:presLayoutVars>
      </dgm:prSet>
      <dgm:spPr/>
    </dgm:pt>
    <dgm:pt modelId="{908FE6A8-5AA4-4DB7-94B0-7C412E10A3F2}" type="pres">
      <dgm:prSet presAssocID="{7E8EFB9F-B464-4BBC-B05F-1689DE6725BE}" presName="FiveNodes_2_text" presStyleLbl="node1" presStyleIdx="4" presStyleCnt="5">
        <dgm:presLayoutVars>
          <dgm:bulletEnabled val="1"/>
        </dgm:presLayoutVars>
      </dgm:prSet>
      <dgm:spPr/>
    </dgm:pt>
    <dgm:pt modelId="{F19CEEDD-4AD6-423D-9475-BF6CDE943A13}" type="pres">
      <dgm:prSet presAssocID="{7E8EFB9F-B464-4BBC-B05F-1689DE6725BE}" presName="FiveNodes_3_text" presStyleLbl="node1" presStyleIdx="4" presStyleCnt="5">
        <dgm:presLayoutVars>
          <dgm:bulletEnabled val="1"/>
        </dgm:presLayoutVars>
      </dgm:prSet>
      <dgm:spPr/>
    </dgm:pt>
    <dgm:pt modelId="{F0910A7E-656A-4B9F-8EA5-4DB498AB85C7}" type="pres">
      <dgm:prSet presAssocID="{7E8EFB9F-B464-4BBC-B05F-1689DE6725BE}" presName="FiveNodes_4_text" presStyleLbl="node1" presStyleIdx="4" presStyleCnt="5">
        <dgm:presLayoutVars>
          <dgm:bulletEnabled val="1"/>
        </dgm:presLayoutVars>
      </dgm:prSet>
      <dgm:spPr/>
    </dgm:pt>
    <dgm:pt modelId="{E55FA6F4-4ADC-4705-95F3-E41F4F5E40BB}" type="pres">
      <dgm:prSet presAssocID="{7E8EFB9F-B464-4BBC-B05F-1689DE6725BE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CE63A03-504C-40F7-BBA4-C9B33F92AEA7}" type="presOf" srcId="{E8F3655B-FDCD-46B1-BEB1-242952C286B8}" destId="{1561F533-D090-4BCF-9D05-D17F066BD188}" srcOrd="0" destOrd="0" presId="urn:microsoft.com/office/officeart/2005/8/layout/vProcess5"/>
    <dgm:cxn modelId="{04C98208-35AA-4416-BB89-640A05098861}" type="presOf" srcId="{045DB45F-3731-4FD5-A955-65E5C9C8CBC7}" destId="{173EBEEF-25D3-4FAB-B43E-063180B5BDE3}" srcOrd="0" destOrd="0" presId="urn:microsoft.com/office/officeart/2005/8/layout/vProcess5"/>
    <dgm:cxn modelId="{0B7FC70D-CA4A-47DF-94F9-DB089FAA801A}" type="presOf" srcId="{7E8EFB9F-B464-4BBC-B05F-1689DE6725BE}" destId="{EDAFFE2C-41C6-492F-9629-67F33A818495}" srcOrd="0" destOrd="0" presId="urn:microsoft.com/office/officeart/2005/8/layout/vProcess5"/>
    <dgm:cxn modelId="{767DCC23-6E8B-427D-8D46-8B7416260794}" srcId="{7E8EFB9F-B464-4BBC-B05F-1689DE6725BE}" destId="{F97389F8-9AD6-42EA-9B6D-E05A947281A2}" srcOrd="0" destOrd="0" parTransId="{C3DCFFBE-8865-4C34-969F-A23CC2BB84A4}" sibTransId="{A77158BA-AD6C-49BF-8B43-03252D2AB949}"/>
    <dgm:cxn modelId="{C23EC729-722E-4C61-8EDC-EBC660231D3F}" type="presOf" srcId="{F97389F8-9AD6-42EA-9B6D-E05A947281A2}" destId="{C019B257-3307-4F04-877A-65937C41E11B}" srcOrd="1" destOrd="0" presId="urn:microsoft.com/office/officeart/2005/8/layout/vProcess5"/>
    <dgm:cxn modelId="{32B85A35-D78E-4949-A4B5-9ACFB4EC72FA}" type="presOf" srcId="{A77158BA-AD6C-49BF-8B43-03252D2AB949}" destId="{43C4DD39-D60F-4513-BB53-83A56099DCEA}" srcOrd="0" destOrd="0" presId="urn:microsoft.com/office/officeart/2005/8/layout/vProcess5"/>
    <dgm:cxn modelId="{B6BE755A-EEC5-45ED-97F4-571D4393893A}" type="presOf" srcId="{C752888F-0FB4-482A-A9CE-F764E8058572}" destId="{F19CEEDD-4AD6-423D-9475-BF6CDE943A13}" srcOrd="1" destOrd="0" presId="urn:microsoft.com/office/officeart/2005/8/layout/vProcess5"/>
    <dgm:cxn modelId="{CD3B7783-AC63-4445-B01A-97E864014F50}" type="presOf" srcId="{A6937B46-0E62-40BF-A8AE-0ED0F861BB17}" destId="{FB2383A4-ABA0-4AB9-983E-6B2AF5BB4C13}" srcOrd="0" destOrd="0" presId="urn:microsoft.com/office/officeart/2005/8/layout/vProcess5"/>
    <dgm:cxn modelId="{940B9384-DBB2-4591-9F1F-30D96249A864}" type="presOf" srcId="{2F12A726-B32C-4841-ADBD-E2E1855533E2}" destId="{B83C7AC4-256F-419B-8805-4145D32A0C82}" srcOrd="0" destOrd="0" presId="urn:microsoft.com/office/officeart/2005/8/layout/vProcess5"/>
    <dgm:cxn modelId="{AC881FAC-B627-44B7-92C1-758FFB6AF747}" srcId="{7E8EFB9F-B464-4BBC-B05F-1689DE6725BE}" destId="{C752888F-0FB4-482A-A9CE-F764E8058572}" srcOrd="2" destOrd="0" parTransId="{EE565270-89D9-40BC-84AF-7804D609E375}" sibTransId="{E0EAA3BB-930E-411B-8CA9-021898BCA9DF}"/>
    <dgm:cxn modelId="{D4AEE1B2-40E0-4511-A0B8-49BEDDC3AB7A}" type="presOf" srcId="{2F12A726-B32C-4841-ADBD-E2E1855533E2}" destId="{F0910A7E-656A-4B9F-8EA5-4DB498AB85C7}" srcOrd="1" destOrd="0" presId="urn:microsoft.com/office/officeart/2005/8/layout/vProcess5"/>
    <dgm:cxn modelId="{342F67B6-B80E-4007-A8E6-E5AE5F21B49E}" srcId="{7E8EFB9F-B464-4BBC-B05F-1689DE6725BE}" destId="{E8F3655B-FDCD-46B1-BEB1-242952C286B8}" srcOrd="4" destOrd="0" parTransId="{6E5B9322-FAAA-4579-BB8C-5D35E13BFEF5}" sibTransId="{0691F877-5F7A-407E-BD56-B916FACBED5A}"/>
    <dgm:cxn modelId="{E2A576C0-F5F8-4F0B-895F-9430563E878D}" type="presOf" srcId="{F97389F8-9AD6-42EA-9B6D-E05A947281A2}" destId="{1327C380-08B2-4255-AEA6-FBD03C0AA891}" srcOrd="0" destOrd="0" presId="urn:microsoft.com/office/officeart/2005/8/layout/vProcess5"/>
    <dgm:cxn modelId="{6E113BC5-F8D3-4F94-A416-E3389ACAB717}" type="presOf" srcId="{3F2F6009-7FCE-4ED0-90BF-3D8C83D73F65}" destId="{DF335D01-B356-417D-98F6-1C4F42E5D9D1}" srcOrd="0" destOrd="0" presId="urn:microsoft.com/office/officeart/2005/8/layout/vProcess5"/>
    <dgm:cxn modelId="{5ADCE4D8-9E75-4277-8C78-96EAABCB1546}" type="presOf" srcId="{045DB45F-3731-4FD5-A955-65E5C9C8CBC7}" destId="{908FE6A8-5AA4-4DB7-94B0-7C412E10A3F2}" srcOrd="1" destOrd="0" presId="urn:microsoft.com/office/officeart/2005/8/layout/vProcess5"/>
    <dgm:cxn modelId="{4C1083EC-00EA-4951-B38B-0C8A758BC9B2}" type="presOf" srcId="{C752888F-0FB4-482A-A9CE-F764E8058572}" destId="{7C71A1B9-2AB8-43D8-BB50-F04646217CE3}" srcOrd="0" destOrd="0" presId="urn:microsoft.com/office/officeart/2005/8/layout/vProcess5"/>
    <dgm:cxn modelId="{13D94FEE-8248-47C6-AA26-6BC1AC5E9245}" srcId="{7E8EFB9F-B464-4BBC-B05F-1689DE6725BE}" destId="{045DB45F-3731-4FD5-A955-65E5C9C8CBC7}" srcOrd="1" destOrd="0" parTransId="{B94A3B63-FA05-4A82-ADDB-86A1A7ABE15B}" sibTransId="{3F2F6009-7FCE-4ED0-90BF-3D8C83D73F65}"/>
    <dgm:cxn modelId="{164CB3EF-4E7A-48CC-95B1-D3E019F22413}" type="presOf" srcId="{E0EAA3BB-930E-411B-8CA9-021898BCA9DF}" destId="{69ABE22D-F004-4098-9814-42F8044202B2}" srcOrd="0" destOrd="0" presId="urn:microsoft.com/office/officeart/2005/8/layout/vProcess5"/>
    <dgm:cxn modelId="{229C8DF3-919E-4F26-BFED-7B08FE1E7DF4}" type="presOf" srcId="{E8F3655B-FDCD-46B1-BEB1-242952C286B8}" destId="{E55FA6F4-4ADC-4705-95F3-E41F4F5E40BB}" srcOrd="1" destOrd="0" presId="urn:microsoft.com/office/officeart/2005/8/layout/vProcess5"/>
    <dgm:cxn modelId="{1198FBF9-3530-4AB3-BE45-9E7B337768B7}" srcId="{7E8EFB9F-B464-4BBC-B05F-1689DE6725BE}" destId="{2F12A726-B32C-4841-ADBD-E2E1855533E2}" srcOrd="3" destOrd="0" parTransId="{6F451FC9-F174-4BA1-938F-8EA86C095B50}" sibTransId="{A6937B46-0E62-40BF-A8AE-0ED0F861BB17}"/>
    <dgm:cxn modelId="{078A99FD-8D89-49E7-95BE-22DFAB576B75}" type="presParOf" srcId="{EDAFFE2C-41C6-492F-9629-67F33A818495}" destId="{36BAAF77-6C58-4BB2-B654-035B64CF41E2}" srcOrd="0" destOrd="0" presId="urn:microsoft.com/office/officeart/2005/8/layout/vProcess5"/>
    <dgm:cxn modelId="{F25F96C2-042F-46C7-A686-4E7080C40CE2}" type="presParOf" srcId="{EDAFFE2C-41C6-492F-9629-67F33A818495}" destId="{1327C380-08B2-4255-AEA6-FBD03C0AA891}" srcOrd="1" destOrd="0" presId="urn:microsoft.com/office/officeart/2005/8/layout/vProcess5"/>
    <dgm:cxn modelId="{CE1AAF68-EFA0-4E9A-9C83-18021BEA6C11}" type="presParOf" srcId="{EDAFFE2C-41C6-492F-9629-67F33A818495}" destId="{173EBEEF-25D3-4FAB-B43E-063180B5BDE3}" srcOrd="2" destOrd="0" presId="urn:microsoft.com/office/officeart/2005/8/layout/vProcess5"/>
    <dgm:cxn modelId="{6E0DF1A1-22B9-4E24-97B4-3B2F5DE85C67}" type="presParOf" srcId="{EDAFFE2C-41C6-492F-9629-67F33A818495}" destId="{7C71A1B9-2AB8-43D8-BB50-F04646217CE3}" srcOrd="3" destOrd="0" presId="urn:microsoft.com/office/officeart/2005/8/layout/vProcess5"/>
    <dgm:cxn modelId="{A0C19340-A9A0-423F-ACAD-B5CB75A92042}" type="presParOf" srcId="{EDAFFE2C-41C6-492F-9629-67F33A818495}" destId="{B83C7AC4-256F-419B-8805-4145D32A0C82}" srcOrd="4" destOrd="0" presId="urn:microsoft.com/office/officeart/2005/8/layout/vProcess5"/>
    <dgm:cxn modelId="{34CC7D06-507F-4336-BAFC-7FB90C13F2F8}" type="presParOf" srcId="{EDAFFE2C-41C6-492F-9629-67F33A818495}" destId="{1561F533-D090-4BCF-9D05-D17F066BD188}" srcOrd="5" destOrd="0" presId="urn:microsoft.com/office/officeart/2005/8/layout/vProcess5"/>
    <dgm:cxn modelId="{7C04E609-B6BB-4CCD-8FDD-1DA520128EA7}" type="presParOf" srcId="{EDAFFE2C-41C6-492F-9629-67F33A818495}" destId="{43C4DD39-D60F-4513-BB53-83A56099DCEA}" srcOrd="6" destOrd="0" presId="urn:microsoft.com/office/officeart/2005/8/layout/vProcess5"/>
    <dgm:cxn modelId="{8B2D1672-05E0-4578-BC20-CB780613893E}" type="presParOf" srcId="{EDAFFE2C-41C6-492F-9629-67F33A818495}" destId="{DF335D01-B356-417D-98F6-1C4F42E5D9D1}" srcOrd="7" destOrd="0" presId="urn:microsoft.com/office/officeart/2005/8/layout/vProcess5"/>
    <dgm:cxn modelId="{0297BA64-DE93-4BD9-A7E1-90EC92BFF8E9}" type="presParOf" srcId="{EDAFFE2C-41C6-492F-9629-67F33A818495}" destId="{69ABE22D-F004-4098-9814-42F8044202B2}" srcOrd="8" destOrd="0" presId="urn:microsoft.com/office/officeart/2005/8/layout/vProcess5"/>
    <dgm:cxn modelId="{EBA4AF03-BB2B-48AB-8220-B7B41009745A}" type="presParOf" srcId="{EDAFFE2C-41C6-492F-9629-67F33A818495}" destId="{FB2383A4-ABA0-4AB9-983E-6B2AF5BB4C13}" srcOrd="9" destOrd="0" presId="urn:microsoft.com/office/officeart/2005/8/layout/vProcess5"/>
    <dgm:cxn modelId="{A981FC1E-5394-495A-AB25-DBDA87B90997}" type="presParOf" srcId="{EDAFFE2C-41C6-492F-9629-67F33A818495}" destId="{C019B257-3307-4F04-877A-65937C41E11B}" srcOrd="10" destOrd="0" presId="urn:microsoft.com/office/officeart/2005/8/layout/vProcess5"/>
    <dgm:cxn modelId="{44DFB2F9-0FFB-41CE-B093-F16B39A7F576}" type="presParOf" srcId="{EDAFFE2C-41C6-492F-9629-67F33A818495}" destId="{908FE6A8-5AA4-4DB7-94B0-7C412E10A3F2}" srcOrd="11" destOrd="0" presId="urn:microsoft.com/office/officeart/2005/8/layout/vProcess5"/>
    <dgm:cxn modelId="{88EF189D-7A69-4EB1-A459-FBB47DE3824B}" type="presParOf" srcId="{EDAFFE2C-41C6-492F-9629-67F33A818495}" destId="{F19CEEDD-4AD6-423D-9475-BF6CDE943A13}" srcOrd="12" destOrd="0" presId="urn:microsoft.com/office/officeart/2005/8/layout/vProcess5"/>
    <dgm:cxn modelId="{A02DB53B-3F4F-4566-9758-4A54617C7A4C}" type="presParOf" srcId="{EDAFFE2C-41C6-492F-9629-67F33A818495}" destId="{F0910A7E-656A-4B9F-8EA5-4DB498AB85C7}" srcOrd="13" destOrd="0" presId="urn:microsoft.com/office/officeart/2005/8/layout/vProcess5"/>
    <dgm:cxn modelId="{71A73514-AA8B-4E8F-A9E7-933BB23B8EC4}" type="presParOf" srcId="{EDAFFE2C-41C6-492F-9629-67F33A818495}" destId="{E55FA6F4-4ADC-4705-95F3-E41F4F5E40B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8EFB9F-B464-4BBC-B05F-1689DE6725BE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F12A726-B32C-4841-ADBD-E2E1855533E2}">
      <dgm:prSet phldrT="[Text]"/>
      <dgm:spPr/>
      <dgm:t>
        <a:bodyPr/>
        <a:lstStyle/>
        <a:p>
          <a:r>
            <a:rPr lang="en-US" dirty="0"/>
            <a:t>Lead</a:t>
          </a:r>
        </a:p>
      </dgm:t>
    </dgm:pt>
    <dgm:pt modelId="{6F451FC9-F174-4BA1-938F-8EA86C095B50}" type="parTrans" cxnId="{1198FBF9-3530-4AB3-BE45-9E7B337768B7}">
      <dgm:prSet/>
      <dgm:spPr/>
      <dgm:t>
        <a:bodyPr/>
        <a:lstStyle/>
        <a:p>
          <a:endParaRPr lang="en-US"/>
        </a:p>
      </dgm:t>
    </dgm:pt>
    <dgm:pt modelId="{A6937B46-0E62-40BF-A8AE-0ED0F861BB17}" type="sibTrans" cxnId="{1198FBF9-3530-4AB3-BE45-9E7B337768B7}">
      <dgm:prSet/>
      <dgm:spPr/>
      <dgm:t>
        <a:bodyPr/>
        <a:lstStyle/>
        <a:p>
          <a:endParaRPr lang="en-US"/>
        </a:p>
      </dgm:t>
    </dgm:pt>
    <dgm:pt modelId="{E8F3655B-FDCD-46B1-BEB1-242952C286B8}">
      <dgm:prSet phldrT="[Text]"/>
      <dgm:spPr/>
      <dgm:t>
        <a:bodyPr/>
        <a:lstStyle/>
        <a:p>
          <a:r>
            <a:rPr lang="en-US" dirty="0"/>
            <a:t>Manager</a:t>
          </a:r>
        </a:p>
      </dgm:t>
    </dgm:pt>
    <dgm:pt modelId="{6E5B9322-FAAA-4579-BB8C-5D35E13BFEF5}" type="parTrans" cxnId="{342F67B6-B80E-4007-A8E6-E5AE5F21B49E}">
      <dgm:prSet/>
      <dgm:spPr/>
      <dgm:t>
        <a:bodyPr/>
        <a:lstStyle/>
        <a:p>
          <a:endParaRPr lang="en-US"/>
        </a:p>
      </dgm:t>
    </dgm:pt>
    <dgm:pt modelId="{0691F877-5F7A-407E-BD56-B916FACBED5A}" type="sibTrans" cxnId="{342F67B6-B80E-4007-A8E6-E5AE5F21B49E}">
      <dgm:prSet/>
      <dgm:spPr/>
      <dgm:t>
        <a:bodyPr/>
        <a:lstStyle/>
        <a:p>
          <a:endParaRPr lang="en-US"/>
        </a:p>
      </dgm:t>
    </dgm:pt>
    <dgm:pt modelId="{C752888F-0FB4-482A-A9CE-F764E8058572}">
      <dgm:prSet phldrT="[Text]"/>
      <dgm:spPr/>
      <dgm:t>
        <a:bodyPr/>
        <a:lstStyle/>
        <a:p>
          <a:r>
            <a:rPr lang="en-US" dirty="0"/>
            <a:t>Senior</a:t>
          </a:r>
        </a:p>
      </dgm:t>
    </dgm:pt>
    <dgm:pt modelId="{EE565270-89D9-40BC-84AF-7804D609E375}" type="parTrans" cxnId="{AC881FAC-B627-44B7-92C1-758FFB6AF747}">
      <dgm:prSet/>
      <dgm:spPr/>
      <dgm:t>
        <a:bodyPr/>
        <a:lstStyle/>
        <a:p>
          <a:endParaRPr lang="en-US"/>
        </a:p>
      </dgm:t>
    </dgm:pt>
    <dgm:pt modelId="{E0EAA3BB-930E-411B-8CA9-021898BCA9DF}" type="sibTrans" cxnId="{AC881FAC-B627-44B7-92C1-758FFB6AF747}">
      <dgm:prSet/>
      <dgm:spPr/>
      <dgm:t>
        <a:bodyPr/>
        <a:lstStyle/>
        <a:p>
          <a:endParaRPr lang="en-US"/>
        </a:p>
      </dgm:t>
    </dgm:pt>
    <dgm:pt modelId="{045DB45F-3731-4FD5-A955-65E5C9C8CBC7}">
      <dgm:prSet phldrT="[Text]"/>
      <dgm:spPr/>
      <dgm:t>
        <a:bodyPr/>
        <a:lstStyle/>
        <a:p>
          <a:r>
            <a:rPr lang="en-US" dirty="0"/>
            <a:t>Middle</a:t>
          </a:r>
        </a:p>
      </dgm:t>
    </dgm:pt>
    <dgm:pt modelId="{B94A3B63-FA05-4A82-ADDB-86A1A7ABE15B}" type="parTrans" cxnId="{13D94FEE-8248-47C6-AA26-6BC1AC5E9245}">
      <dgm:prSet/>
      <dgm:spPr/>
      <dgm:t>
        <a:bodyPr/>
        <a:lstStyle/>
        <a:p>
          <a:endParaRPr lang="en-US"/>
        </a:p>
      </dgm:t>
    </dgm:pt>
    <dgm:pt modelId="{3F2F6009-7FCE-4ED0-90BF-3D8C83D73F65}" type="sibTrans" cxnId="{13D94FEE-8248-47C6-AA26-6BC1AC5E9245}">
      <dgm:prSet/>
      <dgm:spPr/>
      <dgm:t>
        <a:bodyPr/>
        <a:lstStyle/>
        <a:p>
          <a:endParaRPr lang="en-US"/>
        </a:p>
      </dgm:t>
    </dgm:pt>
    <dgm:pt modelId="{F97389F8-9AD6-42EA-9B6D-E05A947281A2}">
      <dgm:prSet phldrT="[Text]"/>
      <dgm:spPr/>
      <dgm:t>
        <a:bodyPr/>
        <a:lstStyle/>
        <a:p>
          <a:r>
            <a:rPr lang="en-US" dirty="0"/>
            <a:t>Junior</a:t>
          </a:r>
        </a:p>
      </dgm:t>
    </dgm:pt>
    <dgm:pt modelId="{C3DCFFBE-8865-4C34-969F-A23CC2BB84A4}" type="parTrans" cxnId="{767DCC23-6E8B-427D-8D46-8B7416260794}">
      <dgm:prSet/>
      <dgm:spPr/>
      <dgm:t>
        <a:bodyPr/>
        <a:lstStyle/>
        <a:p>
          <a:endParaRPr lang="en-US"/>
        </a:p>
      </dgm:t>
    </dgm:pt>
    <dgm:pt modelId="{A77158BA-AD6C-49BF-8B43-03252D2AB949}" type="sibTrans" cxnId="{767DCC23-6E8B-427D-8D46-8B7416260794}">
      <dgm:prSet/>
      <dgm:spPr/>
      <dgm:t>
        <a:bodyPr/>
        <a:lstStyle/>
        <a:p>
          <a:endParaRPr lang="en-US"/>
        </a:p>
      </dgm:t>
    </dgm:pt>
    <dgm:pt modelId="{B107C3F8-3AF1-4B6C-A0D6-BB1160A94C5A}">
      <dgm:prSet phldrT="[Text]"/>
      <dgm:spPr/>
      <dgm:t>
        <a:bodyPr/>
        <a:lstStyle/>
        <a:p>
          <a:r>
            <a:rPr lang="en-US" dirty="0"/>
            <a:t>Developer</a:t>
          </a:r>
        </a:p>
      </dgm:t>
    </dgm:pt>
    <dgm:pt modelId="{41F3B9CB-8CA0-4252-ACC3-D62AAC6AB289}" type="parTrans" cxnId="{B36D5CED-8B02-453E-84E8-6C1832419622}">
      <dgm:prSet/>
      <dgm:spPr/>
      <dgm:t>
        <a:bodyPr/>
        <a:lstStyle/>
        <a:p>
          <a:endParaRPr lang="en-US"/>
        </a:p>
      </dgm:t>
    </dgm:pt>
    <dgm:pt modelId="{1C0F8398-1C06-4F5A-B96A-488839E31A7D}" type="sibTrans" cxnId="{B36D5CED-8B02-453E-84E8-6C1832419622}">
      <dgm:prSet/>
      <dgm:spPr/>
      <dgm:t>
        <a:bodyPr/>
        <a:lstStyle/>
        <a:p>
          <a:endParaRPr lang="en-US"/>
        </a:p>
      </dgm:t>
    </dgm:pt>
    <dgm:pt modelId="{5F895660-ED5F-4893-84CB-1BBCF651F6D5}">
      <dgm:prSet phldrT="[Text]"/>
      <dgm:spPr/>
      <dgm:t>
        <a:bodyPr/>
        <a:lstStyle/>
        <a:p>
          <a:r>
            <a:rPr lang="ru-RU" dirty="0"/>
            <a:t>Связи</a:t>
          </a:r>
          <a:endParaRPr lang="en-US" dirty="0"/>
        </a:p>
      </dgm:t>
    </dgm:pt>
    <dgm:pt modelId="{1E55BBF8-8E17-4A36-A166-8F0717A66A05}" type="parTrans" cxnId="{D8D2FD2A-1F2B-4BF7-8BA3-18ABFDA40920}">
      <dgm:prSet/>
      <dgm:spPr/>
      <dgm:t>
        <a:bodyPr/>
        <a:lstStyle/>
        <a:p>
          <a:endParaRPr lang="en-US"/>
        </a:p>
      </dgm:t>
    </dgm:pt>
    <dgm:pt modelId="{7FA7A3C3-EA7F-4AC9-9BAB-43BD3F9305D1}" type="sibTrans" cxnId="{D8D2FD2A-1F2B-4BF7-8BA3-18ABFDA40920}">
      <dgm:prSet/>
      <dgm:spPr/>
      <dgm:t>
        <a:bodyPr/>
        <a:lstStyle/>
        <a:p>
          <a:endParaRPr lang="en-US"/>
        </a:p>
      </dgm:t>
    </dgm:pt>
    <dgm:pt modelId="{B92B4B87-C2E9-43C5-9C3F-BC766071DA80}">
      <dgm:prSet phldrT="[Text]"/>
      <dgm:spPr/>
      <dgm:t>
        <a:bodyPr/>
        <a:lstStyle/>
        <a:p>
          <a:r>
            <a:rPr lang="ru-RU" dirty="0"/>
            <a:t>Опыт</a:t>
          </a:r>
          <a:endParaRPr lang="en-US" dirty="0"/>
        </a:p>
      </dgm:t>
    </dgm:pt>
    <dgm:pt modelId="{E1D08C4B-5FE4-4DA8-8B50-A92FB470381D}" type="parTrans" cxnId="{CF87F50C-7E57-4B81-B45F-78A9B8ECA6E9}">
      <dgm:prSet/>
      <dgm:spPr/>
      <dgm:t>
        <a:bodyPr/>
        <a:lstStyle/>
        <a:p>
          <a:endParaRPr lang="en-US"/>
        </a:p>
      </dgm:t>
    </dgm:pt>
    <dgm:pt modelId="{45DA67D1-45B1-4442-B607-3B64EAE7254C}" type="sibTrans" cxnId="{CF87F50C-7E57-4B81-B45F-78A9B8ECA6E9}">
      <dgm:prSet/>
      <dgm:spPr/>
      <dgm:t>
        <a:bodyPr/>
        <a:lstStyle/>
        <a:p>
          <a:endParaRPr lang="en-US"/>
        </a:p>
      </dgm:t>
    </dgm:pt>
    <dgm:pt modelId="{06B9A72B-6B25-4D25-8965-789893DE51B3}">
      <dgm:prSet phldrT="[Text]"/>
      <dgm:spPr/>
      <dgm:t>
        <a:bodyPr/>
        <a:lstStyle/>
        <a:p>
          <a:r>
            <a:rPr lang="ru-RU" dirty="0"/>
            <a:t>Образование</a:t>
          </a:r>
          <a:endParaRPr lang="en-US" dirty="0"/>
        </a:p>
      </dgm:t>
    </dgm:pt>
    <dgm:pt modelId="{4668CB77-1943-4E5D-940E-1F749B82BDC7}" type="parTrans" cxnId="{52CED280-12A9-4798-B7E7-140C710331BC}">
      <dgm:prSet/>
      <dgm:spPr/>
      <dgm:t>
        <a:bodyPr/>
        <a:lstStyle/>
        <a:p>
          <a:endParaRPr lang="en-US"/>
        </a:p>
      </dgm:t>
    </dgm:pt>
    <dgm:pt modelId="{B17481BA-0E13-4ED0-94A3-E0F99F0FD370}" type="sibTrans" cxnId="{52CED280-12A9-4798-B7E7-140C710331BC}">
      <dgm:prSet/>
      <dgm:spPr/>
      <dgm:t>
        <a:bodyPr/>
        <a:lstStyle/>
        <a:p>
          <a:endParaRPr lang="en-US"/>
        </a:p>
      </dgm:t>
    </dgm:pt>
    <dgm:pt modelId="{D619D3EE-CD24-4360-957D-86D805BC3AAA}" type="pres">
      <dgm:prSet presAssocID="{7E8EFB9F-B464-4BBC-B05F-1689DE6725BE}" presName="Name0" presStyleCnt="0">
        <dgm:presLayoutVars>
          <dgm:dir/>
          <dgm:animOne val="branch"/>
          <dgm:animLvl val="lvl"/>
        </dgm:presLayoutVars>
      </dgm:prSet>
      <dgm:spPr/>
    </dgm:pt>
    <dgm:pt modelId="{1383B6D2-9461-44A1-B115-5ECEF8C0A74D}" type="pres">
      <dgm:prSet presAssocID="{B107C3F8-3AF1-4B6C-A0D6-BB1160A94C5A}" presName="chaos" presStyleCnt="0"/>
      <dgm:spPr/>
    </dgm:pt>
    <dgm:pt modelId="{CD5ACD14-3589-45E3-907B-BF4770EFDF84}" type="pres">
      <dgm:prSet presAssocID="{B107C3F8-3AF1-4B6C-A0D6-BB1160A94C5A}" presName="parTx1" presStyleLbl="revTx" presStyleIdx="0" presStyleCnt="5"/>
      <dgm:spPr/>
    </dgm:pt>
    <dgm:pt modelId="{56C99557-22DD-44FD-8865-2C4B892E4219}" type="pres">
      <dgm:prSet presAssocID="{B107C3F8-3AF1-4B6C-A0D6-BB1160A94C5A}" presName="desTx1" presStyleLbl="revTx" presStyleIdx="1" presStyleCnt="5">
        <dgm:presLayoutVars>
          <dgm:bulletEnabled val="1"/>
        </dgm:presLayoutVars>
      </dgm:prSet>
      <dgm:spPr/>
    </dgm:pt>
    <dgm:pt modelId="{5EE86724-5A06-477F-96D7-C5077F9CA2B8}" type="pres">
      <dgm:prSet presAssocID="{B107C3F8-3AF1-4B6C-A0D6-BB1160A94C5A}" presName="c1" presStyleLbl="node1" presStyleIdx="0" presStyleCnt="19"/>
      <dgm:spPr/>
    </dgm:pt>
    <dgm:pt modelId="{C39FFA6F-4235-4249-827A-54720BDBAC6E}" type="pres">
      <dgm:prSet presAssocID="{B107C3F8-3AF1-4B6C-A0D6-BB1160A94C5A}" presName="c2" presStyleLbl="node1" presStyleIdx="1" presStyleCnt="19"/>
      <dgm:spPr/>
    </dgm:pt>
    <dgm:pt modelId="{90726CC2-F932-415F-B4CB-E0F57EAABF88}" type="pres">
      <dgm:prSet presAssocID="{B107C3F8-3AF1-4B6C-A0D6-BB1160A94C5A}" presName="c3" presStyleLbl="node1" presStyleIdx="2" presStyleCnt="19"/>
      <dgm:spPr/>
    </dgm:pt>
    <dgm:pt modelId="{17967580-BAE8-44D7-B71F-4674F04A89A5}" type="pres">
      <dgm:prSet presAssocID="{B107C3F8-3AF1-4B6C-A0D6-BB1160A94C5A}" presName="c4" presStyleLbl="node1" presStyleIdx="3" presStyleCnt="19"/>
      <dgm:spPr/>
    </dgm:pt>
    <dgm:pt modelId="{CFD223E7-CF31-423C-B148-184B3A6C456F}" type="pres">
      <dgm:prSet presAssocID="{B107C3F8-3AF1-4B6C-A0D6-BB1160A94C5A}" presName="c5" presStyleLbl="node1" presStyleIdx="4" presStyleCnt="19"/>
      <dgm:spPr/>
    </dgm:pt>
    <dgm:pt modelId="{99E4AF66-D841-4ECB-A509-4315C7364504}" type="pres">
      <dgm:prSet presAssocID="{B107C3F8-3AF1-4B6C-A0D6-BB1160A94C5A}" presName="c6" presStyleLbl="node1" presStyleIdx="5" presStyleCnt="19"/>
      <dgm:spPr/>
    </dgm:pt>
    <dgm:pt modelId="{AE790D30-A3F0-4568-BC64-26F1AE70287F}" type="pres">
      <dgm:prSet presAssocID="{B107C3F8-3AF1-4B6C-A0D6-BB1160A94C5A}" presName="c7" presStyleLbl="node1" presStyleIdx="6" presStyleCnt="19"/>
      <dgm:spPr/>
    </dgm:pt>
    <dgm:pt modelId="{D9A6A3B7-29EB-4C3E-95B2-1684D4B9F39A}" type="pres">
      <dgm:prSet presAssocID="{B107C3F8-3AF1-4B6C-A0D6-BB1160A94C5A}" presName="c8" presStyleLbl="node1" presStyleIdx="7" presStyleCnt="19"/>
      <dgm:spPr/>
    </dgm:pt>
    <dgm:pt modelId="{9298F935-7A75-45CF-BC86-E451B1996912}" type="pres">
      <dgm:prSet presAssocID="{B107C3F8-3AF1-4B6C-A0D6-BB1160A94C5A}" presName="c9" presStyleLbl="node1" presStyleIdx="8" presStyleCnt="19"/>
      <dgm:spPr/>
    </dgm:pt>
    <dgm:pt modelId="{D521FBCC-F56D-424D-8EA3-131C7747AC1C}" type="pres">
      <dgm:prSet presAssocID="{B107C3F8-3AF1-4B6C-A0D6-BB1160A94C5A}" presName="c10" presStyleLbl="node1" presStyleIdx="9" presStyleCnt="19"/>
      <dgm:spPr/>
    </dgm:pt>
    <dgm:pt modelId="{F25AB58A-BF0B-4449-AB08-409763F6CB38}" type="pres">
      <dgm:prSet presAssocID="{B107C3F8-3AF1-4B6C-A0D6-BB1160A94C5A}" presName="c11" presStyleLbl="node1" presStyleIdx="10" presStyleCnt="19"/>
      <dgm:spPr/>
    </dgm:pt>
    <dgm:pt modelId="{B31B4691-17D6-44F8-A607-05F9929F7A83}" type="pres">
      <dgm:prSet presAssocID="{B107C3F8-3AF1-4B6C-A0D6-BB1160A94C5A}" presName="c12" presStyleLbl="node1" presStyleIdx="11" presStyleCnt="19"/>
      <dgm:spPr/>
    </dgm:pt>
    <dgm:pt modelId="{713FA96E-910B-4549-9D38-69080D1F427C}" type="pres">
      <dgm:prSet presAssocID="{B107C3F8-3AF1-4B6C-A0D6-BB1160A94C5A}" presName="c13" presStyleLbl="node1" presStyleIdx="12" presStyleCnt="19"/>
      <dgm:spPr/>
    </dgm:pt>
    <dgm:pt modelId="{A5EECBE2-FB6C-4649-BB4F-E1635E5F3A45}" type="pres">
      <dgm:prSet presAssocID="{B107C3F8-3AF1-4B6C-A0D6-BB1160A94C5A}" presName="c14" presStyleLbl="node1" presStyleIdx="13" presStyleCnt="19"/>
      <dgm:spPr/>
    </dgm:pt>
    <dgm:pt modelId="{346B0CF2-49DC-49EB-A07E-EC189F3926BF}" type="pres">
      <dgm:prSet presAssocID="{B107C3F8-3AF1-4B6C-A0D6-BB1160A94C5A}" presName="c15" presStyleLbl="node1" presStyleIdx="14" presStyleCnt="19"/>
      <dgm:spPr/>
    </dgm:pt>
    <dgm:pt modelId="{B529EA74-6D41-4D00-8AF8-1044AF51096D}" type="pres">
      <dgm:prSet presAssocID="{B107C3F8-3AF1-4B6C-A0D6-BB1160A94C5A}" presName="c16" presStyleLbl="node1" presStyleIdx="15" presStyleCnt="19"/>
      <dgm:spPr/>
    </dgm:pt>
    <dgm:pt modelId="{35587055-1587-4F1A-BDEB-85667BF5C3FB}" type="pres">
      <dgm:prSet presAssocID="{B107C3F8-3AF1-4B6C-A0D6-BB1160A94C5A}" presName="c17" presStyleLbl="node1" presStyleIdx="16" presStyleCnt="19"/>
      <dgm:spPr/>
    </dgm:pt>
    <dgm:pt modelId="{15D7D44A-B598-4864-BB02-AE979D10D152}" type="pres">
      <dgm:prSet presAssocID="{B107C3F8-3AF1-4B6C-A0D6-BB1160A94C5A}" presName="c18" presStyleLbl="node1" presStyleIdx="17" presStyleCnt="19"/>
      <dgm:spPr/>
    </dgm:pt>
    <dgm:pt modelId="{F08EA682-B941-47EE-B1E3-20335E946540}" type="pres">
      <dgm:prSet presAssocID="{1C0F8398-1C06-4F5A-B96A-488839E31A7D}" presName="chevronComposite1" presStyleCnt="0"/>
      <dgm:spPr/>
    </dgm:pt>
    <dgm:pt modelId="{22C0E533-B253-43EC-9158-EFC1FA9EB33A}" type="pres">
      <dgm:prSet presAssocID="{1C0F8398-1C06-4F5A-B96A-488839E31A7D}" presName="chevron1" presStyleLbl="sibTrans2D1" presStyleIdx="0" presStyleCnt="4"/>
      <dgm:spPr/>
    </dgm:pt>
    <dgm:pt modelId="{2E6A5333-51C9-4BF1-8B4C-CBEBD01B593E}" type="pres">
      <dgm:prSet presAssocID="{1C0F8398-1C06-4F5A-B96A-488839E31A7D}" presName="spChevron1" presStyleCnt="0"/>
      <dgm:spPr/>
    </dgm:pt>
    <dgm:pt modelId="{6B181468-C1B1-4636-ACC2-76E43ACF3D21}" type="pres">
      <dgm:prSet presAssocID="{06B9A72B-6B25-4D25-8965-789893DE51B3}" presName="middle" presStyleCnt="0"/>
      <dgm:spPr/>
    </dgm:pt>
    <dgm:pt modelId="{3ECC7174-8DFE-46C4-BA55-4247B9248EA7}" type="pres">
      <dgm:prSet presAssocID="{06B9A72B-6B25-4D25-8965-789893DE51B3}" presName="parTxMid" presStyleLbl="revTx" presStyleIdx="2" presStyleCnt="5"/>
      <dgm:spPr/>
    </dgm:pt>
    <dgm:pt modelId="{B786D5B1-4107-45FF-AB65-245C358C46D1}" type="pres">
      <dgm:prSet presAssocID="{06B9A72B-6B25-4D25-8965-789893DE51B3}" presName="spMid" presStyleCnt="0"/>
      <dgm:spPr/>
    </dgm:pt>
    <dgm:pt modelId="{524D8661-203B-4BF8-A797-1A3CBC84BDA7}" type="pres">
      <dgm:prSet presAssocID="{B17481BA-0E13-4ED0-94A3-E0F99F0FD370}" presName="chevronComposite1" presStyleCnt="0"/>
      <dgm:spPr/>
    </dgm:pt>
    <dgm:pt modelId="{07148881-AE7F-4944-AC9D-FED833703FE0}" type="pres">
      <dgm:prSet presAssocID="{B17481BA-0E13-4ED0-94A3-E0F99F0FD370}" presName="chevron1" presStyleLbl="sibTrans2D1" presStyleIdx="1" presStyleCnt="4"/>
      <dgm:spPr/>
    </dgm:pt>
    <dgm:pt modelId="{9F2D353D-8496-4406-A241-961F95B758D7}" type="pres">
      <dgm:prSet presAssocID="{B17481BA-0E13-4ED0-94A3-E0F99F0FD370}" presName="spChevron1" presStyleCnt="0"/>
      <dgm:spPr/>
    </dgm:pt>
    <dgm:pt modelId="{3B9BBE80-BB16-4735-86FB-768269579A98}" type="pres">
      <dgm:prSet presAssocID="{B92B4B87-C2E9-43C5-9C3F-BC766071DA80}" presName="middle" presStyleCnt="0"/>
      <dgm:spPr/>
    </dgm:pt>
    <dgm:pt modelId="{AC086231-3023-40BC-9829-2B84E6C65C80}" type="pres">
      <dgm:prSet presAssocID="{B92B4B87-C2E9-43C5-9C3F-BC766071DA80}" presName="parTxMid" presStyleLbl="revTx" presStyleIdx="3" presStyleCnt="5"/>
      <dgm:spPr/>
    </dgm:pt>
    <dgm:pt modelId="{C8671AFF-6FCC-4590-99BC-5586F0A2B68B}" type="pres">
      <dgm:prSet presAssocID="{B92B4B87-C2E9-43C5-9C3F-BC766071DA80}" presName="spMid" presStyleCnt="0"/>
      <dgm:spPr/>
    </dgm:pt>
    <dgm:pt modelId="{F16FF0B7-3D0F-41AD-8805-78FC049C6C2C}" type="pres">
      <dgm:prSet presAssocID="{45DA67D1-45B1-4442-B607-3B64EAE7254C}" presName="chevronComposite1" presStyleCnt="0"/>
      <dgm:spPr/>
    </dgm:pt>
    <dgm:pt modelId="{8117AB81-E0E4-4FC6-AB23-DE9F1B522A58}" type="pres">
      <dgm:prSet presAssocID="{45DA67D1-45B1-4442-B607-3B64EAE7254C}" presName="chevron1" presStyleLbl="sibTrans2D1" presStyleIdx="2" presStyleCnt="4"/>
      <dgm:spPr/>
    </dgm:pt>
    <dgm:pt modelId="{ADFB74F0-CD16-489C-A75D-A9B836658245}" type="pres">
      <dgm:prSet presAssocID="{45DA67D1-45B1-4442-B607-3B64EAE7254C}" presName="spChevron1" presStyleCnt="0"/>
      <dgm:spPr/>
    </dgm:pt>
    <dgm:pt modelId="{8C3CF409-D9E4-451F-8470-011B3BA0777A}" type="pres">
      <dgm:prSet presAssocID="{5F895660-ED5F-4893-84CB-1BBCF651F6D5}" presName="middle" presStyleCnt="0"/>
      <dgm:spPr/>
    </dgm:pt>
    <dgm:pt modelId="{DC38F209-AB70-4866-B533-01069B885FDB}" type="pres">
      <dgm:prSet presAssocID="{5F895660-ED5F-4893-84CB-1BBCF651F6D5}" presName="parTxMid" presStyleLbl="revTx" presStyleIdx="4" presStyleCnt="5"/>
      <dgm:spPr/>
    </dgm:pt>
    <dgm:pt modelId="{B1973A58-9002-4967-BC41-972C04E7B5CD}" type="pres">
      <dgm:prSet presAssocID="{5F895660-ED5F-4893-84CB-1BBCF651F6D5}" presName="spMid" presStyleCnt="0"/>
      <dgm:spPr/>
    </dgm:pt>
    <dgm:pt modelId="{497F6714-6133-467B-818C-8EBB3FEFD38B}" type="pres">
      <dgm:prSet presAssocID="{7FA7A3C3-EA7F-4AC9-9BAB-43BD3F9305D1}" presName="chevronComposite1" presStyleCnt="0"/>
      <dgm:spPr/>
    </dgm:pt>
    <dgm:pt modelId="{0372485A-6FAA-4D91-93A1-34559A68B26F}" type="pres">
      <dgm:prSet presAssocID="{7FA7A3C3-EA7F-4AC9-9BAB-43BD3F9305D1}" presName="chevron1" presStyleLbl="sibTrans2D1" presStyleIdx="3" presStyleCnt="4"/>
      <dgm:spPr/>
    </dgm:pt>
    <dgm:pt modelId="{54597605-3E3C-44C2-84E4-2A20ED52B475}" type="pres">
      <dgm:prSet presAssocID="{7FA7A3C3-EA7F-4AC9-9BAB-43BD3F9305D1}" presName="spChevron1" presStyleCnt="0"/>
      <dgm:spPr/>
    </dgm:pt>
    <dgm:pt modelId="{BF761FB8-5031-464F-8557-CF6384103268}" type="pres">
      <dgm:prSet presAssocID="{E8F3655B-FDCD-46B1-BEB1-242952C286B8}" presName="last" presStyleCnt="0"/>
      <dgm:spPr/>
    </dgm:pt>
    <dgm:pt modelId="{9CAA5F11-F55B-43C1-9CA8-83D8452FFA46}" type="pres">
      <dgm:prSet presAssocID="{E8F3655B-FDCD-46B1-BEB1-242952C286B8}" presName="circleTx" presStyleLbl="node1" presStyleIdx="18" presStyleCnt="19"/>
      <dgm:spPr/>
    </dgm:pt>
    <dgm:pt modelId="{2F9CCB1F-D5AC-4DD8-BB71-ED0E3D9530AC}" type="pres">
      <dgm:prSet presAssocID="{E8F3655B-FDCD-46B1-BEB1-242952C286B8}" presName="spN" presStyleCnt="0"/>
      <dgm:spPr/>
    </dgm:pt>
  </dgm:ptLst>
  <dgm:cxnLst>
    <dgm:cxn modelId="{CF87F50C-7E57-4B81-B45F-78A9B8ECA6E9}" srcId="{7E8EFB9F-B464-4BBC-B05F-1689DE6725BE}" destId="{B92B4B87-C2E9-43C5-9C3F-BC766071DA80}" srcOrd="2" destOrd="0" parTransId="{E1D08C4B-5FE4-4DA8-8B50-A92FB470381D}" sibTransId="{45DA67D1-45B1-4442-B607-3B64EAE7254C}"/>
    <dgm:cxn modelId="{767DCC23-6E8B-427D-8D46-8B7416260794}" srcId="{B107C3F8-3AF1-4B6C-A0D6-BB1160A94C5A}" destId="{F97389F8-9AD6-42EA-9B6D-E05A947281A2}" srcOrd="0" destOrd="0" parTransId="{C3DCFFBE-8865-4C34-969F-A23CC2BB84A4}" sibTransId="{A77158BA-AD6C-49BF-8B43-03252D2AB949}"/>
    <dgm:cxn modelId="{D8D2FD2A-1F2B-4BF7-8BA3-18ABFDA40920}" srcId="{7E8EFB9F-B464-4BBC-B05F-1689DE6725BE}" destId="{5F895660-ED5F-4893-84CB-1BBCF651F6D5}" srcOrd="3" destOrd="0" parTransId="{1E55BBF8-8E17-4A36-A166-8F0717A66A05}" sibTransId="{7FA7A3C3-EA7F-4AC9-9BAB-43BD3F9305D1}"/>
    <dgm:cxn modelId="{91A1372D-7F3E-4221-A111-6EFAF56A96CF}" type="presOf" srcId="{7E8EFB9F-B464-4BBC-B05F-1689DE6725BE}" destId="{D619D3EE-CD24-4360-957D-86D805BC3AAA}" srcOrd="0" destOrd="0" presId="urn:microsoft.com/office/officeart/2009/3/layout/RandomtoResultProcess"/>
    <dgm:cxn modelId="{EC6D9160-05B3-4A70-A8A4-752446AB01FA}" type="presOf" srcId="{C752888F-0FB4-482A-A9CE-F764E8058572}" destId="{56C99557-22DD-44FD-8865-2C4B892E4219}" srcOrd="0" destOrd="2" presId="urn:microsoft.com/office/officeart/2009/3/layout/RandomtoResultProcess"/>
    <dgm:cxn modelId="{336BA664-9C4B-4DC2-A0B0-EF9F5124259E}" type="presOf" srcId="{045DB45F-3731-4FD5-A955-65E5C9C8CBC7}" destId="{56C99557-22DD-44FD-8865-2C4B892E4219}" srcOrd="0" destOrd="1" presId="urn:microsoft.com/office/officeart/2009/3/layout/RandomtoResultProcess"/>
    <dgm:cxn modelId="{CCDAB04B-5931-4D42-9DCC-A2A43B454627}" type="presOf" srcId="{E8F3655B-FDCD-46B1-BEB1-242952C286B8}" destId="{9CAA5F11-F55B-43C1-9CA8-83D8452FFA46}" srcOrd="0" destOrd="0" presId="urn:microsoft.com/office/officeart/2009/3/layout/RandomtoResultProcess"/>
    <dgm:cxn modelId="{396FEA7A-9F54-4638-9186-CD5890C97C29}" type="presOf" srcId="{5F895660-ED5F-4893-84CB-1BBCF651F6D5}" destId="{DC38F209-AB70-4866-B533-01069B885FDB}" srcOrd="0" destOrd="0" presId="urn:microsoft.com/office/officeart/2009/3/layout/RandomtoResultProcess"/>
    <dgm:cxn modelId="{92DCCE7F-9648-482B-A47A-A8AC9FEC2763}" type="presOf" srcId="{B107C3F8-3AF1-4B6C-A0D6-BB1160A94C5A}" destId="{CD5ACD14-3589-45E3-907B-BF4770EFDF84}" srcOrd="0" destOrd="0" presId="urn:microsoft.com/office/officeart/2009/3/layout/RandomtoResultProcess"/>
    <dgm:cxn modelId="{52CED280-12A9-4798-B7E7-140C710331BC}" srcId="{7E8EFB9F-B464-4BBC-B05F-1689DE6725BE}" destId="{06B9A72B-6B25-4D25-8965-789893DE51B3}" srcOrd="1" destOrd="0" parTransId="{4668CB77-1943-4E5D-940E-1F749B82BDC7}" sibTransId="{B17481BA-0E13-4ED0-94A3-E0F99F0FD370}"/>
    <dgm:cxn modelId="{BA82E081-BD4D-4F4D-AF49-42E515BA1255}" type="presOf" srcId="{B92B4B87-C2E9-43C5-9C3F-BC766071DA80}" destId="{AC086231-3023-40BC-9829-2B84E6C65C80}" srcOrd="0" destOrd="0" presId="urn:microsoft.com/office/officeart/2009/3/layout/RandomtoResultProcess"/>
    <dgm:cxn modelId="{7BD82F83-986C-42E3-9305-FADAA94543CA}" type="presOf" srcId="{F97389F8-9AD6-42EA-9B6D-E05A947281A2}" destId="{56C99557-22DD-44FD-8865-2C4B892E4219}" srcOrd="0" destOrd="0" presId="urn:microsoft.com/office/officeart/2009/3/layout/RandomtoResultProcess"/>
    <dgm:cxn modelId="{AC881FAC-B627-44B7-92C1-758FFB6AF747}" srcId="{B107C3F8-3AF1-4B6C-A0D6-BB1160A94C5A}" destId="{C752888F-0FB4-482A-A9CE-F764E8058572}" srcOrd="2" destOrd="0" parTransId="{EE565270-89D9-40BC-84AF-7804D609E375}" sibTransId="{E0EAA3BB-930E-411B-8CA9-021898BCA9DF}"/>
    <dgm:cxn modelId="{342F67B6-B80E-4007-A8E6-E5AE5F21B49E}" srcId="{7E8EFB9F-B464-4BBC-B05F-1689DE6725BE}" destId="{E8F3655B-FDCD-46B1-BEB1-242952C286B8}" srcOrd="4" destOrd="0" parTransId="{6E5B9322-FAAA-4579-BB8C-5D35E13BFEF5}" sibTransId="{0691F877-5F7A-407E-BD56-B916FACBED5A}"/>
    <dgm:cxn modelId="{5CBD54D7-2D11-40B0-B9A0-99840FFEE7CB}" type="presOf" srcId="{06B9A72B-6B25-4D25-8965-789893DE51B3}" destId="{3ECC7174-8DFE-46C4-BA55-4247B9248EA7}" srcOrd="0" destOrd="0" presId="urn:microsoft.com/office/officeart/2009/3/layout/RandomtoResultProcess"/>
    <dgm:cxn modelId="{B36D5CED-8B02-453E-84E8-6C1832419622}" srcId="{7E8EFB9F-B464-4BBC-B05F-1689DE6725BE}" destId="{B107C3F8-3AF1-4B6C-A0D6-BB1160A94C5A}" srcOrd="0" destOrd="0" parTransId="{41F3B9CB-8CA0-4252-ACC3-D62AAC6AB289}" sibTransId="{1C0F8398-1C06-4F5A-B96A-488839E31A7D}"/>
    <dgm:cxn modelId="{13D94FEE-8248-47C6-AA26-6BC1AC5E9245}" srcId="{B107C3F8-3AF1-4B6C-A0D6-BB1160A94C5A}" destId="{045DB45F-3731-4FD5-A955-65E5C9C8CBC7}" srcOrd="1" destOrd="0" parTransId="{B94A3B63-FA05-4A82-ADDB-86A1A7ABE15B}" sibTransId="{3F2F6009-7FCE-4ED0-90BF-3D8C83D73F65}"/>
    <dgm:cxn modelId="{1198FBF9-3530-4AB3-BE45-9E7B337768B7}" srcId="{B107C3F8-3AF1-4B6C-A0D6-BB1160A94C5A}" destId="{2F12A726-B32C-4841-ADBD-E2E1855533E2}" srcOrd="3" destOrd="0" parTransId="{6F451FC9-F174-4BA1-938F-8EA86C095B50}" sibTransId="{A6937B46-0E62-40BF-A8AE-0ED0F861BB17}"/>
    <dgm:cxn modelId="{F59DF7FE-CF8D-429E-BE15-221227E5C464}" type="presOf" srcId="{2F12A726-B32C-4841-ADBD-E2E1855533E2}" destId="{56C99557-22DD-44FD-8865-2C4B892E4219}" srcOrd="0" destOrd="3" presId="urn:microsoft.com/office/officeart/2009/3/layout/RandomtoResultProcess"/>
    <dgm:cxn modelId="{30CA8B86-BD07-423B-A49B-663770AA1023}" type="presParOf" srcId="{D619D3EE-CD24-4360-957D-86D805BC3AAA}" destId="{1383B6D2-9461-44A1-B115-5ECEF8C0A74D}" srcOrd="0" destOrd="0" presId="urn:microsoft.com/office/officeart/2009/3/layout/RandomtoResultProcess"/>
    <dgm:cxn modelId="{8455174F-8DD0-4154-9FF3-87B597B1C685}" type="presParOf" srcId="{1383B6D2-9461-44A1-B115-5ECEF8C0A74D}" destId="{CD5ACD14-3589-45E3-907B-BF4770EFDF84}" srcOrd="0" destOrd="0" presId="urn:microsoft.com/office/officeart/2009/3/layout/RandomtoResultProcess"/>
    <dgm:cxn modelId="{AD368E6D-6800-48F8-86D0-7F3DF6B0FE07}" type="presParOf" srcId="{1383B6D2-9461-44A1-B115-5ECEF8C0A74D}" destId="{56C99557-22DD-44FD-8865-2C4B892E4219}" srcOrd="1" destOrd="0" presId="urn:microsoft.com/office/officeart/2009/3/layout/RandomtoResultProcess"/>
    <dgm:cxn modelId="{F6005CFE-7B15-430E-9FE0-5B1742D7D6F7}" type="presParOf" srcId="{1383B6D2-9461-44A1-B115-5ECEF8C0A74D}" destId="{5EE86724-5A06-477F-96D7-C5077F9CA2B8}" srcOrd="2" destOrd="0" presId="urn:microsoft.com/office/officeart/2009/3/layout/RandomtoResultProcess"/>
    <dgm:cxn modelId="{FE373198-34FE-47F6-9D6C-719651EB7D65}" type="presParOf" srcId="{1383B6D2-9461-44A1-B115-5ECEF8C0A74D}" destId="{C39FFA6F-4235-4249-827A-54720BDBAC6E}" srcOrd="3" destOrd="0" presId="urn:microsoft.com/office/officeart/2009/3/layout/RandomtoResultProcess"/>
    <dgm:cxn modelId="{3ED42DDF-F9CB-4A50-9BDA-7179218C5776}" type="presParOf" srcId="{1383B6D2-9461-44A1-B115-5ECEF8C0A74D}" destId="{90726CC2-F932-415F-B4CB-E0F57EAABF88}" srcOrd="4" destOrd="0" presId="urn:microsoft.com/office/officeart/2009/3/layout/RandomtoResultProcess"/>
    <dgm:cxn modelId="{BAFF3B25-B4B2-4AA8-B7C9-EDE8B3B070A7}" type="presParOf" srcId="{1383B6D2-9461-44A1-B115-5ECEF8C0A74D}" destId="{17967580-BAE8-44D7-B71F-4674F04A89A5}" srcOrd="5" destOrd="0" presId="urn:microsoft.com/office/officeart/2009/3/layout/RandomtoResultProcess"/>
    <dgm:cxn modelId="{74D5E046-DB22-4738-B222-F41D79E702FE}" type="presParOf" srcId="{1383B6D2-9461-44A1-B115-5ECEF8C0A74D}" destId="{CFD223E7-CF31-423C-B148-184B3A6C456F}" srcOrd="6" destOrd="0" presId="urn:microsoft.com/office/officeart/2009/3/layout/RandomtoResultProcess"/>
    <dgm:cxn modelId="{534C9424-FFE8-4082-A563-17AC931FF44D}" type="presParOf" srcId="{1383B6D2-9461-44A1-B115-5ECEF8C0A74D}" destId="{99E4AF66-D841-4ECB-A509-4315C7364504}" srcOrd="7" destOrd="0" presId="urn:microsoft.com/office/officeart/2009/3/layout/RandomtoResultProcess"/>
    <dgm:cxn modelId="{D8B45D82-051E-46DA-9F7F-FACBD4737551}" type="presParOf" srcId="{1383B6D2-9461-44A1-B115-5ECEF8C0A74D}" destId="{AE790D30-A3F0-4568-BC64-26F1AE70287F}" srcOrd="8" destOrd="0" presId="urn:microsoft.com/office/officeart/2009/3/layout/RandomtoResultProcess"/>
    <dgm:cxn modelId="{51C0810B-FA9F-44EF-A792-8FD22BD4F1CF}" type="presParOf" srcId="{1383B6D2-9461-44A1-B115-5ECEF8C0A74D}" destId="{D9A6A3B7-29EB-4C3E-95B2-1684D4B9F39A}" srcOrd="9" destOrd="0" presId="urn:microsoft.com/office/officeart/2009/3/layout/RandomtoResultProcess"/>
    <dgm:cxn modelId="{F06FA2D8-7C69-4869-BC8E-39A7865843C3}" type="presParOf" srcId="{1383B6D2-9461-44A1-B115-5ECEF8C0A74D}" destId="{9298F935-7A75-45CF-BC86-E451B1996912}" srcOrd="10" destOrd="0" presId="urn:microsoft.com/office/officeart/2009/3/layout/RandomtoResultProcess"/>
    <dgm:cxn modelId="{CD2F33AC-7E62-4049-8B22-3CB164307772}" type="presParOf" srcId="{1383B6D2-9461-44A1-B115-5ECEF8C0A74D}" destId="{D521FBCC-F56D-424D-8EA3-131C7747AC1C}" srcOrd="11" destOrd="0" presId="urn:microsoft.com/office/officeart/2009/3/layout/RandomtoResultProcess"/>
    <dgm:cxn modelId="{B3DD0598-ED68-4658-9488-0B09E0ECAA32}" type="presParOf" srcId="{1383B6D2-9461-44A1-B115-5ECEF8C0A74D}" destId="{F25AB58A-BF0B-4449-AB08-409763F6CB38}" srcOrd="12" destOrd="0" presId="urn:microsoft.com/office/officeart/2009/3/layout/RandomtoResultProcess"/>
    <dgm:cxn modelId="{9B41F5F2-1403-4A98-A90D-3924025A6C0C}" type="presParOf" srcId="{1383B6D2-9461-44A1-B115-5ECEF8C0A74D}" destId="{B31B4691-17D6-44F8-A607-05F9929F7A83}" srcOrd="13" destOrd="0" presId="urn:microsoft.com/office/officeart/2009/3/layout/RandomtoResultProcess"/>
    <dgm:cxn modelId="{13403944-D640-4BFB-8757-2CEFA6C0A6D0}" type="presParOf" srcId="{1383B6D2-9461-44A1-B115-5ECEF8C0A74D}" destId="{713FA96E-910B-4549-9D38-69080D1F427C}" srcOrd="14" destOrd="0" presId="urn:microsoft.com/office/officeart/2009/3/layout/RandomtoResultProcess"/>
    <dgm:cxn modelId="{6994DF74-3963-43C2-8582-A2A98A409422}" type="presParOf" srcId="{1383B6D2-9461-44A1-B115-5ECEF8C0A74D}" destId="{A5EECBE2-FB6C-4649-BB4F-E1635E5F3A45}" srcOrd="15" destOrd="0" presId="urn:microsoft.com/office/officeart/2009/3/layout/RandomtoResultProcess"/>
    <dgm:cxn modelId="{3F6C3C13-8F35-48D4-9892-F59E9731E269}" type="presParOf" srcId="{1383B6D2-9461-44A1-B115-5ECEF8C0A74D}" destId="{346B0CF2-49DC-49EB-A07E-EC189F3926BF}" srcOrd="16" destOrd="0" presId="urn:microsoft.com/office/officeart/2009/3/layout/RandomtoResultProcess"/>
    <dgm:cxn modelId="{14907E61-C8E4-4FA0-97BD-F137B80DE442}" type="presParOf" srcId="{1383B6D2-9461-44A1-B115-5ECEF8C0A74D}" destId="{B529EA74-6D41-4D00-8AF8-1044AF51096D}" srcOrd="17" destOrd="0" presId="urn:microsoft.com/office/officeart/2009/3/layout/RandomtoResultProcess"/>
    <dgm:cxn modelId="{EE2DE069-542C-410E-95D6-390A7F260884}" type="presParOf" srcId="{1383B6D2-9461-44A1-B115-5ECEF8C0A74D}" destId="{35587055-1587-4F1A-BDEB-85667BF5C3FB}" srcOrd="18" destOrd="0" presId="urn:microsoft.com/office/officeart/2009/3/layout/RandomtoResultProcess"/>
    <dgm:cxn modelId="{1C4F91A2-FFF9-4CAF-AE70-678A01877396}" type="presParOf" srcId="{1383B6D2-9461-44A1-B115-5ECEF8C0A74D}" destId="{15D7D44A-B598-4864-BB02-AE979D10D152}" srcOrd="19" destOrd="0" presId="urn:microsoft.com/office/officeart/2009/3/layout/RandomtoResultProcess"/>
    <dgm:cxn modelId="{378588F5-DB2F-4E05-9B75-4D6C6FFA3F3E}" type="presParOf" srcId="{D619D3EE-CD24-4360-957D-86D805BC3AAA}" destId="{F08EA682-B941-47EE-B1E3-20335E946540}" srcOrd="1" destOrd="0" presId="urn:microsoft.com/office/officeart/2009/3/layout/RandomtoResultProcess"/>
    <dgm:cxn modelId="{2BBA0FBF-4FDE-423C-A6E8-8430AB01EF37}" type="presParOf" srcId="{F08EA682-B941-47EE-B1E3-20335E946540}" destId="{22C0E533-B253-43EC-9158-EFC1FA9EB33A}" srcOrd="0" destOrd="0" presId="urn:microsoft.com/office/officeart/2009/3/layout/RandomtoResultProcess"/>
    <dgm:cxn modelId="{FA14FA90-454F-42C0-BFCB-970A0BCB01AB}" type="presParOf" srcId="{F08EA682-B941-47EE-B1E3-20335E946540}" destId="{2E6A5333-51C9-4BF1-8B4C-CBEBD01B593E}" srcOrd="1" destOrd="0" presId="urn:microsoft.com/office/officeart/2009/3/layout/RandomtoResultProcess"/>
    <dgm:cxn modelId="{614E0DFC-4ED9-4195-8193-315725FBFB89}" type="presParOf" srcId="{D619D3EE-CD24-4360-957D-86D805BC3AAA}" destId="{6B181468-C1B1-4636-ACC2-76E43ACF3D21}" srcOrd="2" destOrd="0" presId="urn:microsoft.com/office/officeart/2009/3/layout/RandomtoResultProcess"/>
    <dgm:cxn modelId="{EBFB498E-4F7A-424F-8F87-3B9531BD5176}" type="presParOf" srcId="{6B181468-C1B1-4636-ACC2-76E43ACF3D21}" destId="{3ECC7174-8DFE-46C4-BA55-4247B9248EA7}" srcOrd="0" destOrd="0" presId="urn:microsoft.com/office/officeart/2009/3/layout/RandomtoResultProcess"/>
    <dgm:cxn modelId="{83BB7B46-46FA-4E79-A645-215E432E393E}" type="presParOf" srcId="{6B181468-C1B1-4636-ACC2-76E43ACF3D21}" destId="{B786D5B1-4107-45FF-AB65-245C358C46D1}" srcOrd="1" destOrd="0" presId="urn:microsoft.com/office/officeart/2009/3/layout/RandomtoResultProcess"/>
    <dgm:cxn modelId="{0E213D05-3234-4153-8ABC-2C0385402D55}" type="presParOf" srcId="{D619D3EE-CD24-4360-957D-86D805BC3AAA}" destId="{524D8661-203B-4BF8-A797-1A3CBC84BDA7}" srcOrd="3" destOrd="0" presId="urn:microsoft.com/office/officeart/2009/3/layout/RandomtoResultProcess"/>
    <dgm:cxn modelId="{4CB7EDEB-EC98-422D-A28C-7C6FCB63C9B6}" type="presParOf" srcId="{524D8661-203B-4BF8-A797-1A3CBC84BDA7}" destId="{07148881-AE7F-4944-AC9D-FED833703FE0}" srcOrd="0" destOrd="0" presId="urn:microsoft.com/office/officeart/2009/3/layout/RandomtoResultProcess"/>
    <dgm:cxn modelId="{4F965A20-5A15-41B6-AEB3-3DA40B139C95}" type="presParOf" srcId="{524D8661-203B-4BF8-A797-1A3CBC84BDA7}" destId="{9F2D353D-8496-4406-A241-961F95B758D7}" srcOrd="1" destOrd="0" presId="urn:microsoft.com/office/officeart/2009/3/layout/RandomtoResultProcess"/>
    <dgm:cxn modelId="{97E903CD-B7CA-4944-B3DC-BD3D4CBDBE70}" type="presParOf" srcId="{D619D3EE-CD24-4360-957D-86D805BC3AAA}" destId="{3B9BBE80-BB16-4735-86FB-768269579A98}" srcOrd="4" destOrd="0" presId="urn:microsoft.com/office/officeart/2009/3/layout/RandomtoResultProcess"/>
    <dgm:cxn modelId="{BD4AE886-897A-4B1A-B4CE-21E0337E4FFB}" type="presParOf" srcId="{3B9BBE80-BB16-4735-86FB-768269579A98}" destId="{AC086231-3023-40BC-9829-2B84E6C65C80}" srcOrd="0" destOrd="0" presId="urn:microsoft.com/office/officeart/2009/3/layout/RandomtoResultProcess"/>
    <dgm:cxn modelId="{7C4B8717-A36C-41B0-9222-A33B30D2DB93}" type="presParOf" srcId="{3B9BBE80-BB16-4735-86FB-768269579A98}" destId="{C8671AFF-6FCC-4590-99BC-5586F0A2B68B}" srcOrd="1" destOrd="0" presId="urn:microsoft.com/office/officeart/2009/3/layout/RandomtoResultProcess"/>
    <dgm:cxn modelId="{AC7E40FF-996D-45C2-A882-3EC144B769C7}" type="presParOf" srcId="{D619D3EE-CD24-4360-957D-86D805BC3AAA}" destId="{F16FF0B7-3D0F-41AD-8805-78FC049C6C2C}" srcOrd="5" destOrd="0" presId="urn:microsoft.com/office/officeart/2009/3/layout/RandomtoResultProcess"/>
    <dgm:cxn modelId="{C873825A-9BAC-4DC3-BFBE-F7003EF5C98D}" type="presParOf" srcId="{F16FF0B7-3D0F-41AD-8805-78FC049C6C2C}" destId="{8117AB81-E0E4-4FC6-AB23-DE9F1B522A58}" srcOrd="0" destOrd="0" presId="urn:microsoft.com/office/officeart/2009/3/layout/RandomtoResultProcess"/>
    <dgm:cxn modelId="{73D82955-100C-4F54-8973-F715E48D2798}" type="presParOf" srcId="{F16FF0B7-3D0F-41AD-8805-78FC049C6C2C}" destId="{ADFB74F0-CD16-489C-A75D-A9B836658245}" srcOrd="1" destOrd="0" presId="urn:microsoft.com/office/officeart/2009/3/layout/RandomtoResultProcess"/>
    <dgm:cxn modelId="{C0DC2D03-167F-4C21-8C43-17459648E51D}" type="presParOf" srcId="{D619D3EE-CD24-4360-957D-86D805BC3AAA}" destId="{8C3CF409-D9E4-451F-8470-011B3BA0777A}" srcOrd="6" destOrd="0" presId="urn:microsoft.com/office/officeart/2009/3/layout/RandomtoResultProcess"/>
    <dgm:cxn modelId="{251609BB-62E3-46EA-94CC-1F0CE2F5AF00}" type="presParOf" srcId="{8C3CF409-D9E4-451F-8470-011B3BA0777A}" destId="{DC38F209-AB70-4866-B533-01069B885FDB}" srcOrd="0" destOrd="0" presId="urn:microsoft.com/office/officeart/2009/3/layout/RandomtoResultProcess"/>
    <dgm:cxn modelId="{54777199-113D-43AE-A5F1-7287CA0F5252}" type="presParOf" srcId="{8C3CF409-D9E4-451F-8470-011B3BA0777A}" destId="{B1973A58-9002-4967-BC41-972C04E7B5CD}" srcOrd="1" destOrd="0" presId="urn:microsoft.com/office/officeart/2009/3/layout/RandomtoResultProcess"/>
    <dgm:cxn modelId="{E0E8F183-06BA-489C-B132-4F511E903CCF}" type="presParOf" srcId="{D619D3EE-CD24-4360-957D-86D805BC3AAA}" destId="{497F6714-6133-467B-818C-8EBB3FEFD38B}" srcOrd="7" destOrd="0" presId="urn:microsoft.com/office/officeart/2009/3/layout/RandomtoResultProcess"/>
    <dgm:cxn modelId="{016D679B-1ACE-4EE4-A508-F6524D075EFF}" type="presParOf" srcId="{497F6714-6133-467B-818C-8EBB3FEFD38B}" destId="{0372485A-6FAA-4D91-93A1-34559A68B26F}" srcOrd="0" destOrd="0" presId="urn:microsoft.com/office/officeart/2009/3/layout/RandomtoResultProcess"/>
    <dgm:cxn modelId="{AA859FD1-E76E-4C13-8D61-1DB90BA3D3A1}" type="presParOf" srcId="{497F6714-6133-467B-818C-8EBB3FEFD38B}" destId="{54597605-3E3C-44C2-84E4-2A20ED52B475}" srcOrd="1" destOrd="0" presId="urn:microsoft.com/office/officeart/2009/3/layout/RandomtoResultProcess"/>
    <dgm:cxn modelId="{448937A8-3BB2-4F30-9299-9D998861F957}" type="presParOf" srcId="{D619D3EE-CD24-4360-957D-86D805BC3AAA}" destId="{BF761FB8-5031-464F-8557-CF6384103268}" srcOrd="8" destOrd="0" presId="urn:microsoft.com/office/officeart/2009/3/layout/RandomtoResultProcess"/>
    <dgm:cxn modelId="{E99E91B5-68DC-4978-A766-5A67C23481FE}" type="presParOf" srcId="{BF761FB8-5031-464F-8557-CF6384103268}" destId="{9CAA5F11-F55B-43C1-9CA8-83D8452FFA46}" srcOrd="0" destOrd="0" presId="urn:microsoft.com/office/officeart/2009/3/layout/RandomtoResultProcess"/>
    <dgm:cxn modelId="{9FB70E0B-C81B-4EE3-9011-623280161E45}" type="presParOf" srcId="{BF761FB8-5031-464F-8557-CF6384103268}" destId="{2F9CCB1F-D5AC-4DD8-BB71-ED0E3D9530AC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8EFB9F-B464-4BBC-B05F-1689DE6725BE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148A2AF-6D09-4C8B-8A4C-0ED4E3B7D689}">
      <dgm:prSet phldrT="[Text]"/>
      <dgm:spPr/>
      <dgm:t>
        <a:bodyPr/>
        <a:lstStyle/>
        <a:p>
          <a:r>
            <a:rPr lang="en-US" dirty="0"/>
            <a:t>Manager</a:t>
          </a:r>
        </a:p>
      </dgm:t>
    </dgm:pt>
    <dgm:pt modelId="{37F457C2-CA14-4D57-BF17-0552DC98FBD4}" type="parTrans" cxnId="{FE1C7275-3E61-401A-BD9D-02E031D52925}">
      <dgm:prSet/>
      <dgm:spPr/>
      <dgm:t>
        <a:bodyPr/>
        <a:lstStyle/>
        <a:p>
          <a:endParaRPr lang="en-US"/>
        </a:p>
      </dgm:t>
    </dgm:pt>
    <dgm:pt modelId="{6FD50E64-51E6-40E8-AE38-C905185D25DF}" type="sibTrans" cxnId="{FE1C7275-3E61-401A-BD9D-02E031D52925}">
      <dgm:prSet/>
      <dgm:spPr/>
      <dgm:t>
        <a:bodyPr/>
        <a:lstStyle/>
        <a:p>
          <a:endParaRPr lang="en-US"/>
        </a:p>
      </dgm:t>
    </dgm:pt>
    <dgm:pt modelId="{E10774D6-4669-4856-B636-2BB0C4AC3515}">
      <dgm:prSet phldrT="[Text]"/>
      <dgm:spPr/>
      <dgm:t>
        <a:bodyPr/>
        <a:lstStyle/>
        <a:p>
          <a:r>
            <a:rPr lang="ru-RU" dirty="0"/>
            <a:t>Инженер</a:t>
          </a:r>
          <a:endParaRPr lang="en-US" dirty="0"/>
        </a:p>
      </dgm:t>
    </dgm:pt>
    <dgm:pt modelId="{E0648F7E-93DF-4EE8-BD48-608A6151324A}" type="parTrans" cxnId="{8C265216-330E-4B45-BBE5-A45CD15CEDB6}">
      <dgm:prSet/>
      <dgm:spPr/>
      <dgm:t>
        <a:bodyPr/>
        <a:lstStyle/>
        <a:p>
          <a:endParaRPr lang="en-US"/>
        </a:p>
      </dgm:t>
    </dgm:pt>
    <dgm:pt modelId="{089F1DC9-DEB6-4B47-A77E-D9B59E3022D0}" type="sibTrans" cxnId="{8C265216-330E-4B45-BBE5-A45CD15CEDB6}">
      <dgm:prSet/>
      <dgm:spPr/>
      <dgm:t>
        <a:bodyPr/>
        <a:lstStyle/>
        <a:p>
          <a:endParaRPr lang="en-US"/>
        </a:p>
      </dgm:t>
    </dgm:pt>
    <dgm:pt modelId="{C3208FD6-E96C-4F42-B61F-4217C1D37DA4}">
      <dgm:prSet phldrT="[Text]"/>
      <dgm:spPr/>
      <dgm:t>
        <a:bodyPr/>
        <a:lstStyle/>
        <a:p>
          <a:r>
            <a:rPr lang="en-US" dirty="0"/>
            <a:t>Lead</a:t>
          </a:r>
        </a:p>
      </dgm:t>
    </dgm:pt>
    <dgm:pt modelId="{B019998F-87F1-43D0-B86C-98C52374C78E}" type="parTrans" cxnId="{5E58C747-898E-46C7-83B4-D1031B00460E}">
      <dgm:prSet/>
      <dgm:spPr/>
      <dgm:t>
        <a:bodyPr/>
        <a:lstStyle/>
        <a:p>
          <a:endParaRPr lang="en-US"/>
        </a:p>
      </dgm:t>
    </dgm:pt>
    <dgm:pt modelId="{1ACDC4EB-A4F3-4096-9D37-75DAF4368309}" type="sibTrans" cxnId="{5E58C747-898E-46C7-83B4-D1031B00460E}">
      <dgm:prSet/>
      <dgm:spPr/>
      <dgm:t>
        <a:bodyPr/>
        <a:lstStyle/>
        <a:p>
          <a:endParaRPr lang="en-US"/>
        </a:p>
      </dgm:t>
    </dgm:pt>
    <dgm:pt modelId="{362C9E4E-1734-4FA3-8FE7-11EC35564D71}">
      <dgm:prSet phldrT="[Text]"/>
      <dgm:spPr/>
      <dgm:t>
        <a:bodyPr/>
        <a:lstStyle/>
        <a:p>
          <a:r>
            <a:rPr lang="en-US" dirty="0"/>
            <a:t>Super Manager</a:t>
          </a:r>
        </a:p>
      </dgm:t>
    </dgm:pt>
    <dgm:pt modelId="{A9DA11F3-201D-416E-89E9-ADDBA2B2CA21}" type="parTrans" cxnId="{F6B49B18-5828-4AE7-8ABA-FCBE4FD16B4D}">
      <dgm:prSet/>
      <dgm:spPr/>
      <dgm:t>
        <a:bodyPr/>
        <a:lstStyle/>
        <a:p>
          <a:endParaRPr lang="en-US"/>
        </a:p>
      </dgm:t>
    </dgm:pt>
    <dgm:pt modelId="{14AC49CE-3F6E-4720-92DD-A9DD2FB5AC79}" type="sibTrans" cxnId="{F6B49B18-5828-4AE7-8ABA-FCBE4FD16B4D}">
      <dgm:prSet/>
      <dgm:spPr/>
      <dgm:t>
        <a:bodyPr/>
        <a:lstStyle/>
        <a:p>
          <a:endParaRPr lang="en-US"/>
        </a:p>
      </dgm:t>
    </dgm:pt>
    <dgm:pt modelId="{82C65D27-62B0-4E92-B4D6-782D140DF5BF}">
      <dgm:prSet phldrT="[Text]"/>
      <dgm:spPr/>
      <dgm:t>
        <a:bodyPr/>
        <a:lstStyle/>
        <a:p>
          <a:r>
            <a:rPr lang="en-US" dirty="0"/>
            <a:t>Duper Manager</a:t>
          </a:r>
        </a:p>
      </dgm:t>
    </dgm:pt>
    <dgm:pt modelId="{E1108F3F-50F9-41AA-8F37-57AA04ACBDD3}" type="parTrans" cxnId="{A67D4CF0-5E4F-4A2A-A61A-54F5998CE491}">
      <dgm:prSet/>
      <dgm:spPr/>
      <dgm:t>
        <a:bodyPr/>
        <a:lstStyle/>
        <a:p>
          <a:endParaRPr lang="en-US"/>
        </a:p>
      </dgm:t>
    </dgm:pt>
    <dgm:pt modelId="{3CBD190A-5A46-47B0-9738-2C52D810AB93}" type="sibTrans" cxnId="{A67D4CF0-5E4F-4A2A-A61A-54F5998CE491}">
      <dgm:prSet/>
      <dgm:spPr/>
      <dgm:t>
        <a:bodyPr/>
        <a:lstStyle/>
        <a:p>
          <a:endParaRPr lang="en-US"/>
        </a:p>
      </dgm:t>
    </dgm:pt>
    <dgm:pt modelId="{3C2B7C11-E3F2-4E80-AA75-A7330E52538D}">
      <dgm:prSet phldrT="[Text]"/>
      <dgm:spPr/>
      <dgm:t>
        <a:bodyPr/>
        <a:lstStyle/>
        <a:p>
          <a:r>
            <a:rPr lang="ru-RU" dirty="0"/>
            <a:t>Инженер</a:t>
          </a:r>
          <a:endParaRPr lang="en-US" dirty="0"/>
        </a:p>
      </dgm:t>
    </dgm:pt>
    <dgm:pt modelId="{F2B375F6-EDAB-4FA4-9562-E6CEA7ABEC84}" type="parTrans" cxnId="{74BF9326-70CB-4F63-8B95-97CE51356A11}">
      <dgm:prSet/>
      <dgm:spPr/>
      <dgm:t>
        <a:bodyPr/>
        <a:lstStyle/>
        <a:p>
          <a:endParaRPr lang="en-US"/>
        </a:p>
      </dgm:t>
    </dgm:pt>
    <dgm:pt modelId="{992A91C6-D1D5-4FC8-AA6C-14041234214B}" type="sibTrans" cxnId="{74BF9326-70CB-4F63-8B95-97CE51356A11}">
      <dgm:prSet/>
      <dgm:spPr/>
      <dgm:t>
        <a:bodyPr/>
        <a:lstStyle/>
        <a:p>
          <a:endParaRPr lang="en-US"/>
        </a:p>
      </dgm:t>
    </dgm:pt>
    <dgm:pt modelId="{6358A20A-87FB-4FA0-B240-3D0F2604D3C0}">
      <dgm:prSet phldrT="[Text]"/>
      <dgm:spPr/>
      <dgm:t>
        <a:bodyPr/>
        <a:lstStyle/>
        <a:p>
          <a:r>
            <a:rPr lang="ru-RU" dirty="0"/>
            <a:t>Инженер</a:t>
          </a:r>
          <a:endParaRPr lang="en-US" dirty="0"/>
        </a:p>
      </dgm:t>
    </dgm:pt>
    <dgm:pt modelId="{6297F789-D5A4-40F9-9618-E5DFF0C04644}" type="parTrans" cxnId="{043CE3E6-8FB4-44C6-B9B7-54A2D81810EA}">
      <dgm:prSet/>
      <dgm:spPr/>
      <dgm:t>
        <a:bodyPr/>
        <a:lstStyle/>
        <a:p>
          <a:endParaRPr lang="en-US"/>
        </a:p>
      </dgm:t>
    </dgm:pt>
    <dgm:pt modelId="{4764DA6E-54C4-47C0-839F-3886C382B0D5}" type="sibTrans" cxnId="{043CE3E6-8FB4-44C6-B9B7-54A2D81810EA}">
      <dgm:prSet/>
      <dgm:spPr/>
      <dgm:t>
        <a:bodyPr/>
        <a:lstStyle/>
        <a:p>
          <a:endParaRPr lang="en-US"/>
        </a:p>
      </dgm:t>
    </dgm:pt>
    <dgm:pt modelId="{B8C4C1C6-5A45-44F9-A275-E393B4AA1156}" type="pres">
      <dgm:prSet presAssocID="{7E8EFB9F-B464-4BBC-B05F-1689DE6725B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192B777-B51A-4569-8707-83A0F8EC2984}" type="pres">
      <dgm:prSet presAssocID="{C3208FD6-E96C-4F42-B61F-4217C1D37DA4}" presName="root1" presStyleCnt="0"/>
      <dgm:spPr/>
    </dgm:pt>
    <dgm:pt modelId="{F2FF372D-340F-4F42-8985-8A74B063B653}" type="pres">
      <dgm:prSet presAssocID="{C3208FD6-E96C-4F42-B61F-4217C1D37DA4}" presName="LevelOneTextNode" presStyleLbl="node0" presStyleIdx="0" presStyleCnt="1">
        <dgm:presLayoutVars>
          <dgm:chPref val="3"/>
        </dgm:presLayoutVars>
      </dgm:prSet>
      <dgm:spPr/>
    </dgm:pt>
    <dgm:pt modelId="{FAA3A12E-B30B-4DEA-9266-C34A5B4D7330}" type="pres">
      <dgm:prSet presAssocID="{C3208FD6-E96C-4F42-B61F-4217C1D37DA4}" presName="level2hierChild" presStyleCnt="0"/>
      <dgm:spPr/>
    </dgm:pt>
    <dgm:pt modelId="{DA46C815-9BD5-466D-8C1E-F3658094FE0C}" type="pres">
      <dgm:prSet presAssocID="{37F457C2-CA14-4D57-BF17-0552DC98FBD4}" presName="conn2-1" presStyleLbl="parChTrans1D2" presStyleIdx="0" presStyleCnt="2"/>
      <dgm:spPr/>
    </dgm:pt>
    <dgm:pt modelId="{B89EB2B1-B5F7-4EEC-ADE4-2E903216F92C}" type="pres">
      <dgm:prSet presAssocID="{37F457C2-CA14-4D57-BF17-0552DC98FBD4}" presName="connTx" presStyleLbl="parChTrans1D2" presStyleIdx="0" presStyleCnt="2"/>
      <dgm:spPr/>
    </dgm:pt>
    <dgm:pt modelId="{5BA50315-6497-4DBF-B3FF-4326C39ABE2B}" type="pres">
      <dgm:prSet presAssocID="{1148A2AF-6D09-4C8B-8A4C-0ED4E3B7D689}" presName="root2" presStyleCnt="0"/>
      <dgm:spPr/>
    </dgm:pt>
    <dgm:pt modelId="{21D51A4B-14DE-4E90-8665-6128842D76E7}" type="pres">
      <dgm:prSet presAssocID="{1148A2AF-6D09-4C8B-8A4C-0ED4E3B7D689}" presName="LevelTwoTextNode" presStyleLbl="node2" presStyleIdx="0" presStyleCnt="2">
        <dgm:presLayoutVars>
          <dgm:chPref val="3"/>
        </dgm:presLayoutVars>
      </dgm:prSet>
      <dgm:spPr/>
    </dgm:pt>
    <dgm:pt modelId="{EDEE8951-2FFE-4194-AB22-C611443F215D}" type="pres">
      <dgm:prSet presAssocID="{1148A2AF-6D09-4C8B-8A4C-0ED4E3B7D689}" presName="level3hierChild" presStyleCnt="0"/>
      <dgm:spPr/>
    </dgm:pt>
    <dgm:pt modelId="{5685BC25-3AAC-48FF-8277-A6DD95884512}" type="pres">
      <dgm:prSet presAssocID="{A9DA11F3-201D-416E-89E9-ADDBA2B2CA21}" presName="conn2-1" presStyleLbl="parChTrans1D3" presStyleIdx="0" presStyleCnt="2"/>
      <dgm:spPr/>
    </dgm:pt>
    <dgm:pt modelId="{5BE0A908-95EB-4A45-8E28-EC4362D90D27}" type="pres">
      <dgm:prSet presAssocID="{A9DA11F3-201D-416E-89E9-ADDBA2B2CA21}" presName="connTx" presStyleLbl="parChTrans1D3" presStyleIdx="0" presStyleCnt="2"/>
      <dgm:spPr/>
    </dgm:pt>
    <dgm:pt modelId="{9519216D-0DCB-4446-8BBD-6449C3DB76CC}" type="pres">
      <dgm:prSet presAssocID="{362C9E4E-1734-4FA3-8FE7-11EC35564D71}" presName="root2" presStyleCnt="0"/>
      <dgm:spPr/>
    </dgm:pt>
    <dgm:pt modelId="{AD4CAB4E-6B49-4BD5-BD98-B06344D444D0}" type="pres">
      <dgm:prSet presAssocID="{362C9E4E-1734-4FA3-8FE7-11EC35564D71}" presName="LevelTwoTextNode" presStyleLbl="node3" presStyleIdx="0" presStyleCnt="2">
        <dgm:presLayoutVars>
          <dgm:chPref val="3"/>
        </dgm:presLayoutVars>
      </dgm:prSet>
      <dgm:spPr/>
    </dgm:pt>
    <dgm:pt modelId="{69E3C4B6-31BB-4D9D-9913-094B08529E71}" type="pres">
      <dgm:prSet presAssocID="{362C9E4E-1734-4FA3-8FE7-11EC35564D71}" presName="level3hierChild" presStyleCnt="0"/>
      <dgm:spPr/>
    </dgm:pt>
    <dgm:pt modelId="{E5702DA5-BA6B-494B-A714-651C27A8DAD4}" type="pres">
      <dgm:prSet presAssocID="{E1108F3F-50F9-41AA-8F37-57AA04ACBDD3}" presName="conn2-1" presStyleLbl="parChTrans1D4" presStyleIdx="0" presStyleCnt="2"/>
      <dgm:spPr/>
    </dgm:pt>
    <dgm:pt modelId="{677C37D8-6CBA-471F-80F7-F443351174CE}" type="pres">
      <dgm:prSet presAssocID="{E1108F3F-50F9-41AA-8F37-57AA04ACBDD3}" presName="connTx" presStyleLbl="parChTrans1D4" presStyleIdx="0" presStyleCnt="2"/>
      <dgm:spPr/>
    </dgm:pt>
    <dgm:pt modelId="{D2864B70-0BEC-4185-AC50-DBDDF8085A6B}" type="pres">
      <dgm:prSet presAssocID="{82C65D27-62B0-4E92-B4D6-782D140DF5BF}" presName="root2" presStyleCnt="0"/>
      <dgm:spPr/>
    </dgm:pt>
    <dgm:pt modelId="{7DF8D35D-EE15-458D-A674-C2A14C41011F}" type="pres">
      <dgm:prSet presAssocID="{82C65D27-62B0-4E92-B4D6-782D140DF5BF}" presName="LevelTwoTextNode" presStyleLbl="node4" presStyleIdx="0" presStyleCnt="2">
        <dgm:presLayoutVars>
          <dgm:chPref val="3"/>
        </dgm:presLayoutVars>
      </dgm:prSet>
      <dgm:spPr/>
    </dgm:pt>
    <dgm:pt modelId="{D99879CD-B367-4628-8EE6-60623C11BC6A}" type="pres">
      <dgm:prSet presAssocID="{82C65D27-62B0-4E92-B4D6-782D140DF5BF}" presName="level3hierChild" presStyleCnt="0"/>
      <dgm:spPr/>
    </dgm:pt>
    <dgm:pt modelId="{53998525-0BEE-43A8-B8E2-4496A8E7DB58}" type="pres">
      <dgm:prSet presAssocID="{E0648F7E-93DF-4EE8-BD48-608A6151324A}" presName="conn2-1" presStyleLbl="parChTrans1D2" presStyleIdx="1" presStyleCnt="2"/>
      <dgm:spPr/>
    </dgm:pt>
    <dgm:pt modelId="{AEB8B6C8-21E6-4FB1-8DC0-3107AEE80D91}" type="pres">
      <dgm:prSet presAssocID="{E0648F7E-93DF-4EE8-BD48-608A6151324A}" presName="connTx" presStyleLbl="parChTrans1D2" presStyleIdx="1" presStyleCnt="2"/>
      <dgm:spPr/>
    </dgm:pt>
    <dgm:pt modelId="{5E5D9D9C-4292-48C6-AC95-0405C4027DBB}" type="pres">
      <dgm:prSet presAssocID="{E10774D6-4669-4856-B636-2BB0C4AC3515}" presName="root2" presStyleCnt="0"/>
      <dgm:spPr/>
    </dgm:pt>
    <dgm:pt modelId="{B40FF0AA-CF52-4E3B-9449-3826C55E961C}" type="pres">
      <dgm:prSet presAssocID="{E10774D6-4669-4856-B636-2BB0C4AC3515}" presName="LevelTwoTextNode" presStyleLbl="node2" presStyleIdx="1" presStyleCnt="2">
        <dgm:presLayoutVars>
          <dgm:chPref val="3"/>
        </dgm:presLayoutVars>
      </dgm:prSet>
      <dgm:spPr/>
    </dgm:pt>
    <dgm:pt modelId="{4BB72944-1079-4AC9-9460-36859CFB32D9}" type="pres">
      <dgm:prSet presAssocID="{E10774D6-4669-4856-B636-2BB0C4AC3515}" presName="level3hierChild" presStyleCnt="0"/>
      <dgm:spPr/>
    </dgm:pt>
    <dgm:pt modelId="{A06BA9B4-7404-4EC5-B138-EBDA2490512A}" type="pres">
      <dgm:prSet presAssocID="{F2B375F6-EDAB-4FA4-9562-E6CEA7ABEC84}" presName="conn2-1" presStyleLbl="parChTrans1D3" presStyleIdx="1" presStyleCnt="2"/>
      <dgm:spPr/>
    </dgm:pt>
    <dgm:pt modelId="{41B1151B-5BA5-41EC-9BF6-4AAA34826353}" type="pres">
      <dgm:prSet presAssocID="{F2B375F6-EDAB-4FA4-9562-E6CEA7ABEC84}" presName="connTx" presStyleLbl="parChTrans1D3" presStyleIdx="1" presStyleCnt="2"/>
      <dgm:spPr/>
    </dgm:pt>
    <dgm:pt modelId="{8D415F14-D866-4247-AFE8-452EDE044368}" type="pres">
      <dgm:prSet presAssocID="{3C2B7C11-E3F2-4E80-AA75-A7330E52538D}" presName="root2" presStyleCnt="0"/>
      <dgm:spPr/>
    </dgm:pt>
    <dgm:pt modelId="{789A0A34-B178-4185-9EF2-9B87AED91774}" type="pres">
      <dgm:prSet presAssocID="{3C2B7C11-E3F2-4E80-AA75-A7330E52538D}" presName="LevelTwoTextNode" presStyleLbl="node3" presStyleIdx="1" presStyleCnt="2">
        <dgm:presLayoutVars>
          <dgm:chPref val="3"/>
        </dgm:presLayoutVars>
      </dgm:prSet>
      <dgm:spPr/>
    </dgm:pt>
    <dgm:pt modelId="{117BDDF3-528E-4A46-93D6-3AAE7A911D11}" type="pres">
      <dgm:prSet presAssocID="{3C2B7C11-E3F2-4E80-AA75-A7330E52538D}" presName="level3hierChild" presStyleCnt="0"/>
      <dgm:spPr/>
    </dgm:pt>
    <dgm:pt modelId="{3F89DE90-292C-4153-BBE3-641AC690B7EE}" type="pres">
      <dgm:prSet presAssocID="{6297F789-D5A4-40F9-9618-E5DFF0C04644}" presName="conn2-1" presStyleLbl="parChTrans1D4" presStyleIdx="1" presStyleCnt="2"/>
      <dgm:spPr/>
    </dgm:pt>
    <dgm:pt modelId="{3B73BFEC-676E-46E8-8A78-2521A65EBB15}" type="pres">
      <dgm:prSet presAssocID="{6297F789-D5A4-40F9-9618-E5DFF0C04644}" presName="connTx" presStyleLbl="parChTrans1D4" presStyleIdx="1" presStyleCnt="2"/>
      <dgm:spPr/>
    </dgm:pt>
    <dgm:pt modelId="{4EF4E27C-3FB2-4086-9A5B-4D08C0B6F824}" type="pres">
      <dgm:prSet presAssocID="{6358A20A-87FB-4FA0-B240-3D0F2604D3C0}" presName="root2" presStyleCnt="0"/>
      <dgm:spPr/>
    </dgm:pt>
    <dgm:pt modelId="{29DD861D-3EC4-4EB7-B885-138E34BFC2F8}" type="pres">
      <dgm:prSet presAssocID="{6358A20A-87FB-4FA0-B240-3D0F2604D3C0}" presName="LevelTwoTextNode" presStyleLbl="node4" presStyleIdx="1" presStyleCnt="2">
        <dgm:presLayoutVars>
          <dgm:chPref val="3"/>
        </dgm:presLayoutVars>
      </dgm:prSet>
      <dgm:spPr/>
    </dgm:pt>
    <dgm:pt modelId="{7EA29319-3564-4DE9-AE7D-1E823B778926}" type="pres">
      <dgm:prSet presAssocID="{6358A20A-87FB-4FA0-B240-3D0F2604D3C0}" presName="level3hierChild" presStyleCnt="0"/>
      <dgm:spPr/>
    </dgm:pt>
  </dgm:ptLst>
  <dgm:cxnLst>
    <dgm:cxn modelId="{8990F605-A63F-419C-87EC-4ECD5C5D9762}" type="presOf" srcId="{37F457C2-CA14-4D57-BF17-0552DC98FBD4}" destId="{DA46C815-9BD5-466D-8C1E-F3658094FE0C}" srcOrd="0" destOrd="0" presId="urn:microsoft.com/office/officeart/2005/8/layout/hierarchy2"/>
    <dgm:cxn modelId="{788F6706-52B4-47EE-A488-A14810670FE0}" type="presOf" srcId="{362C9E4E-1734-4FA3-8FE7-11EC35564D71}" destId="{AD4CAB4E-6B49-4BD5-BD98-B06344D444D0}" srcOrd="0" destOrd="0" presId="urn:microsoft.com/office/officeart/2005/8/layout/hierarchy2"/>
    <dgm:cxn modelId="{8C265216-330E-4B45-BBE5-A45CD15CEDB6}" srcId="{C3208FD6-E96C-4F42-B61F-4217C1D37DA4}" destId="{E10774D6-4669-4856-B636-2BB0C4AC3515}" srcOrd="1" destOrd="0" parTransId="{E0648F7E-93DF-4EE8-BD48-608A6151324A}" sibTransId="{089F1DC9-DEB6-4B47-A77E-D9B59E3022D0}"/>
    <dgm:cxn modelId="{F6B49B18-5828-4AE7-8ABA-FCBE4FD16B4D}" srcId="{1148A2AF-6D09-4C8B-8A4C-0ED4E3B7D689}" destId="{362C9E4E-1734-4FA3-8FE7-11EC35564D71}" srcOrd="0" destOrd="0" parTransId="{A9DA11F3-201D-416E-89E9-ADDBA2B2CA21}" sibTransId="{14AC49CE-3F6E-4720-92DD-A9DD2FB5AC79}"/>
    <dgm:cxn modelId="{F3E2E81F-31CB-4229-A75A-8DF14C1C9A45}" type="presOf" srcId="{6297F789-D5A4-40F9-9618-E5DFF0C04644}" destId="{3B73BFEC-676E-46E8-8A78-2521A65EBB15}" srcOrd="1" destOrd="0" presId="urn:microsoft.com/office/officeart/2005/8/layout/hierarchy2"/>
    <dgm:cxn modelId="{A9ABA225-10E7-4C40-8F7B-4377E3D9FBB5}" type="presOf" srcId="{F2B375F6-EDAB-4FA4-9562-E6CEA7ABEC84}" destId="{A06BA9B4-7404-4EC5-B138-EBDA2490512A}" srcOrd="0" destOrd="0" presId="urn:microsoft.com/office/officeart/2005/8/layout/hierarchy2"/>
    <dgm:cxn modelId="{53B30026-2D06-4D86-81E6-BFA2EF9993A6}" type="presOf" srcId="{C3208FD6-E96C-4F42-B61F-4217C1D37DA4}" destId="{F2FF372D-340F-4F42-8985-8A74B063B653}" srcOrd="0" destOrd="0" presId="urn:microsoft.com/office/officeart/2005/8/layout/hierarchy2"/>
    <dgm:cxn modelId="{74BF9326-70CB-4F63-8B95-97CE51356A11}" srcId="{E10774D6-4669-4856-B636-2BB0C4AC3515}" destId="{3C2B7C11-E3F2-4E80-AA75-A7330E52538D}" srcOrd="0" destOrd="0" parTransId="{F2B375F6-EDAB-4FA4-9562-E6CEA7ABEC84}" sibTransId="{992A91C6-D1D5-4FC8-AA6C-14041234214B}"/>
    <dgm:cxn modelId="{6FBBC241-4576-4EDF-BAFC-CFC8F3D1A99F}" type="presOf" srcId="{E1108F3F-50F9-41AA-8F37-57AA04ACBDD3}" destId="{E5702DA5-BA6B-494B-A714-651C27A8DAD4}" srcOrd="0" destOrd="0" presId="urn:microsoft.com/office/officeart/2005/8/layout/hierarchy2"/>
    <dgm:cxn modelId="{D6C8C461-65D6-4301-B689-8E90EC480D98}" type="presOf" srcId="{E0648F7E-93DF-4EE8-BD48-608A6151324A}" destId="{AEB8B6C8-21E6-4FB1-8DC0-3107AEE80D91}" srcOrd="1" destOrd="0" presId="urn:microsoft.com/office/officeart/2005/8/layout/hierarchy2"/>
    <dgm:cxn modelId="{5E58C747-898E-46C7-83B4-D1031B00460E}" srcId="{7E8EFB9F-B464-4BBC-B05F-1689DE6725BE}" destId="{C3208FD6-E96C-4F42-B61F-4217C1D37DA4}" srcOrd="0" destOrd="0" parTransId="{B019998F-87F1-43D0-B86C-98C52374C78E}" sibTransId="{1ACDC4EB-A4F3-4096-9D37-75DAF4368309}"/>
    <dgm:cxn modelId="{DEEDB049-25CC-42C3-B8FF-F24F661DD334}" type="presOf" srcId="{82C65D27-62B0-4E92-B4D6-782D140DF5BF}" destId="{7DF8D35D-EE15-458D-A674-C2A14C41011F}" srcOrd="0" destOrd="0" presId="urn:microsoft.com/office/officeart/2005/8/layout/hierarchy2"/>
    <dgm:cxn modelId="{29FA1F4C-8006-4D8B-B3D6-23D0A149C1FD}" type="presOf" srcId="{7E8EFB9F-B464-4BBC-B05F-1689DE6725BE}" destId="{B8C4C1C6-5A45-44F9-A275-E393B4AA1156}" srcOrd="0" destOrd="0" presId="urn:microsoft.com/office/officeart/2005/8/layout/hierarchy2"/>
    <dgm:cxn modelId="{CF7CD14F-569C-4BE7-9F7E-03C372AEB079}" type="presOf" srcId="{E0648F7E-93DF-4EE8-BD48-608A6151324A}" destId="{53998525-0BEE-43A8-B8E2-4496A8E7DB58}" srcOrd="0" destOrd="0" presId="urn:microsoft.com/office/officeart/2005/8/layout/hierarchy2"/>
    <dgm:cxn modelId="{FE1C7275-3E61-401A-BD9D-02E031D52925}" srcId="{C3208FD6-E96C-4F42-B61F-4217C1D37DA4}" destId="{1148A2AF-6D09-4C8B-8A4C-0ED4E3B7D689}" srcOrd="0" destOrd="0" parTransId="{37F457C2-CA14-4D57-BF17-0552DC98FBD4}" sibTransId="{6FD50E64-51E6-40E8-AE38-C905185D25DF}"/>
    <dgm:cxn modelId="{44330577-EAC3-4575-9F37-2DC0BA0C4524}" type="presOf" srcId="{6358A20A-87FB-4FA0-B240-3D0F2604D3C0}" destId="{29DD861D-3EC4-4EB7-B885-138E34BFC2F8}" srcOrd="0" destOrd="0" presId="urn:microsoft.com/office/officeart/2005/8/layout/hierarchy2"/>
    <dgm:cxn modelId="{A9F2858C-4EA8-4F10-91B4-98668FCE0054}" type="presOf" srcId="{A9DA11F3-201D-416E-89E9-ADDBA2B2CA21}" destId="{5BE0A908-95EB-4A45-8E28-EC4362D90D27}" srcOrd="1" destOrd="0" presId="urn:microsoft.com/office/officeart/2005/8/layout/hierarchy2"/>
    <dgm:cxn modelId="{329E579D-14CD-4A78-8335-4E01D5963641}" type="presOf" srcId="{3C2B7C11-E3F2-4E80-AA75-A7330E52538D}" destId="{789A0A34-B178-4185-9EF2-9B87AED91774}" srcOrd="0" destOrd="0" presId="urn:microsoft.com/office/officeart/2005/8/layout/hierarchy2"/>
    <dgm:cxn modelId="{64D6E9BA-D459-483A-ABF8-E3E06F1D9CA0}" type="presOf" srcId="{A9DA11F3-201D-416E-89E9-ADDBA2B2CA21}" destId="{5685BC25-3AAC-48FF-8277-A6DD95884512}" srcOrd="0" destOrd="0" presId="urn:microsoft.com/office/officeart/2005/8/layout/hierarchy2"/>
    <dgm:cxn modelId="{E32977BC-1E9B-415E-9FA5-6189390EAB2D}" type="presOf" srcId="{E10774D6-4669-4856-B636-2BB0C4AC3515}" destId="{B40FF0AA-CF52-4E3B-9449-3826C55E961C}" srcOrd="0" destOrd="0" presId="urn:microsoft.com/office/officeart/2005/8/layout/hierarchy2"/>
    <dgm:cxn modelId="{A722B9BC-15AF-4831-8088-B0BCFF4E7986}" type="presOf" srcId="{F2B375F6-EDAB-4FA4-9562-E6CEA7ABEC84}" destId="{41B1151B-5BA5-41EC-9BF6-4AAA34826353}" srcOrd="1" destOrd="0" presId="urn:microsoft.com/office/officeart/2005/8/layout/hierarchy2"/>
    <dgm:cxn modelId="{307F0BD8-6CDD-4FC6-A821-2A590D63820D}" type="presOf" srcId="{37F457C2-CA14-4D57-BF17-0552DC98FBD4}" destId="{B89EB2B1-B5F7-4EEC-ADE4-2E903216F92C}" srcOrd="1" destOrd="0" presId="urn:microsoft.com/office/officeart/2005/8/layout/hierarchy2"/>
    <dgm:cxn modelId="{043CE3E6-8FB4-44C6-B9B7-54A2D81810EA}" srcId="{3C2B7C11-E3F2-4E80-AA75-A7330E52538D}" destId="{6358A20A-87FB-4FA0-B240-3D0F2604D3C0}" srcOrd="0" destOrd="0" parTransId="{6297F789-D5A4-40F9-9618-E5DFF0C04644}" sibTransId="{4764DA6E-54C4-47C0-839F-3886C382B0D5}"/>
    <dgm:cxn modelId="{A67D4CF0-5E4F-4A2A-A61A-54F5998CE491}" srcId="{362C9E4E-1734-4FA3-8FE7-11EC35564D71}" destId="{82C65D27-62B0-4E92-B4D6-782D140DF5BF}" srcOrd="0" destOrd="0" parTransId="{E1108F3F-50F9-41AA-8F37-57AA04ACBDD3}" sibTransId="{3CBD190A-5A46-47B0-9738-2C52D810AB93}"/>
    <dgm:cxn modelId="{14A298F1-B86B-4817-B8B5-7F04063FAFDC}" type="presOf" srcId="{1148A2AF-6D09-4C8B-8A4C-0ED4E3B7D689}" destId="{21D51A4B-14DE-4E90-8665-6128842D76E7}" srcOrd="0" destOrd="0" presId="urn:microsoft.com/office/officeart/2005/8/layout/hierarchy2"/>
    <dgm:cxn modelId="{EBDE10F4-F38A-4946-B6D4-3D321F2558FA}" type="presOf" srcId="{6297F789-D5A4-40F9-9618-E5DFF0C04644}" destId="{3F89DE90-292C-4153-BBE3-641AC690B7EE}" srcOrd="0" destOrd="0" presId="urn:microsoft.com/office/officeart/2005/8/layout/hierarchy2"/>
    <dgm:cxn modelId="{52A7B0F4-A34C-4F49-B2C7-F9785181B2BA}" type="presOf" srcId="{E1108F3F-50F9-41AA-8F37-57AA04ACBDD3}" destId="{677C37D8-6CBA-471F-80F7-F443351174CE}" srcOrd="1" destOrd="0" presId="urn:microsoft.com/office/officeart/2005/8/layout/hierarchy2"/>
    <dgm:cxn modelId="{421BEF7F-CB28-4F9D-B07D-7C580F8B0AC4}" type="presParOf" srcId="{B8C4C1C6-5A45-44F9-A275-E393B4AA1156}" destId="{A192B777-B51A-4569-8707-83A0F8EC2984}" srcOrd="0" destOrd="0" presId="urn:microsoft.com/office/officeart/2005/8/layout/hierarchy2"/>
    <dgm:cxn modelId="{5D9D7082-C735-4CBA-A948-60568031B79B}" type="presParOf" srcId="{A192B777-B51A-4569-8707-83A0F8EC2984}" destId="{F2FF372D-340F-4F42-8985-8A74B063B653}" srcOrd="0" destOrd="0" presId="urn:microsoft.com/office/officeart/2005/8/layout/hierarchy2"/>
    <dgm:cxn modelId="{69D72B7E-2600-4049-B107-CCFA66D7EE6A}" type="presParOf" srcId="{A192B777-B51A-4569-8707-83A0F8EC2984}" destId="{FAA3A12E-B30B-4DEA-9266-C34A5B4D7330}" srcOrd="1" destOrd="0" presId="urn:microsoft.com/office/officeart/2005/8/layout/hierarchy2"/>
    <dgm:cxn modelId="{37334845-3BDB-4339-932D-CF3E12AC045E}" type="presParOf" srcId="{FAA3A12E-B30B-4DEA-9266-C34A5B4D7330}" destId="{DA46C815-9BD5-466D-8C1E-F3658094FE0C}" srcOrd="0" destOrd="0" presId="urn:microsoft.com/office/officeart/2005/8/layout/hierarchy2"/>
    <dgm:cxn modelId="{B62A74F7-BCED-4D0B-A2E5-AF828F2547E8}" type="presParOf" srcId="{DA46C815-9BD5-466D-8C1E-F3658094FE0C}" destId="{B89EB2B1-B5F7-4EEC-ADE4-2E903216F92C}" srcOrd="0" destOrd="0" presId="urn:microsoft.com/office/officeart/2005/8/layout/hierarchy2"/>
    <dgm:cxn modelId="{D10A6705-786C-429B-9866-1938A89FE600}" type="presParOf" srcId="{FAA3A12E-B30B-4DEA-9266-C34A5B4D7330}" destId="{5BA50315-6497-4DBF-B3FF-4326C39ABE2B}" srcOrd="1" destOrd="0" presId="urn:microsoft.com/office/officeart/2005/8/layout/hierarchy2"/>
    <dgm:cxn modelId="{11E5A142-EB75-45CC-AFE6-AA4D3C069B72}" type="presParOf" srcId="{5BA50315-6497-4DBF-B3FF-4326C39ABE2B}" destId="{21D51A4B-14DE-4E90-8665-6128842D76E7}" srcOrd="0" destOrd="0" presId="urn:microsoft.com/office/officeart/2005/8/layout/hierarchy2"/>
    <dgm:cxn modelId="{222E14C5-14D7-49BE-AA13-DBC31B042F0C}" type="presParOf" srcId="{5BA50315-6497-4DBF-B3FF-4326C39ABE2B}" destId="{EDEE8951-2FFE-4194-AB22-C611443F215D}" srcOrd="1" destOrd="0" presId="urn:microsoft.com/office/officeart/2005/8/layout/hierarchy2"/>
    <dgm:cxn modelId="{C6CE2973-D69F-41D0-9AA9-7C70749BAF1B}" type="presParOf" srcId="{EDEE8951-2FFE-4194-AB22-C611443F215D}" destId="{5685BC25-3AAC-48FF-8277-A6DD95884512}" srcOrd="0" destOrd="0" presId="urn:microsoft.com/office/officeart/2005/8/layout/hierarchy2"/>
    <dgm:cxn modelId="{A541103C-B563-4413-85E8-6F10FF7BA577}" type="presParOf" srcId="{5685BC25-3AAC-48FF-8277-A6DD95884512}" destId="{5BE0A908-95EB-4A45-8E28-EC4362D90D27}" srcOrd="0" destOrd="0" presId="urn:microsoft.com/office/officeart/2005/8/layout/hierarchy2"/>
    <dgm:cxn modelId="{0140057F-5B6A-442F-8A81-0801E371FA4C}" type="presParOf" srcId="{EDEE8951-2FFE-4194-AB22-C611443F215D}" destId="{9519216D-0DCB-4446-8BBD-6449C3DB76CC}" srcOrd="1" destOrd="0" presId="urn:microsoft.com/office/officeart/2005/8/layout/hierarchy2"/>
    <dgm:cxn modelId="{3B2AE062-02CF-49D8-970B-6F880D25B5A9}" type="presParOf" srcId="{9519216D-0DCB-4446-8BBD-6449C3DB76CC}" destId="{AD4CAB4E-6B49-4BD5-BD98-B06344D444D0}" srcOrd="0" destOrd="0" presId="urn:microsoft.com/office/officeart/2005/8/layout/hierarchy2"/>
    <dgm:cxn modelId="{39B25B0C-BE58-4199-99BF-98A20E8B0A01}" type="presParOf" srcId="{9519216D-0DCB-4446-8BBD-6449C3DB76CC}" destId="{69E3C4B6-31BB-4D9D-9913-094B08529E71}" srcOrd="1" destOrd="0" presId="urn:microsoft.com/office/officeart/2005/8/layout/hierarchy2"/>
    <dgm:cxn modelId="{8C51C4EE-49B3-41B4-83DB-C0562B732DAB}" type="presParOf" srcId="{69E3C4B6-31BB-4D9D-9913-094B08529E71}" destId="{E5702DA5-BA6B-494B-A714-651C27A8DAD4}" srcOrd="0" destOrd="0" presId="urn:microsoft.com/office/officeart/2005/8/layout/hierarchy2"/>
    <dgm:cxn modelId="{DB1F2843-1871-46FB-BBC0-91C2F8C2970E}" type="presParOf" srcId="{E5702DA5-BA6B-494B-A714-651C27A8DAD4}" destId="{677C37D8-6CBA-471F-80F7-F443351174CE}" srcOrd="0" destOrd="0" presId="urn:microsoft.com/office/officeart/2005/8/layout/hierarchy2"/>
    <dgm:cxn modelId="{EDA51E12-8B08-46D1-B42D-2FE8C85D4827}" type="presParOf" srcId="{69E3C4B6-31BB-4D9D-9913-094B08529E71}" destId="{D2864B70-0BEC-4185-AC50-DBDDF8085A6B}" srcOrd="1" destOrd="0" presId="urn:microsoft.com/office/officeart/2005/8/layout/hierarchy2"/>
    <dgm:cxn modelId="{59005DEA-62FF-4FA8-9337-6A45B46FA77C}" type="presParOf" srcId="{D2864B70-0BEC-4185-AC50-DBDDF8085A6B}" destId="{7DF8D35D-EE15-458D-A674-C2A14C41011F}" srcOrd="0" destOrd="0" presId="urn:microsoft.com/office/officeart/2005/8/layout/hierarchy2"/>
    <dgm:cxn modelId="{25532F4D-9558-4CE0-8313-2F4494615B79}" type="presParOf" srcId="{D2864B70-0BEC-4185-AC50-DBDDF8085A6B}" destId="{D99879CD-B367-4628-8EE6-60623C11BC6A}" srcOrd="1" destOrd="0" presId="urn:microsoft.com/office/officeart/2005/8/layout/hierarchy2"/>
    <dgm:cxn modelId="{AED995E7-1099-4C9D-A9F0-4B8C65D2C1EE}" type="presParOf" srcId="{FAA3A12E-B30B-4DEA-9266-C34A5B4D7330}" destId="{53998525-0BEE-43A8-B8E2-4496A8E7DB58}" srcOrd="2" destOrd="0" presId="urn:microsoft.com/office/officeart/2005/8/layout/hierarchy2"/>
    <dgm:cxn modelId="{33B932FA-2C20-486D-84A8-673A94963D3F}" type="presParOf" srcId="{53998525-0BEE-43A8-B8E2-4496A8E7DB58}" destId="{AEB8B6C8-21E6-4FB1-8DC0-3107AEE80D91}" srcOrd="0" destOrd="0" presId="urn:microsoft.com/office/officeart/2005/8/layout/hierarchy2"/>
    <dgm:cxn modelId="{25A90743-8B94-4A41-BCEF-1CFA265695DC}" type="presParOf" srcId="{FAA3A12E-B30B-4DEA-9266-C34A5B4D7330}" destId="{5E5D9D9C-4292-48C6-AC95-0405C4027DBB}" srcOrd="3" destOrd="0" presId="urn:microsoft.com/office/officeart/2005/8/layout/hierarchy2"/>
    <dgm:cxn modelId="{894B737C-725C-431B-AA04-F4AF633B003E}" type="presParOf" srcId="{5E5D9D9C-4292-48C6-AC95-0405C4027DBB}" destId="{B40FF0AA-CF52-4E3B-9449-3826C55E961C}" srcOrd="0" destOrd="0" presId="urn:microsoft.com/office/officeart/2005/8/layout/hierarchy2"/>
    <dgm:cxn modelId="{C3F0DA65-4194-4EC8-8638-B66C53670116}" type="presParOf" srcId="{5E5D9D9C-4292-48C6-AC95-0405C4027DBB}" destId="{4BB72944-1079-4AC9-9460-36859CFB32D9}" srcOrd="1" destOrd="0" presId="urn:microsoft.com/office/officeart/2005/8/layout/hierarchy2"/>
    <dgm:cxn modelId="{2E602F4F-88C9-41F6-AE4C-3B647F09FEC1}" type="presParOf" srcId="{4BB72944-1079-4AC9-9460-36859CFB32D9}" destId="{A06BA9B4-7404-4EC5-B138-EBDA2490512A}" srcOrd="0" destOrd="0" presId="urn:microsoft.com/office/officeart/2005/8/layout/hierarchy2"/>
    <dgm:cxn modelId="{CA8061C1-03FE-4E4B-9BB4-C9E69496FF19}" type="presParOf" srcId="{A06BA9B4-7404-4EC5-B138-EBDA2490512A}" destId="{41B1151B-5BA5-41EC-9BF6-4AAA34826353}" srcOrd="0" destOrd="0" presId="urn:microsoft.com/office/officeart/2005/8/layout/hierarchy2"/>
    <dgm:cxn modelId="{00FB7847-C21F-4B12-B88B-4F1CCC8D4847}" type="presParOf" srcId="{4BB72944-1079-4AC9-9460-36859CFB32D9}" destId="{8D415F14-D866-4247-AFE8-452EDE044368}" srcOrd="1" destOrd="0" presId="urn:microsoft.com/office/officeart/2005/8/layout/hierarchy2"/>
    <dgm:cxn modelId="{B2FE6360-F487-42C5-A071-F96165BF6891}" type="presParOf" srcId="{8D415F14-D866-4247-AFE8-452EDE044368}" destId="{789A0A34-B178-4185-9EF2-9B87AED91774}" srcOrd="0" destOrd="0" presId="urn:microsoft.com/office/officeart/2005/8/layout/hierarchy2"/>
    <dgm:cxn modelId="{5AF143CF-168B-4972-AF4E-47911D4FFA0E}" type="presParOf" srcId="{8D415F14-D866-4247-AFE8-452EDE044368}" destId="{117BDDF3-528E-4A46-93D6-3AAE7A911D11}" srcOrd="1" destOrd="0" presId="urn:microsoft.com/office/officeart/2005/8/layout/hierarchy2"/>
    <dgm:cxn modelId="{3A49D22D-533F-4FDE-9EA9-3A2D51F6E769}" type="presParOf" srcId="{117BDDF3-528E-4A46-93D6-3AAE7A911D11}" destId="{3F89DE90-292C-4153-BBE3-641AC690B7EE}" srcOrd="0" destOrd="0" presId="urn:microsoft.com/office/officeart/2005/8/layout/hierarchy2"/>
    <dgm:cxn modelId="{C9E3BAED-FA88-4CCC-98B9-0CBD925EAC4E}" type="presParOf" srcId="{3F89DE90-292C-4153-BBE3-641AC690B7EE}" destId="{3B73BFEC-676E-46E8-8A78-2521A65EBB15}" srcOrd="0" destOrd="0" presId="urn:microsoft.com/office/officeart/2005/8/layout/hierarchy2"/>
    <dgm:cxn modelId="{7BA2EC7F-21CC-49AF-A21A-1ED16346298E}" type="presParOf" srcId="{117BDDF3-528E-4A46-93D6-3AAE7A911D11}" destId="{4EF4E27C-3FB2-4086-9A5B-4D08C0B6F824}" srcOrd="1" destOrd="0" presId="urn:microsoft.com/office/officeart/2005/8/layout/hierarchy2"/>
    <dgm:cxn modelId="{A9E05A08-1BF8-4120-AD95-E5C70EFD5414}" type="presParOf" srcId="{4EF4E27C-3FB2-4086-9A5B-4D08C0B6F824}" destId="{29DD861D-3EC4-4EB7-B885-138E34BFC2F8}" srcOrd="0" destOrd="0" presId="urn:microsoft.com/office/officeart/2005/8/layout/hierarchy2"/>
    <dgm:cxn modelId="{ED81D1F6-267B-407B-8AD2-28A568E667C8}" type="presParOf" srcId="{4EF4E27C-3FB2-4086-9A5B-4D08C0B6F824}" destId="{7EA29319-3564-4DE9-AE7D-1E823B77892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491F32-6E6F-4AA6-9D2C-6F8FF7557D2F}" type="doc">
      <dgm:prSet loTypeId="urn:microsoft.com/office/officeart/2009/3/layout/Phased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1784A4F-E23F-480F-AB81-A48E8283DC68}">
      <dgm:prSet phldrT="[Text]"/>
      <dgm:spPr/>
      <dgm:t>
        <a:bodyPr/>
        <a:lstStyle/>
        <a:p>
          <a:r>
            <a:rPr lang="en-US" b="0" i="0" dirty="0"/>
            <a:t>Forming -&gt; Storming</a:t>
          </a:r>
          <a:endParaRPr lang="en-US" dirty="0"/>
        </a:p>
      </dgm:t>
    </dgm:pt>
    <dgm:pt modelId="{ED46AB44-2109-4459-BC42-369AEAC3CF23}" type="parTrans" cxnId="{83DFC56A-4A9A-4607-B9CF-F1803C980A36}">
      <dgm:prSet/>
      <dgm:spPr/>
      <dgm:t>
        <a:bodyPr/>
        <a:lstStyle/>
        <a:p>
          <a:endParaRPr lang="en-US"/>
        </a:p>
      </dgm:t>
    </dgm:pt>
    <dgm:pt modelId="{1A423297-1D0E-4378-9DB1-581D49FC7AD3}" type="sibTrans" cxnId="{83DFC56A-4A9A-4607-B9CF-F1803C980A36}">
      <dgm:prSet/>
      <dgm:spPr/>
      <dgm:t>
        <a:bodyPr/>
        <a:lstStyle/>
        <a:p>
          <a:endParaRPr lang="en-US"/>
        </a:p>
      </dgm:t>
    </dgm:pt>
    <dgm:pt modelId="{2789F161-6784-4DBC-B404-89011DE316B0}">
      <dgm:prSet phldrT="[Text]"/>
      <dgm:spPr/>
      <dgm:t>
        <a:bodyPr/>
        <a:lstStyle/>
        <a:p>
          <a:r>
            <a:rPr lang="en-US" dirty="0"/>
            <a:t>Performing</a:t>
          </a:r>
        </a:p>
      </dgm:t>
    </dgm:pt>
    <dgm:pt modelId="{24EB1D60-EB76-4E28-87E3-80186C9657D3}" type="parTrans" cxnId="{40463B78-82FB-4E44-B7CB-F2092AAEF1A6}">
      <dgm:prSet/>
      <dgm:spPr/>
      <dgm:t>
        <a:bodyPr/>
        <a:lstStyle/>
        <a:p>
          <a:endParaRPr lang="en-US"/>
        </a:p>
      </dgm:t>
    </dgm:pt>
    <dgm:pt modelId="{40B01C89-D71E-4DC5-988C-2652BCC0BD11}" type="sibTrans" cxnId="{40463B78-82FB-4E44-B7CB-F2092AAEF1A6}">
      <dgm:prSet/>
      <dgm:spPr/>
      <dgm:t>
        <a:bodyPr/>
        <a:lstStyle/>
        <a:p>
          <a:endParaRPr lang="en-US"/>
        </a:p>
      </dgm:t>
    </dgm:pt>
    <dgm:pt modelId="{64453F4D-9BEB-4A22-8CA7-C2582648D494}">
      <dgm:prSet phldrT="[Text]"/>
      <dgm:spPr/>
      <dgm:t>
        <a:bodyPr/>
        <a:lstStyle/>
        <a:p>
          <a:r>
            <a:rPr lang="en-US" dirty="0"/>
            <a:t>Norming</a:t>
          </a:r>
        </a:p>
      </dgm:t>
    </dgm:pt>
    <dgm:pt modelId="{7D372043-0603-4FD5-80B8-21BE080DE9F4}" type="parTrans" cxnId="{CC5FC604-0912-4221-A3E2-15F7E325CAF2}">
      <dgm:prSet/>
      <dgm:spPr/>
      <dgm:t>
        <a:bodyPr/>
        <a:lstStyle/>
        <a:p>
          <a:endParaRPr lang="en-US"/>
        </a:p>
      </dgm:t>
    </dgm:pt>
    <dgm:pt modelId="{7B33630E-F2AA-432A-A61A-A54036325DB5}" type="sibTrans" cxnId="{CC5FC604-0912-4221-A3E2-15F7E325CAF2}">
      <dgm:prSet/>
      <dgm:spPr/>
      <dgm:t>
        <a:bodyPr/>
        <a:lstStyle/>
        <a:p>
          <a:endParaRPr lang="en-US"/>
        </a:p>
      </dgm:t>
    </dgm:pt>
    <dgm:pt modelId="{65628E1C-C5A9-440C-A259-F9E1125F6ED4}">
      <dgm:prSet phldrT="[Text]"/>
      <dgm:spPr/>
      <dgm:t>
        <a:bodyPr/>
        <a:lstStyle/>
        <a:p>
          <a:endParaRPr lang="en-US" dirty="0"/>
        </a:p>
      </dgm:t>
    </dgm:pt>
    <dgm:pt modelId="{8C3A3012-A24F-4CD8-B4C3-51DE0886A1CC}" type="parTrans" cxnId="{A2D68F1D-AFF6-47DC-8EAF-87007D3A7197}">
      <dgm:prSet/>
      <dgm:spPr/>
      <dgm:t>
        <a:bodyPr/>
        <a:lstStyle/>
        <a:p>
          <a:endParaRPr lang="en-US"/>
        </a:p>
      </dgm:t>
    </dgm:pt>
    <dgm:pt modelId="{19A18CB0-68AD-4D06-B0FA-00319B7313AB}" type="sibTrans" cxnId="{A2D68F1D-AFF6-47DC-8EAF-87007D3A7197}">
      <dgm:prSet/>
      <dgm:spPr/>
      <dgm:t>
        <a:bodyPr/>
        <a:lstStyle/>
        <a:p>
          <a:endParaRPr lang="en-US"/>
        </a:p>
      </dgm:t>
    </dgm:pt>
    <dgm:pt modelId="{E71FE35C-CD80-45D2-8255-FD95DFF5F500}">
      <dgm:prSet phldrT="[Text]"/>
      <dgm:spPr/>
      <dgm:t>
        <a:bodyPr/>
        <a:lstStyle/>
        <a:p>
          <a:endParaRPr lang="en-US" dirty="0"/>
        </a:p>
      </dgm:t>
    </dgm:pt>
    <dgm:pt modelId="{58F0A798-550B-4270-9B72-20717509C4DD}" type="parTrans" cxnId="{A573199C-6707-4FC3-828A-68C38243F7D3}">
      <dgm:prSet/>
      <dgm:spPr/>
      <dgm:t>
        <a:bodyPr/>
        <a:lstStyle/>
        <a:p>
          <a:endParaRPr lang="en-US"/>
        </a:p>
      </dgm:t>
    </dgm:pt>
    <dgm:pt modelId="{36B07FFD-1654-4DC4-ACC5-1A80C59AE3AF}" type="sibTrans" cxnId="{A573199C-6707-4FC3-828A-68C38243F7D3}">
      <dgm:prSet/>
      <dgm:spPr/>
      <dgm:t>
        <a:bodyPr/>
        <a:lstStyle/>
        <a:p>
          <a:endParaRPr lang="en-US"/>
        </a:p>
      </dgm:t>
    </dgm:pt>
    <dgm:pt modelId="{6940D015-6FBC-4218-8EA4-80BD3168EED1}">
      <dgm:prSet phldrT="[Text]"/>
      <dgm:spPr/>
      <dgm:t>
        <a:bodyPr/>
        <a:lstStyle/>
        <a:p>
          <a:endParaRPr lang="en-US" dirty="0"/>
        </a:p>
      </dgm:t>
    </dgm:pt>
    <dgm:pt modelId="{700EC982-D119-46D5-B85E-768D71498568}" type="parTrans" cxnId="{4BA990CC-4696-4ECF-AAF0-430A70F27739}">
      <dgm:prSet/>
      <dgm:spPr/>
      <dgm:t>
        <a:bodyPr/>
        <a:lstStyle/>
        <a:p>
          <a:endParaRPr lang="en-US"/>
        </a:p>
      </dgm:t>
    </dgm:pt>
    <dgm:pt modelId="{4670C009-77B1-49E3-8D34-2DF51DC36D59}" type="sibTrans" cxnId="{4BA990CC-4696-4ECF-AAF0-430A70F27739}">
      <dgm:prSet/>
      <dgm:spPr/>
      <dgm:t>
        <a:bodyPr/>
        <a:lstStyle/>
        <a:p>
          <a:endParaRPr lang="en-US"/>
        </a:p>
      </dgm:t>
    </dgm:pt>
    <dgm:pt modelId="{964C11BF-A929-4199-AF9D-3FD2FC993316}">
      <dgm:prSet phldrT="[Text]"/>
      <dgm:spPr/>
      <dgm:t>
        <a:bodyPr/>
        <a:lstStyle/>
        <a:p>
          <a:endParaRPr lang="en-US" dirty="0"/>
        </a:p>
      </dgm:t>
    </dgm:pt>
    <dgm:pt modelId="{5AB87DFA-E4ED-4425-B1EB-2785C56DFBAB}" type="parTrans" cxnId="{43BFEB97-1D7C-4035-9320-A0C753062FA6}">
      <dgm:prSet/>
      <dgm:spPr/>
      <dgm:t>
        <a:bodyPr/>
        <a:lstStyle/>
        <a:p>
          <a:endParaRPr lang="en-US"/>
        </a:p>
      </dgm:t>
    </dgm:pt>
    <dgm:pt modelId="{4A162A37-8AE3-4DFD-A4EB-B7DD927A8A7D}" type="sibTrans" cxnId="{43BFEB97-1D7C-4035-9320-A0C753062FA6}">
      <dgm:prSet/>
      <dgm:spPr/>
      <dgm:t>
        <a:bodyPr/>
        <a:lstStyle/>
        <a:p>
          <a:endParaRPr lang="en-US"/>
        </a:p>
      </dgm:t>
    </dgm:pt>
    <dgm:pt modelId="{1C628F6D-A8C4-4649-A6CE-5A9814475447}">
      <dgm:prSet phldrT="[Text]"/>
      <dgm:spPr/>
      <dgm:t>
        <a:bodyPr/>
        <a:lstStyle/>
        <a:p>
          <a:endParaRPr lang="en-US" dirty="0"/>
        </a:p>
      </dgm:t>
    </dgm:pt>
    <dgm:pt modelId="{1EA6AE12-62BF-4A35-B082-C57274ACF1C7}" type="parTrans" cxnId="{B968DDB4-4677-4A65-8C60-C7698C3DF517}">
      <dgm:prSet/>
      <dgm:spPr/>
      <dgm:t>
        <a:bodyPr/>
        <a:lstStyle/>
        <a:p>
          <a:endParaRPr lang="en-US"/>
        </a:p>
      </dgm:t>
    </dgm:pt>
    <dgm:pt modelId="{49D3D6DA-A407-4BFB-BD89-7775783E7D9B}" type="sibTrans" cxnId="{B968DDB4-4677-4A65-8C60-C7698C3DF517}">
      <dgm:prSet/>
      <dgm:spPr/>
      <dgm:t>
        <a:bodyPr/>
        <a:lstStyle/>
        <a:p>
          <a:endParaRPr lang="en-US"/>
        </a:p>
      </dgm:t>
    </dgm:pt>
    <dgm:pt modelId="{5EEBD214-94F4-4B0B-8F78-50B196317853}">
      <dgm:prSet phldrT="[Text]"/>
      <dgm:spPr/>
      <dgm:t>
        <a:bodyPr/>
        <a:lstStyle/>
        <a:p>
          <a:endParaRPr lang="en-US" dirty="0"/>
        </a:p>
      </dgm:t>
    </dgm:pt>
    <dgm:pt modelId="{030F36F3-8CB3-4D34-BF6A-A3FEE851DF6A}" type="parTrans" cxnId="{4D5B2840-643E-4594-B625-ABC16970A1F0}">
      <dgm:prSet/>
      <dgm:spPr/>
      <dgm:t>
        <a:bodyPr/>
        <a:lstStyle/>
        <a:p>
          <a:endParaRPr lang="en-US"/>
        </a:p>
      </dgm:t>
    </dgm:pt>
    <dgm:pt modelId="{3132FF56-3BF0-4C28-B0F2-188F9B6C0E82}" type="sibTrans" cxnId="{4D5B2840-643E-4594-B625-ABC16970A1F0}">
      <dgm:prSet/>
      <dgm:spPr/>
      <dgm:t>
        <a:bodyPr/>
        <a:lstStyle/>
        <a:p>
          <a:endParaRPr lang="en-US"/>
        </a:p>
      </dgm:t>
    </dgm:pt>
    <dgm:pt modelId="{A1800715-1CD9-41A9-A32E-2B61DB959046}">
      <dgm:prSet phldrT="[Text]"/>
      <dgm:spPr/>
      <dgm:t>
        <a:bodyPr/>
        <a:lstStyle/>
        <a:p>
          <a:endParaRPr lang="en-US" dirty="0"/>
        </a:p>
      </dgm:t>
    </dgm:pt>
    <dgm:pt modelId="{547A12A8-DE63-49A3-91FD-4E451EC5F349}" type="parTrans" cxnId="{0BE41EFA-5BF6-4403-B723-81E0A6FB0AF3}">
      <dgm:prSet/>
      <dgm:spPr/>
      <dgm:t>
        <a:bodyPr/>
        <a:lstStyle/>
        <a:p>
          <a:endParaRPr lang="en-US"/>
        </a:p>
      </dgm:t>
    </dgm:pt>
    <dgm:pt modelId="{9100C850-4D3F-48CA-9B6C-4C1758739398}" type="sibTrans" cxnId="{0BE41EFA-5BF6-4403-B723-81E0A6FB0AF3}">
      <dgm:prSet/>
      <dgm:spPr/>
      <dgm:t>
        <a:bodyPr/>
        <a:lstStyle/>
        <a:p>
          <a:endParaRPr lang="en-US"/>
        </a:p>
      </dgm:t>
    </dgm:pt>
    <dgm:pt modelId="{2FCCA696-4CFE-42B6-95FE-EF2A1945978D}" type="pres">
      <dgm:prSet presAssocID="{FA491F32-6E6F-4AA6-9D2C-6F8FF7557D2F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22102CA8-AD9E-42F7-AB11-E6F10B96C846}" type="pres">
      <dgm:prSet presAssocID="{FA491F32-6E6F-4AA6-9D2C-6F8FF7557D2F}" presName="arc1" presStyleLbl="node1" presStyleIdx="0" presStyleCnt="4"/>
      <dgm:spPr/>
    </dgm:pt>
    <dgm:pt modelId="{5EA0A296-6417-4502-B536-C0C6B590B62F}" type="pres">
      <dgm:prSet presAssocID="{FA491F32-6E6F-4AA6-9D2C-6F8FF7557D2F}" presName="arc3" presStyleLbl="node1" presStyleIdx="1" presStyleCnt="4"/>
      <dgm:spPr/>
    </dgm:pt>
    <dgm:pt modelId="{54B4C92A-101F-4DB4-8FEA-254B23013244}" type="pres">
      <dgm:prSet presAssocID="{FA491F32-6E6F-4AA6-9D2C-6F8FF7557D2F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</dgm:pt>
    <dgm:pt modelId="{4859A1DE-DC5D-4A0D-9833-6F3B4D220604}" type="pres">
      <dgm:prSet presAssocID="{FA491F32-6E6F-4AA6-9D2C-6F8FF7557D2F}" presName="arc2" presStyleLbl="node1" presStyleIdx="2" presStyleCnt="4"/>
      <dgm:spPr/>
    </dgm:pt>
    <dgm:pt modelId="{6EC3D484-9741-4A5F-A036-BAAECF17A524}" type="pres">
      <dgm:prSet presAssocID="{FA491F32-6E6F-4AA6-9D2C-6F8FF7557D2F}" presName="arc4" presStyleLbl="node1" presStyleIdx="3" presStyleCnt="4"/>
      <dgm:spPr/>
    </dgm:pt>
    <dgm:pt modelId="{EA6FDB85-0D02-40C9-B243-44D211FC63AA}" type="pres">
      <dgm:prSet presAssocID="{FA491F32-6E6F-4AA6-9D2C-6F8FF7557D2F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0E24A82-B941-474A-BD64-A8D190B45B20}" type="pres">
      <dgm:prSet presAssocID="{FA491F32-6E6F-4AA6-9D2C-6F8FF7557D2F}" presName="middleComposite" presStyleCnt="0"/>
      <dgm:spPr/>
    </dgm:pt>
    <dgm:pt modelId="{A699EEA6-05A9-4808-BDF3-5E213F2D4897}" type="pres">
      <dgm:prSet presAssocID="{E71FE35C-CD80-45D2-8255-FD95DFF5F500}" presName="circ1" presStyleLbl="vennNode1" presStyleIdx="0" presStyleCnt="9"/>
      <dgm:spPr/>
    </dgm:pt>
    <dgm:pt modelId="{280BD712-1B36-42CD-9B78-9CF52FCD8550}" type="pres">
      <dgm:prSet presAssocID="{E71FE35C-CD80-45D2-8255-FD95DFF5F500}" presName="circ1Tx" presStyleLbl="revTx" presStyleIdx="1" presStyleCnt="3">
        <dgm:presLayoutVars>
          <dgm:chMax val="0"/>
          <dgm:chPref val="0"/>
        </dgm:presLayoutVars>
      </dgm:prSet>
      <dgm:spPr/>
    </dgm:pt>
    <dgm:pt modelId="{E882F05E-8C36-4035-8351-2A48204025EA}" type="pres">
      <dgm:prSet presAssocID="{964C11BF-A929-4199-AF9D-3FD2FC993316}" presName="circ2" presStyleLbl="vennNode1" presStyleIdx="1" presStyleCnt="9"/>
      <dgm:spPr/>
    </dgm:pt>
    <dgm:pt modelId="{EE9357A3-86B7-45DC-B0E8-90E43413B718}" type="pres">
      <dgm:prSet presAssocID="{964C11BF-A929-4199-AF9D-3FD2FC993316}" presName="circ2Tx" presStyleLbl="revTx" presStyleIdx="1" presStyleCnt="3">
        <dgm:presLayoutVars>
          <dgm:chMax val="0"/>
          <dgm:chPref val="0"/>
        </dgm:presLayoutVars>
      </dgm:prSet>
      <dgm:spPr/>
    </dgm:pt>
    <dgm:pt modelId="{930ADC74-AFC9-4C9C-8E9F-A3BA6DCE64C4}" type="pres">
      <dgm:prSet presAssocID="{6940D015-6FBC-4218-8EA4-80BD3168EED1}" presName="circ3" presStyleLbl="vennNode1" presStyleIdx="2" presStyleCnt="9"/>
      <dgm:spPr/>
    </dgm:pt>
    <dgm:pt modelId="{BD87E328-889F-4D47-B08E-7991EE2FC193}" type="pres">
      <dgm:prSet presAssocID="{6940D015-6FBC-4218-8EA4-80BD3168EED1}" presName="circ3Tx" presStyleLbl="revTx" presStyleIdx="1" presStyleCnt="3">
        <dgm:presLayoutVars>
          <dgm:chMax val="0"/>
          <dgm:chPref val="0"/>
        </dgm:presLayoutVars>
      </dgm:prSet>
      <dgm:spPr/>
    </dgm:pt>
    <dgm:pt modelId="{4C1CCCD9-80AF-4E44-B8C6-8183512222B8}" type="pres">
      <dgm:prSet presAssocID="{FA491F32-6E6F-4AA6-9D2C-6F8FF7557D2F}" presName="leftComposite" presStyleCnt="0"/>
      <dgm:spPr/>
    </dgm:pt>
    <dgm:pt modelId="{D7FF9391-2036-4879-9717-66906BE3029E}" type="pres">
      <dgm:prSet presAssocID="{5EEBD214-94F4-4B0B-8F78-50B196317853}" presName="childText1_1" presStyleLbl="vennNode1" presStyleIdx="3" presStyleCnt="9">
        <dgm:presLayoutVars>
          <dgm:chMax val="0"/>
          <dgm:chPref val="0"/>
        </dgm:presLayoutVars>
      </dgm:prSet>
      <dgm:spPr/>
    </dgm:pt>
    <dgm:pt modelId="{91AB0211-6C5F-4B3C-848E-8CC94FCC4B8F}" type="pres">
      <dgm:prSet presAssocID="{5EEBD214-94F4-4B0B-8F78-50B196317853}" presName="ellipse1" presStyleLbl="vennNode1" presStyleIdx="4" presStyleCnt="9"/>
      <dgm:spPr/>
    </dgm:pt>
    <dgm:pt modelId="{3EAF9A04-F018-43DB-AC39-873CD6A532BA}" type="pres">
      <dgm:prSet presAssocID="{5EEBD214-94F4-4B0B-8F78-50B196317853}" presName="ellipse2" presStyleLbl="vennNode1" presStyleIdx="5" presStyleCnt="9"/>
      <dgm:spPr/>
    </dgm:pt>
    <dgm:pt modelId="{F775DE7F-5D6F-43F2-A51B-375B94C249EC}" type="pres">
      <dgm:prSet presAssocID="{A1800715-1CD9-41A9-A32E-2B61DB959046}" presName="childText1_2" presStyleLbl="vennNode1" presStyleIdx="6" presStyleCnt="9">
        <dgm:presLayoutVars>
          <dgm:chMax val="0"/>
          <dgm:chPref val="0"/>
        </dgm:presLayoutVars>
      </dgm:prSet>
      <dgm:spPr/>
    </dgm:pt>
    <dgm:pt modelId="{52997695-A815-4D69-A2BE-D51D0BA830DE}" type="pres">
      <dgm:prSet presAssocID="{A1800715-1CD9-41A9-A32E-2B61DB959046}" presName="ellipse3" presStyleLbl="vennNode1" presStyleIdx="7" presStyleCnt="9"/>
      <dgm:spPr/>
    </dgm:pt>
    <dgm:pt modelId="{74746E98-CA4D-45EC-8DA2-A0376E7AF59E}" type="pres">
      <dgm:prSet presAssocID="{1C628F6D-A8C4-4649-A6CE-5A9814475447}" presName="childText1_3" presStyleLbl="vennNode1" presStyleIdx="8" presStyleCnt="9">
        <dgm:presLayoutVars>
          <dgm:chMax val="0"/>
          <dgm:chPref val="0"/>
        </dgm:presLayoutVars>
      </dgm:prSet>
      <dgm:spPr/>
    </dgm:pt>
    <dgm:pt modelId="{AEDAC972-9C00-4D47-B14B-15A6EF7A492B}" type="pres">
      <dgm:prSet presAssocID="{FA491F32-6E6F-4AA6-9D2C-6F8FF7557D2F}" presName="rightChild" presStyleLbl="node2" presStyleIdx="0" presStyleCnt="1">
        <dgm:presLayoutVars>
          <dgm:chMax val="0"/>
          <dgm:chPref val="0"/>
        </dgm:presLayoutVars>
      </dgm:prSet>
      <dgm:spPr/>
    </dgm:pt>
    <dgm:pt modelId="{5E365B77-1001-42CC-BC05-0DC51AF2CC5E}" type="pres">
      <dgm:prSet presAssocID="{FA491F32-6E6F-4AA6-9D2C-6F8FF7557D2F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</dgm:pt>
  </dgm:ptLst>
  <dgm:cxnLst>
    <dgm:cxn modelId="{CC5FC604-0912-4221-A3E2-15F7E325CAF2}" srcId="{FA491F32-6E6F-4AA6-9D2C-6F8FF7557D2F}" destId="{64453F4D-9BEB-4A22-8CA7-C2582648D494}" srcOrd="1" destOrd="0" parTransId="{7D372043-0603-4FD5-80B8-21BE080DE9F4}" sibTransId="{7B33630E-F2AA-432A-A61A-A54036325DB5}"/>
    <dgm:cxn modelId="{A2D68F1D-AFF6-47DC-8EAF-87007D3A7197}" srcId="{2789F161-6784-4DBC-B404-89011DE316B0}" destId="{65628E1C-C5A9-440C-A259-F9E1125F6ED4}" srcOrd="0" destOrd="0" parTransId="{8C3A3012-A24F-4CD8-B4C3-51DE0886A1CC}" sibTransId="{19A18CB0-68AD-4D06-B0FA-00319B7313AB}"/>
    <dgm:cxn modelId="{56E38A29-7AD8-4905-B50A-5256EF40A088}" type="presOf" srcId="{FA491F32-6E6F-4AA6-9D2C-6F8FF7557D2F}" destId="{2FCCA696-4CFE-42B6-95FE-EF2A1945978D}" srcOrd="0" destOrd="0" presId="urn:microsoft.com/office/officeart/2009/3/layout/PhasedProcess"/>
    <dgm:cxn modelId="{1D2E7130-4FA0-4C94-B3F8-E3EBAA7AC56B}" type="presOf" srcId="{1C628F6D-A8C4-4649-A6CE-5A9814475447}" destId="{74746E98-CA4D-45EC-8DA2-A0376E7AF59E}" srcOrd="0" destOrd="0" presId="urn:microsoft.com/office/officeart/2009/3/layout/PhasedProcess"/>
    <dgm:cxn modelId="{68DB9432-0BFC-4489-8DE6-3BA797382AD0}" type="presOf" srcId="{E71FE35C-CD80-45D2-8255-FD95DFF5F500}" destId="{A699EEA6-05A9-4808-BDF3-5E213F2D4897}" srcOrd="0" destOrd="0" presId="urn:microsoft.com/office/officeart/2009/3/layout/PhasedProcess"/>
    <dgm:cxn modelId="{4D5B2840-643E-4594-B625-ABC16970A1F0}" srcId="{61784A4F-E23F-480F-AB81-A48E8283DC68}" destId="{5EEBD214-94F4-4B0B-8F78-50B196317853}" srcOrd="0" destOrd="0" parTransId="{030F36F3-8CB3-4D34-BF6A-A3FEE851DF6A}" sibTransId="{3132FF56-3BF0-4C28-B0F2-188F9B6C0E82}"/>
    <dgm:cxn modelId="{BCAAA65B-E8E9-491C-A6D9-52BD6D652547}" type="presOf" srcId="{61784A4F-E23F-480F-AB81-A48E8283DC68}" destId="{5E365B77-1001-42CC-BC05-0DC51AF2CC5E}" srcOrd="0" destOrd="0" presId="urn:microsoft.com/office/officeart/2009/3/layout/PhasedProcess"/>
    <dgm:cxn modelId="{3850B143-5EE3-44E1-9666-3D07E9D5FD86}" type="presOf" srcId="{2789F161-6784-4DBC-B404-89011DE316B0}" destId="{EA6FDB85-0D02-40C9-B243-44D211FC63AA}" srcOrd="0" destOrd="0" presId="urn:microsoft.com/office/officeart/2009/3/layout/PhasedProcess"/>
    <dgm:cxn modelId="{83DFC56A-4A9A-4607-B9CF-F1803C980A36}" srcId="{FA491F32-6E6F-4AA6-9D2C-6F8FF7557D2F}" destId="{61784A4F-E23F-480F-AB81-A48E8283DC68}" srcOrd="0" destOrd="0" parTransId="{ED46AB44-2109-4459-BC42-369AEAC3CF23}" sibTransId="{1A423297-1D0E-4378-9DB1-581D49FC7AD3}"/>
    <dgm:cxn modelId="{A0974974-9C6A-43C0-BC0C-11EF3E49759C}" type="presOf" srcId="{6940D015-6FBC-4218-8EA4-80BD3168EED1}" destId="{930ADC74-AFC9-4C9C-8E9F-A3BA6DCE64C4}" srcOrd="0" destOrd="0" presId="urn:microsoft.com/office/officeart/2009/3/layout/PhasedProcess"/>
    <dgm:cxn modelId="{40463B78-82FB-4E44-B7CB-F2092AAEF1A6}" srcId="{FA491F32-6E6F-4AA6-9D2C-6F8FF7557D2F}" destId="{2789F161-6784-4DBC-B404-89011DE316B0}" srcOrd="2" destOrd="0" parTransId="{24EB1D60-EB76-4E28-87E3-80186C9657D3}" sibTransId="{40B01C89-D71E-4DC5-988C-2652BCC0BD11}"/>
    <dgm:cxn modelId="{678F5558-F226-479F-9445-4C448351BFDA}" type="presOf" srcId="{A1800715-1CD9-41A9-A32E-2B61DB959046}" destId="{F775DE7F-5D6F-43F2-A51B-375B94C249EC}" srcOrd="0" destOrd="0" presId="urn:microsoft.com/office/officeart/2009/3/layout/PhasedProcess"/>
    <dgm:cxn modelId="{C77DF281-1640-464A-A738-75B4AC0FA2BD}" type="presOf" srcId="{964C11BF-A929-4199-AF9D-3FD2FC993316}" destId="{E882F05E-8C36-4035-8351-2A48204025EA}" srcOrd="0" destOrd="0" presId="urn:microsoft.com/office/officeart/2009/3/layout/PhasedProcess"/>
    <dgm:cxn modelId="{43BFEB97-1D7C-4035-9320-A0C753062FA6}" srcId="{64453F4D-9BEB-4A22-8CA7-C2582648D494}" destId="{964C11BF-A929-4199-AF9D-3FD2FC993316}" srcOrd="1" destOrd="0" parTransId="{5AB87DFA-E4ED-4425-B1EB-2785C56DFBAB}" sibTransId="{4A162A37-8AE3-4DFD-A4EB-B7DD927A8A7D}"/>
    <dgm:cxn modelId="{CAB34099-1DF5-4E84-9B6F-044C91F4FFAF}" type="presOf" srcId="{65628E1C-C5A9-440C-A259-F9E1125F6ED4}" destId="{AEDAC972-9C00-4D47-B14B-15A6EF7A492B}" srcOrd="0" destOrd="0" presId="urn:microsoft.com/office/officeart/2009/3/layout/PhasedProcess"/>
    <dgm:cxn modelId="{A573199C-6707-4FC3-828A-68C38243F7D3}" srcId="{64453F4D-9BEB-4A22-8CA7-C2582648D494}" destId="{E71FE35C-CD80-45D2-8255-FD95DFF5F500}" srcOrd="0" destOrd="0" parTransId="{58F0A798-550B-4270-9B72-20717509C4DD}" sibTransId="{36B07FFD-1654-4DC4-ACC5-1A80C59AE3AF}"/>
    <dgm:cxn modelId="{639618AC-E54A-4218-838F-BBC8158645EF}" type="presOf" srcId="{E71FE35C-CD80-45D2-8255-FD95DFF5F500}" destId="{280BD712-1B36-42CD-9B78-9CF52FCD8550}" srcOrd="1" destOrd="0" presId="urn:microsoft.com/office/officeart/2009/3/layout/PhasedProcess"/>
    <dgm:cxn modelId="{02569AAD-6DAC-44EB-BD2B-9089B3190BF0}" type="presOf" srcId="{5EEBD214-94F4-4B0B-8F78-50B196317853}" destId="{D7FF9391-2036-4879-9717-66906BE3029E}" srcOrd="0" destOrd="0" presId="urn:microsoft.com/office/officeart/2009/3/layout/PhasedProcess"/>
    <dgm:cxn modelId="{B968DDB4-4677-4A65-8C60-C7698C3DF517}" srcId="{61784A4F-E23F-480F-AB81-A48E8283DC68}" destId="{1C628F6D-A8C4-4649-A6CE-5A9814475447}" srcOrd="2" destOrd="0" parTransId="{1EA6AE12-62BF-4A35-B082-C57274ACF1C7}" sibTransId="{49D3D6DA-A407-4BFB-BD89-7775783E7D9B}"/>
    <dgm:cxn modelId="{66D4D7C5-4429-404C-8EA1-B9D97CB8300B}" type="presOf" srcId="{964C11BF-A929-4199-AF9D-3FD2FC993316}" destId="{EE9357A3-86B7-45DC-B0E8-90E43413B718}" srcOrd="1" destOrd="0" presId="urn:microsoft.com/office/officeart/2009/3/layout/PhasedProcess"/>
    <dgm:cxn modelId="{4BA990CC-4696-4ECF-AAF0-430A70F27739}" srcId="{64453F4D-9BEB-4A22-8CA7-C2582648D494}" destId="{6940D015-6FBC-4218-8EA4-80BD3168EED1}" srcOrd="2" destOrd="0" parTransId="{700EC982-D119-46D5-B85E-768D71498568}" sibTransId="{4670C009-77B1-49E3-8D34-2DF51DC36D59}"/>
    <dgm:cxn modelId="{288D19F6-393D-4A43-A386-44E2DAEFAE53}" type="presOf" srcId="{6940D015-6FBC-4218-8EA4-80BD3168EED1}" destId="{BD87E328-889F-4D47-B08E-7991EE2FC193}" srcOrd="1" destOrd="0" presId="urn:microsoft.com/office/officeart/2009/3/layout/PhasedProcess"/>
    <dgm:cxn modelId="{0BE41EFA-5BF6-4403-B723-81E0A6FB0AF3}" srcId="{61784A4F-E23F-480F-AB81-A48E8283DC68}" destId="{A1800715-1CD9-41A9-A32E-2B61DB959046}" srcOrd="1" destOrd="0" parTransId="{547A12A8-DE63-49A3-91FD-4E451EC5F349}" sibTransId="{9100C850-4D3F-48CA-9B6C-4C1758739398}"/>
    <dgm:cxn modelId="{793328FC-A95C-4C88-B719-820F470EAF09}" type="presOf" srcId="{64453F4D-9BEB-4A22-8CA7-C2582648D494}" destId="{54B4C92A-101F-4DB4-8FEA-254B23013244}" srcOrd="0" destOrd="0" presId="urn:microsoft.com/office/officeart/2009/3/layout/PhasedProcess"/>
    <dgm:cxn modelId="{80CB9CAA-2721-4791-8228-5CBA7F42F3C4}" type="presParOf" srcId="{2FCCA696-4CFE-42B6-95FE-EF2A1945978D}" destId="{22102CA8-AD9E-42F7-AB11-E6F10B96C846}" srcOrd="0" destOrd="0" presId="urn:microsoft.com/office/officeart/2009/3/layout/PhasedProcess"/>
    <dgm:cxn modelId="{071741D0-61FD-4EE7-BBF5-D7C0B62FFA48}" type="presParOf" srcId="{2FCCA696-4CFE-42B6-95FE-EF2A1945978D}" destId="{5EA0A296-6417-4502-B536-C0C6B590B62F}" srcOrd="1" destOrd="0" presId="urn:microsoft.com/office/officeart/2009/3/layout/PhasedProcess"/>
    <dgm:cxn modelId="{D68EDCB7-267C-44C5-A49D-9331AFC6B92C}" type="presParOf" srcId="{2FCCA696-4CFE-42B6-95FE-EF2A1945978D}" destId="{54B4C92A-101F-4DB4-8FEA-254B23013244}" srcOrd="2" destOrd="0" presId="urn:microsoft.com/office/officeart/2009/3/layout/PhasedProcess"/>
    <dgm:cxn modelId="{C6B37BE6-6840-4948-AF20-D345C92D835A}" type="presParOf" srcId="{2FCCA696-4CFE-42B6-95FE-EF2A1945978D}" destId="{4859A1DE-DC5D-4A0D-9833-6F3B4D220604}" srcOrd="3" destOrd="0" presId="urn:microsoft.com/office/officeart/2009/3/layout/PhasedProcess"/>
    <dgm:cxn modelId="{43D61408-7BBD-428C-86DB-D6E773FB87D1}" type="presParOf" srcId="{2FCCA696-4CFE-42B6-95FE-EF2A1945978D}" destId="{6EC3D484-9741-4A5F-A036-BAAECF17A524}" srcOrd="4" destOrd="0" presId="urn:microsoft.com/office/officeart/2009/3/layout/PhasedProcess"/>
    <dgm:cxn modelId="{8E6FDA09-6336-4813-AC62-F6582559F32C}" type="presParOf" srcId="{2FCCA696-4CFE-42B6-95FE-EF2A1945978D}" destId="{EA6FDB85-0D02-40C9-B243-44D211FC63AA}" srcOrd="5" destOrd="0" presId="urn:microsoft.com/office/officeart/2009/3/layout/PhasedProcess"/>
    <dgm:cxn modelId="{E07B711F-84DD-433E-BE29-DA72F83B03C3}" type="presParOf" srcId="{2FCCA696-4CFE-42B6-95FE-EF2A1945978D}" destId="{20E24A82-B941-474A-BD64-A8D190B45B20}" srcOrd="6" destOrd="0" presId="urn:microsoft.com/office/officeart/2009/3/layout/PhasedProcess"/>
    <dgm:cxn modelId="{9FE7FBFE-25BA-4C65-AC31-973096E76E68}" type="presParOf" srcId="{20E24A82-B941-474A-BD64-A8D190B45B20}" destId="{A699EEA6-05A9-4808-BDF3-5E213F2D4897}" srcOrd="0" destOrd="0" presId="urn:microsoft.com/office/officeart/2009/3/layout/PhasedProcess"/>
    <dgm:cxn modelId="{680DC480-27A8-43D8-847A-2B8DDD9AB26E}" type="presParOf" srcId="{20E24A82-B941-474A-BD64-A8D190B45B20}" destId="{280BD712-1B36-42CD-9B78-9CF52FCD8550}" srcOrd="1" destOrd="0" presId="urn:microsoft.com/office/officeart/2009/3/layout/PhasedProcess"/>
    <dgm:cxn modelId="{C91B536C-1187-45D7-BFED-7134903B4D87}" type="presParOf" srcId="{20E24A82-B941-474A-BD64-A8D190B45B20}" destId="{E882F05E-8C36-4035-8351-2A48204025EA}" srcOrd="2" destOrd="0" presId="urn:microsoft.com/office/officeart/2009/3/layout/PhasedProcess"/>
    <dgm:cxn modelId="{6764504E-A19B-41BE-B0A4-D9C2A0589D09}" type="presParOf" srcId="{20E24A82-B941-474A-BD64-A8D190B45B20}" destId="{EE9357A3-86B7-45DC-B0E8-90E43413B718}" srcOrd="3" destOrd="0" presId="urn:microsoft.com/office/officeart/2009/3/layout/PhasedProcess"/>
    <dgm:cxn modelId="{14FAE66B-3B76-4412-801C-1748751B3588}" type="presParOf" srcId="{20E24A82-B941-474A-BD64-A8D190B45B20}" destId="{930ADC74-AFC9-4C9C-8E9F-A3BA6DCE64C4}" srcOrd="4" destOrd="0" presId="urn:microsoft.com/office/officeart/2009/3/layout/PhasedProcess"/>
    <dgm:cxn modelId="{37429160-A1BD-4B31-A28A-62FAFAE127AD}" type="presParOf" srcId="{20E24A82-B941-474A-BD64-A8D190B45B20}" destId="{BD87E328-889F-4D47-B08E-7991EE2FC193}" srcOrd="5" destOrd="0" presId="urn:microsoft.com/office/officeart/2009/3/layout/PhasedProcess"/>
    <dgm:cxn modelId="{9C1006DC-B32A-4DA4-993B-E8DF86A5ACD2}" type="presParOf" srcId="{2FCCA696-4CFE-42B6-95FE-EF2A1945978D}" destId="{4C1CCCD9-80AF-4E44-B8C6-8183512222B8}" srcOrd="7" destOrd="0" presId="urn:microsoft.com/office/officeart/2009/3/layout/PhasedProcess"/>
    <dgm:cxn modelId="{00948BF7-2EE2-4B38-8D03-74A5B67D6069}" type="presParOf" srcId="{4C1CCCD9-80AF-4E44-B8C6-8183512222B8}" destId="{D7FF9391-2036-4879-9717-66906BE3029E}" srcOrd="0" destOrd="0" presId="urn:microsoft.com/office/officeart/2009/3/layout/PhasedProcess"/>
    <dgm:cxn modelId="{30ACB9EA-2D6C-43F5-BA6F-330955D9E69E}" type="presParOf" srcId="{4C1CCCD9-80AF-4E44-B8C6-8183512222B8}" destId="{91AB0211-6C5F-4B3C-848E-8CC94FCC4B8F}" srcOrd="1" destOrd="0" presId="urn:microsoft.com/office/officeart/2009/3/layout/PhasedProcess"/>
    <dgm:cxn modelId="{0BB7A179-41B3-431E-A2A9-EA81266FAB8B}" type="presParOf" srcId="{4C1CCCD9-80AF-4E44-B8C6-8183512222B8}" destId="{3EAF9A04-F018-43DB-AC39-873CD6A532BA}" srcOrd="2" destOrd="0" presId="urn:microsoft.com/office/officeart/2009/3/layout/PhasedProcess"/>
    <dgm:cxn modelId="{7E92AD3A-A5D8-479C-A363-943EA2459370}" type="presParOf" srcId="{4C1CCCD9-80AF-4E44-B8C6-8183512222B8}" destId="{F775DE7F-5D6F-43F2-A51B-375B94C249EC}" srcOrd="3" destOrd="0" presId="urn:microsoft.com/office/officeart/2009/3/layout/PhasedProcess"/>
    <dgm:cxn modelId="{1A43884F-D3AC-4250-92F0-142D88D0B557}" type="presParOf" srcId="{4C1CCCD9-80AF-4E44-B8C6-8183512222B8}" destId="{52997695-A815-4D69-A2BE-D51D0BA830DE}" srcOrd="4" destOrd="0" presId="urn:microsoft.com/office/officeart/2009/3/layout/PhasedProcess"/>
    <dgm:cxn modelId="{31C4F4A0-A64A-4871-9B9E-66E1722A26AD}" type="presParOf" srcId="{4C1CCCD9-80AF-4E44-B8C6-8183512222B8}" destId="{74746E98-CA4D-45EC-8DA2-A0376E7AF59E}" srcOrd="5" destOrd="0" presId="urn:microsoft.com/office/officeart/2009/3/layout/PhasedProcess"/>
    <dgm:cxn modelId="{A24E8AA7-D545-47A7-AD91-B91530F1A5EE}" type="presParOf" srcId="{2FCCA696-4CFE-42B6-95FE-EF2A1945978D}" destId="{AEDAC972-9C00-4D47-B14B-15A6EF7A492B}" srcOrd="8" destOrd="0" presId="urn:microsoft.com/office/officeart/2009/3/layout/PhasedProcess"/>
    <dgm:cxn modelId="{B2DDA6D2-3EE9-4765-95FE-A629891E9654}" type="presParOf" srcId="{2FCCA696-4CFE-42B6-95FE-EF2A1945978D}" destId="{5E365B77-1001-42CC-BC05-0DC51AF2CC5E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F1AA2C-FA38-4780-845B-B3432439AA09}" type="doc">
      <dgm:prSet loTypeId="urn:microsoft.com/office/officeart/2005/8/layout/cycle4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5752FF7-2B3F-43AE-97F6-87513ACD64F3}">
      <dgm:prSet phldrT="[Text]"/>
      <dgm:spPr/>
      <dgm:t>
        <a:bodyPr/>
        <a:lstStyle/>
        <a:p>
          <a:r>
            <a:rPr lang="ru-RU" dirty="0"/>
            <a:t>Менторинг</a:t>
          </a:r>
          <a:endParaRPr lang="en-US" dirty="0"/>
        </a:p>
      </dgm:t>
    </dgm:pt>
    <dgm:pt modelId="{2B2BB301-67F9-497D-BA2D-51A7E3209234}" type="parTrans" cxnId="{F53697E6-B480-4FD2-87B8-04332D68D3ED}">
      <dgm:prSet/>
      <dgm:spPr/>
      <dgm:t>
        <a:bodyPr/>
        <a:lstStyle/>
        <a:p>
          <a:endParaRPr lang="en-US"/>
        </a:p>
      </dgm:t>
    </dgm:pt>
    <dgm:pt modelId="{7CAB2C9B-4974-4C52-BA85-2184A61F8A51}" type="sibTrans" cxnId="{F53697E6-B480-4FD2-87B8-04332D68D3ED}">
      <dgm:prSet/>
      <dgm:spPr/>
      <dgm:t>
        <a:bodyPr/>
        <a:lstStyle/>
        <a:p>
          <a:endParaRPr lang="en-US"/>
        </a:p>
      </dgm:t>
    </dgm:pt>
    <dgm:pt modelId="{34FDBEE8-4134-45CB-912F-9A0EE38A6027}">
      <dgm:prSet phldrT="[Text]"/>
      <dgm:spPr/>
      <dgm:t>
        <a:bodyPr/>
        <a:lstStyle/>
        <a:p>
          <a:r>
            <a:rPr lang="ru-RU" dirty="0"/>
            <a:t>Хочу</a:t>
          </a:r>
          <a:endParaRPr lang="en-US" dirty="0"/>
        </a:p>
      </dgm:t>
    </dgm:pt>
    <dgm:pt modelId="{ACC90F2B-9CB9-4E0D-9B8B-AFE475B97CC3}" type="parTrans" cxnId="{ADF6C245-537C-4F12-84FC-5A7BC9A54BC0}">
      <dgm:prSet/>
      <dgm:spPr/>
      <dgm:t>
        <a:bodyPr/>
        <a:lstStyle/>
        <a:p>
          <a:endParaRPr lang="en-US"/>
        </a:p>
      </dgm:t>
    </dgm:pt>
    <dgm:pt modelId="{2169F2E9-8943-4DB6-B71D-45900715455D}" type="sibTrans" cxnId="{ADF6C245-537C-4F12-84FC-5A7BC9A54BC0}">
      <dgm:prSet/>
      <dgm:spPr/>
      <dgm:t>
        <a:bodyPr/>
        <a:lstStyle/>
        <a:p>
          <a:endParaRPr lang="en-US"/>
        </a:p>
      </dgm:t>
    </dgm:pt>
    <dgm:pt modelId="{66D6DA4C-EE70-4CB0-B5C3-A0D0C382ABAF}">
      <dgm:prSet phldrT="[Text]"/>
      <dgm:spPr/>
      <dgm:t>
        <a:bodyPr/>
        <a:lstStyle/>
        <a:p>
          <a:r>
            <a:rPr lang="ru-RU" dirty="0"/>
            <a:t>Делегирование</a:t>
          </a:r>
          <a:endParaRPr lang="en-US" dirty="0"/>
        </a:p>
      </dgm:t>
    </dgm:pt>
    <dgm:pt modelId="{62715339-1F47-4D9D-88C5-D4583DF65CC1}" type="parTrans" cxnId="{4A21C83C-9C98-4902-BADF-97F167FC1A32}">
      <dgm:prSet/>
      <dgm:spPr/>
      <dgm:t>
        <a:bodyPr/>
        <a:lstStyle/>
        <a:p>
          <a:endParaRPr lang="en-US"/>
        </a:p>
      </dgm:t>
    </dgm:pt>
    <dgm:pt modelId="{227A04E9-E44E-48B0-956F-092497E0887F}" type="sibTrans" cxnId="{4A21C83C-9C98-4902-BADF-97F167FC1A32}">
      <dgm:prSet/>
      <dgm:spPr/>
      <dgm:t>
        <a:bodyPr/>
        <a:lstStyle/>
        <a:p>
          <a:endParaRPr lang="en-US"/>
        </a:p>
      </dgm:t>
    </dgm:pt>
    <dgm:pt modelId="{4F94307D-2A53-4BFC-880C-03375917D4D3}">
      <dgm:prSet phldrT="[Text]"/>
      <dgm:spPr/>
      <dgm:t>
        <a:bodyPr/>
        <a:lstStyle/>
        <a:p>
          <a:r>
            <a:rPr lang="ru-RU" dirty="0"/>
            <a:t>Хочу</a:t>
          </a:r>
          <a:endParaRPr lang="en-US" dirty="0"/>
        </a:p>
      </dgm:t>
    </dgm:pt>
    <dgm:pt modelId="{4F939071-5727-4853-9258-99630D88301B}" type="parTrans" cxnId="{AFA1379F-1636-442B-8DF5-68C5DECF6C82}">
      <dgm:prSet/>
      <dgm:spPr/>
      <dgm:t>
        <a:bodyPr/>
        <a:lstStyle/>
        <a:p>
          <a:endParaRPr lang="en-US"/>
        </a:p>
      </dgm:t>
    </dgm:pt>
    <dgm:pt modelId="{95B091EC-3624-4A67-A8EB-D8155F261CE6}" type="sibTrans" cxnId="{AFA1379F-1636-442B-8DF5-68C5DECF6C82}">
      <dgm:prSet/>
      <dgm:spPr/>
      <dgm:t>
        <a:bodyPr/>
        <a:lstStyle/>
        <a:p>
          <a:endParaRPr lang="en-US"/>
        </a:p>
      </dgm:t>
    </dgm:pt>
    <dgm:pt modelId="{1DFBBB03-9B7B-49C0-8BA7-32187F1D05B9}">
      <dgm:prSet phldrT="[Text]"/>
      <dgm:spPr/>
      <dgm:t>
        <a:bodyPr/>
        <a:lstStyle/>
        <a:p>
          <a:r>
            <a:rPr lang="ru-RU" dirty="0"/>
            <a:t>Поддержка</a:t>
          </a:r>
          <a:endParaRPr lang="en-US" dirty="0"/>
        </a:p>
      </dgm:t>
    </dgm:pt>
    <dgm:pt modelId="{0646F678-D77B-464B-B41C-E842A235322F}" type="parTrans" cxnId="{5D7109C0-9C40-481D-AF07-32ACA2923BDE}">
      <dgm:prSet/>
      <dgm:spPr/>
      <dgm:t>
        <a:bodyPr/>
        <a:lstStyle/>
        <a:p>
          <a:endParaRPr lang="en-US"/>
        </a:p>
      </dgm:t>
    </dgm:pt>
    <dgm:pt modelId="{3F2359D2-5A39-4DB9-BA68-60C528626415}" type="sibTrans" cxnId="{5D7109C0-9C40-481D-AF07-32ACA2923BDE}">
      <dgm:prSet/>
      <dgm:spPr/>
      <dgm:t>
        <a:bodyPr/>
        <a:lstStyle/>
        <a:p>
          <a:endParaRPr lang="en-US"/>
        </a:p>
      </dgm:t>
    </dgm:pt>
    <dgm:pt modelId="{7627DC78-AE17-4A93-BB4E-9E5A79CDDD33}">
      <dgm:prSet phldrT="[Text]"/>
      <dgm:spPr/>
      <dgm:t>
        <a:bodyPr/>
        <a:lstStyle/>
        <a:p>
          <a:r>
            <a:rPr lang="ru-RU" dirty="0"/>
            <a:t>Не хочу</a:t>
          </a:r>
          <a:endParaRPr lang="en-US" dirty="0"/>
        </a:p>
      </dgm:t>
    </dgm:pt>
    <dgm:pt modelId="{A2EDFC98-1B4D-48DA-A967-AA04E7D35ED2}" type="parTrans" cxnId="{DB5BEB96-27F0-4563-AF3F-E5121507B8E0}">
      <dgm:prSet/>
      <dgm:spPr/>
      <dgm:t>
        <a:bodyPr/>
        <a:lstStyle/>
        <a:p>
          <a:endParaRPr lang="en-US"/>
        </a:p>
      </dgm:t>
    </dgm:pt>
    <dgm:pt modelId="{A7093BA0-6C3D-42A7-8828-52CEB09F39EE}" type="sibTrans" cxnId="{DB5BEB96-27F0-4563-AF3F-E5121507B8E0}">
      <dgm:prSet/>
      <dgm:spPr/>
      <dgm:t>
        <a:bodyPr/>
        <a:lstStyle/>
        <a:p>
          <a:endParaRPr lang="en-US"/>
        </a:p>
      </dgm:t>
    </dgm:pt>
    <dgm:pt modelId="{BC7D9828-5F59-49FF-802D-335291BD0014}">
      <dgm:prSet phldrT="[Text]"/>
      <dgm:spPr/>
      <dgm:t>
        <a:bodyPr/>
        <a:lstStyle/>
        <a:p>
          <a:r>
            <a:rPr lang="ru-RU" dirty="0"/>
            <a:t>Назначение задач</a:t>
          </a:r>
          <a:endParaRPr lang="en-US" dirty="0"/>
        </a:p>
      </dgm:t>
    </dgm:pt>
    <dgm:pt modelId="{52C23FE9-F51C-4458-B8B1-1493D1A56785}" type="parTrans" cxnId="{B31A23F0-2BBE-48FF-B7FF-6378B1A5AD22}">
      <dgm:prSet/>
      <dgm:spPr/>
      <dgm:t>
        <a:bodyPr/>
        <a:lstStyle/>
        <a:p>
          <a:endParaRPr lang="en-US"/>
        </a:p>
      </dgm:t>
    </dgm:pt>
    <dgm:pt modelId="{5B6DF564-0CF7-4807-B3C8-C6A9B3FA08C5}" type="sibTrans" cxnId="{B31A23F0-2BBE-48FF-B7FF-6378B1A5AD22}">
      <dgm:prSet/>
      <dgm:spPr/>
      <dgm:t>
        <a:bodyPr/>
        <a:lstStyle/>
        <a:p>
          <a:endParaRPr lang="en-US"/>
        </a:p>
      </dgm:t>
    </dgm:pt>
    <dgm:pt modelId="{29CF2B60-9813-442A-8D17-5B3DCFA5AC42}">
      <dgm:prSet phldrT="[Text]"/>
      <dgm:spPr/>
      <dgm:t>
        <a:bodyPr/>
        <a:lstStyle/>
        <a:p>
          <a:r>
            <a:rPr lang="ru-RU" dirty="0"/>
            <a:t>Не хочу</a:t>
          </a:r>
          <a:endParaRPr lang="en-US" dirty="0"/>
        </a:p>
      </dgm:t>
    </dgm:pt>
    <dgm:pt modelId="{868E7677-57CF-4DBE-9E65-79ABD688AD0E}" type="parTrans" cxnId="{FD175109-6547-4851-AE77-9B166201A2CE}">
      <dgm:prSet/>
      <dgm:spPr/>
      <dgm:t>
        <a:bodyPr/>
        <a:lstStyle/>
        <a:p>
          <a:endParaRPr lang="en-US"/>
        </a:p>
      </dgm:t>
    </dgm:pt>
    <dgm:pt modelId="{E2245014-835F-4020-B88E-60DC5381399A}" type="sibTrans" cxnId="{FD175109-6547-4851-AE77-9B166201A2CE}">
      <dgm:prSet/>
      <dgm:spPr/>
      <dgm:t>
        <a:bodyPr/>
        <a:lstStyle/>
        <a:p>
          <a:endParaRPr lang="en-US"/>
        </a:p>
      </dgm:t>
    </dgm:pt>
    <dgm:pt modelId="{C725E720-E2A3-4286-B871-AD195547C47A}">
      <dgm:prSet phldrT="[Text]"/>
      <dgm:spPr/>
      <dgm:t>
        <a:bodyPr/>
        <a:lstStyle/>
        <a:p>
          <a:r>
            <a:rPr lang="ru-RU" dirty="0"/>
            <a:t>Не могу</a:t>
          </a:r>
          <a:endParaRPr lang="en-US" dirty="0"/>
        </a:p>
      </dgm:t>
    </dgm:pt>
    <dgm:pt modelId="{6200C2AA-B68B-4AE1-9E75-DDD8567F5BE3}" type="parTrans" cxnId="{578D74B7-2E76-495B-9890-1A5BE4ABD90F}">
      <dgm:prSet/>
      <dgm:spPr/>
      <dgm:t>
        <a:bodyPr/>
        <a:lstStyle/>
        <a:p>
          <a:endParaRPr lang="en-US"/>
        </a:p>
      </dgm:t>
    </dgm:pt>
    <dgm:pt modelId="{8747FBCD-9127-45B5-B782-8153D06542D0}" type="sibTrans" cxnId="{578D74B7-2E76-495B-9890-1A5BE4ABD90F}">
      <dgm:prSet/>
      <dgm:spPr/>
      <dgm:t>
        <a:bodyPr/>
        <a:lstStyle/>
        <a:p>
          <a:endParaRPr lang="en-US"/>
        </a:p>
      </dgm:t>
    </dgm:pt>
    <dgm:pt modelId="{AC52C9F5-21B6-42FB-9B70-A751E413A8AD}">
      <dgm:prSet phldrT="[Text]"/>
      <dgm:spPr/>
      <dgm:t>
        <a:bodyPr/>
        <a:lstStyle/>
        <a:p>
          <a:r>
            <a:rPr lang="ru-RU" dirty="0"/>
            <a:t>Могу</a:t>
          </a:r>
          <a:endParaRPr lang="en-US" dirty="0"/>
        </a:p>
      </dgm:t>
    </dgm:pt>
    <dgm:pt modelId="{CADA3352-A78A-4B58-AD24-104F72E2D67C}" type="parTrans" cxnId="{F0117AA7-9E00-4475-B6B9-C4653863E94F}">
      <dgm:prSet/>
      <dgm:spPr/>
      <dgm:t>
        <a:bodyPr/>
        <a:lstStyle/>
        <a:p>
          <a:endParaRPr lang="en-US"/>
        </a:p>
      </dgm:t>
    </dgm:pt>
    <dgm:pt modelId="{5A050DDF-A50E-4FDC-ADB9-64759CA8E656}" type="sibTrans" cxnId="{F0117AA7-9E00-4475-B6B9-C4653863E94F}">
      <dgm:prSet/>
      <dgm:spPr/>
      <dgm:t>
        <a:bodyPr/>
        <a:lstStyle/>
        <a:p>
          <a:endParaRPr lang="en-US"/>
        </a:p>
      </dgm:t>
    </dgm:pt>
    <dgm:pt modelId="{6A35C66A-B639-441C-B67C-CDC7168CBEE8}">
      <dgm:prSet phldrT="[Text]"/>
      <dgm:spPr/>
      <dgm:t>
        <a:bodyPr/>
        <a:lstStyle/>
        <a:p>
          <a:r>
            <a:rPr lang="ru-RU" dirty="0"/>
            <a:t>Могу</a:t>
          </a:r>
          <a:endParaRPr lang="en-US" dirty="0"/>
        </a:p>
      </dgm:t>
    </dgm:pt>
    <dgm:pt modelId="{1C490FE2-D1FD-4C02-9F32-740BC3A6CA56}" type="parTrans" cxnId="{BCEA5B5C-53C9-4742-BA6B-37E7B8811004}">
      <dgm:prSet/>
      <dgm:spPr/>
      <dgm:t>
        <a:bodyPr/>
        <a:lstStyle/>
        <a:p>
          <a:endParaRPr lang="en-US"/>
        </a:p>
      </dgm:t>
    </dgm:pt>
    <dgm:pt modelId="{1303359D-CE5F-4DC1-919E-144914FAA98A}" type="sibTrans" cxnId="{BCEA5B5C-53C9-4742-BA6B-37E7B8811004}">
      <dgm:prSet/>
      <dgm:spPr/>
      <dgm:t>
        <a:bodyPr/>
        <a:lstStyle/>
        <a:p>
          <a:endParaRPr lang="en-US"/>
        </a:p>
      </dgm:t>
    </dgm:pt>
    <dgm:pt modelId="{AC10CFF3-0D18-4618-9855-A1CE41E67CAF}">
      <dgm:prSet phldrT="[Text]"/>
      <dgm:spPr/>
      <dgm:t>
        <a:bodyPr/>
        <a:lstStyle/>
        <a:p>
          <a:r>
            <a:rPr lang="ru-RU" dirty="0"/>
            <a:t>Не могу</a:t>
          </a:r>
          <a:endParaRPr lang="en-US" dirty="0"/>
        </a:p>
      </dgm:t>
    </dgm:pt>
    <dgm:pt modelId="{E1CE0068-11E8-4A0B-B9A0-18273018A80D}" type="parTrans" cxnId="{E67DCF02-7A69-4600-80D1-37D9268BB8D9}">
      <dgm:prSet/>
      <dgm:spPr/>
      <dgm:t>
        <a:bodyPr/>
        <a:lstStyle/>
        <a:p>
          <a:endParaRPr lang="en-US"/>
        </a:p>
      </dgm:t>
    </dgm:pt>
    <dgm:pt modelId="{E097D36D-BFAF-4D04-9A0B-9546B08BAAFF}" type="sibTrans" cxnId="{E67DCF02-7A69-4600-80D1-37D9268BB8D9}">
      <dgm:prSet/>
      <dgm:spPr/>
      <dgm:t>
        <a:bodyPr/>
        <a:lstStyle/>
        <a:p>
          <a:endParaRPr lang="en-US"/>
        </a:p>
      </dgm:t>
    </dgm:pt>
    <dgm:pt modelId="{DC00ED09-5AD4-401A-AC8E-D81105667CC3}" type="pres">
      <dgm:prSet presAssocID="{F2F1AA2C-FA38-4780-845B-B3432439AA0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4D310B74-C761-4E02-9927-EC19C168E8F3}" type="pres">
      <dgm:prSet presAssocID="{F2F1AA2C-FA38-4780-845B-B3432439AA09}" presName="children" presStyleCnt="0"/>
      <dgm:spPr/>
    </dgm:pt>
    <dgm:pt modelId="{D03304AD-45EF-4ADF-B8B5-BFA6129A19DC}" type="pres">
      <dgm:prSet presAssocID="{F2F1AA2C-FA38-4780-845B-B3432439AA09}" presName="child1group" presStyleCnt="0"/>
      <dgm:spPr/>
    </dgm:pt>
    <dgm:pt modelId="{6B3B644C-3381-4DD6-A47C-D2860A6DE1EF}" type="pres">
      <dgm:prSet presAssocID="{F2F1AA2C-FA38-4780-845B-B3432439AA09}" presName="child1" presStyleLbl="bgAcc1" presStyleIdx="0" presStyleCnt="4"/>
      <dgm:spPr/>
    </dgm:pt>
    <dgm:pt modelId="{2E98CEF8-0E14-40AB-A9DD-DB8A0A914850}" type="pres">
      <dgm:prSet presAssocID="{F2F1AA2C-FA38-4780-845B-B3432439AA09}" presName="child1Text" presStyleLbl="bgAcc1" presStyleIdx="0" presStyleCnt="4">
        <dgm:presLayoutVars>
          <dgm:bulletEnabled val="1"/>
        </dgm:presLayoutVars>
      </dgm:prSet>
      <dgm:spPr/>
    </dgm:pt>
    <dgm:pt modelId="{EAA7EC2E-EA20-4E05-AB62-1A03356098D9}" type="pres">
      <dgm:prSet presAssocID="{F2F1AA2C-FA38-4780-845B-B3432439AA09}" presName="child2group" presStyleCnt="0"/>
      <dgm:spPr/>
    </dgm:pt>
    <dgm:pt modelId="{0028EB70-0AF3-4C43-8908-F143A9FDC150}" type="pres">
      <dgm:prSet presAssocID="{F2F1AA2C-FA38-4780-845B-B3432439AA09}" presName="child2" presStyleLbl="bgAcc1" presStyleIdx="1" presStyleCnt="4"/>
      <dgm:spPr/>
    </dgm:pt>
    <dgm:pt modelId="{F242BA26-23BC-4FA8-B529-CB51E0CB2D16}" type="pres">
      <dgm:prSet presAssocID="{F2F1AA2C-FA38-4780-845B-B3432439AA09}" presName="child2Text" presStyleLbl="bgAcc1" presStyleIdx="1" presStyleCnt="4">
        <dgm:presLayoutVars>
          <dgm:bulletEnabled val="1"/>
        </dgm:presLayoutVars>
      </dgm:prSet>
      <dgm:spPr/>
    </dgm:pt>
    <dgm:pt modelId="{45792561-A740-4AA0-BE12-2FC53C40B6A1}" type="pres">
      <dgm:prSet presAssocID="{F2F1AA2C-FA38-4780-845B-B3432439AA09}" presName="child3group" presStyleCnt="0"/>
      <dgm:spPr/>
    </dgm:pt>
    <dgm:pt modelId="{B2BCCF9F-2597-4838-8352-62753FF09E89}" type="pres">
      <dgm:prSet presAssocID="{F2F1AA2C-FA38-4780-845B-B3432439AA09}" presName="child3" presStyleLbl="bgAcc1" presStyleIdx="2" presStyleCnt="4"/>
      <dgm:spPr/>
    </dgm:pt>
    <dgm:pt modelId="{35D576FB-062D-46F6-A88E-E828036B87E1}" type="pres">
      <dgm:prSet presAssocID="{F2F1AA2C-FA38-4780-845B-B3432439AA09}" presName="child3Text" presStyleLbl="bgAcc1" presStyleIdx="2" presStyleCnt="4">
        <dgm:presLayoutVars>
          <dgm:bulletEnabled val="1"/>
        </dgm:presLayoutVars>
      </dgm:prSet>
      <dgm:spPr/>
    </dgm:pt>
    <dgm:pt modelId="{30AD4004-EEE7-4918-B216-8BA4E9D1D643}" type="pres">
      <dgm:prSet presAssocID="{F2F1AA2C-FA38-4780-845B-B3432439AA09}" presName="child4group" presStyleCnt="0"/>
      <dgm:spPr/>
    </dgm:pt>
    <dgm:pt modelId="{BDFACE53-8E21-4917-AE7E-40DF6903F2CE}" type="pres">
      <dgm:prSet presAssocID="{F2F1AA2C-FA38-4780-845B-B3432439AA09}" presName="child4" presStyleLbl="bgAcc1" presStyleIdx="3" presStyleCnt="4"/>
      <dgm:spPr/>
    </dgm:pt>
    <dgm:pt modelId="{F75B1D24-5CDD-486D-B3FE-F8AD8376EB97}" type="pres">
      <dgm:prSet presAssocID="{F2F1AA2C-FA38-4780-845B-B3432439AA09}" presName="child4Text" presStyleLbl="bgAcc1" presStyleIdx="3" presStyleCnt="4">
        <dgm:presLayoutVars>
          <dgm:bulletEnabled val="1"/>
        </dgm:presLayoutVars>
      </dgm:prSet>
      <dgm:spPr/>
    </dgm:pt>
    <dgm:pt modelId="{48F58E9E-55F7-4B04-A792-02C59A60161E}" type="pres">
      <dgm:prSet presAssocID="{F2F1AA2C-FA38-4780-845B-B3432439AA09}" presName="childPlaceholder" presStyleCnt="0"/>
      <dgm:spPr/>
    </dgm:pt>
    <dgm:pt modelId="{C0B67FD2-73D0-4525-A21A-B7809B7FC785}" type="pres">
      <dgm:prSet presAssocID="{F2F1AA2C-FA38-4780-845B-B3432439AA09}" presName="circle" presStyleCnt="0"/>
      <dgm:spPr/>
    </dgm:pt>
    <dgm:pt modelId="{9D6FA935-21CC-449F-AB17-55D1DFCAB086}" type="pres">
      <dgm:prSet presAssocID="{F2F1AA2C-FA38-4780-845B-B3432439AA09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C6F2E4C4-2401-4F24-BD90-810927346064}" type="pres">
      <dgm:prSet presAssocID="{F2F1AA2C-FA38-4780-845B-B3432439AA09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3A7D1E65-040E-43E3-ABAF-967E4EC14F84}" type="pres">
      <dgm:prSet presAssocID="{F2F1AA2C-FA38-4780-845B-B3432439AA09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C6FBE3FF-D604-43B8-A84A-BCEFE0F7B00C}" type="pres">
      <dgm:prSet presAssocID="{F2F1AA2C-FA38-4780-845B-B3432439AA09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A4542C5E-0C56-4D96-9AF2-B73427AE7F17}" type="pres">
      <dgm:prSet presAssocID="{F2F1AA2C-FA38-4780-845B-B3432439AA09}" presName="quadrantPlaceholder" presStyleCnt="0"/>
      <dgm:spPr/>
    </dgm:pt>
    <dgm:pt modelId="{70C380F6-24AD-4D46-B0C6-63883A537937}" type="pres">
      <dgm:prSet presAssocID="{F2F1AA2C-FA38-4780-845B-B3432439AA09}" presName="center1" presStyleLbl="fgShp" presStyleIdx="0" presStyleCnt="2"/>
      <dgm:spPr/>
    </dgm:pt>
    <dgm:pt modelId="{AEE3CA3C-9F74-4104-BDC2-6865597E1A0F}" type="pres">
      <dgm:prSet presAssocID="{F2F1AA2C-FA38-4780-845B-B3432439AA09}" presName="center2" presStyleLbl="fgShp" presStyleIdx="1" presStyleCnt="2"/>
      <dgm:spPr/>
    </dgm:pt>
  </dgm:ptLst>
  <dgm:cxnLst>
    <dgm:cxn modelId="{E67DCF02-7A69-4600-80D1-37D9268BB8D9}" srcId="{BC7D9828-5F59-49FF-802D-335291BD0014}" destId="{AC10CFF3-0D18-4618-9855-A1CE41E67CAF}" srcOrd="1" destOrd="0" parTransId="{E1CE0068-11E8-4A0B-B9A0-18273018A80D}" sibTransId="{E097D36D-BFAF-4D04-9A0B-9546B08BAAFF}"/>
    <dgm:cxn modelId="{FD175109-6547-4851-AE77-9B166201A2CE}" srcId="{BC7D9828-5F59-49FF-802D-335291BD0014}" destId="{29CF2B60-9813-442A-8D17-5B3DCFA5AC42}" srcOrd="0" destOrd="0" parTransId="{868E7677-57CF-4DBE-9E65-79ABD688AD0E}" sibTransId="{E2245014-835F-4020-B88E-60DC5381399A}"/>
    <dgm:cxn modelId="{70A0F612-91E3-460E-89E8-C97ADA692FE2}" type="presOf" srcId="{66D6DA4C-EE70-4CB0-B5C3-A0D0C382ABAF}" destId="{C6F2E4C4-2401-4F24-BD90-810927346064}" srcOrd="0" destOrd="0" presId="urn:microsoft.com/office/officeart/2005/8/layout/cycle4"/>
    <dgm:cxn modelId="{4A21C83C-9C98-4902-BADF-97F167FC1A32}" srcId="{F2F1AA2C-FA38-4780-845B-B3432439AA09}" destId="{66D6DA4C-EE70-4CB0-B5C3-A0D0C382ABAF}" srcOrd="1" destOrd="0" parTransId="{62715339-1F47-4D9D-88C5-D4583DF65CC1}" sibTransId="{227A04E9-E44E-48B0-956F-092497E0887F}"/>
    <dgm:cxn modelId="{BCEA5B5C-53C9-4742-BA6B-37E7B8811004}" srcId="{1DFBBB03-9B7B-49C0-8BA7-32187F1D05B9}" destId="{6A35C66A-B639-441C-B67C-CDC7168CBEE8}" srcOrd="1" destOrd="0" parTransId="{1C490FE2-D1FD-4C02-9F32-740BC3A6CA56}" sibTransId="{1303359D-CE5F-4DC1-919E-144914FAA98A}"/>
    <dgm:cxn modelId="{D85E8361-F359-4EE1-B249-3DCD9DB7527F}" type="presOf" srcId="{29CF2B60-9813-442A-8D17-5B3DCFA5AC42}" destId="{F75B1D24-5CDD-486D-B3FE-F8AD8376EB97}" srcOrd="1" destOrd="0" presId="urn:microsoft.com/office/officeart/2005/8/layout/cycle4"/>
    <dgm:cxn modelId="{34B14165-AF93-4066-BC19-AE21542C64BB}" type="presOf" srcId="{C725E720-E2A3-4286-B871-AD195547C47A}" destId="{6B3B644C-3381-4DD6-A47C-D2860A6DE1EF}" srcOrd="0" destOrd="1" presId="urn:microsoft.com/office/officeart/2005/8/layout/cycle4"/>
    <dgm:cxn modelId="{ADF6C245-537C-4F12-84FC-5A7BC9A54BC0}" srcId="{15752FF7-2B3F-43AE-97F6-87513ACD64F3}" destId="{34FDBEE8-4134-45CB-912F-9A0EE38A6027}" srcOrd="0" destOrd="0" parTransId="{ACC90F2B-9CB9-4E0D-9B8B-AFE475B97CC3}" sibTransId="{2169F2E9-8943-4DB6-B71D-45900715455D}"/>
    <dgm:cxn modelId="{ED11F256-1718-45F1-A7E6-543404D26F04}" type="presOf" srcId="{6A35C66A-B639-441C-B67C-CDC7168CBEE8}" destId="{B2BCCF9F-2597-4838-8352-62753FF09E89}" srcOrd="0" destOrd="1" presId="urn:microsoft.com/office/officeart/2005/8/layout/cycle4"/>
    <dgm:cxn modelId="{9EF2C67A-9143-4671-93EE-B98D76371845}" type="presOf" srcId="{AC52C9F5-21B6-42FB-9B70-A751E413A8AD}" destId="{F242BA26-23BC-4FA8-B529-CB51E0CB2D16}" srcOrd="1" destOrd="1" presId="urn:microsoft.com/office/officeart/2005/8/layout/cycle4"/>
    <dgm:cxn modelId="{E2E32B8B-17D8-4189-8E18-64F47FCC80C6}" type="presOf" srcId="{6A35C66A-B639-441C-B67C-CDC7168CBEE8}" destId="{35D576FB-062D-46F6-A88E-E828036B87E1}" srcOrd="1" destOrd="1" presId="urn:microsoft.com/office/officeart/2005/8/layout/cycle4"/>
    <dgm:cxn modelId="{DC4B938D-7EB7-4861-838B-7C72B20E678D}" type="presOf" srcId="{BC7D9828-5F59-49FF-802D-335291BD0014}" destId="{C6FBE3FF-D604-43B8-A84A-BCEFE0F7B00C}" srcOrd="0" destOrd="0" presId="urn:microsoft.com/office/officeart/2005/8/layout/cycle4"/>
    <dgm:cxn modelId="{6D1DA091-097A-455C-BCF8-F3265DB5977A}" type="presOf" srcId="{4F94307D-2A53-4BFC-880C-03375917D4D3}" destId="{F242BA26-23BC-4FA8-B529-CB51E0CB2D16}" srcOrd="1" destOrd="0" presId="urn:microsoft.com/office/officeart/2005/8/layout/cycle4"/>
    <dgm:cxn modelId="{0F292992-FDBE-4D72-955F-9D7A52F47BD0}" type="presOf" srcId="{AC10CFF3-0D18-4618-9855-A1CE41E67CAF}" destId="{BDFACE53-8E21-4917-AE7E-40DF6903F2CE}" srcOrd="0" destOrd="1" presId="urn:microsoft.com/office/officeart/2005/8/layout/cycle4"/>
    <dgm:cxn modelId="{2021D696-ACBA-4401-9162-E3B363393B59}" type="presOf" srcId="{4F94307D-2A53-4BFC-880C-03375917D4D3}" destId="{0028EB70-0AF3-4C43-8908-F143A9FDC150}" srcOrd="0" destOrd="0" presId="urn:microsoft.com/office/officeart/2005/8/layout/cycle4"/>
    <dgm:cxn modelId="{DB5BEB96-27F0-4563-AF3F-E5121507B8E0}" srcId="{1DFBBB03-9B7B-49C0-8BA7-32187F1D05B9}" destId="{7627DC78-AE17-4A93-BB4E-9E5A79CDDD33}" srcOrd="0" destOrd="0" parTransId="{A2EDFC98-1B4D-48DA-A967-AA04E7D35ED2}" sibTransId="{A7093BA0-6C3D-42A7-8828-52CEB09F39EE}"/>
    <dgm:cxn modelId="{BD158F98-30E9-4626-A47A-3B7BA7DE657E}" type="presOf" srcId="{7627DC78-AE17-4A93-BB4E-9E5A79CDDD33}" destId="{35D576FB-062D-46F6-A88E-E828036B87E1}" srcOrd="1" destOrd="0" presId="urn:microsoft.com/office/officeart/2005/8/layout/cycle4"/>
    <dgm:cxn modelId="{AFA1379F-1636-442B-8DF5-68C5DECF6C82}" srcId="{66D6DA4C-EE70-4CB0-B5C3-A0D0C382ABAF}" destId="{4F94307D-2A53-4BFC-880C-03375917D4D3}" srcOrd="0" destOrd="0" parTransId="{4F939071-5727-4853-9258-99630D88301B}" sibTransId="{95B091EC-3624-4A67-A8EB-D8155F261CE6}"/>
    <dgm:cxn modelId="{F0117AA7-9E00-4475-B6B9-C4653863E94F}" srcId="{66D6DA4C-EE70-4CB0-B5C3-A0D0C382ABAF}" destId="{AC52C9F5-21B6-42FB-9B70-A751E413A8AD}" srcOrd="1" destOrd="0" parTransId="{CADA3352-A78A-4B58-AD24-104F72E2D67C}" sibTransId="{5A050DDF-A50E-4FDC-ADB9-64759CA8E656}"/>
    <dgm:cxn modelId="{578D74B7-2E76-495B-9890-1A5BE4ABD90F}" srcId="{15752FF7-2B3F-43AE-97F6-87513ACD64F3}" destId="{C725E720-E2A3-4286-B871-AD195547C47A}" srcOrd="1" destOrd="0" parTransId="{6200C2AA-B68B-4AE1-9E75-DDD8567F5BE3}" sibTransId="{8747FBCD-9127-45B5-B782-8153D06542D0}"/>
    <dgm:cxn modelId="{8472AAB7-8B79-4E10-AA4C-22D3BE79CB97}" type="presOf" srcId="{15752FF7-2B3F-43AE-97F6-87513ACD64F3}" destId="{9D6FA935-21CC-449F-AB17-55D1DFCAB086}" srcOrd="0" destOrd="0" presId="urn:microsoft.com/office/officeart/2005/8/layout/cycle4"/>
    <dgm:cxn modelId="{B248F5BF-7229-4F28-AF5B-414B60BAF366}" type="presOf" srcId="{34FDBEE8-4134-45CB-912F-9A0EE38A6027}" destId="{6B3B644C-3381-4DD6-A47C-D2860A6DE1EF}" srcOrd="0" destOrd="0" presId="urn:microsoft.com/office/officeart/2005/8/layout/cycle4"/>
    <dgm:cxn modelId="{5D7109C0-9C40-481D-AF07-32ACA2923BDE}" srcId="{F2F1AA2C-FA38-4780-845B-B3432439AA09}" destId="{1DFBBB03-9B7B-49C0-8BA7-32187F1D05B9}" srcOrd="2" destOrd="0" parTransId="{0646F678-D77B-464B-B41C-E842A235322F}" sibTransId="{3F2359D2-5A39-4DB9-BA68-60C528626415}"/>
    <dgm:cxn modelId="{1BC48BC9-FDDC-4662-B962-D6ECB23BAC1E}" type="presOf" srcId="{F2F1AA2C-FA38-4780-845B-B3432439AA09}" destId="{DC00ED09-5AD4-401A-AC8E-D81105667CC3}" srcOrd="0" destOrd="0" presId="urn:microsoft.com/office/officeart/2005/8/layout/cycle4"/>
    <dgm:cxn modelId="{F13AA8CB-0539-48AC-AD61-96C6A564DCB1}" type="presOf" srcId="{29CF2B60-9813-442A-8D17-5B3DCFA5AC42}" destId="{BDFACE53-8E21-4917-AE7E-40DF6903F2CE}" srcOrd="0" destOrd="0" presId="urn:microsoft.com/office/officeart/2005/8/layout/cycle4"/>
    <dgm:cxn modelId="{9227B2D1-009F-4401-B4CC-52B817ADC2FF}" type="presOf" srcId="{34FDBEE8-4134-45CB-912F-9A0EE38A6027}" destId="{2E98CEF8-0E14-40AB-A9DD-DB8A0A914850}" srcOrd="1" destOrd="0" presId="urn:microsoft.com/office/officeart/2005/8/layout/cycle4"/>
    <dgm:cxn modelId="{7B0B0BD2-1667-419B-A2B4-27B6D7787896}" type="presOf" srcId="{7627DC78-AE17-4A93-BB4E-9E5A79CDDD33}" destId="{B2BCCF9F-2597-4838-8352-62753FF09E89}" srcOrd="0" destOrd="0" presId="urn:microsoft.com/office/officeart/2005/8/layout/cycle4"/>
    <dgm:cxn modelId="{88182FD5-2DED-426F-B144-A0684F2CE1AA}" type="presOf" srcId="{AC52C9F5-21B6-42FB-9B70-A751E413A8AD}" destId="{0028EB70-0AF3-4C43-8908-F143A9FDC150}" srcOrd="0" destOrd="1" presId="urn:microsoft.com/office/officeart/2005/8/layout/cycle4"/>
    <dgm:cxn modelId="{F53697E6-B480-4FD2-87B8-04332D68D3ED}" srcId="{F2F1AA2C-FA38-4780-845B-B3432439AA09}" destId="{15752FF7-2B3F-43AE-97F6-87513ACD64F3}" srcOrd="0" destOrd="0" parTransId="{2B2BB301-67F9-497D-BA2D-51A7E3209234}" sibTransId="{7CAB2C9B-4974-4C52-BA85-2184A61F8A51}"/>
    <dgm:cxn modelId="{B99C59EE-7083-4F4A-92AF-1B427A070677}" type="presOf" srcId="{AC10CFF3-0D18-4618-9855-A1CE41E67CAF}" destId="{F75B1D24-5CDD-486D-B3FE-F8AD8376EB97}" srcOrd="1" destOrd="1" presId="urn:microsoft.com/office/officeart/2005/8/layout/cycle4"/>
    <dgm:cxn modelId="{B31A23F0-2BBE-48FF-B7FF-6378B1A5AD22}" srcId="{F2F1AA2C-FA38-4780-845B-B3432439AA09}" destId="{BC7D9828-5F59-49FF-802D-335291BD0014}" srcOrd="3" destOrd="0" parTransId="{52C23FE9-F51C-4458-B8B1-1493D1A56785}" sibTransId="{5B6DF564-0CF7-4807-B3C8-C6A9B3FA08C5}"/>
    <dgm:cxn modelId="{1B6CB3F2-70A4-45C0-993A-C3D5242F6743}" type="presOf" srcId="{C725E720-E2A3-4286-B871-AD195547C47A}" destId="{2E98CEF8-0E14-40AB-A9DD-DB8A0A914850}" srcOrd="1" destOrd="1" presId="urn:microsoft.com/office/officeart/2005/8/layout/cycle4"/>
    <dgm:cxn modelId="{54B570F3-6D47-4620-8C1D-B5AFC37F851D}" type="presOf" srcId="{1DFBBB03-9B7B-49C0-8BA7-32187F1D05B9}" destId="{3A7D1E65-040E-43E3-ABAF-967E4EC14F84}" srcOrd="0" destOrd="0" presId="urn:microsoft.com/office/officeart/2005/8/layout/cycle4"/>
    <dgm:cxn modelId="{DCE707BB-A5CC-4BDD-AB1F-EE26CED526D8}" type="presParOf" srcId="{DC00ED09-5AD4-401A-AC8E-D81105667CC3}" destId="{4D310B74-C761-4E02-9927-EC19C168E8F3}" srcOrd="0" destOrd="0" presId="urn:microsoft.com/office/officeart/2005/8/layout/cycle4"/>
    <dgm:cxn modelId="{EBDE8012-4E77-4927-8BBF-15D38FC54121}" type="presParOf" srcId="{4D310B74-C761-4E02-9927-EC19C168E8F3}" destId="{D03304AD-45EF-4ADF-B8B5-BFA6129A19DC}" srcOrd="0" destOrd="0" presId="urn:microsoft.com/office/officeart/2005/8/layout/cycle4"/>
    <dgm:cxn modelId="{43CB796C-0B6C-43CA-8C81-00171F6C2FEA}" type="presParOf" srcId="{D03304AD-45EF-4ADF-B8B5-BFA6129A19DC}" destId="{6B3B644C-3381-4DD6-A47C-D2860A6DE1EF}" srcOrd="0" destOrd="0" presId="urn:microsoft.com/office/officeart/2005/8/layout/cycle4"/>
    <dgm:cxn modelId="{EB4DA506-3AE1-408B-94BA-C117AE3090CD}" type="presParOf" srcId="{D03304AD-45EF-4ADF-B8B5-BFA6129A19DC}" destId="{2E98CEF8-0E14-40AB-A9DD-DB8A0A914850}" srcOrd="1" destOrd="0" presId="urn:microsoft.com/office/officeart/2005/8/layout/cycle4"/>
    <dgm:cxn modelId="{938F5B19-A793-4E37-936C-ECC3E1E47E17}" type="presParOf" srcId="{4D310B74-C761-4E02-9927-EC19C168E8F3}" destId="{EAA7EC2E-EA20-4E05-AB62-1A03356098D9}" srcOrd="1" destOrd="0" presId="urn:microsoft.com/office/officeart/2005/8/layout/cycle4"/>
    <dgm:cxn modelId="{92691B22-A832-4A89-AA17-37057A474801}" type="presParOf" srcId="{EAA7EC2E-EA20-4E05-AB62-1A03356098D9}" destId="{0028EB70-0AF3-4C43-8908-F143A9FDC150}" srcOrd="0" destOrd="0" presId="urn:microsoft.com/office/officeart/2005/8/layout/cycle4"/>
    <dgm:cxn modelId="{02BAD92A-39ED-4893-88C6-0B7176453888}" type="presParOf" srcId="{EAA7EC2E-EA20-4E05-AB62-1A03356098D9}" destId="{F242BA26-23BC-4FA8-B529-CB51E0CB2D16}" srcOrd="1" destOrd="0" presId="urn:microsoft.com/office/officeart/2005/8/layout/cycle4"/>
    <dgm:cxn modelId="{A834304E-2C81-4DE9-93D3-79362C868370}" type="presParOf" srcId="{4D310B74-C761-4E02-9927-EC19C168E8F3}" destId="{45792561-A740-4AA0-BE12-2FC53C40B6A1}" srcOrd="2" destOrd="0" presId="urn:microsoft.com/office/officeart/2005/8/layout/cycle4"/>
    <dgm:cxn modelId="{79AF3CC4-6BCE-4786-96A9-54FBE666DE9F}" type="presParOf" srcId="{45792561-A740-4AA0-BE12-2FC53C40B6A1}" destId="{B2BCCF9F-2597-4838-8352-62753FF09E89}" srcOrd="0" destOrd="0" presId="urn:microsoft.com/office/officeart/2005/8/layout/cycle4"/>
    <dgm:cxn modelId="{C94309E7-052B-4F39-9593-A84FE95C1029}" type="presParOf" srcId="{45792561-A740-4AA0-BE12-2FC53C40B6A1}" destId="{35D576FB-062D-46F6-A88E-E828036B87E1}" srcOrd="1" destOrd="0" presId="urn:microsoft.com/office/officeart/2005/8/layout/cycle4"/>
    <dgm:cxn modelId="{8B3EC64D-DA74-46A4-90C8-DBD17CEFFF9E}" type="presParOf" srcId="{4D310B74-C761-4E02-9927-EC19C168E8F3}" destId="{30AD4004-EEE7-4918-B216-8BA4E9D1D643}" srcOrd="3" destOrd="0" presId="urn:microsoft.com/office/officeart/2005/8/layout/cycle4"/>
    <dgm:cxn modelId="{62B4F877-71A3-4DF5-887C-D85D0EA6857D}" type="presParOf" srcId="{30AD4004-EEE7-4918-B216-8BA4E9D1D643}" destId="{BDFACE53-8E21-4917-AE7E-40DF6903F2CE}" srcOrd="0" destOrd="0" presId="urn:microsoft.com/office/officeart/2005/8/layout/cycle4"/>
    <dgm:cxn modelId="{5BB7FAC7-E78A-46A7-A3CA-33AD3B6A9CD4}" type="presParOf" srcId="{30AD4004-EEE7-4918-B216-8BA4E9D1D643}" destId="{F75B1D24-5CDD-486D-B3FE-F8AD8376EB97}" srcOrd="1" destOrd="0" presId="urn:microsoft.com/office/officeart/2005/8/layout/cycle4"/>
    <dgm:cxn modelId="{1DA950CE-9F46-4D2B-9948-672B281DAA91}" type="presParOf" srcId="{4D310B74-C761-4E02-9927-EC19C168E8F3}" destId="{48F58E9E-55F7-4B04-A792-02C59A60161E}" srcOrd="4" destOrd="0" presId="urn:microsoft.com/office/officeart/2005/8/layout/cycle4"/>
    <dgm:cxn modelId="{29C4683D-8EFF-4746-BF61-318A041D5A47}" type="presParOf" srcId="{DC00ED09-5AD4-401A-AC8E-D81105667CC3}" destId="{C0B67FD2-73D0-4525-A21A-B7809B7FC785}" srcOrd="1" destOrd="0" presId="urn:microsoft.com/office/officeart/2005/8/layout/cycle4"/>
    <dgm:cxn modelId="{6D02AE8D-D358-4F30-AF41-B7FF54015F66}" type="presParOf" srcId="{C0B67FD2-73D0-4525-A21A-B7809B7FC785}" destId="{9D6FA935-21CC-449F-AB17-55D1DFCAB086}" srcOrd="0" destOrd="0" presId="urn:microsoft.com/office/officeart/2005/8/layout/cycle4"/>
    <dgm:cxn modelId="{4B5C97DF-4248-48BC-880A-CDA15D33C28F}" type="presParOf" srcId="{C0B67FD2-73D0-4525-A21A-B7809B7FC785}" destId="{C6F2E4C4-2401-4F24-BD90-810927346064}" srcOrd="1" destOrd="0" presId="urn:microsoft.com/office/officeart/2005/8/layout/cycle4"/>
    <dgm:cxn modelId="{C074ED30-A906-431F-A301-B966029DC293}" type="presParOf" srcId="{C0B67FD2-73D0-4525-A21A-B7809B7FC785}" destId="{3A7D1E65-040E-43E3-ABAF-967E4EC14F84}" srcOrd="2" destOrd="0" presId="urn:microsoft.com/office/officeart/2005/8/layout/cycle4"/>
    <dgm:cxn modelId="{06A1FD01-6FBC-4910-8DB8-0E5933C1F6B2}" type="presParOf" srcId="{C0B67FD2-73D0-4525-A21A-B7809B7FC785}" destId="{C6FBE3FF-D604-43B8-A84A-BCEFE0F7B00C}" srcOrd="3" destOrd="0" presId="urn:microsoft.com/office/officeart/2005/8/layout/cycle4"/>
    <dgm:cxn modelId="{36264FBA-F538-4305-8963-0ADF6EB4153C}" type="presParOf" srcId="{C0B67FD2-73D0-4525-A21A-B7809B7FC785}" destId="{A4542C5E-0C56-4D96-9AF2-B73427AE7F17}" srcOrd="4" destOrd="0" presId="urn:microsoft.com/office/officeart/2005/8/layout/cycle4"/>
    <dgm:cxn modelId="{70EE193F-4144-4C10-9C78-114BC1EBB5A7}" type="presParOf" srcId="{DC00ED09-5AD4-401A-AC8E-D81105667CC3}" destId="{70C380F6-24AD-4D46-B0C6-63883A537937}" srcOrd="2" destOrd="0" presId="urn:microsoft.com/office/officeart/2005/8/layout/cycle4"/>
    <dgm:cxn modelId="{4746C681-4419-418E-91BA-2100BD6A38D5}" type="presParOf" srcId="{DC00ED09-5AD4-401A-AC8E-D81105667CC3}" destId="{AEE3CA3C-9F74-4104-BDC2-6865597E1A0F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9A6E98-3029-4761-9C6E-98E8CEA9F8AC}" type="doc">
      <dgm:prSet loTypeId="urn:microsoft.com/office/officeart/2005/8/layout/radial4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F28C929-EF92-4594-9914-11E5DF8383D0}">
      <dgm:prSet phldrT="[Text]"/>
      <dgm:spPr/>
      <dgm:t>
        <a:bodyPr/>
        <a:lstStyle/>
        <a:p>
          <a:r>
            <a:rPr lang="ru-RU" dirty="0"/>
            <a:t>Вы</a:t>
          </a:r>
          <a:endParaRPr lang="en-US" dirty="0"/>
        </a:p>
      </dgm:t>
    </dgm:pt>
    <dgm:pt modelId="{6F9345E1-87DA-4657-92B3-FD8F34A0C913}" type="parTrans" cxnId="{D40B024D-7D5B-4CEF-BF19-F4A0EFCEB758}">
      <dgm:prSet/>
      <dgm:spPr/>
      <dgm:t>
        <a:bodyPr/>
        <a:lstStyle/>
        <a:p>
          <a:endParaRPr lang="en-US"/>
        </a:p>
      </dgm:t>
    </dgm:pt>
    <dgm:pt modelId="{D4598471-91D4-480C-AFAB-DEDDDCBEB681}" type="sibTrans" cxnId="{D40B024D-7D5B-4CEF-BF19-F4A0EFCEB758}">
      <dgm:prSet/>
      <dgm:spPr/>
      <dgm:t>
        <a:bodyPr/>
        <a:lstStyle/>
        <a:p>
          <a:endParaRPr lang="en-US"/>
        </a:p>
      </dgm:t>
    </dgm:pt>
    <dgm:pt modelId="{AF476075-2965-480C-A81E-DB727EAC983A}">
      <dgm:prSet phldrT="[Text]"/>
      <dgm:spPr/>
      <dgm:t>
        <a:bodyPr/>
        <a:lstStyle/>
        <a:p>
          <a:r>
            <a:rPr lang="ru-RU" dirty="0"/>
            <a:t>Команда</a:t>
          </a:r>
          <a:endParaRPr lang="en-US" dirty="0"/>
        </a:p>
      </dgm:t>
    </dgm:pt>
    <dgm:pt modelId="{85E3FAFE-5434-4D13-BCF9-155A1D8A19B0}" type="parTrans" cxnId="{AA29D304-5585-4146-8650-61B123D1CA18}">
      <dgm:prSet/>
      <dgm:spPr/>
      <dgm:t>
        <a:bodyPr/>
        <a:lstStyle/>
        <a:p>
          <a:endParaRPr lang="en-US"/>
        </a:p>
      </dgm:t>
    </dgm:pt>
    <dgm:pt modelId="{7DF4399F-0CE2-4BE1-8ABC-D33B1B3D5651}" type="sibTrans" cxnId="{AA29D304-5585-4146-8650-61B123D1CA18}">
      <dgm:prSet/>
      <dgm:spPr/>
      <dgm:t>
        <a:bodyPr/>
        <a:lstStyle/>
        <a:p>
          <a:endParaRPr lang="en-US"/>
        </a:p>
      </dgm:t>
    </dgm:pt>
    <dgm:pt modelId="{758DEE62-92EB-4235-9BE8-BFB1034FD61A}">
      <dgm:prSet phldrT="[Text]"/>
      <dgm:spPr/>
      <dgm:t>
        <a:bodyPr/>
        <a:lstStyle/>
        <a:p>
          <a:r>
            <a:rPr lang="ru-RU" dirty="0"/>
            <a:t>Заказчик</a:t>
          </a:r>
          <a:endParaRPr lang="en-US" dirty="0"/>
        </a:p>
      </dgm:t>
    </dgm:pt>
    <dgm:pt modelId="{DC32401E-634F-42F6-BAB1-03B14AAAE5CF}" type="parTrans" cxnId="{A128D701-7C58-4A67-898E-9F69DA6EC6C8}">
      <dgm:prSet/>
      <dgm:spPr/>
      <dgm:t>
        <a:bodyPr/>
        <a:lstStyle/>
        <a:p>
          <a:endParaRPr lang="en-US"/>
        </a:p>
      </dgm:t>
    </dgm:pt>
    <dgm:pt modelId="{186FDC69-9008-4383-BD1F-7583145781F9}" type="sibTrans" cxnId="{A128D701-7C58-4A67-898E-9F69DA6EC6C8}">
      <dgm:prSet/>
      <dgm:spPr/>
      <dgm:t>
        <a:bodyPr/>
        <a:lstStyle/>
        <a:p>
          <a:endParaRPr lang="en-US"/>
        </a:p>
      </dgm:t>
    </dgm:pt>
    <dgm:pt modelId="{678FBE2F-6D97-4046-8F0B-CB430C59FC43}" type="pres">
      <dgm:prSet presAssocID="{3A9A6E98-3029-4761-9C6E-98E8CEA9F8A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D90D7C2-2A69-4160-BB38-D7255CF39C0F}" type="pres">
      <dgm:prSet presAssocID="{BF28C929-EF92-4594-9914-11E5DF8383D0}" presName="centerShape" presStyleLbl="node0" presStyleIdx="0" presStyleCnt="1"/>
      <dgm:spPr/>
    </dgm:pt>
    <dgm:pt modelId="{6C8D7765-5650-4CEA-A319-A3A21BE95B08}" type="pres">
      <dgm:prSet presAssocID="{85E3FAFE-5434-4D13-BCF9-155A1D8A19B0}" presName="parTrans" presStyleLbl="bgSibTrans2D1" presStyleIdx="0" presStyleCnt="2"/>
      <dgm:spPr/>
    </dgm:pt>
    <dgm:pt modelId="{122DC5FB-E0F5-46D7-9E24-4779004182D5}" type="pres">
      <dgm:prSet presAssocID="{AF476075-2965-480C-A81E-DB727EAC983A}" presName="node" presStyleLbl="node1" presStyleIdx="0" presStyleCnt="2">
        <dgm:presLayoutVars>
          <dgm:bulletEnabled val="1"/>
        </dgm:presLayoutVars>
      </dgm:prSet>
      <dgm:spPr/>
    </dgm:pt>
    <dgm:pt modelId="{73F346FC-CE44-4DDD-8FF3-2FB7F6E8B06C}" type="pres">
      <dgm:prSet presAssocID="{DC32401E-634F-42F6-BAB1-03B14AAAE5CF}" presName="parTrans" presStyleLbl="bgSibTrans2D1" presStyleIdx="1" presStyleCnt="2"/>
      <dgm:spPr/>
    </dgm:pt>
    <dgm:pt modelId="{75BF66DE-9A9E-482B-9441-8B8E282AAD9C}" type="pres">
      <dgm:prSet presAssocID="{758DEE62-92EB-4235-9BE8-BFB1034FD61A}" presName="node" presStyleLbl="node1" presStyleIdx="1" presStyleCnt="2">
        <dgm:presLayoutVars>
          <dgm:bulletEnabled val="1"/>
        </dgm:presLayoutVars>
      </dgm:prSet>
      <dgm:spPr/>
    </dgm:pt>
  </dgm:ptLst>
  <dgm:cxnLst>
    <dgm:cxn modelId="{A128D701-7C58-4A67-898E-9F69DA6EC6C8}" srcId="{BF28C929-EF92-4594-9914-11E5DF8383D0}" destId="{758DEE62-92EB-4235-9BE8-BFB1034FD61A}" srcOrd="1" destOrd="0" parTransId="{DC32401E-634F-42F6-BAB1-03B14AAAE5CF}" sibTransId="{186FDC69-9008-4383-BD1F-7583145781F9}"/>
    <dgm:cxn modelId="{AA29D304-5585-4146-8650-61B123D1CA18}" srcId="{BF28C929-EF92-4594-9914-11E5DF8383D0}" destId="{AF476075-2965-480C-A81E-DB727EAC983A}" srcOrd="0" destOrd="0" parTransId="{85E3FAFE-5434-4D13-BCF9-155A1D8A19B0}" sibTransId="{7DF4399F-0CE2-4BE1-8ABC-D33B1B3D5651}"/>
    <dgm:cxn modelId="{766B170D-D825-4807-80AD-18165943AED0}" type="presOf" srcId="{3A9A6E98-3029-4761-9C6E-98E8CEA9F8AC}" destId="{678FBE2F-6D97-4046-8F0B-CB430C59FC43}" srcOrd="0" destOrd="0" presId="urn:microsoft.com/office/officeart/2005/8/layout/radial4"/>
    <dgm:cxn modelId="{1010B71B-AB36-431A-9242-F06C3F280282}" type="presOf" srcId="{BF28C929-EF92-4594-9914-11E5DF8383D0}" destId="{AD90D7C2-2A69-4160-BB38-D7255CF39C0F}" srcOrd="0" destOrd="0" presId="urn:microsoft.com/office/officeart/2005/8/layout/radial4"/>
    <dgm:cxn modelId="{A713E631-FFD0-4689-A7EE-9097E85B95BD}" type="presOf" srcId="{758DEE62-92EB-4235-9BE8-BFB1034FD61A}" destId="{75BF66DE-9A9E-482B-9441-8B8E282AAD9C}" srcOrd="0" destOrd="0" presId="urn:microsoft.com/office/officeart/2005/8/layout/radial4"/>
    <dgm:cxn modelId="{AA383648-C931-4ADD-8A26-646BD04160B8}" type="presOf" srcId="{85E3FAFE-5434-4D13-BCF9-155A1D8A19B0}" destId="{6C8D7765-5650-4CEA-A319-A3A21BE95B08}" srcOrd="0" destOrd="0" presId="urn:microsoft.com/office/officeart/2005/8/layout/radial4"/>
    <dgm:cxn modelId="{D40B024D-7D5B-4CEF-BF19-F4A0EFCEB758}" srcId="{3A9A6E98-3029-4761-9C6E-98E8CEA9F8AC}" destId="{BF28C929-EF92-4594-9914-11E5DF8383D0}" srcOrd="0" destOrd="0" parTransId="{6F9345E1-87DA-4657-92B3-FD8F34A0C913}" sibTransId="{D4598471-91D4-480C-AFAB-DEDDDCBEB681}"/>
    <dgm:cxn modelId="{3203A97F-21B8-4581-8F51-E4986CBECFA9}" type="presOf" srcId="{AF476075-2965-480C-A81E-DB727EAC983A}" destId="{122DC5FB-E0F5-46D7-9E24-4779004182D5}" srcOrd="0" destOrd="0" presId="urn:microsoft.com/office/officeart/2005/8/layout/radial4"/>
    <dgm:cxn modelId="{19E009C1-AA07-4C31-8C05-880EC0C30F05}" type="presOf" srcId="{DC32401E-634F-42F6-BAB1-03B14AAAE5CF}" destId="{73F346FC-CE44-4DDD-8FF3-2FB7F6E8B06C}" srcOrd="0" destOrd="0" presId="urn:microsoft.com/office/officeart/2005/8/layout/radial4"/>
    <dgm:cxn modelId="{5818C7FF-F4BC-41F7-AEE1-6DAD93F2979A}" type="presParOf" srcId="{678FBE2F-6D97-4046-8F0B-CB430C59FC43}" destId="{AD90D7C2-2A69-4160-BB38-D7255CF39C0F}" srcOrd="0" destOrd="0" presId="urn:microsoft.com/office/officeart/2005/8/layout/radial4"/>
    <dgm:cxn modelId="{535F5815-100A-493E-B82A-D195D23B6E7F}" type="presParOf" srcId="{678FBE2F-6D97-4046-8F0B-CB430C59FC43}" destId="{6C8D7765-5650-4CEA-A319-A3A21BE95B08}" srcOrd="1" destOrd="0" presId="urn:microsoft.com/office/officeart/2005/8/layout/radial4"/>
    <dgm:cxn modelId="{0768232F-E48F-41D2-8DA4-485529223019}" type="presParOf" srcId="{678FBE2F-6D97-4046-8F0B-CB430C59FC43}" destId="{122DC5FB-E0F5-46D7-9E24-4779004182D5}" srcOrd="2" destOrd="0" presId="urn:microsoft.com/office/officeart/2005/8/layout/radial4"/>
    <dgm:cxn modelId="{6A1AA3FB-6968-480F-8716-1770B0416862}" type="presParOf" srcId="{678FBE2F-6D97-4046-8F0B-CB430C59FC43}" destId="{73F346FC-CE44-4DDD-8FF3-2FB7F6E8B06C}" srcOrd="3" destOrd="0" presId="urn:microsoft.com/office/officeart/2005/8/layout/radial4"/>
    <dgm:cxn modelId="{C22DFA9A-7BC5-48E6-8D90-F1E3C6B0A078}" type="presParOf" srcId="{678FBE2F-6D97-4046-8F0B-CB430C59FC43}" destId="{75BF66DE-9A9E-482B-9441-8B8E282AAD9C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A9A6E98-3029-4761-9C6E-98E8CEA9F8AC}" type="doc">
      <dgm:prSet loTypeId="urn:microsoft.com/office/officeart/2005/8/layout/radial1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F476075-2965-480C-A81E-DB727EAC983A}">
      <dgm:prSet phldrT="[Text]"/>
      <dgm:spPr/>
      <dgm:t>
        <a:bodyPr/>
        <a:lstStyle/>
        <a:p>
          <a:r>
            <a:rPr lang="ru-RU" dirty="0"/>
            <a:t>Заказчик</a:t>
          </a:r>
          <a:endParaRPr lang="en-US" dirty="0"/>
        </a:p>
      </dgm:t>
    </dgm:pt>
    <dgm:pt modelId="{85E3FAFE-5434-4D13-BCF9-155A1D8A19B0}" type="parTrans" cxnId="{AA29D304-5585-4146-8650-61B123D1CA18}">
      <dgm:prSet/>
      <dgm:spPr/>
      <dgm:t>
        <a:bodyPr/>
        <a:lstStyle/>
        <a:p>
          <a:endParaRPr lang="en-US"/>
        </a:p>
      </dgm:t>
    </dgm:pt>
    <dgm:pt modelId="{7DF4399F-0CE2-4BE1-8ABC-D33B1B3D5651}" type="sibTrans" cxnId="{AA29D304-5585-4146-8650-61B123D1CA18}">
      <dgm:prSet/>
      <dgm:spPr/>
      <dgm:t>
        <a:bodyPr/>
        <a:lstStyle/>
        <a:p>
          <a:endParaRPr lang="en-US"/>
        </a:p>
      </dgm:t>
    </dgm:pt>
    <dgm:pt modelId="{758DEE62-92EB-4235-9BE8-BFB1034FD61A}">
      <dgm:prSet phldrT="[Text]"/>
      <dgm:spPr/>
      <dgm:t>
        <a:bodyPr/>
        <a:lstStyle/>
        <a:p>
          <a:r>
            <a:rPr lang="ru-RU" dirty="0"/>
            <a:t>Команда</a:t>
          </a:r>
          <a:endParaRPr lang="en-US" dirty="0"/>
        </a:p>
      </dgm:t>
    </dgm:pt>
    <dgm:pt modelId="{DC32401E-634F-42F6-BAB1-03B14AAAE5CF}" type="parTrans" cxnId="{A128D701-7C58-4A67-898E-9F69DA6EC6C8}">
      <dgm:prSet/>
      <dgm:spPr/>
      <dgm:t>
        <a:bodyPr/>
        <a:lstStyle/>
        <a:p>
          <a:endParaRPr lang="en-US"/>
        </a:p>
      </dgm:t>
    </dgm:pt>
    <dgm:pt modelId="{186FDC69-9008-4383-BD1F-7583145781F9}" type="sibTrans" cxnId="{A128D701-7C58-4A67-898E-9F69DA6EC6C8}">
      <dgm:prSet/>
      <dgm:spPr/>
      <dgm:t>
        <a:bodyPr/>
        <a:lstStyle/>
        <a:p>
          <a:endParaRPr lang="en-US"/>
        </a:p>
      </dgm:t>
    </dgm:pt>
    <dgm:pt modelId="{C4580F52-E9ED-4EB8-9F5A-057BD58FE528}">
      <dgm:prSet phldrT="[Text]"/>
      <dgm:spPr/>
      <dgm:t>
        <a:bodyPr/>
        <a:lstStyle/>
        <a:p>
          <a:r>
            <a:rPr lang="ru-RU" dirty="0"/>
            <a:t>Вы</a:t>
          </a:r>
          <a:endParaRPr lang="en-US" dirty="0"/>
        </a:p>
      </dgm:t>
    </dgm:pt>
    <dgm:pt modelId="{B243A733-1333-4BF6-9EFD-90CA4EEF7314}" type="parTrans" cxnId="{17C431FA-4ACC-4EEA-A4D3-71D09FB5A46F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87ED0308-B948-4EB1-9260-3E51FFAE8867}" type="sibTrans" cxnId="{17C431FA-4ACC-4EEA-A4D3-71D09FB5A46F}">
      <dgm:prSet/>
      <dgm:spPr/>
      <dgm:t>
        <a:bodyPr/>
        <a:lstStyle/>
        <a:p>
          <a:endParaRPr lang="en-US"/>
        </a:p>
      </dgm:t>
    </dgm:pt>
    <dgm:pt modelId="{EEEC957A-A10B-4358-A974-3D9A2736817D}" type="pres">
      <dgm:prSet presAssocID="{3A9A6E98-3029-4761-9C6E-98E8CEA9F8A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3F8A66E-AA1C-4883-9FE5-046A89729598}" type="pres">
      <dgm:prSet presAssocID="{AF476075-2965-480C-A81E-DB727EAC983A}" presName="centerShape" presStyleLbl="node0" presStyleIdx="0" presStyleCnt="1" custLinFactNeighborX="62087" custLinFactNeighborY="-8418"/>
      <dgm:spPr/>
    </dgm:pt>
    <dgm:pt modelId="{24DC35A6-1226-4D8C-8A7D-2F47A177BB16}" type="pres">
      <dgm:prSet presAssocID="{DC32401E-634F-42F6-BAB1-03B14AAAE5CF}" presName="Name9" presStyleLbl="parChTrans1D2" presStyleIdx="0" presStyleCnt="2"/>
      <dgm:spPr/>
    </dgm:pt>
    <dgm:pt modelId="{3FF4FBB5-26DC-4C10-BB9A-EE5B5BF6A996}" type="pres">
      <dgm:prSet presAssocID="{DC32401E-634F-42F6-BAB1-03B14AAAE5CF}" presName="connTx" presStyleLbl="parChTrans1D2" presStyleIdx="0" presStyleCnt="2"/>
      <dgm:spPr/>
    </dgm:pt>
    <dgm:pt modelId="{AE50CD7F-CF3D-4267-ACFA-307D08139E55}" type="pres">
      <dgm:prSet presAssocID="{758DEE62-92EB-4235-9BE8-BFB1034FD61A}" presName="node" presStyleLbl="node1" presStyleIdx="0" presStyleCnt="2" custLinFactNeighborX="47616" custLinFactNeighborY="-8418" custRadScaleRad="125311" custRadScaleInc="-91421">
        <dgm:presLayoutVars>
          <dgm:bulletEnabled val="1"/>
        </dgm:presLayoutVars>
      </dgm:prSet>
      <dgm:spPr/>
    </dgm:pt>
    <dgm:pt modelId="{E3DB0C03-6349-411B-A9B0-B67D1D347F9B}" type="pres">
      <dgm:prSet presAssocID="{B243A733-1333-4BF6-9EFD-90CA4EEF7314}" presName="Name9" presStyleLbl="parChTrans1D2" presStyleIdx="1" presStyleCnt="2"/>
      <dgm:spPr/>
    </dgm:pt>
    <dgm:pt modelId="{93DD15BA-6D95-4AAB-A418-8DCCB187776A}" type="pres">
      <dgm:prSet presAssocID="{B243A733-1333-4BF6-9EFD-90CA4EEF7314}" presName="connTx" presStyleLbl="parChTrans1D2" presStyleIdx="1" presStyleCnt="2"/>
      <dgm:spPr/>
    </dgm:pt>
    <dgm:pt modelId="{46597FDC-A211-4ACB-9115-EFBE025D4024}" type="pres">
      <dgm:prSet presAssocID="{C4580F52-E9ED-4EB8-9F5A-057BD58FE528}" presName="node" presStyleLbl="node1" presStyleIdx="1" presStyleCnt="2" custRadScaleRad="75133" custRadScaleInc="0">
        <dgm:presLayoutVars>
          <dgm:bulletEnabled val="1"/>
        </dgm:presLayoutVars>
      </dgm:prSet>
      <dgm:spPr/>
    </dgm:pt>
  </dgm:ptLst>
  <dgm:cxnLst>
    <dgm:cxn modelId="{A128D701-7C58-4A67-898E-9F69DA6EC6C8}" srcId="{AF476075-2965-480C-A81E-DB727EAC983A}" destId="{758DEE62-92EB-4235-9BE8-BFB1034FD61A}" srcOrd="0" destOrd="0" parTransId="{DC32401E-634F-42F6-BAB1-03B14AAAE5CF}" sibTransId="{186FDC69-9008-4383-BD1F-7583145781F9}"/>
    <dgm:cxn modelId="{AA29D304-5585-4146-8650-61B123D1CA18}" srcId="{3A9A6E98-3029-4761-9C6E-98E8CEA9F8AC}" destId="{AF476075-2965-480C-A81E-DB727EAC983A}" srcOrd="0" destOrd="0" parTransId="{85E3FAFE-5434-4D13-BCF9-155A1D8A19B0}" sibTransId="{7DF4399F-0CE2-4BE1-8ABC-D33B1B3D5651}"/>
    <dgm:cxn modelId="{823D090C-D1DC-46C8-B15A-B47455C865E4}" type="presOf" srcId="{758DEE62-92EB-4235-9BE8-BFB1034FD61A}" destId="{AE50CD7F-CF3D-4267-ACFA-307D08139E55}" srcOrd="0" destOrd="0" presId="urn:microsoft.com/office/officeart/2005/8/layout/radial1"/>
    <dgm:cxn modelId="{EA600E11-71D4-4A19-A34A-2391D7831FF1}" type="presOf" srcId="{DC32401E-634F-42F6-BAB1-03B14AAAE5CF}" destId="{24DC35A6-1226-4D8C-8A7D-2F47A177BB16}" srcOrd="0" destOrd="0" presId="urn:microsoft.com/office/officeart/2005/8/layout/radial1"/>
    <dgm:cxn modelId="{D5AE4914-B38E-4B3B-96D5-D45A567CF707}" type="presOf" srcId="{B243A733-1333-4BF6-9EFD-90CA4EEF7314}" destId="{E3DB0C03-6349-411B-A9B0-B67D1D347F9B}" srcOrd="0" destOrd="0" presId="urn:microsoft.com/office/officeart/2005/8/layout/radial1"/>
    <dgm:cxn modelId="{542B1825-913C-4C6C-B56A-BB0A7C618DB5}" type="presOf" srcId="{DC32401E-634F-42F6-BAB1-03B14AAAE5CF}" destId="{3FF4FBB5-26DC-4C10-BB9A-EE5B5BF6A996}" srcOrd="1" destOrd="0" presId="urn:microsoft.com/office/officeart/2005/8/layout/radial1"/>
    <dgm:cxn modelId="{F0B9775B-24FF-42C9-BAFD-52A034ED830C}" type="presOf" srcId="{AF476075-2965-480C-A81E-DB727EAC983A}" destId="{33F8A66E-AA1C-4883-9FE5-046A89729598}" srcOrd="0" destOrd="0" presId="urn:microsoft.com/office/officeart/2005/8/layout/radial1"/>
    <dgm:cxn modelId="{D6A80068-1340-4F78-984E-FF24C9ED2A0A}" type="presOf" srcId="{3A9A6E98-3029-4761-9C6E-98E8CEA9F8AC}" destId="{EEEC957A-A10B-4358-A974-3D9A2736817D}" srcOrd="0" destOrd="0" presId="urn:microsoft.com/office/officeart/2005/8/layout/radial1"/>
    <dgm:cxn modelId="{6F05337A-BC36-4960-B34A-1E18FD6C7207}" type="presOf" srcId="{C4580F52-E9ED-4EB8-9F5A-057BD58FE528}" destId="{46597FDC-A211-4ACB-9115-EFBE025D4024}" srcOrd="0" destOrd="0" presId="urn:microsoft.com/office/officeart/2005/8/layout/radial1"/>
    <dgm:cxn modelId="{6D752DB5-802B-4355-8748-FBF213C2D492}" type="presOf" srcId="{B243A733-1333-4BF6-9EFD-90CA4EEF7314}" destId="{93DD15BA-6D95-4AAB-A418-8DCCB187776A}" srcOrd="1" destOrd="0" presId="urn:microsoft.com/office/officeart/2005/8/layout/radial1"/>
    <dgm:cxn modelId="{17C431FA-4ACC-4EEA-A4D3-71D09FB5A46F}" srcId="{AF476075-2965-480C-A81E-DB727EAC983A}" destId="{C4580F52-E9ED-4EB8-9F5A-057BD58FE528}" srcOrd="1" destOrd="0" parTransId="{B243A733-1333-4BF6-9EFD-90CA4EEF7314}" sibTransId="{87ED0308-B948-4EB1-9260-3E51FFAE8867}"/>
    <dgm:cxn modelId="{D00125EA-1058-4201-A3E1-B32A9E796876}" type="presParOf" srcId="{EEEC957A-A10B-4358-A974-3D9A2736817D}" destId="{33F8A66E-AA1C-4883-9FE5-046A89729598}" srcOrd="0" destOrd="0" presId="urn:microsoft.com/office/officeart/2005/8/layout/radial1"/>
    <dgm:cxn modelId="{D8E1B76B-FDBE-4D11-BF71-856D3DF56C61}" type="presParOf" srcId="{EEEC957A-A10B-4358-A974-3D9A2736817D}" destId="{24DC35A6-1226-4D8C-8A7D-2F47A177BB16}" srcOrd="1" destOrd="0" presId="urn:microsoft.com/office/officeart/2005/8/layout/radial1"/>
    <dgm:cxn modelId="{33FF7181-943C-4768-A319-B8C857E6D0F7}" type="presParOf" srcId="{24DC35A6-1226-4D8C-8A7D-2F47A177BB16}" destId="{3FF4FBB5-26DC-4C10-BB9A-EE5B5BF6A996}" srcOrd="0" destOrd="0" presId="urn:microsoft.com/office/officeart/2005/8/layout/radial1"/>
    <dgm:cxn modelId="{BAB5E264-3F88-469C-939A-9FCF85FB4E47}" type="presParOf" srcId="{EEEC957A-A10B-4358-A974-3D9A2736817D}" destId="{AE50CD7F-CF3D-4267-ACFA-307D08139E55}" srcOrd="2" destOrd="0" presId="urn:microsoft.com/office/officeart/2005/8/layout/radial1"/>
    <dgm:cxn modelId="{D741251F-1A32-4C61-A9DE-05E20A658264}" type="presParOf" srcId="{EEEC957A-A10B-4358-A974-3D9A2736817D}" destId="{E3DB0C03-6349-411B-A9B0-B67D1D347F9B}" srcOrd="3" destOrd="0" presId="urn:microsoft.com/office/officeart/2005/8/layout/radial1"/>
    <dgm:cxn modelId="{1420521B-2678-47A2-9C90-52754C56C5CB}" type="presParOf" srcId="{E3DB0C03-6349-411B-A9B0-B67D1D347F9B}" destId="{93DD15BA-6D95-4AAB-A418-8DCCB187776A}" srcOrd="0" destOrd="0" presId="urn:microsoft.com/office/officeart/2005/8/layout/radial1"/>
    <dgm:cxn modelId="{7970A497-D62A-4F41-A281-A58CD942F291}" type="presParOf" srcId="{EEEC957A-A10B-4358-A974-3D9A2736817D}" destId="{46597FDC-A211-4ACB-9115-EFBE025D4024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7C380-08B2-4255-AEA6-FBD03C0AA891}">
      <dsp:nvSpPr>
        <dsp:cNvPr id="0" name=""/>
        <dsp:cNvSpPr/>
      </dsp:nvSpPr>
      <dsp:spPr>
        <a:xfrm>
          <a:off x="0" y="0"/>
          <a:ext cx="6490811" cy="6115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Junior</a:t>
          </a:r>
        </a:p>
      </dsp:txBody>
      <dsp:txXfrm>
        <a:off x="17910" y="17910"/>
        <a:ext cx="5759404" cy="575685"/>
      </dsp:txXfrm>
    </dsp:sp>
    <dsp:sp modelId="{173EBEEF-25D3-4FAB-B43E-063180B5BDE3}">
      <dsp:nvSpPr>
        <dsp:cNvPr id="0" name=""/>
        <dsp:cNvSpPr/>
      </dsp:nvSpPr>
      <dsp:spPr>
        <a:xfrm>
          <a:off x="484703" y="696436"/>
          <a:ext cx="6490811" cy="611505"/>
        </a:xfrm>
        <a:prstGeom prst="roundRect">
          <a:avLst>
            <a:gd name="adj" fmla="val 10000"/>
          </a:avLst>
        </a:prstGeom>
        <a:solidFill>
          <a:schemeClr val="accent5">
            <a:hueOff val="-2678197"/>
            <a:satOff val="-1246"/>
            <a:lumOff val="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Middle</a:t>
          </a:r>
        </a:p>
      </dsp:txBody>
      <dsp:txXfrm>
        <a:off x="502613" y="714346"/>
        <a:ext cx="5572809" cy="575685"/>
      </dsp:txXfrm>
    </dsp:sp>
    <dsp:sp modelId="{7C71A1B9-2AB8-43D8-BB50-F04646217CE3}">
      <dsp:nvSpPr>
        <dsp:cNvPr id="0" name=""/>
        <dsp:cNvSpPr/>
      </dsp:nvSpPr>
      <dsp:spPr>
        <a:xfrm>
          <a:off x="969406" y="1392872"/>
          <a:ext cx="6490811" cy="611505"/>
        </a:xfrm>
        <a:prstGeom prst="roundRect">
          <a:avLst>
            <a:gd name="adj" fmla="val 10000"/>
          </a:avLst>
        </a:prstGeom>
        <a:solidFill>
          <a:schemeClr val="accent5">
            <a:hueOff val="-5356394"/>
            <a:satOff val="-2491"/>
            <a:lumOff val="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Senior</a:t>
          </a:r>
        </a:p>
      </dsp:txBody>
      <dsp:txXfrm>
        <a:off x="987316" y="1410782"/>
        <a:ext cx="5572809" cy="575684"/>
      </dsp:txXfrm>
    </dsp:sp>
    <dsp:sp modelId="{B83C7AC4-256F-419B-8805-4145D32A0C82}">
      <dsp:nvSpPr>
        <dsp:cNvPr id="0" name=""/>
        <dsp:cNvSpPr/>
      </dsp:nvSpPr>
      <dsp:spPr>
        <a:xfrm>
          <a:off x="1454110" y="2089308"/>
          <a:ext cx="6490811" cy="611505"/>
        </a:xfrm>
        <a:prstGeom prst="roundRect">
          <a:avLst>
            <a:gd name="adj" fmla="val 10000"/>
          </a:avLst>
        </a:prstGeom>
        <a:solidFill>
          <a:schemeClr val="accent5">
            <a:hueOff val="-8034591"/>
            <a:satOff val="-3737"/>
            <a:lumOff val="1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Lead</a:t>
          </a:r>
        </a:p>
      </dsp:txBody>
      <dsp:txXfrm>
        <a:off x="1472020" y="2107218"/>
        <a:ext cx="5572809" cy="575685"/>
      </dsp:txXfrm>
    </dsp:sp>
    <dsp:sp modelId="{1561F533-D090-4BCF-9D05-D17F066BD188}">
      <dsp:nvSpPr>
        <dsp:cNvPr id="0" name=""/>
        <dsp:cNvSpPr/>
      </dsp:nvSpPr>
      <dsp:spPr>
        <a:xfrm>
          <a:off x="1938813" y="2785745"/>
          <a:ext cx="6490811" cy="611505"/>
        </a:xfrm>
        <a:prstGeom prst="roundRect">
          <a:avLst>
            <a:gd name="adj" fmla="val 10000"/>
          </a:avLst>
        </a:prstGeom>
        <a:solidFill>
          <a:schemeClr val="accent5">
            <a:hueOff val="-10712789"/>
            <a:satOff val="-4982"/>
            <a:lumOff val="19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Manager</a:t>
          </a:r>
        </a:p>
      </dsp:txBody>
      <dsp:txXfrm>
        <a:off x="1956723" y="2803655"/>
        <a:ext cx="5572809" cy="575684"/>
      </dsp:txXfrm>
    </dsp:sp>
    <dsp:sp modelId="{43C4DD39-D60F-4513-BB53-83A56099DCEA}">
      <dsp:nvSpPr>
        <dsp:cNvPr id="0" name=""/>
        <dsp:cNvSpPr/>
      </dsp:nvSpPr>
      <dsp:spPr>
        <a:xfrm>
          <a:off x="6093333" y="446738"/>
          <a:ext cx="397478" cy="39747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182766" y="446738"/>
        <a:ext cx="218612" cy="299102"/>
      </dsp:txXfrm>
    </dsp:sp>
    <dsp:sp modelId="{DF335D01-B356-417D-98F6-1C4F42E5D9D1}">
      <dsp:nvSpPr>
        <dsp:cNvPr id="0" name=""/>
        <dsp:cNvSpPr/>
      </dsp:nvSpPr>
      <dsp:spPr>
        <a:xfrm>
          <a:off x="6578036" y="1143174"/>
          <a:ext cx="397478" cy="39747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740052"/>
            <a:satOff val="-1411"/>
            <a:lumOff val="-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667469" y="1143174"/>
        <a:ext cx="218612" cy="299102"/>
      </dsp:txXfrm>
    </dsp:sp>
    <dsp:sp modelId="{69ABE22D-F004-4098-9814-42F8044202B2}">
      <dsp:nvSpPr>
        <dsp:cNvPr id="0" name=""/>
        <dsp:cNvSpPr/>
      </dsp:nvSpPr>
      <dsp:spPr>
        <a:xfrm>
          <a:off x="7062739" y="1829419"/>
          <a:ext cx="397478" cy="39747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7480103"/>
            <a:satOff val="-2821"/>
            <a:lumOff val="-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152172" y="1829419"/>
        <a:ext cx="218612" cy="299102"/>
      </dsp:txXfrm>
    </dsp:sp>
    <dsp:sp modelId="{FB2383A4-ABA0-4AB9-983E-6B2AF5BB4C13}">
      <dsp:nvSpPr>
        <dsp:cNvPr id="0" name=""/>
        <dsp:cNvSpPr/>
      </dsp:nvSpPr>
      <dsp:spPr>
        <a:xfrm>
          <a:off x="7547443" y="2532649"/>
          <a:ext cx="397478" cy="39747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1220155"/>
            <a:satOff val="-4232"/>
            <a:lumOff val="-1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636876" y="2532649"/>
        <a:ext cx="218612" cy="299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ACD14-3589-45E3-907B-BF4770EFDF84}">
      <dsp:nvSpPr>
        <dsp:cNvPr id="0" name=""/>
        <dsp:cNvSpPr/>
      </dsp:nvSpPr>
      <dsp:spPr>
        <a:xfrm>
          <a:off x="90123" y="1080932"/>
          <a:ext cx="1292321" cy="425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Developer</a:t>
          </a:r>
        </a:p>
      </dsp:txBody>
      <dsp:txXfrm>
        <a:off x="90123" y="1080932"/>
        <a:ext cx="1292321" cy="425878"/>
      </dsp:txXfrm>
    </dsp:sp>
    <dsp:sp modelId="{56C99557-22DD-44FD-8865-2C4B892E4219}">
      <dsp:nvSpPr>
        <dsp:cNvPr id="0" name=""/>
        <dsp:cNvSpPr/>
      </dsp:nvSpPr>
      <dsp:spPr>
        <a:xfrm>
          <a:off x="90123" y="1978964"/>
          <a:ext cx="1292321" cy="797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Junior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Middle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Senior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Lead</a:t>
          </a:r>
        </a:p>
      </dsp:txBody>
      <dsp:txXfrm>
        <a:off x="90123" y="1978964"/>
        <a:ext cx="1292321" cy="797889"/>
      </dsp:txXfrm>
    </dsp:sp>
    <dsp:sp modelId="{5EE86724-5A06-477F-96D7-C5077F9CA2B8}">
      <dsp:nvSpPr>
        <dsp:cNvPr id="0" name=""/>
        <dsp:cNvSpPr/>
      </dsp:nvSpPr>
      <dsp:spPr>
        <a:xfrm>
          <a:off x="88654" y="951406"/>
          <a:ext cx="102798" cy="1027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FFA6F-4235-4249-827A-54720BDBAC6E}">
      <dsp:nvSpPr>
        <dsp:cNvPr id="0" name=""/>
        <dsp:cNvSpPr/>
      </dsp:nvSpPr>
      <dsp:spPr>
        <a:xfrm>
          <a:off x="160613" y="807489"/>
          <a:ext cx="102798" cy="102798"/>
        </a:xfrm>
        <a:prstGeom prst="ellipse">
          <a:avLst/>
        </a:prstGeom>
        <a:solidFill>
          <a:schemeClr val="accent5">
            <a:hueOff val="-595155"/>
            <a:satOff val="-277"/>
            <a:lumOff val="1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26CC2-F932-415F-B4CB-E0F57EAABF88}">
      <dsp:nvSpPr>
        <dsp:cNvPr id="0" name=""/>
        <dsp:cNvSpPr/>
      </dsp:nvSpPr>
      <dsp:spPr>
        <a:xfrm>
          <a:off x="333314" y="836272"/>
          <a:ext cx="161540" cy="161540"/>
        </a:xfrm>
        <a:prstGeom prst="ellipse">
          <a:avLst/>
        </a:prstGeom>
        <a:solidFill>
          <a:schemeClr val="accent5">
            <a:hueOff val="-1190310"/>
            <a:satOff val="-554"/>
            <a:lumOff val="2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67580-BAE8-44D7-B71F-4674F04A89A5}">
      <dsp:nvSpPr>
        <dsp:cNvPr id="0" name=""/>
        <dsp:cNvSpPr/>
      </dsp:nvSpPr>
      <dsp:spPr>
        <a:xfrm>
          <a:off x="477232" y="677963"/>
          <a:ext cx="102798" cy="102798"/>
        </a:xfrm>
        <a:prstGeom prst="ellipse">
          <a:avLst/>
        </a:prstGeom>
        <a:solidFill>
          <a:schemeClr val="accent5">
            <a:hueOff val="-1785465"/>
            <a:satOff val="-830"/>
            <a:lumOff val="3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223E7-CF31-423C-B148-184B3A6C456F}">
      <dsp:nvSpPr>
        <dsp:cNvPr id="0" name=""/>
        <dsp:cNvSpPr/>
      </dsp:nvSpPr>
      <dsp:spPr>
        <a:xfrm>
          <a:off x="664325" y="620396"/>
          <a:ext cx="102798" cy="102798"/>
        </a:xfrm>
        <a:prstGeom prst="ellipse">
          <a:avLst/>
        </a:prstGeom>
        <a:solidFill>
          <a:schemeClr val="accent5">
            <a:hueOff val="-2380620"/>
            <a:satOff val="-1107"/>
            <a:lumOff val="4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4AF66-D841-4ECB-A509-4315C7364504}">
      <dsp:nvSpPr>
        <dsp:cNvPr id="0" name=""/>
        <dsp:cNvSpPr/>
      </dsp:nvSpPr>
      <dsp:spPr>
        <a:xfrm>
          <a:off x="894593" y="721138"/>
          <a:ext cx="102798" cy="102798"/>
        </a:xfrm>
        <a:prstGeom prst="ellipse">
          <a:avLst/>
        </a:prstGeom>
        <a:solidFill>
          <a:schemeClr val="accent5">
            <a:hueOff val="-2975775"/>
            <a:satOff val="-1384"/>
            <a:lumOff val="5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90D30-A3F0-4568-BC64-26F1AE70287F}">
      <dsp:nvSpPr>
        <dsp:cNvPr id="0" name=""/>
        <dsp:cNvSpPr/>
      </dsp:nvSpPr>
      <dsp:spPr>
        <a:xfrm>
          <a:off x="1038511" y="793097"/>
          <a:ext cx="161540" cy="161540"/>
        </a:xfrm>
        <a:prstGeom prst="ellipse">
          <a:avLst/>
        </a:prstGeom>
        <a:solidFill>
          <a:schemeClr val="accent5">
            <a:hueOff val="-3570930"/>
            <a:satOff val="-1661"/>
            <a:lumOff val="6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6A3B7-29EB-4C3E-95B2-1684D4B9F39A}">
      <dsp:nvSpPr>
        <dsp:cNvPr id="0" name=""/>
        <dsp:cNvSpPr/>
      </dsp:nvSpPr>
      <dsp:spPr>
        <a:xfrm>
          <a:off x="1239995" y="951406"/>
          <a:ext cx="102798" cy="102798"/>
        </a:xfrm>
        <a:prstGeom prst="ellipse">
          <a:avLst/>
        </a:prstGeom>
        <a:solidFill>
          <a:schemeClr val="accent5">
            <a:hueOff val="-4166085"/>
            <a:satOff val="-1937"/>
            <a:lumOff val="7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8F935-7A75-45CF-BC86-E451B1996912}">
      <dsp:nvSpPr>
        <dsp:cNvPr id="0" name=""/>
        <dsp:cNvSpPr/>
      </dsp:nvSpPr>
      <dsp:spPr>
        <a:xfrm>
          <a:off x="1326346" y="1109716"/>
          <a:ext cx="102798" cy="102798"/>
        </a:xfrm>
        <a:prstGeom prst="ellipse">
          <a:avLst/>
        </a:prstGeom>
        <a:solidFill>
          <a:schemeClr val="accent5">
            <a:hueOff val="-4761239"/>
            <a:satOff val="-2214"/>
            <a:lumOff val="8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1FBCC-F56D-424D-8EA3-131C7747AC1C}">
      <dsp:nvSpPr>
        <dsp:cNvPr id="0" name=""/>
        <dsp:cNvSpPr/>
      </dsp:nvSpPr>
      <dsp:spPr>
        <a:xfrm>
          <a:off x="577974" y="807489"/>
          <a:ext cx="264338" cy="264338"/>
        </a:xfrm>
        <a:prstGeom prst="ellipse">
          <a:avLst/>
        </a:prstGeom>
        <a:solidFill>
          <a:schemeClr val="accent5">
            <a:hueOff val="-5356394"/>
            <a:satOff val="-2491"/>
            <a:lumOff val="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AB58A-BF0B-4449-AB08-409763F6CB38}">
      <dsp:nvSpPr>
        <dsp:cNvPr id="0" name=""/>
        <dsp:cNvSpPr/>
      </dsp:nvSpPr>
      <dsp:spPr>
        <a:xfrm>
          <a:off x="16695" y="1354376"/>
          <a:ext cx="102798" cy="102798"/>
        </a:xfrm>
        <a:prstGeom prst="ellipse">
          <a:avLst/>
        </a:prstGeom>
        <a:solidFill>
          <a:schemeClr val="accent5">
            <a:hueOff val="-5951549"/>
            <a:satOff val="-2768"/>
            <a:lumOff val="10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B4691-17D6-44F8-A607-05F9929F7A83}">
      <dsp:nvSpPr>
        <dsp:cNvPr id="0" name=""/>
        <dsp:cNvSpPr/>
      </dsp:nvSpPr>
      <dsp:spPr>
        <a:xfrm>
          <a:off x="103046" y="1483902"/>
          <a:ext cx="161540" cy="161540"/>
        </a:xfrm>
        <a:prstGeom prst="ellipse">
          <a:avLst/>
        </a:prstGeom>
        <a:solidFill>
          <a:schemeClr val="accent5">
            <a:hueOff val="-6546704"/>
            <a:satOff val="-3045"/>
            <a:lumOff val="11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FA96E-910B-4549-9D38-69080D1F427C}">
      <dsp:nvSpPr>
        <dsp:cNvPr id="0" name=""/>
        <dsp:cNvSpPr/>
      </dsp:nvSpPr>
      <dsp:spPr>
        <a:xfrm>
          <a:off x="318922" y="1599036"/>
          <a:ext cx="234967" cy="234967"/>
        </a:xfrm>
        <a:prstGeom prst="ellipse">
          <a:avLst/>
        </a:prstGeom>
        <a:solidFill>
          <a:schemeClr val="accent5">
            <a:hueOff val="-7141859"/>
            <a:satOff val="-3321"/>
            <a:lumOff val="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ECBE2-FB6C-4649-BB4F-E1635E5F3A45}">
      <dsp:nvSpPr>
        <dsp:cNvPr id="0" name=""/>
        <dsp:cNvSpPr/>
      </dsp:nvSpPr>
      <dsp:spPr>
        <a:xfrm>
          <a:off x="621150" y="1786129"/>
          <a:ext cx="102798" cy="102798"/>
        </a:xfrm>
        <a:prstGeom prst="ellipse">
          <a:avLst/>
        </a:prstGeom>
        <a:solidFill>
          <a:schemeClr val="accent5">
            <a:hueOff val="-7737014"/>
            <a:satOff val="-3598"/>
            <a:lumOff val="14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B0CF2-49DC-49EB-A07E-EC189F3926BF}">
      <dsp:nvSpPr>
        <dsp:cNvPr id="0" name=""/>
        <dsp:cNvSpPr/>
      </dsp:nvSpPr>
      <dsp:spPr>
        <a:xfrm>
          <a:off x="678717" y="1599036"/>
          <a:ext cx="161540" cy="161540"/>
        </a:xfrm>
        <a:prstGeom prst="ellipse">
          <a:avLst/>
        </a:prstGeom>
        <a:solidFill>
          <a:schemeClr val="accent5">
            <a:hueOff val="-8332169"/>
            <a:satOff val="-3875"/>
            <a:lumOff val="15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29EA74-6D41-4D00-8AF8-1044AF51096D}">
      <dsp:nvSpPr>
        <dsp:cNvPr id="0" name=""/>
        <dsp:cNvSpPr/>
      </dsp:nvSpPr>
      <dsp:spPr>
        <a:xfrm>
          <a:off x="822634" y="1800521"/>
          <a:ext cx="102798" cy="102798"/>
        </a:xfrm>
        <a:prstGeom prst="ellipse">
          <a:avLst/>
        </a:prstGeom>
        <a:solidFill>
          <a:schemeClr val="accent5">
            <a:hueOff val="-8927324"/>
            <a:satOff val="-4152"/>
            <a:lumOff val="16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87055-1587-4F1A-BDEB-85667BF5C3FB}">
      <dsp:nvSpPr>
        <dsp:cNvPr id="0" name=""/>
        <dsp:cNvSpPr/>
      </dsp:nvSpPr>
      <dsp:spPr>
        <a:xfrm>
          <a:off x="952160" y="1570252"/>
          <a:ext cx="234967" cy="234967"/>
        </a:xfrm>
        <a:prstGeom prst="ellipse">
          <a:avLst/>
        </a:prstGeom>
        <a:solidFill>
          <a:schemeClr val="accent5">
            <a:hueOff val="-9522479"/>
            <a:satOff val="-4428"/>
            <a:lumOff val="17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7D44A-B598-4864-BB02-AE979D10D152}">
      <dsp:nvSpPr>
        <dsp:cNvPr id="0" name=""/>
        <dsp:cNvSpPr/>
      </dsp:nvSpPr>
      <dsp:spPr>
        <a:xfrm>
          <a:off x="1268779" y="1512685"/>
          <a:ext cx="161540" cy="161540"/>
        </a:xfrm>
        <a:prstGeom prst="ellipse">
          <a:avLst/>
        </a:prstGeom>
        <a:solidFill>
          <a:schemeClr val="accent5">
            <a:hueOff val="-10117634"/>
            <a:satOff val="-4705"/>
            <a:lumOff val="18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0E533-B253-43EC-9158-EFC1FA9EB33A}">
      <dsp:nvSpPr>
        <dsp:cNvPr id="0" name=""/>
        <dsp:cNvSpPr/>
      </dsp:nvSpPr>
      <dsp:spPr>
        <a:xfrm>
          <a:off x="1430319" y="836033"/>
          <a:ext cx="474420" cy="905720"/>
        </a:xfrm>
        <a:prstGeom prst="chevron">
          <a:avLst>
            <a:gd name="adj" fmla="val 623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C7174-8DFE-46C4-BA55-4247B9248EA7}">
      <dsp:nvSpPr>
        <dsp:cNvPr id="0" name=""/>
        <dsp:cNvSpPr/>
      </dsp:nvSpPr>
      <dsp:spPr>
        <a:xfrm>
          <a:off x="1904740" y="836473"/>
          <a:ext cx="1293874" cy="905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Образование</a:t>
          </a:r>
          <a:endParaRPr lang="en-US" sz="1600" kern="1200" dirty="0"/>
        </a:p>
      </dsp:txBody>
      <dsp:txXfrm>
        <a:off x="1904740" y="836473"/>
        <a:ext cx="1293874" cy="905712"/>
      </dsp:txXfrm>
    </dsp:sp>
    <dsp:sp modelId="{07148881-AE7F-4944-AC9D-FED833703FE0}">
      <dsp:nvSpPr>
        <dsp:cNvPr id="0" name=""/>
        <dsp:cNvSpPr/>
      </dsp:nvSpPr>
      <dsp:spPr>
        <a:xfrm>
          <a:off x="3198614" y="836033"/>
          <a:ext cx="474420" cy="905720"/>
        </a:xfrm>
        <a:prstGeom prst="chevron">
          <a:avLst>
            <a:gd name="adj" fmla="val 62310"/>
          </a:avLst>
        </a:prstGeom>
        <a:solidFill>
          <a:schemeClr val="accent5">
            <a:hueOff val="-3570930"/>
            <a:satOff val="-1661"/>
            <a:lumOff val="6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86231-3023-40BC-9829-2B84E6C65C80}">
      <dsp:nvSpPr>
        <dsp:cNvPr id="0" name=""/>
        <dsp:cNvSpPr/>
      </dsp:nvSpPr>
      <dsp:spPr>
        <a:xfrm>
          <a:off x="3673035" y="836473"/>
          <a:ext cx="1293874" cy="905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Опыт</a:t>
          </a:r>
          <a:endParaRPr lang="en-US" sz="1600" kern="1200" dirty="0"/>
        </a:p>
      </dsp:txBody>
      <dsp:txXfrm>
        <a:off x="3673035" y="836473"/>
        <a:ext cx="1293874" cy="905712"/>
      </dsp:txXfrm>
    </dsp:sp>
    <dsp:sp modelId="{8117AB81-E0E4-4FC6-AB23-DE9F1B522A58}">
      <dsp:nvSpPr>
        <dsp:cNvPr id="0" name=""/>
        <dsp:cNvSpPr/>
      </dsp:nvSpPr>
      <dsp:spPr>
        <a:xfrm>
          <a:off x="4966910" y="836033"/>
          <a:ext cx="474420" cy="905720"/>
        </a:xfrm>
        <a:prstGeom prst="chevron">
          <a:avLst>
            <a:gd name="adj" fmla="val 62310"/>
          </a:avLst>
        </a:prstGeom>
        <a:solidFill>
          <a:schemeClr val="accent5">
            <a:hueOff val="-7141859"/>
            <a:satOff val="-3321"/>
            <a:lumOff val="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8F209-AB70-4866-B533-01069B885FDB}">
      <dsp:nvSpPr>
        <dsp:cNvPr id="0" name=""/>
        <dsp:cNvSpPr/>
      </dsp:nvSpPr>
      <dsp:spPr>
        <a:xfrm>
          <a:off x="5441330" y="836473"/>
          <a:ext cx="1293874" cy="905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Связи</a:t>
          </a:r>
          <a:endParaRPr lang="en-US" sz="1600" kern="1200" dirty="0"/>
        </a:p>
      </dsp:txBody>
      <dsp:txXfrm>
        <a:off x="5441330" y="836473"/>
        <a:ext cx="1293874" cy="905712"/>
      </dsp:txXfrm>
    </dsp:sp>
    <dsp:sp modelId="{0372485A-6FAA-4D91-93A1-34559A68B26F}">
      <dsp:nvSpPr>
        <dsp:cNvPr id="0" name=""/>
        <dsp:cNvSpPr/>
      </dsp:nvSpPr>
      <dsp:spPr>
        <a:xfrm>
          <a:off x="6735205" y="836033"/>
          <a:ext cx="474420" cy="905720"/>
        </a:xfrm>
        <a:prstGeom prst="chevron">
          <a:avLst>
            <a:gd name="adj" fmla="val 62310"/>
          </a:avLst>
        </a:prstGeom>
        <a:solidFill>
          <a:schemeClr val="accent5">
            <a:hueOff val="-10712789"/>
            <a:satOff val="-4982"/>
            <a:lumOff val="19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A5F11-F55B-43C1-9CA8-83D8452FFA46}">
      <dsp:nvSpPr>
        <dsp:cNvPr id="0" name=""/>
        <dsp:cNvSpPr/>
      </dsp:nvSpPr>
      <dsp:spPr>
        <a:xfrm>
          <a:off x="7261380" y="761182"/>
          <a:ext cx="1099793" cy="1099793"/>
        </a:xfrm>
        <a:prstGeom prst="ellipse">
          <a:avLst/>
        </a:prstGeom>
        <a:solidFill>
          <a:schemeClr val="accent5">
            <a:hueOff val="-10712789"/>
            <a:satOff val="-4982"/>
            <a:lumOff val="19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Manager</a:t>
          </a:r>
        </a:p>
      </dsp:txBody>
      <dsp:txXfrm>
        <a:off x="7422441" y="922243"/>
        <a:ext cx="777671" cy="7776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F372D-340F-4F42-8985-8A74B063B653}">
      <dsp:nvSpPr>
        <dsp:cNvPr id="0" name=""/>
        <dsp:cNvSpPr/>
      </dsp:nvSpPr>
      <dsp:spPr>
        <a:xfrm>
          <a:off x="1094" y="1293459"/>
          <a:ext cx="1620660" cy="8103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Lead</a:t>
          </a:r>
        </a:p>
      </dsp:txBody>
      <dsp:txXfrm>
        <a:off x="24828" y="1317193"/>
        <a:ext cx="1573192" cy="762862"/>
      </dsp:txXfrm>
    </dsp:sp>
    <dsp:sp modelId="{DA46C815-9BD5-466D-8C1E-F3658094FE0C}">
      <dsp:nvSpPr>
        <dsp:cNvPr id="0" name=""/>
        <dsp:cNvSpPr/>
      </dsp:nvSpPr>
      <dsp:spPr>
        <a:xfrm rot="19457599">
          <a:off x="1546717" y="1444187"/>
          <a:ext cx="798339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798339" y="214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25928" y="1445696"/>
        <a:ext cx="39916" cy="39916"/>
      </dsp:txXfrm>
    </dsp:sp>
    <dsp:sp modelId="{21D51A4B-14DE-4E90-8665-6128842D76E7}">
      <dsp:nvSpPr>
        <dsp:cNvPr id="0" name=""/>
        <dsp:cNvSpPr/>
      </dsp:nvSpPr>
      <dsp:spPr>
        <a:xfrm>
          <a:off x="2270019" y="827519"/>
          <a:ext cx="1620660" cy="8103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Manager</a:t>
          </a:r>
        </a:p>
      </dsp:txBody>
      <dsp:txXfrm>
        <a:off x="2293753" y="851253"/>
        <a:ext cx="1573192" cy="762862"/>
      </dsp:txXfrm>
    </dsp:sp>
    <dsp:sp modelId="{5685BC25-3AAC-48FF-8277-A6DD95884512}">
      <dsp:nvSpPr>
        <dsp:cNvPr id="0" name=""/>
        <dsp:cNvSpPr/>
      </dsp:nvSpPr>
      <dsp:spPr>
        <a:xfrm>
          <a:off x="3890680" y="1211217"/>
          <a:ext cx="648264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648264" y="214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98605" y="1216478"/>
        <a:ext cx="32413" cy="32413"/>
      </dsp:txXfrm>
    </dsp:sp>
    <dsp:sp modelId="{AD4CAB4E-6B49-4BD5-BD98-B06344D444D0}">
      <dsp:nvSpPr>
        <dsp:cNvPr id="0" name=""/>
        <dsp:cNvSpPr/>
      </dsp:nvSpPr>
      <dsp:spPr>
        <a:xfrm>
          <a:off x="4538944" y="827519"/>
          <a:ext cx="1620660" cy="8103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Super Manager</a:t>
          </a:r>
        </a:p>
      </dsp:txBody>
      <dsp:txXfrm>
        <a:off x="4562678" y="851253"/>
        <a:ext cx="1573192" cy="762862"/>
      </dsp:txXfrm>
    </dsp:sp>
    <dsp:sp modelId="{E5702DA5-BA6B-494B-A714-651C27A8DAD4}">
      <dsp:nvSpPr>
        <dsp:cNvPr id="0" name=""/>
        <dsp:cNvSpPr/>
      </dsp:nvSpPr>
      <dsp:spPr>
        <a:xfrm>
          <a:off x="6159605" y="1211217"/>
          <a:ext cx="648264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648264" y="2146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67530" y="1216478"/>
        <a:ext cx="32413" cy="32413"/>
      </dsp:txXfrm>
    </dsp:sp>
    <dsp:sp modelId="{7DF8D35D-EE15-458D-A674-C2A14C41011F}">
      <dsp:nvSpPr>
        <dsp:cNvPr id="0" name=""/>
        <dsp:cNvSpPr/>
      </dsp:nvSpPr>
      <dsp:spPr>
        <a:xfrm>
          <a:off x="6807869" y="827519"/>
          <a:ext cx="1620660" cy="8103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Duper Manager</a:t>
          </a:r>
        </a:p>
      </dsp:txBody>
      <dsp:txXfrm>
        <a:off x="6831603" y="851253"/>
        <a:ext cx="1573192" cy="762862"/>
      </dsp:txXfrm>
    </dsp:sp>
    <dsp:sp modelId="{53998525-0BEE-43A8-B8E2-4496A8E7DB58}">
      <dsp:nvSpPr>
        <dsp:cNvPr id="0" name=""/>
        <dsp:cNvSpPr/>
      </dsp:nvSpPr>
      <dsp:spPr>
        <a:xfrm rot="2142401">
          <a:off x="1546717" y="1910127"/>
          <a:ext cx="798339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798339" y="214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25928" y="1911636"/>
        <a:ext cx="39916" cy="39916"/>
      </dsp:txXfrm>
    </dsp:sp>
    <dsp:sp modelId="{B40FF0AA-CF52-4E3B-9449-3826C55E961C}">
      <dsp:nvSpPr>
        <dsp:cNvPr id="0" name=""/>
        <dsp:cNvSpPr/>
      </dsp:nvSpPr>
      <dsp:spPr>
        <a:xfrm>
          <a:off x="2270019" y="1759399"/>
          <a:ext cx="1620660" cy="8103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Инженер</a:t>
          </a:r>
          <a:endParaRPr lang="en-US" sz="2600" kern="1200" dirty="0"/>
        </a:p>
      </dsp:txBody>
      <dsp:txXfrm>
        <a:off x="2293753" y="1783133"/>
        <a:ext cx="1573192" cy="762862"/>
      </dsp:txXfrm>
    </dsp:sp>
    <dsp:sp modelId="{A06BA9B4-7404-4EC5-B138-EBDA2490512A}">
      <dsp:nvSpPr>
        <dsp:cNvPr id="0" name=""/>
        <dsp:cNvSpPr/>
      </dsp:nvSpPr>
      <dsp:spPr>
        <a:xfrm>
          <a:off x="3890680" y="2143097"/>
          <a:ext cx="648264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648264" y="214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98605" y="2148358"/>
        <a:ext cx="32413" cy="32413"/>
      </dsp:txXfrm>
    </dsp:sp>
    <dsp:sp modelId="{789A0A34-B178-4185-9EF2-9B87AED91774}">
      <dsp:nvSpPr>
        <dsp:cNvPr id="0" name=""/>
        <dsp:cNvSpPr/>
      </dsp:nvSpPr>
      <dsp:spPr>
        <a:xfrm>
          <a:off x="4538944" y="1759399"/>
          <a:ext cx="1620660" cy="8103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Инженер</a:t>
          </a:r>
          <a:endParaRPr lang="en-US" sz="2600" kern="1200" dirty="0"/>
        </a:p>
      </dsp:txBody>
      <dsp:txXfrm>
        <a:off x="4562678" y="1783133"/>
        <a:ext cx="1573192" cy="762862"/>
      </dsp:txXfrm>
    </dsp:sp>
    <dsp:sp modelId="{3F89DE90-292C-4153-BBE3-641AC690B7EE}">
      <dsp:nvSpPr>
        <dsp:cNvPr id="0" name=""/>
        <dsp:cNvSpPr/>
      </dsp:nvSpPr>
      <dsp:spPr>
        <a:xfrm>
          <a:off x="6159605" y="2143097"/>
          <a:ext cx="648264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648264" y="2146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67530" y="2148358"/>
        <a:ext cx="32413" cy="32413"/>
      </dsp:txXfrm>
    </dsp:sp>
    <dsp:sp modelId="{29DD861D-3EC4-4EB7-B885-138E34BFC2F8}">
      <dsp:nvSpPr>
        <dsp:cNvPr id="0" name=""/>
        <dsp:cNvSpPr/>
      </dsp:nvSpPr>
      <dsp:spPr>
        <a:xfrm>
          <a:off x="6807869" y="1759399"/>
          <a:ext cx="1620660" cy="8103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Инженер</a:t>
          </a:r>
          <a:endParaRPr lang="en-US" sz="2600" kern="1200" dirty="0"/>
        </a:p>
      </dsp:txBody>
      <dsp:txXfrm>
        <a:off x="6831603" y="1783133"/>
        <a:ext cx="1573192" cy="762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02CA8-AD9E-42F7-AB11-E6F10B96C846}">
      <dsp:nvSpPr>
        <dsp:cNvPr id="0" name=""/>
        <dsp:cNvSpPr/>
      </dsp:nvSpPr>
      <dsp:spPr>
        <a:xfrm rot="5400000">
          <a:off x="214" y="209919"/>
          <a:ext cx="2785562" cy="2785991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0A296-6417-4502-B536-C0C6B590B62F}">
      <dsp:nvSpPr>
        <dsp:cNvPr id="0" name=""/>
        <dsp:cNvSpPr/>
      </dsp:nvSpPr>
      <dsp:spPr>
        <a:xfrm rot="16200000">
          <a:off x="2867129" y="209919"/>
          <a:ext cx="2785562" cy="2785991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4">
            <a:hueOff val="2442201"/>
            <a:satOff val="503"/>
            <a:lumOff val="-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4C92A-101F-4DB4-8FEA-254B23013244}">
      <dsp:nvSpPr>
        <dsp:cNvPr id="0" name=""/>
        <dsp:cNvSpPr/>
      </dsp:nvSpPr>
      <dsp:spPr>
        <a:xfrm>
          <a:off x="3196513" y="2629825"/>
          <a:ext cx="2114992" cy="557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Norming</a:t>
          </a:r>
        </a:p>
      </dsp:txBody>
      <dsp:txXfrm>
        <a:off x="3196513" y="2629825"/>
        <a:ext cx="2114992" cy="557291"/>
      </dsp:txXfrm>
    </dsp:sp>
    <dsp:sp modelId="{4859A1DE-DC5D-4A0D-9833-6F3B4D220604}">
      <dsp:nvSpPr>
        <dsp:cNvPr id="0" name=""/>
        <dsp:cNvSpPr/>
      </dsp:nvSpPr>
      <dsp:spPr>
        <a:xfrm rot="5400000">
          <a:off x="2777775" y="209919"/>
          <a:ext cx="2785562" cy="2785991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4">
            <a:hueOff val="4884402"/>
            <a:satOff val="1005"/>
            <a:lumOff val="-43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3D484-9741-4A5F-A036-BAAECF17A524}">
      <dsp:nvSpPr>
        <dsp:cNvPr id="0" name=""/>
        <dsp:cNvSpPr/>
      </dsp:nvSpPr>
      <dsp:spPr>
        <a:xfrm rot="16200000">
          <a:off x="5643847" y="209919"/>
          <a:ext cx="2785562" cy="2785991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4">
            <a:hueOff val="7326602"/>
            <a:satOff val="1508"/>
            <a:lumOff val="-6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FDB85-0D02-40C9-B243-44D211FC63AA}">
      <dsp:nvSpPr>
        <dsp:cNvPr id="0" name=""/>
        <dsp:cNvSpPr/>
      </dsp:nvSpPr>
      <dsp:spPr>
        <a:xfrm>
          <a:off x="5770078" y="2629825"/>
          <a:ext cx="2114992" cy="557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Performing</a:t>
          </a:r>
        </a:p>
      </dsp:txBody>
      <dsp:txXfrm>
        <a:off x="5770078" y="2629825"/>
        <a:ext cx="2114992" cy="557291"/>
      </dsp:txXfrm>
    </dsp:sp>
    <dsp:sp modelId="{A699EEA6-05A9-4808-BDF3-5E213F2D4897}">
      <dsp:nvSpPr>
        <dsp:cNvPr id="0" name=""/>
        <dsp:cNvSpPr/>
      </dsp:nvSpPr>
      <dsp:spPr>
        <a:xfrm>
          <a:off x="3640118" y="694514"/>
          <a:ext cx="1172990" cy="117299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796517" y="899788"/>
        <a:ext cx="860193" cy="527845"/>
      </dsp:txXfrm>
    </dsp:sp>
    <dsp:sp modelId="{E882F05E-8C36-4035-8351-2A48204025EA}">
      <dsp:nvSpPr>
        <dsp:cNvPr id="0" name=""/>
        <dsp:cNvSpPr/>
      </dsp:nvSpPr>
      <dsp:spPr>
        <a:xfrm>
          <a:off x="4063372" y="1427633"/>
          <a:ext cx="1172990" cy="1172990"/>
        </a:xfrm>
        <a:prstGeom prst="ellipse">
          <a:avLst/>
        </a:prstGeom>
        <a:solidFill>
          <a:schemeClr val="accent4">
            <a:alpha val="50000"/>
            <a:hueOff val="915825"/>
            <a:satOff val="189"/>
            <a:lumOff val="-8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422112" y="1730656"/>
        <a:ext cx="703794" cy="645144"/>
      </dsp:txXfrm>
    </dsp:sp>
    <dsp:sp modelId="{930ADC74-AFC9-4C9C-8E9F-A3BA6DCE64C4}">
      <dsp:nvSpPr>
        <dsp:cNvPr id="0" name=""/>
        <dsp:cNvSpPr/>
      </dsp:nvSpPr>
      <dsp:spPr>
        <a:xfrm>
          <a:off x="3216864" y="1427633"/>
          <a:ext cx="1172990" cy="1172990"/>
        </a:xfrm>
        <a:prstGeom prst="ellipse">
          <a:avLst/>
        </a:prstGeom>
        <a:solidFill>
          <a:schemeClr val="accent4">
            <a:alpha val="50000"/>
            <a:hueOff val="1831650"/>
            <a:satOff val="377"/>
            <a:lumOff val="-16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327321" y="1730656"/>
        <a:ext cx="703794" cy="645144"/>
      </dsp:txXfrm>
    </dsp:sp>
    <dsp:sp modelId="{D7FF9391-2036-4879-9717-66906BE3029E}">
      <dsp:nvSpPr>
        <dsp:cNvPr id="0" name=""/>
        <dsp:cNvSpPr/>
      </dsp:nvSpPr>
      <dsp:spPr>
        <a:xfrm>
          <a:off x="803487" y="632999"/>
          <a:ext cx="882630" cy="882650"/>
        </a:xfrm>
        <a:prstGeom prst="ellipse">
          <a:avLst/>
        </a:prstGeom>
        <a:solidFill>
          <a:schemeClr val="accent4">
            <a:alpha val="50000"/>
            <a:hueOff val="2747476"/>
            <a:satOff val="566"/>
            <a:lumOff val="-24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932745" y="762260"/>
        <a:ext cx="624114" cy="624128"/>
      </dsp:txXfrm>
    </dsp:sp>
    <dsp:sp modelId="{91AB0211-6C5F-4B3C-848E-8CC94FCC4B8F}">
      <dsp:nvSpPr>
        <dsp:cNvPr id="0" name=""/>
        <dsp:cNvSpPr/>
      </dsp:nvSpPr>
      <dsp:spPr>
        <a:xfrm>
          <a:off x="477959" y="1370934"/>
          <a:ext cx="433554" cy="433381"/>
        </a:xfrm>
        <a:prstGeom prst="ellipse">
          <a:avLst/>
        </a:prstGeom>
        <a:solidFill>
          <a:schemeClr val="accent4">
            <a:alpha val="50000"/>
            <a:hueOff val="3663301"/>
            <a:satOff val="754"/>
            <a:lumOff val="-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EAF9A04-F018-43DB-AC39-873CD6A532BA}">
      <dsp:nvSpPr>
        <dsp:cNvPr id="0" name=""/>
        <dsp:cNvSpPr/>
      </dsp:nvSpPr>
      <dsp:spPr>
        <a:xfrm>
          <a:off x="1758549" y="806620"/>
          <a:ext cx="252268" cy="252103"/>
        </a:xfrm>
        <a:prstGeom prst="ellipse">
          <a:avLst/>
        </a:prstGeom>
        <a:solidFill>
          <a:schemeClr val="accent4">
            <a:alpha val="50000"/>
            <a:hueOff val="4579126"/>
            <a:satOff val="943"/>
            <a:lumOff val="-40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775DE7F-5D6F-43F2-A51B-375B94C249EC}">
      <dsp:nvSpPr>
        <dsp:cNvPr id="0" name=""/>
        <dsp:cNvSpPr/>
      </dsp:nvSpPr>
      <dsp:spPr>
        <a:xfrm>
          <a:off x="1664802" y="1160178"/>
          <a:ext cx="882630" cy="882650"/>
        </a:xfrm>
        <a:prstGeom prst="ellipse">
          <a:avLst/>
        </a:prstGeom>
        <a:solidFill>
          <a:schemeClr val="accent4">
            <a:alpha val="50000"/>
            <a:hueOff val="5494951"/>
            <a:satOff val="1131"/>
            <a:lumOff val="-48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1794060" y="1289439"/>
        <a:ext cx="624114" cy="624128"/>
      </dsp:txXfrm>
    </dsp:sp>
    <dsp:sp modelId="{52997695-A815-4D69-A2BE-D51D0BA830DE}">
      <dsp:nvSpPr>
        <dsp:cNvPr id="0" name=""/>
        <dsp:cNvSpPr/>
      </dsp:nvSpPr>
      <dsp:spPr>
        <a:xfrm>
          <a:off x="1757100" y="2096810"/>
          <a:ext cx="252268" cy="252103"/>
        </a:xfrm>
        <a:prstGeom prst="ellipse">
          <a:avLst/>
        </a:prstGeom>
        <a:solidFill>
          <a:schemeClr val="accent4">
            <a:alpha val="50000"/>
            <a:hueOff val="6410777"/>
            <a:satOff val="1320"/>
            <a:lumOff val="-56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4746E98-CA4D-45EC-8DA2-A0376E7AF59E}">
      <dsp:nvSpPr>
        <dsp:cNvPr id="0" name=""/>
        <dsp:cNvSpPr/>
      </dsp:nvSpPr>
      <dsp:spPr>
        <a:xfrm>
          <a:off x="819215" y="1664577"/>
          <a:ext cx="882630" cy="882650"/>
        </a:xfrm>
        <a:prstGeom prst="ellipse">
          <a:avLst/>
        </a:prstGeom>
        <a:solidFill>
          <a:schemeClr val="accent4">
            <a:alpha val="50000"/>
            <a:hueOff val="7326602"/>
            <a:satOff val="1508"/>
            <a:lumOff val="-6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948473" y="1793838"/>
        <a:ext cx="624114" cy="624128"/>
      </dsp:txXfrm>
    </dsp:sp>
    <dsp:sp modelId="{AEDAC972-9C00-4D47-B14B-15A6EF7A492B}">
      <dsp:nvSpPr>
        <dsp:cNvPr id="0" name=""/>
        <dsp:cNvSpPr/>
      </dsp:nvSpPr>
      <dsp:spPr>
        <a:xfrm>
          <a:off x="6010322" y="785882"/>
          <a:ext cx="1626917" cy="162662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6248578" y="1024095"/>
        <a:ext cx="1150405" cy="1150197"/>
      </dsp:txXfrm>
    </dsp:sp>
    <dsp:sp modelId="{5E365B77-1001-42CC-BC05-0DC51AF2CC5E}">
      <dsp:nvSpPr>
        <dsp:cNvPr id="0" name=""/>
        <dsp:cNvSpPr/>
      </dsp:nvSpPr>
      <dsp:spPr>
        <a:xfrm>
          <a:off x="523479" y="2629825"/>
          <a:ext cx="2114992" cy="557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Forming -&gt; Storming</a:t>
          </a:r>
          <a:endParaRPr lang="en-US" sz="1800" kern="1200" dirty="0"/>
        </a:p>
      </dsp:txBody>
      <dsp:txXfrm>
        <a:off x="523479" y="2629825"/>
        <a:ext cx="2114992" cy="5572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CCF9F-2597-4838-8352-62753FF09E89}">
      <dsp:nvSpPr>
        <dsp:cNvPr id="0" name=""/>
        <dsp:cNvSpPr/>
      </dsp:nvSpPr>
      <dsp:spPr>
        <a:xfrm>
          <a:off x="4744783" y="2310130"/>
          <a:ext cx="1678241" cy="10871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884402"/>
              <a:satOff val="1005"/>
              <a:lumOff val="-43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/>
            <a:t>Не хочу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/>
            <a:t>Могу</a:t>
          </a:r>
          <a:endParaRPr lang="en-US" sz="1800" kern="1200" dirty="0"/>
        </a:p>
      </dsp:txBody>
      <dsp:txXfrm>
        <a:off x="5272135" y="2605790"/>
        <a:ext cx="1127009" cy="767580"/>
      </dsp:txXfrm>
    </dsp:sp>
    <dsp:sp modelId="{BDFACE53-8E21-4917-AE7E-40DF6903F2CE}">
      <dsp:nvSpPr>
        <dsp:cNvPr id="0" name=""/>
        <dsp:cNvSpPr/>
      </dsp:nvSpPr>
      <dsp:spPr>
        <a:xfrm>
          <a:off x="2006600" y="2310130"/>
          <a:ext cx="1678241" cy="10871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7326602"/>
              <a:satOff val="1508"/>
              <a:lumOff val="-64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/>
            <a:t>Не хочу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/>
            <a:t>Не могу</a:t>
          </a:r>
          <a:endParaRPr lang="en-US" sz="1800" kern="1200" dirty="0"/>
        </a:p>
      </dsp:txBody>
      <dsp:txXfrm>
        <a:off x="2030480" y="2605790"/>
        <a:ext cx="1127009" cy="767580"/>
      </dsp:txXfrm>
    </dsp:sp>
    <dsp:sp modelId="{0028EB70-0AF3-4C43-8908-F143A9FDC150}">
      <dsp:nvSpPr>
        <dsp:cNvPr id="0" name=""/>
        <dsp:cNvSpPr/>
      </dsp:nvSpPr>
      <dsp:spPr>
        <a:xfrm>
          <a:off x="4744783" y="0"/>
          <a:ext cx="1678241" cy="10871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442201"/>
              <a:satOff val="503"/>
              <a:lumOff val="-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/>
            <a:t>Хочу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/>
            <a:t>Могу</a:t>
          </a:r>
          <a:endParaRPr lang="en-US" sz="1800" kern="1200" dirty="0"/>
        </a:p>
      </dsp:txBody>
      <dsp:txXfrm>
        <a:off x="5272135" y="23880"/>
        <a:ext cx="1127009" cy="767580"/>
      </dsp:txXfrm>
    </dsp:sp>
    <dsp:sp modelId="{6B3B644C-3381-4DD6-A47C-D2860A6DE1EF}">
      <dsp:nvSpPr>
        <dsp:cNvPr id="0" name=""/>
        <dsp:cNvSpPr/>
      </dsp:nvSpPr>
      <dsp:spPr>
        <a:xfrm>
          <a:off x="2006600" y="0"/>
          <a:ext cx="1678241" cy="10871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/>
            <a:t>Хочу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/>
            <a:t>Не могу</a:t>
          </a:r>
          <a:endParaRPr lang="en-US" sz="1800" kern="1200" dirty="0"/>
        </a:p>
      </dsp:txBody>
      <dsp:txXfrm>
        <a:off x="2030480" y="23880"/>
        <a:ext cx="1127009" cy="767580"/>
      </dsp:txXfrm>
    </dsp:sp>
    <dsp:sp modelId="{9D6FA935-21CC-449F-AB17-55D1DFCAB086}">
      <dsp:nvSpPr>
        <dsp:cNvPr id="0" name=""/>
        <dsp:cNvSpPr/>
      </dsp:nvSpPr>
      <dsp:spPr>
        <a:xfrm>
          <a:off x="2709830" y="193643"/>
          <a:ext cx="1471009" cy="1471009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Менторинг</a:t>
          </a:r>
          <a:endParaRPr lang="en-US" sz="1000" kern="1200" dirty="0"/>
        </a:p>
      </dsp:txBody>
      <dsp:txXfrm>
        <a:off x="3140679" y="624492"/>
        <a:ext cx="1040160" cy="1040160"/>
      </dsp:txXfrm>
    </dsp:sp>
    <dsp:sp modelId="{C6F2E4C4-2401-4F24-BD90-810927346064}">
      <dsp:nvSpPr>
        <dsp:cNvPr id="0" name=""/>
        <dsp:cNvSpPr/>
      </dsp:nvSpPr>
      <dsp:spPr>
        <a:xfrm rot="5400000">
          <a:off x="4248784" y="193643"/>
          <a:ext cx="1471009" cy="1471009"/>
        </a:xfrm>
        <a:prstGeom prst="pieWedge">
          <a:avLst/>
        </a:prstGeom>
        <a:solidFill>
          <a:schemeClr val="accent4">
            <a:hueOff val="2442201"/>
            <a:satOff val="503"/>
            <a:lumOff val="-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Делегирование</a:t>
          </a:r>
          <a:endParaRPr lang="en-US" sz="1000" kern="1200" dirty="0"/>
        </a:p>
      </dsp:txBody>
      <dsp:txXfrm rot="-5400000">
        <a:off x="4248784" y="624492"/>
        <a:ext cx="1040160" cy="1040160"/>
      </dsp:txXfrm>
    </dsp:sp>
    <dsp:sp modelId="{3A7D1E65-040E-43E3-ABAF-967E4EC14F84}">
      <dsp:nvSpPr>
        <dsp:cNvPr id="0" name=""/>
        <dsp:cNvSpPr/>
      </dsp:nvSpPr>
      <dsp:spPr>
        <a:xfrm rot="10800000">
          <a:off x="4248784" y="1732597"/>
          <a:ext cx="1471009" cy="1471009"/>
        </a:xfrm>
        <a:prstGeom prst="pieWedge">
          <a:avLst/>
        </a:prstGeom>
        <a:solidFill>
          <a:schemeClr val="accent4">
            <a:hueOff val="4884402"/>
            <a:satOff val="1005"/>
            <a:lumOff val="-43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Поддержка</a:t>
          </a:r>
          <a:endParaRPr lang="en-US" sz="1000" kern="1200" dirty="0"/>
        </a:p>
      </dsp:txBody>
      <dsp:txXfrm rot="10800000">
        <a:off x="4248784" y="1732597"/>
        <a:ext cx="1040160" cy="1040160"/>
      </dsp:txXfrm>
    </dsp:sp>
    <dsp:sp modelId="{C6FBE3FF-D604-43B8-A84A-BCEFE0F7B00C}">
      <dsp:nvSpPr>
        <dsp:cNvPr id="0" name=""/>
        <dsp:cNvSpPr/>
      </dsp:nvSpPr>
      <dsp:spPr>
        <a:xfrm rot="16200000">
          <a:off x="2709830" y="1732597"/>
          <a:ext cx="1471009" cy="1471009"/>
        </a:xfrm>
        <a:prstGeom prst="pieWedge">
          <a:avLst/>
        </a:prstGeom>
        <a:solidFill>
          <a:schemeClr val="accent4">
            <a:hueOff val="7326602"/>
            <a:satOff val="1508"/>
            <a:lumOff val="-6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Назначение задач</a:t>
          </a:r>
          <a:endParaRPr lang="en-US" sz="1000" kern="1200" dirty="0"/>
        </a:p>
      </dsp:txBody>
      <dsp:txXfrm rot="5400000">
        <a:off x="3140679" y="1732597"/>
        <a:ext cx="1040160" cy="1040160"/>
      </dsp:txXfrm>
    </dsp:sp>
    <dsp:sp modelId="{70C380F6-24AD-4D46-B0C6-63883A537937}">
      <dsp:nvSpPr>
        <dsp:cNvPr id="0" name=""/>
        <dsp:cNvSpPr/>
      </dsp:nvSpPr>
      <dsp:spPr>
        <a:xfrm>
          <a:off x="3960868" y="1392872"/>
          <a:ext cx="507888" cy="441642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3CA3C-9F74-4104-BDC2-6865597E1A0F}">
      <dsp:nvSpPr>
        <dsp:cNvPr id="0" name=""/>
        <dsp:cNvSpPr/>
      </dsp:nvSpPr>
      <dsp:spPr>
        <a:xfrm rot="10800000">
          <a:off x="3960868" y="1562735"/>
          <a:ext cx="507888" cy="441642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90D7C2-2A69-4160-BB38-D7255CF39C0F}">
      <dsp:nvSpPr>
        <dsp:cNvPr id="0" name=""/>
        <dsp:cNvSpPr/>
      </dsp:nvSpPr>
      <dsp:spPr>
        <a:xfrm>
          <a:off x="1364031" y="1482077"/>
          <a:ext cx="1258148" cy="125814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300" kern="1200" dirty="0"/>
            <a:t>Вы</a:t>
          </a:r>
          <a:endParaRPr lang="en-US" sz="5300" kern="1200" dirty="0"/>
        </a:p>
      </dsp:txBody>
      <dsp:txXfrm>
        <a:off x="1548283" y="1666329"/>
        <a:ext cx="889644" cy="889644"/>
      </dsp:txXfrm>
    </dsp:sp>
    <dsp:sp modelId="{6C8D7765-5650-4CEA-A319-A3A21BE95B08}">
      <dsp:nvSpPr>
        <dsp:cNvPr id="0" name=""/>
        <dsp:cNvSpPr/>
      </dsp:nvSpPr>
      <dsp:spPr>
        <a:xfrm rot="12900000">
          <a:off x="507537" y="1246520"/>
          <a:ext cx="1013591" cy="358572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DC5FB-E0F5-46D7-9E24-4779004182D5}">
      <dsp:nvSpPr>
        <dsp:cNvPr id="0" name=""/>
        <dsp:cNvSpPr/>
      </dsp:nvSpPr>
      <dsp:spPr>
        <a:xfrm>
          <a:off x="1569" y="657024"/>
          <a:ext cx="1195240" cy="9561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Команда</a:t>
          </a:r>
          <a:endParaRPr lang="en-US" sz="2100" kern="1200" dirty="0"/>
        </a:p>
      </dsp:txBody>
      <dsp:txXfrm>
        <a:off x="29575" y="685030"/>
        <a:ext cx="1139228" cy="900180"/>
      </dsp:txXfrm>
    </dsp:sp>
    <dsp:sp modelId="{73F346FC-CE44-4DDD-8FF3-2FB7F6E8B06C}">
      <dsp:nvSpPr>
        <dsp:cNvPr id="0" name=""/>
        <dsp:cNvSpPr/>
      </dsp:nvSpPr>
      <dsp:spPr>
        <a:xfrm rot="19500000">
          <a:off x="2465083" y="1246520"/>
          <a:ext cx="1013591" cy="358572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7326602"/>
            <a:satOff val="1508"/>
            <a:lumOff val="-64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F66DE-9A9E-482B-9441-8B8E282AAD9C}">
      <dsp:nvSpPr>
        <dsp:cNvPr id="0" name=""/>
        <dsp:cNvSpPr/>
      </dsp:nvSpPr>
      <dsp:spPr>
        <a:xfrm>
          <a:off x="2789401" y="657024"/>
          <a:ext cx="1195240" cy="956192"/>
        </a:xfrm>
        <a:prstGeom prst="roundRect">
          <a:avLst>
            <a:gd name="adj" fmla="val 10000"/>
          </a:avLst>
        </a:prstGeom>
        <a:solidFill>
          <a:schemeClr val="accent4">
            <a:hueOff val="7326602"/>
            <a:satOff val="1508"/>
            <a:lumOff val="-6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Заказчик</a:t>
          </a:r>
          <a:endParaRPr lang="en-US" sz="2100" kern="1200" dirty="0"/>
        </a:p>
      </dsp:txBody>
      <dsp:txXfrm>
        <a:off x="2817407" y="685030"/>
        <a:ext cx="1139228" cy="9001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A66E-AA1C-4883-9FE5-046A89729598}">
      <dsp:nvSpPr>
        <dsp:cNvPr id="0" name=""/>
        <dsp:cNvSpPr/>
      </dsp:nvSpPr>
      <dsp:spPr>
        <a:xfrm>
          <a:off x="3044148" y="1021229"/>
          <a:ext cx="942054" cy="94205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Заказчик</a:t>
          </a:r>
          <a:endParaRPr lang="en-US" sz="1300" kern="1200" dirty="0"/>
        </a:p>
      </dsp:txBody>
      <dsp:txXfrm>
        <a:off x="3182109" y="1159190"/>
        <a:ext cx="666132" cy="666132"/>
      </dsp:txXfrm>
    </dsp:sp>
    <dsp:sp modelId="{24DC35A6-1226-4D8C-8A7D-2F47A177BB16}">
      <dsp:nvSpPr>
        <dsp:cNvPr id="0" name=""/>
        <dsp:cNvSpPr/>
      </dsp:nvSpPr>
      <dsp:spPr>
        <a:xfrm rot="10799995">
          <a:off x="942054" y="1470989"/>
          <a:ext cx="2102094" cy="42539"/>
        </a:xfrm>
        <a:custGeom>
          <a:avLst/>
          <a:gdLst/>
          <a:ahLst/>
          <a:cxnLst/>
          <a:rect l="0" t="0" r="0" b="0"/>
          <a:pathLst>
            <a:path>
              <a:moveTo>
                <a:pt x="0" y="21269"/>
              </a:moveTo>
              <a:lnTo>
                <a:pt x="2102094" y="2126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940548" y="1439706"/>
        <a:ext cx="105104" cy="105104"/>
      </dsp:txXfrm>
    </dsp:sp>
    <dsp:sp modelId="{AE50CD7F-CF3D-4267-ACFA-307D08139E55}">
      <dsp:nvSpPr>
        <dsp:cNvPr id="0" name=""/>
        <dsp:cNvSpPr/>
      </dsp:nvSpPr>
      <dsp:spPr>
        <a:xfrm>
          <a:off x="0" y="1021233"/>
          <a:ext cx="942054" cy="94205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Команда</a:t>
          </a:r>
          <a:endParaRPr lang="en-US" sz="1300" kern="1200" dirty="0"/>
        </a:p>
      </dsp:txBody>
      <dsp:txXfrm>
        <a:off x="137961" y="1159194"/>
        <a:ext cx="666132" cy="666132"/>
      </dsp:txXfrm>
    </dsp:sp>
    <dsp:sp modelId="{E3DB0C03-6349-411B-A9B0-B67D1D347F9B}">
      <dsp:nvSpPr>
        <dsp:cNvPr id="0" name=""/>
        <dsp:cNvSpPr/>
      </dsp:nvSpPr>
      <dsp:spPr>
        <a:xfrm rot="8608479">
          <a:off x="2278128" y="2034644"/>
          <a:ext cx="952024" cy="42539"/>
        </a:xfrm>
        <a:custGeom>
          <a:avLst/>
          <a:gdLst/>
          <a:ahLst/>
          <a:cxnLst/>
          <a:rect l="0" t="0" r="0" b="0"/>
          <a:pathLst>
            <a:path>
              <a:moveTo>
                <a:pt x="0" y="21269"/>
              </a:moveTo>
              <a:lnTo>
                <a:pt x="952024" y="21269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730339" y="2032113"/>
        <a:ext cx="47601" cy="47601"/>
      </dsp:txXfrm>
    </dsp:sp>
    <dsp:sp modelId="{46597FDC-A211-4ACB-9115-EFBE025D4024}">
      <dsp:nvSpPr>
        <dsp:cNvPr id="0" name=""/>
        <dsp:cNvSpPr/>
      </dsp:nvSpPr>
      <dsp:spPr>
        <a:xfrm>
          <a:off x="1522078" y="2148544"/>
          <a:ext cx="942054" cy="942054"/>
        </a:xfrm>
        <a:prstGeom prst="ellipse">
          <a:avLst/>
        </a:prstGeom>
        <a:solidFill>
          <a:schemeClr val="accent4">
            <a:hueOff val="7326602"/>
            <a:satOff val="1508"/>
            <a:lumOff val="-6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Вы</a:t>
          </a:r>
          <a:endParaRPr lang="en-US" sz="1300" kern="1200" dirty="0"/>
        </a:p>
      </dsp:txBody>
      <dsp:txXfrm>
        <a:off x="1660039" y="2286505"/>
        <a:ext cx="666132" cy="666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2020-08-28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2020-08-28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2012 мы поменяли хорошего инженера на необразованного менеджера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14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Нам даже на телефон приходят алерты с прода. </a:t>
            </a:r>
            <a:br>
              <a:rPr lang="ru-RU" dirty="0"/>
            </a:br>
            <a:r>
              <a:rPr lang="ru-RU" dirty="0"/>
              <a:t>У тимлида нет времени учиться менежменту.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86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Продолжать развиваться как ведущий инженер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00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Всегда остается место для работы руками</a:t>
            </a:r>
          </a:p>
          <a:p>
            <a:r>
              <a:rPr lang="ru-RU"/>
              <a:t>В данном докладе мы разберем, как достичь этих 30%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26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 Брюсу Такмену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91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Уровень сотрудников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6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F30E803-926F-4654-9226-EA00B369FE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4C6901C-AC0F-48B6-BB2B-1D969A9B77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03875" y="0"/>
            <a:ext cx="3540125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7605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1"/>
            <a:ext cx="3810001" cy="4826638"/>
          </a:xfrm>
          <a:prstGeom prst="rect">
            <a:avLst/>
          </a:prstGeom>
          <a:solidFill>
            <a:srgbClr val="008BD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rgbClr val="008BD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829559"/>
            <a:ext cx="8429625" cy="3647191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ct val="1500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rgbClr val="008B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rgbClr val="008B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7"/>
            <a:ext cx="5986464" cy="40016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088608"/>
            <a:ext cx="2656378" cy="362479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731073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rgbClr val="008B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CB25234-A431-4B57-A649-2E7D188D7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C7DD329-F97B-4C98-8852-046496FB65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912" y="1435276"/>
            <a:ext cx="398068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87A761C-4344-4FF5-BBDE-CEA819CCEA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8912" y="3049747"/>
            <a:ext cx="398068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75297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005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B949D8B9-1FFD-4450-8949-A063FA24E07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10074E6A-1C05-479D-8B13-04D81F90DF1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5448C14-60D4-41BE-BD33-199FF929C2D5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0600"/>
            <a:ext cx="9144000" cy="3429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1AD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7AC6C79-9FF7-44C0-AA7F-D6F7467FDB1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0600"/>
            <a:ext cx="9144000" cy="3429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E9D5-4E3A-4A6F-86C8-1826E1C1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быть тимлидом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14020-B7C3-4F66-BD3A-9B7BA11864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alibri" panose="020F0502020204030204" pitchFamily="34" charset="0"/>
              </a:rPr>
              <a:t>и продолжать программировать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4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F22CE34-260A-4981-A1C9-094E6A916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  <a:endParaRPr lang="en-US" dirty="0"/>
          </a:p>
        </p:txBody>
      </p:sp>
      <p:pic>
        <p:nvPicPr>
          <p:cNvPr id="24" name="Picture Placeholder 23" descr="A person standing in a room&#10;&#10;Description automatically generated">
            <a:extLst>
              <a:ext uri="{FF2B5EF4-FFF2-40B4-BE49-F238E27FC236}">
                <a16:creationId xmlns:a16="http://schemas.microsoft.com/office/drawing/2014/main" id="{E06BE38D-EC0D-44D1-A256-51D9C667206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6" r="24374"/>
          <a:stretch/>
        </p:blipFill>
        <p:spPr>
          <a:xfrm>
            <a:off x="5334000" y="0"/>
            <a:ext cx="3810000" cy="4760527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A44ED9-70FA-41AF-A196-E60180D376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2332B4-B50D-42F1-9B23-C7455D87DD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Когда можно, а когда не стоит?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C66FAE-A8E8-4222-9623-C95D85EB6E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F40474A-FC4C-4DCC-98A7-FA5A19A489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911DE3C-039A-4FE7-B623-DE4641D7E7C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ru-RU" dirty="0"/>
              <a:t>Как найти время?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96EC1AA-5D64-4C15-8C8B-C407A9458E4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Tips &amp; Tricks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3530E-1207-4833-A0FB-A1909E84F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58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4F3B-FA26-40B1-B606-C6F7697B3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Вам стоит задуматься о совмещении если</a:t>
            </a:r>
            <a:endParaRPr lang="en-US" dirty="0"/>
          </a:p>
        </p:txBody>
      </p:sp>
      <p:pic>
        <p:nvPicPr>
          <p:cNvPr id="18" name="Picture Placeholder 17" descr="A picture containing person, person, computer, computer&#10;&#10;Description automatically generated">
            <a:extLst>
              <a:ext uri="{FF2B5EF4-FFF2-40B4-BE49-F238E27FC236}">
                <a16:creationId xmlns:a16="http://schemas.microsoft.com/office/drawing/2014/main" id="{710AF179-7CFF-4963-8137-A485410B24A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2" r="12328"/>
          <a:stretch/>
        </p:blipFill>
        <p:spPr>
          <a:xfrm>
            <a:off x="5334000" y="0"/>
            <a:ext cx="3810000" cy="476052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693D3-6523-40E8-9FF4-DD535952D2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1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73A52-45F2-46D6-9B32-F1942013FC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321470" cy="356616"/>
          </a:xfrm>
        </p:spPr>
        <p:txBody>
          <a:bodyPr/>
          <a:lstStyle/>
          <a:p>
            <a:r>
              <a:rPr lang="ru-RU" dirty="0"/>
              <a:t>Вы занимаетесь микроменеджментом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6D8549-2847-414B-B055-78AF530E8D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6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CD7AD57-BD15-44BA-B908-1AB2C05289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2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20A6F0-AF67-4BA4-8866-E63BFB1793E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/>
              <a:t>3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1E7755-12C4-412E-AD99-F6B9C69970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dirty="0"/>
              <a:t>4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419879-FE9C-4799-A4D2-DB11BBAC25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dirty="0"/>
              <a:t>5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7B88937-A172-4DCE-87F4-A3DB6E1AC43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2" y="1697608"/>
            <a:ext cx="4321470" cy="356616"/>
          </a:xfrm>
        </p:spPr>
        <p:txBody>
          <a:bodyPr/>
          <a:lstStyle/>
          <a:p>
            <a:r>
              <a:rPr lang="ru-RU" dirty="0"/>
              <a:t>Пишете много документации «в стол»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61DB1DB-800E-4714-AC89-C6D36E8DF2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2" y="2302725"/>
            <a:ext cx="4321470" cy="356616"/>
          </a:xfrm>
        </p:spPr>
        <p:txBody>
          <a:bodyPr/>
          <a:lstStyle/>
          <a:p>
            <a:r>
              <a:rPr lang="ru-RU" dirty="0"/>
              <a:t>Вы – единая точка коммуникации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9C308D3-570B-4120-B533-C339E19DBDE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71" y="2907842"/>
            <a:ext cx="4321471" cy="356616"/>
          </a:xfrm>
        </p:spPr>
        <p:txBody>
          <a:bodyPr/>
          <a:lstStyle/>
          <a:p>
            <a:r>
              <a:rPr lang="ru-RU" dirty="0"/>
              <a:t>Ваша команда только пишет код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31E35A1-0E96-48D1-A765-C8E411DA4A6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10971" y="3512959"/>
            <a:ext cx="4321471" cy="356616"/>
          </a:xfrm>
        </p:spPr>
        <p:txBody>
          <a:bodyPr/>
          <a:lstStyle/>
          <a:p>
            <a:r>
              <a:rPr lang="ru-RU" dirty="0"/>
              <a:t>У Вас много тет-а-тет митингов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4CE59C8-F8FD-48F2-B354-83481B6F347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0971" y="4118077"/>
            <a:ext cx="4321472" cy="356616"/>
          </a:xfrm>
        </p:spPr>
        <p:txBody>
          <a:bodyPr/>
          <a:lstStyle/>
          <a:p>
            <a:r>
              <a:rPr lang="ru-RU" dirty="0"/>
              <a:t>Вы – инициатор большинства этих митингов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70AA49D-E75A-4A08-98ED-AA89B2CBB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49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uiExpand="1" build="p" animBg="1"/>
      <p:bldP spid="6" grpId="0" uiExpand="1" build="p" animBg="1"/>
      <p:bldP spid="7" grpId="0" uiExpand="1" build="p" animBg="1"/>
      <p:bldP spid="8" grpId="0" uiExpand="1" build="p" animBg="1"/>
      <p:bldP spid="9" grpId="0" uiExpand="1" build="p" animBg="1"/>
      <p:bldP spid="10" grpId="0" uiExpand="1" build="p" animBg="1"/>
      <p:bldP spid="11" grpId="0" uiExpand="1" build="p" animBg="1"/>
      <p:bldP spid="12" grpId="0" uiExpand="1" build="p" animBg="1"/>
      <p:bldP spid="13" grpId="0" uiExpand="1" build="p" animBg="1"/>
      <p:bldP spid="14" grpId="0" uiExpand="1" build="p" animBg="1"/>
      <p:bldP spid="15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837D1-EFFD-4BCF-9AE1-376EF1BAE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 можете совмещать в зависимости от</a:t>
            </a:r>
            <a:endParaRPr lang="en-US" dirty="0"/>
          </a:p>
        </p:txBody>
      </p:sp>
      <p:pic>
        <p:nvPicPr>
          <p:cNvPr id="18" name="Picture Placeholder 17" descr="A person sitting at a table&#10;&#10;Description automatically generated">
            <a:extLst>
              <a:ext uri="{FF2B5EF4-FFF2-40B4-BE49-F238E27FC236}">
                <a16:creationId xmlns:a16="http://schemas.microsoft.com/office/drawing/2014/main" id="{9BC60F43-CD4F-4D9D-84D4-4E9074B2D93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r="21727"/>
          <a:stretch/>
        </p:blipFill>
        <p:spPr>
          <a:xfrm>
            <a:off x="5334000" y="0"/>
            <a:ext cx="3810000" cy="476052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7FC36-F873-403E-913F-5090787389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3FB17-194E-45FB-91E4-A3258689EA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Этапа развития команды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187613-A89C-4515-8549-2AEF3D7BE0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7EC8A6-9212-4919-890D-F230F1099F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EE6B05-091E-424F-BB9E-4CC940FF89D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ru-RU" dirty="0"/>
              <a:t>Уровня ваших сотрудников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AC433BF-CC1C-4D5E-882E-8D99DF1398E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ru-RU" dirty="0"/>
              <a:t>Коммуникации на проекте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5F90F39-3706-4627-8595-A3B1F1E8D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24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ABBA3505-B66E-488C-9028-2CEC15E5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Зависимость от этапа развития команды</a:t>
            </a:r>
            <a:endParaRPr lang="en-US" dirty="0"/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8E4D0D3A-A268-4C48-AE4F-783C3FBBCBE5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894640969"/>
              </p:ext>
            </p:extLst>
          </p:nvPr>
        </p:nvGraphicFramePr>
        <p:xfrm>
          <a:off x="357188" y="1079500"/>
          <a:ext cx="8429625" cy="339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775B2CE-9291-4ACD-85F4-F9D4C32FE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2" name="&quot;Not Allowed&quot; Symbol 21">
            <a:extLst>
              <a:ext uri="{FF2B5EF4-FFF2-40B4-BE49-F238E27FC236}">
                <a16:creationId xmlns:a16="http://schemas.microsoft.com/office/drawing/2014/main" id="{84B5314C-F229-483B-A4EC-110F063FBEFC}"/>
              </a:ext>
            </a:extLst>
          </p:cNvPr>
          <p:cNvSpPr/>
          <p:nvPr/>
        </p:nvSpPr>
        <p:spPr>
          <a:xfrm>
            <a:off x="654996" y="1459149"/>
            <a:ext cx="2516221" cy="2405973"/>
          </a:xfrm>
          <a:prstGeom prst="noSmoking">
            <a:avLst/>
          </a:prstGeom>
          <a:ln w="6350"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69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3D8D-018F-451B-8A22-9C7F0656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Можно ли делегировать джунам?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5ACB7D19-7697-4DEE-85EB-A51DFBEF1331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71569676"/>
              </p:ext>
            </p:extLst>
          </p:nvPr>
        </p:nvGraphicFramePr>
        <p:xfrm>
          <a:off x="357188" y="1079500"/>
          <a:ext cx="8429625" cy="339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9C1DB-BE86-480D-8F9B-707E283F4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343F25-FE10-4309-923C-B444EF2FC109}"/>
              </a:ext>
            </a:extLst>
          </p:cNvPr>
          <p:cNvSpPr/>
          <p:nvPr/>
        </p:nvSpPr>
        <p:spPr>
          <a:xfrm>
            <a:off x="4474723" y="838124"/>
            <a:ext cx="2438400" cy="2042809"/>
          </a:xfrm>
          <a:prstGeom prst="round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1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E562-7836-48C8-B337-5FB19AF2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Анти-паттерн: единая точка коммуникации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8152889-AE04-4883-9231-160CF65B914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97528055"/>
              </p:ext>
            </p:extLst>
          </p:nvPr>
        </p:nvGraphicFramePr>
        <p:xfrm>
          <a:off x="357188" y="1079500"/>
          <a:ext cx="3986212" cy="339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4AC3FD-E1B4-4AAA-AAA4-3E023B66520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Плюсы:</a:t>
            </a:r>
          </a:p>
          <a:p>
            <a:r>
              <a:rPr lang="ru-RU" dirty="0"/>
              <a:t>Мы очень важные</a:t>
            </a:r>
          </a:p>
          <a:p>
            <a:pPr marL="0" indent="0">
              <a:buNone/>
            </a:pPr>
            <a:r>
              <a:rPr lang="ru-RU" b="1" dirty="0"/>
              <a:t>Минусы:</a:t>
            </a:r>
          </a:p>
          <a:p>
            <a:r>
              <a:rPr lang="ru-RU" dirty="0"/>
              <a:t>Мы тратим </a:t>
            </a:r>
            <a:r>
              <a:rPr lang="en-US" dirty="0"/>
              <a:t>x2 </a:t>
            </a:r>
            <a:r>
              <a:rPr lang="ru-RU" dirty="0"/>
              <a:t>времени на коммуникацию</a:t>
            </a:r>
          </a:p>
          <a:p>
            <a:r>
              <a:rPr lang="ru-RU" dirty="0"/>
              <a:t>Испорченный телефон</a:t>
            </a:r>
          </a:p>
          <a:p>
            <a:r>
              <a:rPr lang="ru-RU" dirty="0"/>
              <a:t>Сложно уйти в отпуск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30BA7-CD61-40C2-8DBB-202A202E7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66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345C-4173-4331-9A41-EC65DF0F1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Анти-паттерн: самоустранение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97F0C-5FDB-4C42-B81E-CFB1160EABC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Плюсы:</a:t>
            </a:r>
          </a:p>
          <a:p>
            <a:r>
              <a:rPr lang="ru-RU" dirty="0"/>
              <a:t>Есть время на программирование</a:t>
            </a:r>
          </a:p>
          <a:p>
            <a:pPr marL="0" indent="0">
              <a:buNone/>
            </a:pPr>
            <a:r>
              <a:rPr lang="ru-RU" b="1" dirty="0"/>
              <a:t>Минусы:</a:t>
            </a:r>
          </a:p>
          <a:p>
            <a:r>
              <a:rPr lang="ru-RU" dirty="0"/>
              <a:t>Вы не знаете что происходит с проектом</a:t>
            </a:r>
          </a:p>
          <a:p>
            <a:r>
              <a:rPr lang="ru-RU" dirty="0"/>
              <a:t>Вы можете влять только пост фактум</a:t>
            </a:r>
          </a:p>
          <a:p>
            <a:r>
              <a:rPr lang="ru-RU"/>
              <a:t>Вы не можете помогать своей команде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732E1-1637-462F-AB50-7436574D7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Content Placeholder 8">
            <a:extLst>
              <a:ext uri="{FF2B5EF4-FFF2-40B4-BE49-F238E27FC236}">
                <a16:creationId xmlns:a16="http://schemas.microsoft.com/office/drawing/2014/main" id="{AA3C50A6-2F1C-4693-BCD1-FD15A6EDA957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060506870"/>
              </p:ext>
            </p:extLst>
          </p:nvPr>
        </p:nvGraphicFramePr>
        <p:xfrm>
          <a:off x="357188" y="1079500"/>
          <a:ext cx="3986212" cy="339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799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C793B-1785-4513-9CA4-5CA41E85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Кугушев Александр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D72A1-7B60-43D1-A8DF-5F874D125F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1466" y="3049746"/>
            <a:ext cx="4315968" cy="1314989"/>
          </a:xfrm>
        </p:spPr>
        <p:txBody>
          <a:bodyPr anchor="t"/>
          <a:lstStyle/>
          <a:p>
            <a:r>
              <a:rPr lang="en-US" dirty="0"/>
              <a:t>Lead Software Engineer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Podcast: dotnetmore.ru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github.com/</a:t>
            </a:r>
            <a:r>
              <a:rPr lang="en-US" dirty="0" err="1"/>
              <a:t>kugushev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www.linkedin.com/in/kugushev</a:t>
            </a:r>
          </a:p>
        </p:txBody>
      </p:sp>
      <p:pic>
        <p:nvPicPr>
          <p:cNvPr id="6" name="Picture Placeholder 5" descr="A picture containing person, person, holding, standing&#10;&#10;Description automatically generated">
            <a:extLst>
              <a:ext uri="{FF2B5EF4-FFF2-40B4-BE49-F238E27FC236}">
                <a16:creationId xmlns:a16="http://schemas.microsoft.com/office/drawing/2014/main" id="{0FEDF046-A070-4979-B0FA-AC3C22A5A0A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4" r="20458"/>
          <a:stretch/>
        </p:blipFill>
        <p:spPr>
          <a:xfrm>
            <a:off x="5603875" y="0"/>
            <a:ext cx="3540125" cy="5143500"/>
          </a:xfrm>
        </p:spPr>
      </p:pic>
    </p:spTree>
    <p:extLst>
      <p:ext uri="{BB962C8B-B14F-4D97-AF65-F5344CB8AC3E}">
        <p14:creationId xmlns:p14="http://schemas.microsoft.com/office/powerpoint/2010/main" val="106806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D603B31-505D-4B38-8994-95EA6CEB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en-US" dirty="0"/>
              <a:t>V </a:t>
            </a:r>
            <a:r>
              <a:rPr lang="ru-RU" dirty="0"/>
              <a:t>программиста с 10+ опытом работы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23C94A4-2BE4-4986-8545-C890F24992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2010 – Junior Developer in Company X</a:t>
            </a:r>
          </a:p>
          <a:p>
            <a:r>
              <a:rPr lang="ru-RU" dirty="0"/>
              <a:t>2011 –</a:t>
            </a:r>
            <a:r>
              <a:rPr lang="en-US" dirty="0"/>
              <a:t> Middle Developer in Company X</a:t>
            </a:r>
          </a:p>
          <a:p>
            <a:r>
              <a:rPr lang="en-US" dirty="0"/>
              <a:t>2012 – Senior/Lead Developer in Company X</a:t>
            </a:r>
          </a:p>
          <a:p>
            <a:r>
              <a:rPr lang="en-US" dirty="0"/>
              <a:t>2013 – Team Lead in Company X</a:t>
            </a:r>
          </a:p>
          <a:p>
            <a:r>
              <a:rPr lang="en-US" dirty="0"/>
              <a:t>2014 – Team Lead in Company X</a:t>
            </a:r>
          </a:p>
          <a:p>
            <a:r>
              <a:rPr lang="en-US" dirty="0"/>
              <a:t>2015 – Team Lead in Company X</a:t>
            </a:r>
          </a:p>
          <a:p>
            <a:r>
              <a:rPr lang="en-US" dirty="0"/>
              <a:t>2016 – Team Lead in Company X</a:t>
            </a:r>
          </a:p>
          <a:p>
            <a:r>
              <a:rPr lang="en-US" dirty="0"/>
              <a:t>2017 – Team Lead in Company X</a:t>
            </a:r>
          </a:p>
          <a:p>
            <a:r>
              <a:rPr lang="en-US" dirty="0"/>
              <a:t>2018 – Team Lead in Company X</a:t>
            </a:r>
          </a:p>
          <a:p>
            <a:r>
              <a:rPr lang="en-US" dirty="0"/>
              <a:t>2019 – Developer in Company Y</a:t>
            </a:r>
          </a:p>
          <a:p>
            <a:r>
              <a:rPr lang="en-US" dirty="0"/>
              <a:t>2020 – … </a:t>
            </a:r>
          </a:p>
          <a:p>
            <a:endParaRPr lang="en-US" dirty="0"/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F31AD302-236D-4FA7-9FFF-EC940C3B8206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96446222"/>
              </p:ext>
            </p:extLst>
          </p:nvPr>
        </p:nvGraphicFramePr>
        <p:xfrm>
          <a:off x="4800600" y="1079500"/>
          <a:ext cx="3986213" cy="339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464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Graphic spid="1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D603B31-505D-4B38-8994-95EA6CEB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en-US" dirty="0"/>
              <a:t>V </a:t>
            </a:r>
            <a:r>
              <a:rPr lang="ru-RU" dirty="0"/>
              <a:t>программиста с 10+ опытом работы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23C94A4-2BE4-4986-8545-C890F24992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2010 – Junior Developer in Company X</a:t>
            </a:r>
          </a:p>
          <a:p>
            <a:r>
              <a:rPr lang="ru-RU" dirty="0">
                <a:highlight>
                  <a:srgbClr val="FFFF00"/>
                </a:highlight>
              </a:rPr>
              <a:t>2011 –</a:t>
            </a:r>
            <a:r>
              <a:rPr lang="en-US" dirty="0">
                <a:highlight>
                  <a:srgbClr val="FFFF00"/>
                </a:highlight>
              </a:rPr>
              <a:t> Middle Developer in Company X</a:t>
            </a:r>
          </a:p>
          <a:p>
            <a:r>
              <a:rPr lang="en-US" dirty="0"/>
              <a:t>2012 – Senior/Lead Developer in Company X</a:t>
            </a:r>
          </a:p>
          <a:p>
            <a:r>
              <a:rPr lang="en-US" dirty="0"/>
              <a:t>2013 – Team Lead in Company X</a:t>
            </a:r>
          </a:p>
          <a:p>
            <a:r>
              <a:rPr lang="en-US" dirty="0"/>
              <a:t>2014 – Team Lead in Company X</a:t>
            </a:r>
          </a:p>
          <a:p>
            <a:r>
              <a:rPr lang="en-US" dirty="0"/>
              <a:t>2015 – Team Lead in Company X</a:t>
            </a:r>
          </a:p>
          <a:p>
            <a:r>
              <a:rPr lang="en-US" dirty="0"/>
              <a:t>2016 – Team Lead in Company X</a:t>
            </a:r>
          </a:p>
          <a:p>
            <a:r>
              <a:rPr lang="en-US" dirty="0"/>
              <a:t>2017 – Team Lead in Company X</a:t>
            </a:r>
          </a:p>
          <a:p>
            <a:r>
              <a:rPr lang="en-US" dirty="0"/>
              <a:t>2018 – Team Lead in Company X</a:t>
            </a:r>
          </a:p>
          <a:p>
            <a:r>
              <a:rPr lang="en-US" dirty="0"/>
              <a:t>2019 – Developer in Company Y</a:t>
            </a:r>
          </a:p>
          <a:p>
            <a:r>
              <a:rPr lang="en-US" dirty="0"/>
              <a:t>2020 – … </a:t>
            </a:r>
          </a:p>
          <a:p>
            <a:endParaRPr lang="en-US" dirty="0"/>
          </a:p>
        </p:txBody>
      </p:sp>
      <p:graphicFrame>
        <p:nvGraphicFramePr>
          <p:cNvPr id="5" name="Content Placeholder 18">
            <a:extLst>
              <a:ext uri="{FF2B5EF4-FFF2-40B4-BE49-F238E27FC236}">
                <a16:creationId xmlns:a16="http://schemas.microsoft.com/office/drawing/2014/main" id="{85561DDF-CAE7-45CA-B290-D02F40AE7015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620561267"/>
              </p:ext>
            </p:extLst>
          </p:nvPr>
        </p:nvGraphicFramePr>
        <p:xfrm>
          <a:off x="4800600" y="1079500"/>
          <a:ext cx="3986213" cy="339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5918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7BB8E6-35E8-4E17-8237-FBC09364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не стал менеджером?</a:t>
            </a:r>
            <a:endParaRPr lang="en-US" dirty="0"/>
          </a:p>
        </p:txBody>
      </p:sp>
      <p:pic>
        <p:nvPicPr>
          <p:cNvPr id="12" name="Content Placeholder 11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655CD25B-427F-4B8C-A468-34E9704A605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8" y="1454546"/>
            <a:ext cx="3986212" cy="2990057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B1B5E7-32F8-432B-B1A9-2B794D61B2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Team Lead </a:t>
            </a:r>
            <a:r>
              <a:rPr lang="ru-RU" dirty="0"/>
              <a:t>ожидание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D041C97-DBDC-4D28-8660-F79D790EA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LEAD </a:t>
            </a:r>
            <a:r>
              <a:rPr lang="ru-RU" dirty="0"/>
              <a:t>реальность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74934-AF4A-4938-8F73-BE3DB1986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2" name="Content Placeholder 21" descr="A person talking on a cell phone&#10;&#10;Description automatically generated">
            <a:extLst>
              <a:ext uri="{FF2B5EF4-FFF2-40B4-BE49-F238E27FC236}">
                <a16:creationId xmlns:a16="http://schemas.microsoft.com/office/drawing/2014/main" id="{1F99B041-8F92-4D41-A630-1C4B862DAC61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452364"/>
            <a:ext cx="3992563" cy="2994422"/>
          </a:xfrm>
        </p:spPr>
      </p:pic>
    </p:spTree>
    <p:extLst>
      <p:ext uri="{BB962C8B-B14F-4D97-AF65-F5344CB8AC3E}">
        <p14:creationId xmlns:p14="http://schemas.microsoft.com/office/powerpoint/2010/main" val="301103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4DA1545-99C6-4B5A-9311-A31778431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Карьерный путь: ожидание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BF9C9AF-4120-43DE-B6DF-94FDDA11CA8A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739712252"/>
              </p:ext>
            </p:extLst>
          </p:nvPr>
        </p:nvGraphicFramePr>
        <p:xfrm>
          <a:off x="357188" y="1079500"/>
          <a:ext cx="8429625" cy="339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8C987-9594-47B6-B42B-19BAB4EB4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3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4DA1545-99C6-4B5A-9311-A31778431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Карьерный путь: реальность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BF9C9AF-4120-43DE-B6DF-94FDDA11CA8A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683114083"/>
              </p:ext>
            </p:extLst>
          </p:nvPr>
        </p:nvGraphicFramePr>
        <p:xfrm>
          <a:off x="357188" y="1079500"/>
          <a:ext cx="8429625" cy="339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8C987-9594-47B6-B42B-19BAB4EB4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57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ECC7174-8DFE-46C4-BA55-4247B9248E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C086231-3023-40BC-9829-2B84E6C65C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C38F209-AB70-4866-B533-01069B885F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4DA1545-99C6-4B5A-9311-A31778431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Карьерный путь: реальность*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BF9C9AF-4120-43DE-B6DF-94FDDA11CA8A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069979093"/>
              </p:ext>
            </p:extLst>
          </p:nvPr>
        </p:nvGraphicFramePr>
        <p:xfrm>
          <a:off x="357188" y="1079500"/>
          <a:ext cx="8429625" cy="339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8C987-9594-47B6-B42B-19BAB4EB4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9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3998525-0BEE-43A8-B8E2-4496A8E7DB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40FF0AA-CF52-4E3B-9449-3826C55E96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06BA9B4-7404-4EC5-B138-EBDA249051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89A0A34-B178-4185-9EF2-9B87AED917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F89DE90-292C-4153-BBE3-641AC690B7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9DD861D-3EC4-4EB7-B885-138E34BFC2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C8D5-CFFF-4FA8-90F7-FFB1BD27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Рабочая нагрузка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F9238-78F6-4B46-A740-EC289C484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6" name="Content Placeholder 18">
            <a:extLst>
              <a:ext uri="{FF2B5EF4-FFF2-40B4-BE49-F238E27FC236}">
                <a16:creationId xmlns:a16="http://schemas.microsoft.com/office/drawing/2014/main" id="{B15E4DCD-7CD1-4C78-838C-122C2E2CB916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792780302"/>
              </p:ext>
            </p:extLst>
          </p:nvPr>
        </p:nvGraphicFramePr>
        <p:xfrm>
          <a:off x="357188" y="1079500"/>
          <a:ext cx="3986212" cy="339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ontent Placeholder 18">
            <a:extLst>
              <a:ext uri="{FF2B5EF4-FFF2-40B4-BE49-F238E27FC236}">
                <a16:creationId xmlns:a16="http://schemas.microsoft.com/office/drawing/2014/main" id="{A1C8EC4D-F659-4E71-A57E-03E68506FCC7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836126270"/>
              </p:ext>
            </p:extLst>
          </p:nvPr>
        </p:nvGraphicFramePr>
        <p:xfrm>
          <a:off x="4800600" y="1079500"/>
          <a:ext cx="3986213" cy="339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4045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</p:bldLst>
  </p:timing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457</TotalTime>
  <Words>486</Words>
  <Application>Microsoft Office PowerPoint</Application>
  <PresentationFormat>On-screen Show (16:9)</PresentationFormat>
  <Paragraphs>146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Covers</vt:lpstr>
      <vt:lpstr>General</vt:lpstr>
      <vt:lpstr>Breakers</vt:lpstr>
      <vt:lpstr>Как быть тимлидом </vt:lpstr>
      <vt:lpstr>Кугушев Александр</vt:lpstr>
      <vt:lpstr>СV программиста с 10+ опытом работы</vt:lpstr>
      <vt:lpstr>СV программиста с 10+ опытом работы</vt:lpstr>
      <vt:lpstr>Почему не стал менеджером?</vt:lpstr>
      <vt:lpstr>Карьерный путь: ожидание</vt:lpstr>
      <vt:lpstr>Карьерный путь: реальность</vt:lpstr>
      <vt:lpstr>Карьерный путь: реальность*</vt:lpstr>
      <vt:lpstr>Рабочая нагрузка</vt:lpstr>
      <vt:lpstr>План</vt:lpstr>
      <vt:lpstr>Вам стоит задуматься о совмещении если</vt:lpstr>
      <vt:lpstr>Вы можете совмещать в зависимости от</vt:lpstr>
      <vt:lpstr>Зависимость от этапа развития команды</vt:lpstr>
      <vt:lpstr>Можно ли делегировать джунам?</vt:lpstr>
      <vt:lpstr>Анти-паттерн: единая точка коммуникации</vt:lpstr>
      <vt:lpstr>Анти-паттерн: самоустранение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Aleksandr Kugushev</cp:lastModifiedBy>
  <cp:revision>65</cp:revision>
  <dcterms:created xsi:type="dcterms:W3CDTF">2018-01-26T19:23:30Z</dcterms:created>
  <dcterms:modified xsi:type="dcterms:W3CDTF">2020-08-28T19:21:18Z</dcterms:modified>
</cp:coreProperties>
</file>