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83" r:id="rId3"/>
  </p:sldMasterIdLst>
  <p:notesMasterIdLst>
    <p:notesMasterId r:id="rId50"/>
  </p:notesMasterIdLst>
  <p:sldIdLst>
    <p:sldId id="307" r:id="rId4"/>
    <p:sldId id="308" r:id="rId5"/>
    <p:sldId id="306" r:id="rId6"/>
    <p:sldId id="309" r:id="rId7"/>
    <p:sldId id="310" r:id="rId8"/>
    <p:sldId id="257" r:id="rId9"/>
    <p:sldId id="311" r:id="rId10"/>
    <p:sldId id="312" r:id="rId11"/>
    <p:sldId id="261" r:id="rId12"/>
    <p:sldId id="313" r:id="rId13"/>
    <p:sldId id="314" r:id="rId14"/>
    <p:sldId id="315" r:id="rId15"/>
    <p:sldId id="316" r:id="rId16"/>
    <p:sldId id="317" r:id="rId17"/>
    <p:sldId id="318" r:id="rId18"/>
    <p:sldId id="347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259" r:id="rId47"/>
    <p:sldId id="272" r:id="rId48"/>
    <p:sldId id="34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9C5639-6107-415D-99FA-66E193D7C64D}">
          <p14:sldIdLst>
            <p14:sldId id="307"/>
            <p14:sldId id="308"/>
          </p14:sldIdLst>
        </p14:section>
        <p14:section name="Вступление" id="{85321D67-FAAC-48CB-8548-15FCB611D268}">
          <p14:sldIdLst>
            <p14:sldId id="306"/>
            <p14:sldId id="309"/>
            <p14:sldId id="310"/>
            <p14:sldId id="257"/>
            <p14:sldId id="311"/>
            <p14:sldId id="312"/>
            <p14:sldId id="261"/>
            <p14:sldId id="313"/>
            <p14:sldId id="314"/>
          </p14:sldIdLst>
        </p14:section>
        <p14:section name="Чем занимается BE разработчик?" id="{8FD1D9FF-8E62-45A9-A408-AD7C1C9D222E}">
          <p14:sldIdLst>
            <p14:sldId id="315"/>
            <p14:sldId id="316"/>
            <p14:sldId id="317"/>
            <p14:sldId id="318"/>
            <p14:sldId id="347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  <p14:section name="Как выбрать язык программирования?" id="{10166A9D-757C-4425-90D3-C1C9C5E702BF}">
          <p14:sldIdLst>
            <p14:sldId id="328"/>
            <p14:sldId id="329"/>
            <p14:sldId id="330"/>
            <p14:sldId id="331"/>
            <p14:sldId id="332"/>
          </p14:sldIdLst>
        </p14:section>
        <p14:section name="Fullstack" id="{047BCB1D-FB02-43BA-AC0D-1D52EBD5F848}">
          <p14:sldIdLst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</p14:sldIdLst>
        </p14:section>
        <p14:section name="Заключение" id="{9635AF80-CDCE-44D2-9680-D3B10CFA5FE1}">
          <p14:sldIdLst>
            <p14:sldId id="259"/>
            <p14:sldId id="272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9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F2BBB5-4D32-43E0-B5E3-D62A44CA25E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2CDE7D17-4EF2-4748-9377-9AF4B56CF04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Front-end</a:t>
          </a:r>
        </a:p>
      </dgm:t>
    </dgm:pt>
    <dgm:pt modelId="{B5380992-940D-4AE1-AACE-64398172BA06}" type="parTrans" cxnId="{D1521616-9829-4213-8A47-9C58FA2DB5C9}">
      <dgm:prSet/>
      <dgm:spPr/>
      <dgm:t>
        <a:bodyPr/>
        <a:lstStyle/>
        <a:p>
          <a:endParaRPr lang="en-US"/>
        </a:p>
      </dgm:t>
    </dgm:pt>
    <dgm:pt modelId="{17EC4AAD-D3F5-4BBD-8F7E-17B3AB462998}" type="sibTrans" cxnId="{D1521616-9829-4213-8A47-9C58FA2DB5C9}">
      <dgm:prSet/>
      <dgm:spPr/>
      <dgm:t>
        <a:bodyPr/>
        <a:lstStyle/>
        <a:p>
          <a:endParaRPr lang="en-US"/>
        </a:p>
      </dgm:t>
    </dgm:pt>
    <dgm:pt modelId="{0F09A7BA-E32E-4DCC-A9A3-2FB79CC8CE0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Back-end</a:t>
          </a:r>
        </a:p>
      </dgm:t>
    </dgm:pt>
    <dgm:pt modelId="{87DB30AD-F79E-49F2-A729-4FC36F04151C}" type="parTrans" cxnId="{9C07A48E-B9B3-46D0-88F5-EC42BB227C58}">
      <dgm:prSet/>
      <dgm:spPr/>
      <dgm:t>
        <a:bodyPr/>
        <a:lstStyle/>
        <a:p>
          <a:endParaRPr lang="en-US"/>
        </a:p>
      </dgm:t>
    </dgm:pt>
    <dgm:pt modelId="{93D94945-BEAE-4046-8BC6-0E41D49966D2}" type="sibTrans" cxnId="{9C07A48E-B9B3-46D0-88F5-EC42BB227C58}">
      <dgm:prSet/>
      <dgm:spPr/>
      <dgm:t>
        <a:bodyPr/>
        <a:lstStyle/>
        <a:p>
          <a:endParaRPr lang="en-US"/>
        </a:p>
      </dgm:t>
    </dgm:pt>
    <dgm:pt modelId="{C89AB24F-1D19-46F1-A7AB-41B5754238B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Server Side</a:t>
          </a:r>
        </a:p>
      </dgm:t>
    </dgm:pt>
    <dgm:pt modelId="{65AAAE4A-F675-4363-8A59-54E838675BBA}" type="parTrans" cxnId="{DAB3888C-E1C9-462A-89F1-E7324BB3A6A6}">
      <dgm:prSet/>
      <dgm:spPr/>
      <dgm:t>
        <a:bodyPr/>
        <a:lstStyle/>
        <a:p>
          <a:endParaRPr lang="en-US"/>
        </a:p>
      </dgm:t>
    </dgm:pt>
    <dgm:pt modelId="{D2193A95-7B7D-4B69-B33D-1B336013F5DC}" type="sibTrans" cxnId="{DAB3888C-E1C9-462A-89F1-E7324BB3A6A6}">
      <dgm:prSet/>
      <dgm:spPr/>
      <dgm:t>
        <a:bodyPr/>
        <a:lstStyle/>
        <a:p>
          <a:endParaRPr lang="en-US"/>
        </a:p>
      </dgm:t>
    </dgm:pt>
    <dgm:pt modelId="{99F8D71C-C91A-4D2C-825B-FC8B7A7D265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</a:t>
          </a:r>
        </a:p>
      </dgm:t>
    </dgm:pt>
    <dgm:pt modelId="{BEE268E7-4726-4B68-BA2C-B8C38604F53D}" type="parTrans" cxnId="{331CECF9-7EFA-48D8-8E01-566884AD665D}">
      <dgm:prSet/>
      <dgm:spPr/>
      <dgm:t>
        <a:bodyPr/>
        <a:lstStyle/>
        <a:p>
          <a:endParaRPr lang="en-US"/>
        </a:p>
      </dgm:t>
    </dgm:pt>
    <dgm:pt modelId="{4E8628B5-2993-438A-98AE-0BA1DD743B0D}" type="sibTrans" cxnId="{331CECF9-7EFA-48D8-8E01-566884AD665D}">
      <dgm:prSet/>
      <dgm:spPr/>
      <dgm:t>
        <a:bodyPr/>
        <a:lstStyle/>
        <a:p>
          <a:endParaRPr lang="en-US"/>
        </a:p>
      </dgm:t>
    </dgm:pt>
    <dgm:pt modelId="{44CA65BA-0A01-4319-B22E-478717CA277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…</a:t>
          </a:r>
        </a:p>
      </dgm:t>
    </dgm:pt>
    <dgm:pt modelId="{F77DDE89-6664-44B3-917F-B22D6D2B95DD}" type="parTrans" cxnId="{FAC72B42-3E59-48AF-9BD3-AC680379C489}">
      <dgm:prSet/>
      <dgm:spPr/>
      <dgm:t>
        <a:bodyPr/>
        <a:lstStyle/>
        <a:p>
          <a:endParaRPr lang="en-US"/>
        </a:p>
      </dgm:t>
    </dgm:pt>
    <dgm:pt modelId="{8C849CC2-6ED4-4A01-AA48-51924D22B1F8}" type="sibTrans" cxnId="{FAC72B42-3E59-48AF-9BD3-AC680379C489}">
      <dgm:prSet/>
      <dgm:spPr/>
      <dgm:t>
        <a:bodyPr/>
        <a:lstStyle/>
        <a:p>
          <a:endParaRPr lang="en-US"/>
        </a:p>
      </dgm:t>
    </dgm:pt>
    <dgm:pt modelId="{D8436AF5-0A2B-463B-93CF-1B7279D0738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...</a:t>
          </a:r>
        </a:p>
      </dgm:t>
    </dgm:pt>
    <dgm:pt modelId="{1AC4F5FC-1281-4072-9FC8-3A0A3B3E5BED}" type="sibTrans" cxnId="{34A37A03-4DD1-41DA-BEC9-D915E6CB0E09}">
      <dgm:prSet/>
      <dgm:spPr/>
      <dgm:t>
        <a:bodyPr/>
        <a:lstStyle/>
        <a:p>
          <a:endParaRPr lang="en-US"/>
        </a:p>
      </dgm:t>
    </dgm:pt>
    <dgm:pt modelId="{4A37E79E-F7C3-456F-8ED7-B3CC10043ABC}" type="parTrans" cxnId="{34A37A03-4DD1-41DA-BEC9-D915E6CB0E09}">
      <dgm:prSet/>
      <dgm:spPr/>
      <dgm:t>
        <a:bodyPr/>
        <a:lstStyle/>
        <a:p>
          <a:endParaRPr lang="en-US"/>
        </a:p>
      </dgm:t>
    </dgm:pt>
    <dgm:pt modelId="{B58200AC-23E8-400A-87DA-CA2F65E7F46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Mobile</a:t>
          </a:r>
        </a:p>
      </dgm:t>
    </dgm:pt>
    <dgm:pt modelId="{6B6FC5A5-08A2-4E69-871B-8E2B5703D2C9}" type="sibTrans" cxnId="{C476A566-4AAB-4511-9DB8-20947134F837}">
      <dgm:prSet/>
      <dgm:spPr/>
      <dgm:t>
        <a:bodyPr/>
        <a:lstStyle/>
        <a:p>
          <a:endParaRPr lang="en-US"/>
        </a:p>
      </dgm:t>
    </dgm:pt>
    <dgm:pt modelId="{EC500677-5A7D-4000-8653-326696EEFB01}" type="parTrans" cxnId="{C476A566-4AAB-4511-9DB8-20947134F837}">
      <dgm:prSet/>
      <dgm:spPr/>
      <dgm:t>
        <a:bodyPr/>
        <a:lstStyle/>
        <a:p>
          <a:endParaRPr lang="en-US"/>
        </a:p>
      </dgm:t>
    </dgm:pt>
    <dgm:pt modelId="{61558639-71C6-43FE-A567-E3FCA83D127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Site</a:t>
          </a:r>
        </a:p>
      </dgm:t>
    </dgm:pt>
    <dgm:pt modelId="{37684B58-77A6-4597-9C83-8601266DC11F}" type="sibTrans" cxnId="{B5456C5C-2957-4990-B83E-D4B54735CC31}">
      <dgm:prSet/>
      <dgm:spPr/>
      <dgm:t>
        <a:bodyPr/>
        <a:lstStyle/>
        <a:p>
          <a:endParaRPr lang="en-US"/>
        </a:p>
      </dgm:t>
    </dgm:pt>
    <dgm:pt modelId="{6B7FBFCD-A19A-46A2-BDB0-C1F8E94921B0}" type="parTrans" cxnId="{B5456C5C-2957-4990-B83E-D4B54735CC31}">
      <dgm:prSet/>
      <dgm:spPr/>
      <dgm:t>
        <a:bodyPr/>
        <a:lstStyle/>
        <a:p>
          <a:endParaRPr lang="en-US"/>
        </a:p>
      </dgm:t>
    </dgm:pt>
    <dgm:pt modelId="{97991B52-A8A8-4BD6-8EF0-0E3FAF255D4F}" type="pres">
      <dgm:prSet presAssocID="{35F2BBB5-4D32-43E0-B5E3-D62A44CA25EF}" presName="root" presStyleCnt="0">
        <dgm:presLayoutVars>
          <dgm:dir/>
          <dgm:resizeHandles val="exact"/>
        </dgm:presLayoutVars>
      </dgm:prSet>
      <dgm:spPr/>
    </dgm:pt>
    <dgm:pt modelId="{28B3CC0D-0E06-4200-BD88-B05E4F136CF6}" type="pres">
      <dgm:prSet presAssocID="{2CDE7D17-4EF2-4748-9377-9AF4B56CF049}" presName="compNode" presStyleCnt="0"/>
      <dgm:spPr/>
    </dgm:pt>
    <dgm:pt modelId="{9EBA3E4C-33B0-4801-A9F2-EFDE1626F0E8}" type="pres">
      <dgm:prSet presAssocID="{2CDE7D17-4EF2-4748-9377-9AF4B56CF04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22C09F2-A57F-4163-9F19-296501BA4FE8}" type="pres">
      <dgm:prSet presAssocID="{2CDE7D17-4EF2-4748-9377-9AF4B56CF049}" presName="iconSpace" presStyleCnt="0"/>
      <dgm:spPr/>
    </dgm:pt>
    <dgm:pt modelId="{3BE2C417-BE95-472B-B6F3-A10697E0FCD5}" type="pres">
      <dgm:prSet presAssocID="{2CDE7D17-4EF2-4748-9377-9AF4B56CF049}" presName="parTx" presStyleLbl="revTx" presStyleIdx="0" presStyleCnt="4">
        <dgm:presLayoutVars>
          <dgm:chMax val="0"/>
          <dgm:chPref val="0"/>
        </dgm:presLayoutVars>
      </dgm:prSet>
      <dgm:spPr/>
    </dgm:pt>
    <dgm:pt modelId="{A4CB1634-8DB9-4FD1-9D03-E56C5CE382E1}" type="pres">
      <dgm:prSet presAssocID="{2CDE7D17-4EF2-4748-9377-9AF4B56CF049}" presName="txSpace" presStyleCnt="0"/>
      <dgm:spPr/>
    </dgm:pt>
    <dgm:pt modelId="{3FE00904-3A08-413D-A0E0-F11D3E5B87E4}" type="pres">
      <dgm:prSet presAssocID="{2CDE7D17-4EF2-4748-9377-9AF4B56CF049}" presName="desTx" presStyleLbl="revTx" presStyleIdx="1" presStyleCnt="4">
        <dgm:presLayoutVars/>
      </dgm:prSet>
      <dgm:spPr/>
    </dgm:pt>
    <dgm:pt modelId="{FB9E4797-1410-471E-B9A9-E2E5D6A524B8}" type="pres">
      <dgm:prSet presAssocID="{17EC4AAD-D3F5-4BBD-8F7E-17B3AB462998}" presName="sibTrans" presStyleCnt="0"/>
      <dgm:spPr/>
    </dgm:pt>
    <dgm:pt modelId="{DA1827FC-448A-4AD4-BC71-11CD4B93C872}" type="pres">
      <dgm:prSet presAssocID="{0F09A7BA-E32E-4DCC-A9A3-2FB79CC8CE09}" presName="compNode" presStyleCnt="0"/>
      <dgm:spPr/>
    </dgm:pt>
    <dgm:pt modelId="{4998F854-B912-41CC-901A-A8D3889CB769}" type="pres">
      <dgm:prSet presAssocID="{0F09A7BA-E32E-4DCC-A9A3-2FB79CC8CE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7896440-424B-4D73-9E63-4494F4EADEC3}" type="pres">
      <dgm:prSet presAssocID="{0F09A7BA-E32E-4DCC-A9A3-2FB79CC8CE09}" presName="iconSpace" presStyleCnt="0"/>
      <dgm:spPr/>
    </dgm:pt>
    <dgm:pt modelId="{EC8A5307-A2E7-4C99-9F0F-A988C0CCFD5B}" type="pres">
      <dgm:prSet presAssocID="{0F09A7BA-E32E-4DCC-A9A3-2FB79CC8CE09}" presName="parTx" presStyleLbl="revTx" presStyleIdx="2" presStyleCnt="4">
        <dgm:presLayoutVars>
          <dgm:chMax val="0"/>
          <dgm:chPref val="0"/>
        </dgm:presLayoutVars>
      </dgm:prSet>
      <dgm:spPr/>
    </dgm:pt>
    <dgm:pt modelId="{F1C8BA4D-D2A5-4611-BD72-0D60E1602ADF}" type="pres">
      <dgm:prSet presAssocID="{0F09A7BA-E32E-4DCC-A9A3-2FB79CC8CE09}" presName="txSpace" presStyleCnt="0"/>
      <dgm:spPr/>
    </dgm:pt>
    <dgm:pt modelId="{6429A79E-6C62-4E57-B429-34E8DF00AD5B}" type="pres">
      <dgm:prSet presAssocID="{0F09A7BA-E32E-4DCC-A9A3-2FB79CC8CE09}" presName="desTx" presStyleLbl="revTx" presStyleIdx="3" presStyleCnt="4">
        <dgm:presLayoutVars/>
      </dgm:prSet>
      <dgm:spPr/>
    </dgm:pt>
  </dgm:ptLst>
  <dgm:cxnLst>
    <dgm:cxn modelId="{34A37A03-4DD1-41DA-BEC9-D915E6CB0E09}" srcId="{2CDE7D17-4EF2-4748-9377-9AF4B56CF049}" destId="{D8436AF5-0A2B-463B-93CF-1B7279D0738C}" srcOrd="2" destOrd="0" parTransId="{4A37E79E-F7C3-456F-8ED7-B3CC10043ABC}" sibTransId="{1AC4F5FC-1281-4072-9FC8-3A0A3B3E5BED}"/>
    <dgm:cxn modelId="{EBC9DD06-6284-4090-8D99-6DD42C439417}" type="presOf" srcId="{C89AB24F-1D19-46F1-A7AB-41B5754238BA}" destId="{6429A79E-6C62-4E57-B429-34E8DF00AD5B}" srcOrd="0" destOrd="0" presId="urn:microsoft.com/office/officeart/2018/2/layout/IconLabelDescriptionList"/>
    <dgm:cxn modelId="{D1521616-9829-4213-8A47-9C58FA2DB5C9}" srcId="{35F2BBB5-4D32-43E0-B5E3-D62A44CA25EF}" destId="{2CDE7D17-4EF2-4748-9377-9AF4B56CF049}" srcOrd="0" destOrd="0" parTransId="{B5380992-940D-4AE1-AACE-64398172BA06}" sibTransId="{17EC4AAD-D3F5-4BBD-8F7E-17B3AB462998}"/>
    <dgm:cxn modelId="{B5456C5C-2957-4990-B83E-D4B54735CC31}" srcId="{2CDE7D17-4EF2-4748-9377-9AF4B56CF049}" destId="{61558639-71C6-43FE-A567-E3FCA83D1274}" srcOrd="0" destOrd="0" parTransId="{6B7FBFCD-A19A-46A2-BDB0-C1F8E94921B0}" sibTransId="{37684B58-77A6-4597-9C83-8601266DC11F}"/>
    <dgm:cxn modelId="{BB34F341-24FB-4BC0-8738-E4EF4CB563CC}" type="presOf" srcId="{44CA65BA-0A01-4319-B22E-478717CA2779}" destId="{6429A79E-6C62-4E57-B429-34E8DF00AD5B}" srcOrd="0" destOrd="2" presId="urn:microsoft.com/office/officeart/2018/2/layout/IconLabelDescriptionList"/>
    <dgm:cxn modelId="{FAC72B42-3E59-48AF-9BD3-AC680379C489}" srcId="{0F09A7BA-E32E-4DCC-A9A3-2FB79CC8CE09}" destId="{44CA65BA-0A01-4319-B22E-478717CA2779}" srcOrd="2" destOrd="0" parTransId="{F77DDE89-6664-44B3-917F-B22D6D2B95DD}" sibTransId="{8C849CC2-6ED4-4A01-AA48-51924D22B1F8}"/>
    <dgm:cxn modelId="{EDDC1C65-278F-45B5-BD42-E4389A04385C}" type="presOf" srcId="{61558639-71C6-43FE-A567-E3FCA83D1274}" destId="{3FE00904-3A08-413D-A0E0-F11D3E5B87E4}" srcOrd="0" destOrd="0" presId="urn:microsoft.com/office/officeart/2018/2/layout/IconLabelDescriptionList"/>
    <dgm:cxn modelId="{C476A566-4AAB-4511-9DB8-20947134F837}" srcId="{2CDE7D17-4EF2-4748-9377-9AF4B56CF049}" destId="{B58200AC-23E8-400A-87DA-CA2F65E7F463}" srcOrd="1" destOrd="0" parTransId="{EC500677-5A7D-4000-8653-326696EEFB01}" sibTransId="{6B6FC5A5-08A2-4E69-871B-8E2B5703D2C9}"/>
    <dgm:cxn modelId="{76F7BD6E-8D6C-4677-AAB1-15E4153B23C1}" type="presOf" srcId="{D8436AF5-0A2B-463B-93CF-1B7279D0738C}" destId="{3FE00904-3A08-413D-A0E0-F11D3E5B87E4}" srcOrd="0" destOrd="2" presId="urn:microsoft.com/office/officeart/2018/2/layout/IconLabelDescriptionList"/>
    <dgm:cxn modelId="{7C88617E-14DB-44BC-886B-969379B8F07B}" type="presOf" srcId="{35F2BBB5-4D32-43E0-B5E3-D62A44CA25EF}" destId="{97991B52-A8A8-4BD6-8EF0-0E3FAF255D4F}" srcOrd="0" destOrd="0" presId="urn:microsoft.com/office/officeart/2018/2/layout/IconLabelDescriptionList"/>
    <dgm:cxn modelId="{DAB3888C-E1C9-462A-89F1-E7324BB3A6A6}" srcId="{0F09A7BA-E32E-4DCC-A9A3-2FB79CC8CE09}" destId="{C89AB24F-1D19-46F1-A7AB-41B5754238BA}" srcOrd="0" destOrd="0" parTransId="{65AAAE4A-F675-4363-8A59-54E838675BBA}" sibTransId="{D2193A95-7B7D-4B69-B33D-1B336013F5DC}"/>
    <dgm:cxn modelId="{9C07A48E-B9B3-46D0-88F5-EC42BB227C58}" srcId="{35F2BBB5-4D32-43E0-B5E3-D62A44CA25EF}" destId="{0F09A7BA-E32E-4DCC-A9A3-2FB79CC8CE09}" srcOrd="1" destOrd="0" parTransId="{87DB30AD-F79E-49F2-A729-4FC36F04151C}" sibTransId="{93D94945-BEAE-4046-8BC6-0E41D49966D2}"/>
    <dgm:cxn modelId="{0E1BAE8F-DC8B-468A-8AFD-E6BD40F5C4B5}" type="presOf" srcId="{B58200AC-23E8-400A-87DA-CA2F65E7F463}" destId="{3FE00904-3A08-413D-A0E0-F11D3E5B87E4}" srcOrd="0" destOrd="1" presId="urn:microsoft.com/office/officeart/2018/2/layout/IconLabelDescriptionList"/>
    <dgm:cxn modelId="{091EC8BD-A764-49A2-A541-5E48F9A555A1}" type="presOf" srcId="{0F09A7BA-E32E-4DCC-A9A3-2FB79CC8CE09}" destId="{EC8A5307-A2E7-4C99-9F0F-A988C0CCFD5B}" srcOrd="0" destOrd="0" presId="urn:microsoft.com/office/officeart/2018/2/layout/IconLabelDescriptionList"/>
    <dgm:cxn modelId="{D47F90D0-D473-434A-9C30-7AACB63E424E}" type="presOf" srcId="{99F8D71C-C91A-4D2C-825B-FC8B7A7D2657}" destId="{6429A79E-6C62-4E57-B429-34E8DF00AD5B}" srcOrd="0" destOrd="1" presId="urn:microsoft.com/office/officeart/2018/2/layout/IconLabelDescriptionList"/>
    <dgm:cxn modelId="{837855F7-F742-4726-8E07-67CD76CF8E1F}" type="presOf" srcId="{2CDE7D17-4EF2-4748-9377-9AF4B56CF049}" destId="{3BE2C417-BE95-472B-B6F3-A10697E0FCD5}" srcOrd="0" destOrd="0" presId="urn:microsoft.com/office/officeart/2018/2/layout/IconLabelDescriptionList"/>
    <dgm:cxn modelId="{331CECF9-7EFA-48D8-8E01-566884AD665D}" srcId="{0F09A7BA-E32E-4DCC-A9A3-2FB79CC8CE09}" destId="{99F8D71C-C91A-4D2C-825B-FC8B7A7D2657}" srcOrd="1" destOrd="0" parTransId="{BEE268E7-4726-4B68-BA2C-B8C38604F53D}" sibTransId="{4E8628B5-2993-438A-98AE-0BA1DD743B0D}"/>
    <dgm:cxn modelId="{2C78DC2A-B68E-4B11-BEEB-A103E92709AA}" type="presParOf" srcId="{97991B52-A8A8-4BD6-8EF0-0E3FAF255D4F}" destId="{28B3CC0D-0E06-4200-BD88-B05E4F136CF6}" srcOrd="0" destOrd="0" presId="urn:microsoft.com/office/officeart/2018/2/layout/IconLabelDescriptionList"/>
    <dgm:cxn modelId="{18BE92B6-4C25-4E50-98E0-0CB609A98A79}" type="presParOf" srcId="{28B3CC0D-0E06-4200-BD88-B05E4F136CF6}" destId="{9EBA3E4C-33B0-4801-A9F2-EFDE1626F0E8}" srcOrd="0" destOrd="0" presId="urn:microsoft.com/office/officeart/2018/2/layout/IconLabelDescriptionList"/>
    <dgm:cxn modelId="{99DAAC55-CDDD-44AE-A949-4AA38B11F6B2}" type="presParOf" srcId="{28B3CC0D-0E06-4200-BD88-B05E4F136CF6}" destId="{D22C09F2-A57F-4163-9F19-296501BA4FE8}" srcOrd="1" destOrd="0" presId="urn:microsoft.com/office/officeart/2018/2/layout/IconLabelDescriptionList"/>
    <dgm:cxn modelId="{D29270DC-991A-41FC-9537-059A6F8A09D0}" type="presParOf" srcId="{28B3CC0D-0E06-4200-BD88-B05E4F136CF6}" destId="{3BE2C417-BE95-472B-B6F3-A10697E0FCD5}" srcOrd="2" destOrd="0" presId="urn:microsoft.com/office/officeart/2018/2/layout/IconLabelDescriptionList"/>
    <dgm:cxn modelId="{8AD8D6F8-A160-46A6-BE1E-867E8B11F7E9}" type="presParOf" srcId="{28B3CC0D-0E06-4200-BD88-B05E4F136CF6}" destId="{A4CB1634-8DB9-4FD1-9D03-E56C5CE382E1}" srcOrd="3" destOrd="0" presId="urn:microsoft.com/office/officeart/2018/2/layout/IconLabelDescriptionList"/>
    <dgm:cxn modelId="{43124CAD-FBA9-4691-ACA8-A88305FBD526}" type="presParOf" srcId="{28B3CC0D-0E06-4200-BD88-B05E4F136CF6}" destId="{3FE00904-3A08-413D-A0E0-F11D3E5B87E4}" srcOrd="4" destOrd="0" presId="urn:microsoft.com/office/officeart/2018/2/layout/IconLabelDescriptionList"/>
    <dgm:cxn modelId="{79326389-68CC-4AB5-82E2-9CDCA345B26B}" type="presParOf" srcId="{97991B52-A8A8-4BD6-8EF0-0E3FAF255D4F}" destId="{FB9E4797-1410-471E-B9A9-E2E5D6A524B8}" srcOrd="1" destOrd="0" presId="urn:microsoft.com/office/officeart/2018/2/layout/IconLabelDescriptionList"/>
    <dgm:cxn modelId="{22C52CAF-F4B0-4B03-A9F8-893D861A87D4}" type="presParOf" srcId="{97991B52-A8A8-4BD6-8EF0-0E3FAF255D4F}" destId="{DA1827FC-448A-4AD4-BC71-11CD4B93C872}" srcOrd="2" destOrd="0" presId="urn:microsoft.com/office/officeart/2018/2/layout/IconLabelDescriptionList"/>
    <dgm:cxn modelId="{CB46ECB9-F504-4507-9C7E-47603A4FADE3}" type="presParOf" srcId="{DA1827FC-448A-4AD4-BC71-11CD4B93C872}" destId="{4998F854-B912-41CC-901A-A8D3889CB769}" srcOrd="0" destOrd="0" presId="urn:microsoft.com/office/officeart/2018/2/layout/IconLabelDescriptionList"/>
    <dgm:cxn modelId="{58709CEB-3CF3-452E-AF64-2E948F217DBC}" type="presParOf" srcId="{DA1827FC-448A-4AD4-BC71-11CD4B93C872}" destId="{D7896440-424B-4D73-9E63-4494F4EADEC3}" srcOrd="1" destOrd="0" presId="urn:microsoft.com/office/officeart/2018/2/layout/IconLabelDescriptionList"/>
    <dgm:cxn modelId="{C55A87E0-7F54-4B59-B73B-884D5ABCC2E9}" type="presParOf" srcId="{DA1827FC-448A-4AD4-BC71-11CD4B93C872}" destId="{EC8A5307-A2E7-4C99-9F0F-A988C0CCFD5B}" srcOrd="2" destOrd="0" presId="urn:microsoft.com/office/officeart/2018/2/layout/IconLabelDescriptionList"/>
    <dgm:cxn modelId="{1EADAC1E-B231-4194-8CAF-B120DB4025EE}" type="presParOf" srcId="{DA1827FC-448A-4AD4-BC71-11CD4B93C872}" destId="{F1C8BA4D-D2A5-4611-BD72-0D60E1602ADF}" srcOrd="3" destOrd="0" presId="urn:microsoft.com/office/officeart/2018/2/layout/IconLabelDescriptionList"/>
    <dgm:cxn modelId="{EE200FC3-61BC-49A4-9AE8-A968AEAAEFA8}" type="presParOf" srcId="{DA1827FC-448A-4AD4-BC71-11CD4B93C872}" destId="{6429A79E-6C62-4E57-B429-34E8DF00AD5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2763C4F-07BE-416D-AF98-A73381669F83}" type="doc">
      <dgm:prSet loTypeId="urn:microsoft.com/office/officeart/2005/8/layout/balance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31CD9F-68B7-46F9-BAB9-03267D7BC50D}">
      <dgm:prSet phldrT="[Text]"/>
      <dgm:spPr/>
      <dgm:t>
        <a:bodyPr/>
        <a:lstStyle/>
        <a:p>
          <a:r>
            <a:rPr lang="ru-RU" dirty="0"/>
            <a:t>Ваш сервис</a:t>
          </a:r>
          <a:endParaRPr lang="en-US" dirty="0"/>
        </a:p>
      </dgm:t>
    </dgm:pt>
    <dgm:pt modelId="{CBF9B0AF-724B-4B9C-84A1-37C15FF7ADF9}" type="parTrans" cxnId="{9B2C0238-FA22-4E36-8783-6B3DF9AB48AB}">
      <dgm:prSet/>
      <dgm:spPr/>
      <dgm:t>
        <a:bodyPr/>
        <a:lstStyle/>
        <a:p>
          <a:endParaRPr lang="en-US"/>
        </a:p>
      </dgm:t>
    </dgm:pt>
    <dgm:pt modelId="{7C2D8488-F26A-4FD6-978B-161D9959AA74}" type="sibTrans" cxnId="{9B2C0238-FA22-4E36-8783-6B3DF9AB48AB}">
      <dgm:prSet/>
      <dgm:spPr/>
      <dgm:t>
        <a:bodyPr/>
        <a:lstStyle/>
        <a:p>
          <a:endParaRPr lang="en-US"/>
        </a:p>
      </dgm:t>
    </dgm:pt>
    <dgm:pt modelId="{F18845ED-50D1-4FC2-81EE-CA4E999B5C8D}">
      <dgm:prSet phldrT="[Text]"/>
      <dgm:spPr/>
      <dgm:t>
        <a:bodyPr/>
        <a:lstStyle/>
        <a:p>
          <a:r>
            <a:rPr lang="ru-RU" dirty="0"/>
            <a:t>Соседний сервис</a:t>
          </a:r>
          <a:endParaRPr lang="en-US" dirty="0"/>
        </a:p>
      </dgm:t>
    </dgm:pt>
    <dgm:pt modelId="{7DDA7A13-FB8C-47D6-8496-B43807E5EF3C}" type="parTrans" cxnId="{00AC8E1F-320B-4234-9D7D-F54104F93897}">
      <dgm:prSet/>
      <dgm:spPr/>
      <dgm:t>
        <a:bodyPr/>
        <a:lstStyle/>
        <a:p>
          <a:endParaRPr lang="en-US"/>
        </a:p>
      </dgm:t>
    </dgm:pt>
    <dgm:pt modelId="{FD10220A-D132-4176-97E0-8691C02FA9D9}" type="sibTrans" cxnId="{00AC8E1F-320B-4234-9D7D-F54104F93897}">
      <dgm:prSet/>
      <dgm:spPr/>
      <dgm:t>
        <a:bodyPr/>
        <a:lstStyle/>
        <a:p>
          <a:endParaRPr lang="en-US"/>
        </a:p>
      </dgm:t>
    </dgm:pt>
    <dgm:pt modelId="{A85EE150-ECA2-41F3-859E-C5AFBDD86D2B}">
      <dgm:prSet phldrT="[Text]"/>
      <dgm:spPr/>
      <dgm:t>
        <a:bodyPr/>
        <a:lstStyle/>
        <a:p>
          <a:endParaRPr lang="en-US" dirty="0"/>
        </a:p>
      </dgm:t>
    </dgm:pt>
    <dgm:pt modelId="{5B262FED-D074-4DCD-B2FC-44AE358D4044}" type="parTrans" cxnId="{1E169A20-5281-4E48-982A-C6CBA942C690}">
      <dgm:prSet/>
      <dgm:spPr/>
      <dgm:t>
        <a:bodyPr/>
        <a:lstStyle/>
        <a:p>
          <a:endParaRPr lang="en-US"/>
        </a:p>
      </dgm:t>
    </dgm:pt>
    <dgm:pt modelId="{3EA54807-3E58-4E19-8EA0-FE2C1DA6A81E}" type="sibTrans" cxnId="{1E169A20-5281-4E48-982A-C6CBA942C690}">
      <dgm:prSet/>
      <dgm:spPr/>
      <dgm:t>
        <a:bodyPr/>
        <a:lstStyle/>
        <a:p>
          <a:endParaRPr lang="en-US"/>
        </a:p>
      </dgm:t>
    </dgm:pt>
    <dgm:pt modelId="{D93B04EC-E357-4A27-95D5-998A123CC502}">
      <dgm:prSet phldrT="[Text]"/>
      <dgm:spPr/>
      <dgm:t>
        <a:bodyPr/>
        <a:lstStyle/>
        <a:p>
          <a:endParaRPr lang="en-US" dirty="0"/>
        </a:p>
      </dgm:t>
    </dgm:pt>
    <dgm:pt modelId="{1D6A6396-BB53-43C1-99EF-5A7CDC47DEFC}" type="parTrans" cxnId="{1958A8AB-C20B-46F1-A11D-0C1FA84CE148}">
      <dgm:prSet/>
      <dgm:spPr/>
      <dgm:t>
        <a:bodyPr/>
        <a:lstStyle/>
        <a:p>
          <a:endParaRPr lang="en-US"/>
        </a:p>
      </dgm:t>
    </dgm:pt>
    <dgm:pt modelId="{DE74F2FB-6048-43CD-B85E-4136E6A0CA39}" type="sibTrans" cxnId="{1958A8AB-C20B-46F1-A11D-0C1FA84CE148}">
      <dgm:prSet/>
      <dgm:spPr/>
      <dgm:t>
        <a:bodyPr/>
        <a:lstStyle/>
        <a:p>
          <a:endParaRPr lang="en-US"/>
        </a:p>
      </dgm:t>
    </dgm:pt>
    <dgm:pt modelId="{AF42B872-049C-4E5F-8D66-1ACDC714D6ED}">
      <dgm:prSet phldrT="[Text]"/>
      <dgm:spPr/>
      <dgm:t>
        <a:bodyPr/>
        <a:lstStyle/>
        <a:p>
          <a:endParaRPr lang="en-US" dirty="0"/>
        </a:p>
      </dgm:t>
    </dgm:pt>
    <dgm:pt modelId="{82F55F77-386A-41E5-8B42-221EBD2BADF8}" type="parTrans" cxnId="{8C27EB75-AF4C-4EEE-AF17-DE2DDB72C262}">
      <dgm:prSet/>
      <dgm:spPr/>
      <dgm:t>
        <a:bodyPr/>
        <a:lstStyle/>
        <a:p>
          <a:endParaRPr lang="en-US"/>
        </a:p>
      </dgm:t>
    </dgm:pt>
    <dgm:pt modelId="{FE34FCA4-B42D-46F8-B5D8-BA451EDD659B}" type="sibTrans" cxnId="{8C27EB75-AF4C-4EEE-AF17-DE2DDB72C262}">
      <dgm:prSet/>
      <dgm:spPr/>
      <dgm:t>
        <a:bodyPr/>
        <a:lstStyle/>
        <a:p>
          <a:endParaRPr lang="en-US"/>
        </a:p>
      </dgm:t>
    </dgm:pt>
    <dgm:pt modelId="{F4C02011-55C3-4E6C-AAA1-6D7E2D5014F8}">
      <dgm:prSet phldrT="[Text]"/>
      <dgm:spPr/>
      <dgm:t>
        <a:bodyPr/>
        <a:lstStyle/>
        <a:p>
          <a:endParaRPr lang="en-US" dirty="0"/>
        </a:p>
      </dgm:t>
    </dgm:pt>
    <dgm:pt modelId="{D2E16711-22D4-44FC-88A4-71AFE727422E}" type="parTrans" cxnId="{62531902-BDCF-44D2-8227-8522189EFA49}">
      <dgm:prSet/>
      <dgm:spPr/>
      <dgm:t>
        <a:bodyPr/>
        <a:lstStyle/>
        <a:p>
          <a:endParaRPr lang="en-US"/>
        </a:p>
      </dgm:t>
    </dgm:pt>
    <dgm:pt modelId="{833BC8DA-0DE0-4C6C-B081-15B9019B0806}" type="sibTrans" cxnId="{62531902-BDCF-44D2-8227-8522189EFA49}">
      <dgm:prSet/>
      <dgm:spPr/>
      <dgm:t>
        <a:bodyPr/>
        <a:lstStyle/>
        <a:p>
          <a:endParaRPr lang="en-US"/>
        </a:p>
      </dgm:t>
    </dgm:pt>
    <dgm:pt modelId="{3D51B879-EDF0-4A39-B239-11BA0C1AE41B}" type="pres">
      <dgm:prSet presAssocID="{12763C4F-07BE-416D-AF98-A73381669F83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085418BF-E020-41E8-A042-02A4D1003304}" type="pres">
      <dgm:prSet presAssocID="{12763C4F-07BE-416D-AF98-A73381669F83}" presName="dummyMaxCanvas" presStyleCnt="0"/>
      <dgm:spPr/>
    </dgm:pt>
    <dgm:pt modelId="{CD5C74FD-3D05-4F92-9116-20C4ADF0C89B}" type="pres">
      <dgm:prSet presAssocID="{12763C4F-07BE-416D-AF98-A73381669F83}" presName="parentComposite" presStyleCnt="0"/>
      <dgm:spPr/>
    </dgm:pt>
    <dgm:pt modelId="{9435310A-49AA-4151-9D14-185BD2E7BDB7}" type="pres">
      <dgm:prSet presAssocID="{12763C4F-07BE-416D-AF98-A73381669F83}" presName="parent1" presStyleLbl="alignAccFollowNode1" presStyleIdx="0" presStyleCnt="4">
        <dgm:presLayoutVars>
          <dgm:chMax val="4"/>
        </dgm:presLayoutVars>
      </dgm:prSet>
      <dgm:spPr/>
    </dgm:pt>
    <dgm:pt modelId="{25B48B20-D165-4D8C-B567-452DB9546393}" type="pres">
      <dgm:prSet presAssocID="{12763C4F-07BE-416D-AF98-A73381669F83}" presName="parent2" presStyleLbl="alignAccFollowNode1" presStyleIdx="1" presStyleCnt="4">
        <dgm:presLayoutVars>
          <dgm:chMax val="4"/>
        </dgm:presLayoutVars>
      </dgm:prSet>
      <dgm:spPr/>
    </dgm:pt>
    <dgm:pt modelId="{044BCA2A-EF18-4C73-988B-7DBE8B179CCF}" type="pres">
      <dgm:prSet presAssocID="{12763C4F-07BE-416D-AF98-A73381669F83}" presName="childrenComposite" presStyleCnt="0"/>
      <dgm:spPr/>
    </dgm:pt>
    <dgm:pt modelId="{BB317C7D-D7E7-468A-88FD-A742920CCE27}" type="pres">
      <dgm:prSet presAssocID="{12763C4F-07BE-416D-AF98-A73381669F83}" presName="dummyMaxCanvas_ChildArea" presStyleCnt="0"/>
      <dgm:spPr/>
    </dgm:pt>
    <dgm:pt modelId="{36AE8584-3030-4127-8EE9-CEFFAC46A35A}" type="pres">
      <dgm:prSet presAssocID="{12763C4F-07BE-416D-AF98-A73381669F83}" presName="fulcrum" presStyleLbl="alignAccFollowNode1" presStyleIdx="2" presStyleCnt="4"/>
      <dgm:spPr/>
    </dgm:pt>
    <dgm:pt modelId="{BD182730-EB0C-43D2-B6EB-C1A6360CDA9B}" type="pres">
      <dgm:prSet presAssocID="{12763C4F-07BE-416D-AF98-A73381669F83}" presName="balance_31" presStyleLbl="alignAccFollowNode1" presStyleIdx="3" presStyleCnt="4">
        <dgm:presLayoutVars>
          <dgm:bulletEnabled val="1"/>
        </dgm:presLayoutVars>
      </dgm:prSet>
      <dgm:spPr/>
    </dgm:pt>
    <dgm:pt modelId="{C4581F7B-26D3-4FFC-89E6-F8A8CC417D25}" type="pres">
      <dgm:prSet presAssocID="{12763C4F-07BE-416D-AF98-A73381669F83}" presName="left_31_1" presStyleLbl="node1" presStyleIdx="0" presStyleCnt="4">
        <dgm:presLayoutVars>
          <dgm:bulletEnabled val="1"/>
        </dgm:presLayoutVars>
      </dgm:prSet>
      <dgm:spPr/>
    </dgm:pt>
    <dgm:pt modelId="{8F7E6461-C2AF-4EBF-BDFE-4908EB48B343}" type="pres">
      <dgm:prSet presAssocID="{12763C4F-07BE-416D-AF98-A73381669F83}" presName="left_31_2" presStyleLbl="node1" presStyleIdx="1" presStyleCnt="4">
        <dgm:presLayoutVars>
          <dgm:bulletEnabled val="1"/>
        </dgm:presLayoutVars>
      </dgm:prSet>
      <dgm:spPr/>
    </dgm:pt>
    <dgm:pt modelId="{0BE2BD9F-ADCC-4DF5-ACBD-21BF99466E35}" type="pres">
      <dgm:prSet presAssocID="{12763C4F-07BE-416D-AF98-A73381669F83}" presName="left_31_3" presStyleLbl="node1" presStyleIdx="2" presStyleCnt="4">
        <dgm:presLayoutVars>
          <dgm:bulletEnabled val="1"/>
        </dgm:presLayoutVars>
      </dgm:prSet>
      <dgm:spPr/>
    </dgm:pt>
    <dgm:pt modelId="{38255429-1951-4C05-9932-A2BAC3F5BE8F}" type="pres">
      <dgm:prSet presAssocID="{12763C4F-07BE-416D-AF98-A73381669F83}" presName="right_31_1" presStyleLbl="node1" presStyleIdx="3" presStyleCnt="4">
        <dgm:presLayoutVars>
          <dgm:bulletEnabled val="1"/>
        </dgm:presLayoutVars>
      </dgm:prSet>
      <dgm:spPr/>
    </dgm:pt>
  </dgm:ptLst>
  <dgm:cxnLst>
    <dgm:cxn modelId="{62531902-BDCF-44D2-8227-8522189EFA49}" srcId="{E631CD9F-68B7-46F9-BAB9-03267D7BC50D}" destId="{F4C02011-55C3-4E6C-AAA1-6D7E2D5014F8}" srcOrd="0" destOrd="0" parTransId="{D2E16711-22D4-44FC-88A4-71AFE727422E}" sibTransId="{833BC8DA-0DE0-4C6C-B081-15B9019B0806}"/>
    <dgm:cxn modelId="{00AC8E1F-320B-4234-9D7D-F54104F93897}" srcId="{12763C4F-07BE-416D-AF98-A73381669F83}" destId="{F18845ED-50D1-4FC2-81EE-CA4E999B5C8D}" srcOrd="1" destOrd="0" parTransId="{7DDA7A13-FB8C-47D6-8496-B43807E5EF3C}" sibTransId="{FD10220A-D132-4176-97E0-8691C02FA9D9}"/>
    <dgm:cxn modelId="{1E169A20-5281-4E48-982A-C6CBA942C690}" srcId="{E631CD9F-68B7-46F9-BAB9-03267D7BC50D}" destId="{A85EE150-ECA2-41F3-859E-C5AFBDD86D2B}" srcOrd="2" destOrd="0" parTransId="{5B262FED-D074-4DCD-B2FC-44AE358D4044}" sibTransId="{3EA54807-3E58-4E19-8EA0-FE2C1DA6A81E}"/>
    <dgm:cxn modelId="{80631B31-9A80-46DA-B22F-3CD337C97F16}" type="presOf" srcId="{12763C4F-07BE-416D-AF98-A73381669F83}" destId="{3D51B879-EDF0-4A39-B239-11BA0C1AE41B}" srcOrd="0" destOrd="0" presId="urn:microsoft.com/office/officeart/2005/8/layout/balance1"/>
    <dgm:cxn modelId="{9B2C0238-FA22-4E36-8783-6B3DF9AB48AB}" srcId="{12763C4F-07BE-416D-AF98-A73381669F83}" destId="{E631CD9F-68B7-46F9-BAB9-03267D7BC50D}" srcOrd="0" destOrd="0" parTransId="{CBF9B0AF-724B-4B9C-84A1-37C15FF7ADF9}" sibTransId="{7C2D8488-F26A-4FD6-978B-161D9959AA74}"/>
    <dgm:cxn modelId="{3464DC39-BDA4-48A8-A3E6-AC83016DADBE}" type="presOf" srcId="{F18845ED-50D1-4FC2-81EE-CA4E999B5C8D}" destId="{25B48B20-D165-4D8C-B567-452DB9546393}" srcOrd="0" destOrd="0" presId="urn:microsoft.com/office/officeart/2005/8/layout/balance1"/>
    <dgm:cxn modelId="{CD7D085C-D5C8-49B5-83FB-B73C078F2E3C}" type="presOf" srcId="{AF42B872-049C-4E5F-8D66-1ACDC714D6ED}" destId="{8F7E6461-C2AF-4EBF-BDFE-4908EB48B343}" srcOrd="0" destOrd="0" presId="urn:microsoft.com/office/officeart/2005/8/layout/balance1"/>
    <dgm:cxn modelId="{A6682643-290E-4892-BD9A-EAE1545A1FB5}" type="presOf" srcId="{E631CD9F-68B7-46F9-BAB9-03267D7BC50D}" destId="{9435310A-49AA-4151-9D14-185BD2E7BDB7}" srcOrd="0" destOrd="0" presId="urn:microsoft.com/office/officeart/2005/8/layout/balance1"/>
    <dgm:cxn modelId="{8C27EB75-AF4C-4EEE-AF17-DE2DDB72C262}" srcId="{E631CD9F-68B7-46F9-BAB9-03267D7BC50D}" destId="{AF42B872-049C-4E5F-8D66-1ACDC714D6ED}" srcOrd="1" destOrd="0" parTransId="{82F55F77-386A-41E5-8B42-221EBD2BADF8}" sibTransId="{FE34FCA4-B42D-46F8-B5D8-BA451EDD659B}"/>
    <dgm:cxn modelId="{2A2CE086-D0B4-4D66-9A5F-5CFEED48D09F}" type="presOf" srcId="{A85EE150-ECA2-41F3-859E-C5AFBDD86D2B}" destId="{0BE2BD9F-ADCC-4DF5-ACBD-21BF99466E35}" srcOrd="0" destOrd="0" presId="urn:microsoft.com/office/officeart/2005/8/layout/balance1"/>
    <dgm:cxn modelId="{1958A8AB-C20B-46F1-A11D-0C1FA84CE148}" srcId="{F18845ED-50D1-4FC2-81EE-CA4E999B5C8D}" destId="{D93B04EC-E357-4A27-95D5-998A123CC502}" srcOrd="0" destOrd="0" parTransId="{1D6A6396-BB53-43C1-99EF-5A7CDC47DEFC}" sibTransId="{DE74F2FB-6048-43CD-B85E-4136E6A0CA39}"/>
    <dgm:cxn modelId="{A15095D5-2841-4A78-9C40-B2B7C40D5994}" type="presOf" srcId="{F4C02011-55C3-4E6C-AAA1-6D7E2D5014F8}" destId="{C4581F7B-26D3-4FFC-89E6-F8A8CC417D25}" srcOrd="0" destOrd="0" presId="urn:microsoft.com/office/officeart/2005/8/layout/balance1"/>
    <dgm:cxn modelId="{207816E2-2727-425D-B178-2CAD64A5867C}" type="presOf" srcId="{D93B04EC-E357-4A27-95D5-998A123CC502}" destId="{38255429-1951-4C05-9932-A2BAC3F5BE8F}" srcOrd="0" destOrd="0" presId="urn:microsoft.com/office/officeart/2005/8/layout/balance1"/>
    <dgm:cxn modelId="{5E81EC1E-B8C7-406E-921D-46D43EF84D64}" type="presParOf" srcId="{3D51B879-EDF0-4A39-B239-11BA0C1AE41B}" destId="{085418BF-E020-41E8-A042-02A4D1003304}" srcOrd="0" destOrd="0" presId="urn:microsoft.com/office/officeart/2005/8/layout/balance1"/>
    <dgm:cxn modelId="{90A5978C-A0D0-47D5-B687-0F4386CEB7D2}" type="presParOf" srcId="{3D51B879-EDF0-4A39-B239-11BA0C1AE41B}" destId="{CD5C74FD-3D05-4F92-9116-20C4ADF0C89B}" srcOrd="1" destOrd="0" presId="urn:microsoft.com/office/officeart/2005/8/layout/balance1"/>
    <dgm:cxn modelId="{2BA3EAA9-55E2-418F-AE47-1247AB4466EE}" type="presParOf" srcId="{CD5C74FD-3D05-4F92-9116-20C4ADF0C89B}" destId="{9435310A-49AA-4151-9D14-185BD2E7BDB7}" srcOrd="0" destOrd="0" presId="urn:microsoft.com/office/officeart/2005/8/layout/balance1"/>
    <dgm:cxn modelId="{C9851FB1-F6D7-401E-AEB9-877A52314DAD}" type="presParOf" srcId="{CD5C74FD-3D05-4F92-9116-20C4ADF0C89B}" destId="{25B48B20-D165-4D8C-B567-452DB9546393}" srcOrd="1" destOrd="0" presId="urn:microsoft.com/office/officeart/2005/8/layout/balance1"/>
    <dgm:cxn modelId="{92105CA0-26C7-409D-A0B7-968CECE26FE6}" type="presParOf" srcId="{3D51B879-EDF0-4A39-B239-11BA0C1AE41B}" destId="{044BCA2A-EF18-4C73-988B-7DBE8B179CCF}" srcOrd="2" destOrd="0" presId="urn:microsoft.com/office/officeart/2005/8/layout/balance1"/>
    <dgm:cxn modelId="{E3AD43B7-3E17-48DA-9C9A-7959A4F50147}" type="presParOf" srcId="{044BCA2A-EF18-4C73-988B-7DBE8B179CCF}" destId="{BB317C7D-D7E7-468A-88FD-A742920CCE27}" srcOrd="0" destOrd="0" presId="urn:microsoft.com/office/officeart/2005/8/layout/balance1"/>
    <dgm:cxn modelId="{B5534E45-43D6-45DA-8E96-C8949C6F0094}" type="presParOf" srcId="{044BCA2A-EF18-4C73-988B-7DBE8B179CCF}" destId="{36AE8584-3030-4127-8EE9-CEFFAC46A35A}" srcOrd="1" destOrd="0" presId="urn:microsoft.com/office/officeart/2005/8/layout/balance1"/>
    <dgm:cxn modelId="{C060E275-D5C9-451A-8B78-6282951EA18C}" type="presParOf" srcId="{044BCA2A-EF18-4C73-988B-7DBE8B179CCF}" destId="{BD182730-EB0C-43D2-B6EB-C1A6360CDA9B}" srcOrd="2" destOrd="0" presId="urn:microsoft.com/office/officeart/2005/8/layout/balance1"/>
    <dgm:cxn modelId="{9E21F067-BD04-4B9E-B341-1DF9BA59D90D}" type="presParOf" srcId="{044BCA2A-EF18-4C73-988B-7DBE8B179CCF}" destId="{C4581F7B-26D3-4FFC-89E6-F8A8CC417D25}" srcOrd="3" destOrd="0" presId="urn:microsoft.com/office/officeart/2005/8/layout/balance1"/>
    <dgm:cxn modelId="{F2ECC0A7-B4C6-468A-8030-2189EC883D78}" type="presParOf" srcId="{044BCA2A-EF18-4C73-988B-7DBE8B179CCF}" destId="{8F7E6461-C2AF-4EBF-BDFE-4908EB48B343}" srcOrd="4" destOrd="0" presId="urn:microsoft.com/office/officeart/2005/8/layout/balance1"/>
    <dgm:cxn modelId="{EA1D48C3-2329-4A9D-AF3C-AA15FA2B219D}" type="presParOf" srcId="{044BCA2A-EF18-4C73-988B-7DBE8B179CCF}" destId="{0BE2BD9F-ADCC-4DF5-ACBD-21BF99466E35}" srcOrd="5" destOrd="0" presId="urn:microsoft.com/office/officeart/2005/8/layout/balance1"/>
    <dgm:cxn modelId="{22F07B21-B88D-420D-B6DE-65002BCFAE00}" type="presParOf" srcId="{044BCA2A-EF18-4C73-988B-7DBE8B179CCF}" destId="{38255429-1951-4C05-9932-A2BAC3F5BE8F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2763C4F-07BE-416D-AF98-A73381669F83}" type="doc">
      <dgm:prSet loTypeId="urn:microsoft.com/office/officeart/2005/8/layout/balance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31CD9F-68B7-46F9-BAB9-03267D7BC50D}">
      <dgm:prSet phldrT="[Text]"/>
      <dgm:spPr/>
      <dgm:t>
        <a:bodyPr/>
        <a:lstStyle/>
        <a:p>
          <a:r>
            <a:rPr lang="ru-RU" dirty="0"/>
            <a:t>Ваш сервис</a:t>
          </a:r>
          <a:endParaRPr lang="en-US" dirty="0"/>
        </a:p>
      </dgm:t>
    </dgm:pt>
    <dgm:pt modelId="{CBF9B0AF-724B-4B9C-84A1-37C15FF7ADF9}" type="parTrans" cxnId="{9B2C0238-FA22-4E36-8783-6B3DF9AB48AB}">
      <dgm:prSet/>
      <dgm:spPr/>
      <dgm:t>
        <a:bodyPr/>
        <a:lstStyle/>
        <a:p>
          <a:endParaRPr lang="en-US"/>
        </a:p>
      </dgm:t>
    </dgm:pt>
    <dgm:pt modelId="{7C2D8488-F26A-4FD6-978B-161D9959AA74}" type="sibTrans" cxnId="{9B2C0238-FA22-4E36-8783-6B3DF9AB48AB}">
      <dgm:prSet/>
      <dgm:spPr/>
      <dgm:t>
        <a:bodyPr/>
        <a:lstStyle/>
        <a:p>
          <a:endParaRPr lang="en-US"/>
        </a:p>
      </dgm:t>
    </dgm:pt>
    <dgm:pt modelId="{F18845ED-50D1-4FC2-81EE-CA4E999B5C8D}">
      <dgm:prSet phldrT="[Text]"/>
      <dgm:spPr/>
      <dgm:t>
        <a:bodyPr/>
        <a:lstStyle/>
        <a:p>
          <a:r>
            <a:rPr lang="ru-RU" dirty="0"/>
            <a:t>Соседний сервис</a:t>
          </a:r>
          <a:endParaRPr lang="en-US" dirty="0"/>
        </a:p>
      </dgm:t>
    </dgm:pt>
    <dgm:pt modelId="{7DDA7A13-FB8C-47D6-8496-B43807E5EF3C}" type="parTrans" cxnId="{00AC8E1F-320B-4234-9D7D-F54104F93897}">
      <dgm:prSet/>
      <dgm:spPr/>
      <dgm:t>
        <a:bodyPr/>
        <a:lstStyle/>
        <a:p>
          <a:endParaRPr lang="en-US"/>
        </a:p>
      </dgm:t>
    </dgm:pt>
    <dgm:pt modelId="{FD10220A-D132-4176-97E0-8691C02FA9D9}" type="sibTrans" cxnId="{00AC8E1F-320B-4234-9D7D-F54104F93897}">
      <dgm:prSet/>
      <dgm:spPr/>
      <dgm:t>
        <a:bodyPr/>
        <a:lstStyle/>
        <a:p>
          <a:endParaRPr lang="en-US"/>
        </a:p>
      </dgm:t>
    </dgm:pt>
    <dgm:pt modelId="{D93B04EC-E357-4A27-95D5-998A123CC502}">
      <dgm:prSet phldrT="[Text]"/>
      <dgm:spPr/>
      <dgm:t>
        <a:bodyPr/>
        <a:lstStyle/>
        <a:p>
          <a:endParaRPr lang="en-US" dirty="0"/>
        </a:p>
      </dgm:t>
    </dgm:pt>
    <dgm:pt modelId="{1D6A6396-BB53-43C1-99EF-5A7CDC47DEFC}" type="parTrans" cxnId="{1958A8AB-C20B-46F1-A11D-0C1FA84CE148}">
      <dgm:prSet/>
      <dgm:spPr/>
      <dgm:t>
        <a:bodyPr/>
        <a:lstStyle/>
        <a:p>
          <a:endParaRPr lang="en-US"/>
        </a:p>
      </dgm:t>
    </dgm:pt>
    <dgm:pt modelId="{DE74F2FB-6048-43CD-B85E-4136E6A0CA39}" type="sibTrans" cxnId="{1958A8AB-C20B-46F1-A11D-0C1FA84CE148}">
      <dgm:prSet/>
      <dgm:spPr/>
      <dgm:t>
        <a:bodyPr/>
        <a:lstStyle/>
        <a:p>
          <a:endParaRPr lang="en-US"/>
        </a:p>
      </dgm:t>
    </dgm:pt>
    <dgm:pt modelId="{F4C02011-55C3-4E6C-AAA1-6D7E2D5014F8}">
      <dgm:prSet phldrT="[Text]"/>
      <dgm:spPr/>
      <dgm:t>
        <a:bodyPr/>
        <a:lstStyle/>
        <a:p>
          <a:endParaRPr lang="en-US" dirty="0"/>
        </a:p>
      </dgm:t>
    </dgm:pt>
    <dgm:pt modelId="{D2E16711-22D4-44FC-88A4-71AFE727422E}" type="parTrans" cxnId="{62531902-BDCF-44D2-8227-8522189EFA49}">
      <dgm:prSet/>
      <dgm:spPr/>
      <dgm:t>
        <a:bodyPr/>
        <a:lstStyle/>
        <a:p>
          <a:endParaRPr lang="en-US"/>
        </a:p>
      </dgm:t>
    </dgm:pt>
    <dgm:pt modelId="{833BC8DA-0DE0-4C6C-B081-15B9019B0806}" type="sibTrans" cxnId="{62531902-BDCF-44D2-8227-8522189EFA49}">
      <dgm:prSet/>
      <dgm:spPr/>
      <dgm:t>
        <a:bodyPr/>
        <a:lstStyle/>
        <a:p>
          <a:endParaRPr lang="en-US"/>
        </a:p>
      </dgm:t>
    </dgm:pt>
    <dgm:pt modelId="{4F4612B3-9B6C-4E1E-96E5-343FD64AD131}">
      <dgm:prSet phldrT="[Text]"/>
      <dgm:spPr/>
      <dgm:t>
        <a:bodyPr/>
        <a:lstStyle/>
        <a:p>
          <a:endParaRPr lang="en-US" dirty="0"/>
        </a:p>
      </dgm:t>
    </dgm:pt>
    <dgm:pt modelId="{7055BE95-07CC-4C12-83A8-65CDA9C92101}" type="parTrans" cxnId="{311B419F-27B4-4748-BB2F-C964D8EAC612}">
      <dgm:prSet/>
      <dgm:spPr/>
      <dgm:t>
        <a:bodyPr/>
        <a:lstStyle/>
        <a:p>
          <a:endParaRPr lang="en-US"/>
        </a:p>
      </dgm:t>
    </dgm:pt>
    <dgm:pt modelId="{DD3187BB-797B-4479-AB39-0DF19372199A}" type="sibTrans" cxnId="{311B419F-27B4-4748-BB2F-C964D8EAC612}">
      <dgm:prSet/>
      <dgm:spPr/>
      <dgm:t>
        <a:bodyPr/>
        <a:lstStyle/>
        <a:p>
          <a:endParaRPr lang="en-US"/>
        </a:p>
      </dgm:t>
    </dgm:pt>
    <dgm:pt modelId="{14274D5F-B93E-474F-A172-E58F263BD3DD}">
      <dgm:prSet phldrT="[Text]"/>
      <dgm:spPr/>
      <dgm:t>
        <a:bodyPr/>
        <a:lstStyle/>
        <a:p>
          <a:endParaRPr lang="en-US" dirty="0"/>
        </a:p>
      </dgm:t>
    </dgm:pt>
    <dgm:pt modelId="{F1260188-289B-47A3-9999-B2C4554102AB}" type="parTrans" cxnId="{F8CFF71C-0B19-4356-8BBF-B397473D1725}">
      <dgm:prSet/>
      <dgm:spPr/>
      <dgm:t>
        <a:bodyPr/>
        <a:lstStyle/>
        <a:p>
          <a:endParaRPr lang="en-US"/>
        </a:p>
      </dgm:t>
    </dgm:pt>
    <dgm:pt modelId="{38CF608D-C89D-48E1-B556-53CA65FC5B00}" type="sibTrans" cxnId="{F8CFF71C-0B19-4356-8BBF-B397473D1725}">
      <dgm:prSet/>
      <dgm:spPr/>
      <dgm:t>
        <a:bodyPr/>
        <a:lstStyle/>
        <a:p>
          <a:endParaRPr lang="en-US"/>
        </a:p>
      </dgm:t>
    </dgm:pt>
    <dgm:pt modelId="{3D51B879-EDF0-4A39-B239-11BA0C1AE41B}" type="pres">
      <dgm:prSet presAssocID="{12763C4F-07BE-416D-AF98-A73381669F83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085418BF-E020-41E8-A042-02A4D1003304}" type="pres">
      <dgm:prSet presAssocID="{12763C4F-07BE-416D-AF98-A73381669F83}" presName="dummyMaxCanvas" presStyleCnt="0"/>
      <dgm:spPr/>
    </dgm:pt>
    <dgm:pt modelId="{CD5C74FD-3D05-4F92-9116-20C4ADF0C89B}" type="pres">
      <dgm:prSet presAssocID="{12763C4F-07BE-416D-AF98-A73381669F83}" presName="parentComposite" presStyleCnt="0"/>
      <dgm:spPr/>
    </dgm:pt>
    <dgm:pt modelId="{9435310A-49AA-4151-9D14-185BD2E7BDB7}" type="pres">
      <dgm:prSet presAssocID="{12763C4F-07BE-416D-AF98-A73381669F83}" presName="parent1" presStyleLbl="alignAccFollowNode1" presStyleIdx="0" presStyleCnt="4">
        <dgm:presLayoutVars>
          <dgm:chMax val="4"/>
        </dgm:presLayoutVars>
      </dgm:prSet>
      <dgm:spPr/>
    </dgm:pt>
    <dgm:pt modelId="{25B48B20-D165-4D8C-B567-452DB9546393}" type="pres">
      <dgm:prSet presAssocID="{12763C4F-07BE-416D-AF98-A73381669F83}" presName="parent2" presStyleLbl="alignAccFollowNode1" presStyleIdx="1" presStyleCnt="4">
        <dgm:presLayoutVars>
          <dgm:chMax val="4"/>
        </dgm:presLayoutVars>
      </dgm:prSet>
      <dgm:spPr/>
    </dgm:pt>
    <dgm:pt modelId="{044BCA2A-EF18-4C73-988B-7DBE8B179CCF}" type="pres">
      <dgm:prSet presAssocID="{12763C4F-07BE-416D-AF98-A73381669F83}" presName="childrenComposite" presStyleCnt="0"/>
      <dgm:spPr/>
    </dgm:pt>
    <dgm:pt modelId="{BB317C7D-D7E7-468A-88FD-A742920CCE27}" type="pres">
      <dgm:prSet presAssocID="{12763C4F-07BE-416D-AF98-A73381669F83}" presName="dummyMaxCanvas_ChildArea" presStyleCnt="0"/>
      <dgm:spPr/>
    </dgm:pt>
    <dgm:pt modelId="{36AE8584-3030-4127-8EE9-CEFFAC46A35A}" type="pres">
      <dgm:prSet presAssocID="{12763C4F-07BE-416D-AF98-A73381669F83}" presName="fulcrum" presStyleLbl="alignAccFollowNode1" presStyleIdx="2" presStyleCnt="4"/>
      <dgm:spPr/>
    </dgm:pt>
    <dgm:pt modelId="{E2AF0000-C4D4-4DA0-A891-913E25F6D9F6}" type="pres">
      <dgm:prSet presAssocID="{12763C4F-07BE-416D-AF98-A73381669F83}" presName="balance_13" presStyleLbl="alignAccFollowNode1" presStyleIdx="3" presStyleCnt="4">
        <dgm:presLayoutVars>
          <dgm:bulletEnabled val="1"/>
        </dgm:presLayoutVars>
      </dgm:prSet>
      <dgm:spPr/>
    </dgm:pt>
    <dgm:pt modelId="{B4790921-20EE-48F1-8BE8-BB88EEB49B75}" type="pres">
      <dgm:prSet presAssocID="{12763C4F-07BE-416D-AF98-A73381669F83}" presName="right_13_1" presStyleLbl="node1" presStyleIdx="0" presStyleCnt="4">
        <dgm:presLayoutVars>
          <dgm:bulletEnabled val="1"/>
        </dgm:presLayoutVars>
      </dgm:prSet>
      <dgm:spPr/>
    </dgm:pt>
    <dgm:pt modelId="{07D6D127-5E72-4432-893E-E811846C3311}" type="pres">
      <dgm:prSet presAssocID="{12763C4F-07BE-416D-AF98-A73381669F83}" presName="right_13_2" presStyleLbl="node1" presStyleIdx="1" presStyleCnt="4">
        <dgm:presLayoutVars>
          <dgm:bulletEnabled val="1"/>
        </dgm:presLayoutVars>
      </dgm:prSet>
      <dgm:spPr/>
    </dgm:pt>
    <dgm:pt modelId="{F6593E54-1065-48B8-9E2A-EBD3AEDE60F5}" type="pres">
      <dgm:prSet presAssocID="{12763C4F-07BE-416D-AF98-A73381669F83}" presName="right_13_3" presStyleLbl="node1" presStyleIdx="2" presStyleCnt="4">
        <dgm:presLayoutVars>
          <dgm:bulletEnabled val="1"/>
        </dgm:presLayoutVars>
      </dgm:prSet>
      <dgm:spPr/>
    </dgm:pt>
    <dgm:pt modelId="{0FF41C41-C3D6-4FB9-BA3E-9F472B5435B5}" type="pres">
      <dgm:prSet presAssocID="{12763C4F-07BE-416D-AF98-A73381669F83}" presName="left_13_1" presStyleLbl="node1" presStyleIdx="3" presStyleCnt="4">
        <dgm:presLayoutVars>
          <dgm:bulletEnabled val="1"/>
        </dgm:presLayoutVars>
      </dgm:prSet>
      <dgm:spPr/>
    </dgm:pt>
  </dgm:ptLst>
  <dgm:cxnLst>
    <dgm:cxn modelId="{62531902-BDCF-44D2-8227-8522189EFA49}" srcId="{E631CD9F-68B7-46F9-BAB9-03267D7BC50D}" destId="{F4C02011-55C3-4E6C-AAA1-6D7E2D5014F8}" srcOrd="0" destOrd="0" parTransId="{D2E16711-22D4-44FC-88A4-71AFE727422E}" sibTransId="{833BC8DA-0DE0-4C6C-B081-15B9019B0806}"/>
    <dgm:cxn modelId="{643BDF09-5E23-4E98-AB17-E66921ABC11E}" type="presOf" srcId="{F4C02011-55C3-4E6C-AAA1-6D7E2D5014F8}" destId="{0FF41C41-C3D6-4FB9-BA3E-9F472B5435B5}" srcOrd="0" destOrd="0" presId="urn:microsoft.com/office/officeart/2005/8/layout/balance1"/>
    <dgm:cxn modelId="{2C43E311-692B-40C0-9806-B94F11FBF36A}" type="presOf" srcId="{4F4612B3-9B6C-4E1E-96E5-343FD64AD131}" destId="{B4790921-20EE-48F1-8BE8-BB88EEB49B75}" srcOrd="0" destOrd="0" presId="urn:microsoft.com/office/officeart/2005/8/layout/balance1"/>
    <dgm:cxn modelId="{F8CFF71C-0B19-4356-8BBF-B397473D1725}" srcId="{F18845ED-50D1-4FC2-81EE-CA4E999B5C8D}" destId="{14274D5F-B93E-474F-A172-E58F263BD3DD}" srcOrd="1" destOrd="0" parTransId="{F1260188-289B-47A3-9999-B2C4554102AB}" sibTransId="{38CF608D-C89D-48E1-B556-53CA65FC5B00}"/>
    <dgm:cxn modelId="{00AC8E1F-320B-4234-9D7D-F54104F93897}" srcId="{12763C4F-07BE-416D-AF98-A73381669F83}" destId="{F18845ED-50D1-4FC2-81EE-CA4E999B5C8D}" srcOrd="1" destOrd="0" parTransId="{7DDA7A13-FB8C-47D6-8496-B43807E5EF3C}" sibTransId="{FD10220A-D132-4176-97E0-8691C02FA9D9}"/>
    <dgm:cxn modelId="{80631B31-9A80-46DA-B22F-3CD337C97F16}" type="presOf" srcId="{12763C4F-07BE-416D-AF98-A73381669F83}" destId="{3D51B879-EDF0-4A39-B239-11BA0C1AE41B}" srcOrd="0" destOrd="0" presId="urn:microsoft.com/office/officeart/2005/8/layout/balance1"/>
    <dgm:cxn modelId="{9B2C0238-FA22-4E36-8783-6B3DF9AB48AB}" srcId="{12763C4F-07BE-416D-AF98-A73381669F83}" destId="{E631CD9F-68B7-46F9-BAB9-03267D7BC50D}" srcOrd="0" destOrd="0" parTransId="{CBF9B0AF-724B-4B9C-84A1-37C15FF7ADF9}" sibTransId="{7C2D8488-F26A-4FD6-978B-161D9959AA74}"/>
    <dgm:cxn modelId="{3464DC39-BDA4-48A8-A3E6-AC83016DADBE}" type="presOf" srcId="{F18845ED-50D1-4FC2-81EE-CA4E999B5C8D}" destId="{25B48B20-D165-4D8C-B567-452DB9546393}" srcOrd="0" destOrd="0" presId="urn:microsoft.com/office/officeart/2005/8/layout/balance1"/>
    <dgm:cxn modelId="{AC619260-3FCD-4BE9-8369-D50760E91281}" type="presOf" srcId="{D93B04EC-E357-4A27-95D5-998A123CC502}" destId="{F6593E54-1065-48B8-9E2A-EBD3AEDE60F5}" srcOrd="0" destOrd="0" presId="urn:microsoft.com/office/officeart/2005/8/layout/balance1"/>
    <dgm:cxn modelId="{A6682643-290E-4892-BD9A-EAE1545A1FB5}" type="presOf" srcId="{E631CD9F-68B7-46F9-BAB9-03267D7BC50D}" destId="{9435310A-49AA-4151-9D14-185BD2E7BDB7}" srcOrd="0" destOrd="0" presId="urn:microsoft.com/office/officeart/2005/8/layout/balance1"/>
    <dgm:cxn modelId="{311B419F-27B4-4748-BB2F-C964D8EAC612}" srcId="{F18845ED-50D1-4FC2-81EE-CA4E999B5C8D}" destId="{4F4612B3-9B6C-4E1E-96E5-343FD64AD131}" srcOrd="0" destOrd="0" parTransId="{7055BE95-07CC-4C12-83A8-65CDA9C92101}" sibTransId="{DD3187BB-797B-4479-AB39-0DF19372199A}"/>
    <dgm:cxn modelId="{1958A8AB-C20B-46F1-A11D-0C1FA84CE148}" srcId="{F18845ED-50D1-4FC2-81EE-CA4E999B5C8D}" destId="{D93B04EC-E357-4A27-95D5-998A123CC502}" srcOrd="2" destOrd="0" parTransId="{1D6A6396-BB53-43C1-99EF-5A7CDC47DEFC}" sibTransId="{DE74F2FB-6048-43CD-B85E-4136E6A0CA39}"/>
    <dgm:cxn modelId="{775347B4-C8D5-43D6-8265-A8B0AB7581D7}" type="presOf" srcId="{14274D5F-B93E-474F-A172-E58F263BD3DD}" destId="{07D6D127-5E72-4432-893E-E811846C3311}" srcOrd="0" destOrd="0" presId="urn:microsoft.com/office/officeart/2005/8/layout/balance1"/>
    <dgm:cxn modelId="{5E81EC1E-B8C7-406E-921D-46D43EF84D64}" type="presParOf" srcId="{3D51B879-EDF0-4A39-B239-11BA0C1AE41B}" destId="{085418BF-E020-41E8-A042-02A4D1003304}" srcOrd="0" destOrd="0" presId="urn:microsoft.com/office/officeart/2005/8/layout/balance1"/>
    <dgm:cxn modelId="{90A5978C-A0D0-47D5-B687-0F4386CEB7D2}" type="presParOf" srcId="{3D51B879-EDF0-4A39-B239-11BA0C1AE41B}" destId="{CD5C74FD-3D05-4F92-9116-20C4ADF0C89B}" srcOrd="1" destOrd="0" presId="urn:microsoft.com/office/officeart/2005/8/layout/balance1"/>
    <dgm:cxn modelId="{2BA3EAA9-55E2-418F-AE47-1247AB4466EE}" type="presParOf" srcId="{CD5C74FD-3D05-4F92-9116-20C4ADF0C89B}" destId="{9435310A-49AA-4151-9D14-185BD2E7BDB7}" srcOrd="0" destOrd="0" presId="urn:microsoft.com/office/officeart/2005/8/layout/balance1"/>
    <dgm:cxn modelId="{C9851FB1-F6D7-401E-AEB9-877A52314DAD}" type="presParOf" srcId="{CD5C74FD-3D05-4F92-9116-20C4ADF0C89B}" destId="{25B48B20-D165-4D8C-B567-452DB9546393}" srcOrd="1" destOrd="0" presId="urn:microsoft.com/office/officeart/2005/8/layout/balance1"/>
    <dgm:cxn modelId="{92105CA0-26C7-409D-A0B7-968CECE26FE6}" type="presParOf" srcId="{3D51B879-EDF0-4A39-B239-11BA0C1AE41B}" destId="{044BCA2A-EF18-4C73-988B-7DBE8B179CCF}" srcOrd="2" destOrd="0" presId="urn:microsoft.com/office/officeart/2005/8/layout/balance1"/>
    <dgm:cxn modelId="{E3AD43B7-3E17-48DA-9C9A-7959A4F50147}" type="presParOf" srcId="{044BCA2A-EF18-4C73-988B-7DBE8B179CCF}" destId="{BB317C7D-D7E7-468A-88FD-A742920CCE27}" srcOrd="0" destOrd="0" presId="urn:microsoft.com/office/officeart/2005/8/layout/balance1"/>
    <dgm:cxn modelId="{B5534E45-43D6-45DA-8E96-C8949C6F0094}" type="presParOf" srcId="{044BCA2A-EF18-4C73-988B-7DBE8B179CCF}" destId="{36AE8584-3030-4127-8EE9-CEFFAC46A35A}" srcOrd="1" destOrd="0" presId="urn:microsoft.com/office/officeart/2005/8/layout/balance1"/>
    <dgm:cxn modelId="{B41DE741-7EE4-40C7-8244-730A240DBE3A}" type="presParOf" srcId="{044BCA2A-EF18-4C73-988B-7DBE8B179CCF}" destId="{E2AF0000-C4D4-4DA0-A891-913E25F6D9F6}" srcOrd="2" destOrd="0" presId="urn:microsoft.com/office/officeart/2005/8/layout/balance1"/>
    <dgm:cxn modelId="{0A7F6613-324E-42CF-B757-8A208FBFB104}" type="presParOf" srcId="{044BCA2A-EF18-4C73-988B-7DBE8B179CCF}" destId="{B4790921-20EE-48F1-8BE8-BB88EEB49B75}" srcOrd="3" destOrd="0" presId="urn:microsoft.com/office/officeart/2005/8/layout/balance1"/>
    <dgm:cxn modelId="{07D21BD1-4A6F-4CA3-BA78-B6BAC0AFD1CA}" type="presParOf" srcId="{044BCA2A-EF18-4C73-988B-7DBE8B179CCF}" destId="{07D6D127-5E72-4432-893E-E811846C3311}" srcOrd="4" destOrd="0" presId="urn:microsoft.com/office/officeart/2005/8/layout/balance1"/>
    <dgm:cxn modelId="{FF0B375B-E589-48B2-9383-50E445FCBDC6}" type="presParOf" srcId="{044BCA2A-EF18-4C73-988B-7DBE8B179CCF}" destId="{F6593E54-1065-48B8-9E2A-EBD3AEDE60F5}" srcOrd="5" destOrd="0" presId="urn:microsoft.com/office/officeart/2005/8/layout/balance1"/>
    <dgm:cxn modelId="{3EB2C3AF-ACA7-4712-9DF0-9B1F1FC74C52}" type="presParOf" srcId="{044BCA2A-EF18-4C73-988B-7DBE8B179CCF}" destId="{0FF41C41-C3D6-4FB9-BA3E-9F472B5435B5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FABCBF-0B05-48B8-B961-430BD8F58652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C26C51-18D8-4158-992F-C9FE1E759193}">
      <dgm:prSet/>
      <dgm:spPr/>
      <dgm:t>
        <a:bodyPr/>
        <a:lstStyle/>
        <a:p>
          <a:r>
            <a:rPr lang="ru-RU"/>
            <a:t>Чем занимается </a:t>
          </a:r>
          <a:r>
            <a:rPr lang="en-US"/>
            <a:t>BE </a:t>
          </a:r>
          <a:r>
            <a:rPr lang="ru-RU"/>
            <a:t>разработчик?</a:t>
          </a:r>
          <a:endParaRPr lang="en-US"/>
        </a:p>
      </dgm:t>
    </dgm:pt>
    <dgm:pt modelId="{99DBED6A-682C-4284-A5AB-DFAC11B143D8}" type="parTrans" cxnId="{8511F1A6-EE7E-4358-B66B-155BC6F3B03D}">
      <dgm:prSet/>
      <dgm:spPr/>
      <dgm:t>
        <a:bodyPr/>
        <a:lstStyle/>
        <a:p>
          <a:endParaRPr lang="en-US"/>
        </a:p>
      </dgm:t>
    </dgm:pt>
    <dgm:pt modelId="{9EC917F5-5922-42FE-B9D0-D4F81ACA0153}" type="sibTrans" cxnId="{8511F1A6-EE7E-4358-B66B-155BC6F3B03D}">
      <dgm:prSet/>
      <dgm:spPr/>
      <dgm:t>
        <a:bodyPr/>
        <a:lstStyle/>
        <a:p>
          <a:endParaRPr lang="en-US"/>
        </a:p>
      </dgm:t>
    </dgm:pt>
    <dgm:pt modelId="{B5ECE85B-691D-49A4-9702-02CAD64E3255}">
      <dgm:prSet/>
      <dgm:spPr/>
      <dgm:t>
        <a:bodyPr/>
        <a:lstStyle/>
        <a:p>
          <a:r>
            <a:rPr lang="ru-RU"/>
            <a:t>Как выбрать язык программирования?</a:t>
          </a:r>
          <a:endParaRPr lang="en-US"/>
        </a:p>
      </dgm:t>
    </dgm:pt>
    <dgm:pt modelId="{06CAD511-038F-4A22-97C5-0AD0317D9C0D}" type="parTrans" cxnId="{96AA0FA7-366D-425A-BE55-DE67C4ACB5A9}">
      <dgm:prSet/>
      <dgm:spPr/>
      <dgm:t>
        <a:bodyPr/>
        <a:lstStyle/>
        <a:p>
          <a:endParaRPr lang="en-US"/>
        </a:p>
      </dgm:t>
    </dgm:pt>
    <dgm:pt modelId="{43C2DD0D-8DDB-47C7-B391-9A1BFDFA9B31}" type="sibTrans" cxnId="{96AA0FA7-366D-425A-BE55-DE67C4ACB5A9}">
      <dgm:prSet/>
      <dgm:spPr/>
      <dgm:t>
        <a:bodyPr/>
        <a:lstStyle/>
        <a:p>
          <a:endParaRPr lang="en-US"/>
        </a:p>
      </dgm:t>
    </dgm:pt>
    <dgm:pt modelId="{C9738134-FB89-425F-A97C-B3BDC48C1574}">
      <dgm:prSet/>
      <dgm:spPr/>
      <dgm:t>
        <a:bodyPr/>
        <a:lstStyle/>
        <a:p>
          <a:r>
            <a:rPr lang="en-US"/>
            <a:t>Fullstack – </a:t>
          </a:r>
          <a:r>
            <a:rPr lang="ru-RU"/>
            <a:t>миф или реальность?</a:t>
          </a:r>
          <a:endParaRPr lang="en-US"/>
        </a:p>
      </dgm:t>
    </dgm:pt>
    <dgm:pt modelId="{8BAB1905-BDE0-4C63-8F8A-58E43FB8D642}" type="parTrans" cxnId="{F7A8A222-7E07-45ED-BC09-53A44F17C821}">
      <dgm:prSet/>
      <dgm:spPr/>
      <dgm:t>
        <a:bodyPr/>
        <a:lstStyle/>
        <a:p>
          <a:endParaRPr lang="en-US"/>
        </a:p>
      </dgm:t>
    </dgm:pt>
    <dgm:pt modelId="{B6BBACB3-0E75-4BAC-854E-7D68F03BBBBB}" type="sibTrans" cxnId="{F7A8A222-7E07-45ED-BC09-53A44F17C821}">
      <dgm:prSet/>
      <dgm:spPr/>
      <dgm:t>
        <a:bodyPr/>
        <a:lstStyle/>
        <a:p>
          <a:endParaRPr lang="en-US"/>
        </a:p>
      </dgm:t>
    </dgm:pt>
    <dgm:pt modelId="{DB727B58-5E10-43A7-8399-903DBCB8E1C7}" type="pres">
      <dgm:prSet presAssocID="{A3FABCBF-0B05-48B8-B961-430BD8F58652}" presName="Name0" presStyleCnt="0">
        <dgm:presLayoutVars>
          <dgm:dir/>
          <dgm:animLvl val="lvl"/>
          <dgm:resizeHandles val="exact"/>
        </dgm:presLayoutVars>
      </dgm:prSet>
      <dgm:spPr/>
    </dgm:pt>
    <dgm:pt modelId="{CAB3A955-355B-4EEF-8F7F-FF10252F3E5B}" type="pres">
      <dgm:prSet presAssocID="{C9738134-FB89-425F-A97C-B3BDC48C1574}" presName="boxAndChildren" presStyleCnt="0"/>
      <dgm:spPr/>
    </dgm:pt>
    <dgm:pt modelId="{BECF22A5-31B9-4D6E-9516-122F545B6FD5}" type="pres">
      <dgm:prSet presAssocID="{C9738134-FB89-425F-A97C-B3BDC48C1574}" presName="parentTextBox" presStyleLbl="node1" presStyleIdx="0" presStyleCnt="3"/>
      <dgm:spPr/>
    </dgm:pt>
    <dgm:pt modelId="{71B626A2-1826-4610-B8A4-587A2BB8A8DA}" type="pres">
      <dgm:prSet presAssocID="{43C2DD0D-8DDB-47C7-B391-9A1BFDFA9B31}" presName="sp" presStyleCnt="0"/>
      <dgm:spPr/>
    </dgm:pt>
    <dgm:pt modelId="{4126D147-8609-4F8B-8902-F646F02823F1}" type="pres">
      <dgm:prSet presAssocID="{B5ECE85B-691D-49A4-9702-02CAD64E3255}" presName="arrowAndChildren" presStyleCnt="0"/>
      <dgm:spPr/>
    </dgm:pt>
    <dgm:pt modelId="{C5C21B61-6E38-479A-AA51-9AEFF5A04065}" type="pres">
      <dgm:prSet presAssocID="{B5ECE85B-691D-49A4-9702-02CAD64E3255}" presName="parentTextArrow" presStyleLbl="node1" presStyleIdx="1" presStyleCnt="3"/>
      <dgm:spPr/>
    </dgm:pt>
    <dgm:pt modelId="{3C1FA4F1-2834-4D48-BFFA-866E5D0A6820}" type="pres">
      <dgm:prSet presAssocID="{9EC917F5-5922-42FE-B9D0-D4F81ACA0153}" presName="sp" presStyleCnt="0"/>
      <dgm:spPr/>
    </dgm:pt>
    <dgm:pt modelId="{49CB840D-A5F2-4997-BCF2-DEFAA8FA4D71}" type="pres">
      <dgm:prSet presAssocID="{7AC26C51-18D8-4158-992F-C9FE1E759193}" presName="arrowAndChildren" presStyleCnt="0"/>
      <dgm:spPr/>
    </dgm:pt>
    <dgm:pt modelId="{8EACF682-F314-441C-B29F-729750B3EB93}" type="pres">
      <dgm:prSet presAssocID="{7AC26C51-18D8-4158-992F-C9FE1E759193}" presName="parentTextArrow" presStyleLbl="node1" presStyleIdx="2" presStyleCnt="3"/>
      <dgm:spPr/>
    </dgm:pt>
  </dgm:ptLst>
  <dgm:cxnLst>
    <dgm:cxn modelId="{D53D381C-DEF3-429F-9A02-90EFFB9CA318}" type="presOf" srcId="{B5ECE85B-691D-49A4-9702-02CAD64E3255}" destId="{C5C21B61-6E38-479A-AA51-9AEFF5A04065}" srcOrd="0" destOrd="0" presId="urn:microsoft.com/office/officeart/2005/8/layout/process4"/>
    <dgm:cxn modelId="{F7A8A222-7E07-45ED-BC09-53A44F17C821}" srcId="{A3FABCBF-0B05-48B8-B961-430BD8F58652}" destId="{C9738134-FB89-425F-A97C-B3BDC48C1574}" srcOrd="2" destOrd="0" parTransId="{8BAB1905-BDE0-4C63-8F8A-58E43FB8D642}" sibTransId="{B6BBACB3-0E75-4BAC-854E-7D68F03BBBBB}"/>
    <dgm:cxn modelId="{E15ABE7C-18DD-46AD-B7C1-6E6C605322FC}" type="presOf" srcId="{7AC26C51-18D8-4158-992F-C9FE1E759193}" destId="{8EACF682-F314-441C-B29F-729750B3EB93}" srcOrd="0" destOrd="0" presId="urn:microsoft.com/office/officeart/2005/8/layout/process4"/>
    <dgm:cxn modelId="{3065C497-3ED1-48E2-8A21-A659B45B7C31}" type="presOf" srcId="{C9738134-FB89-425F-A97C-B3BDC48C1574}" destId="{BECF22A5-31B9-4D6E-9516-122F545B6FD5}" srcOrd="0" destOrd="0" presId="urn:microsoft.com/office/officeart/2005/8/layout/process4"/>
    <dgm:cxn modelId="{8511F1A6-EE7E-4358-B66B-155BC6F3B03D}" srcId="{A3FABCBF-0B05-48B8-B961-430BD8F58652}" destId="{7AC26C51-18D8-4158-992F-C9FE1E759193}" srcOrd="0" destOrd="0" parTransId="{99DBED6A-682C-4284-A5AB-DFAC11B143D8}" sibTransId="{9EC917F5-5922-42FE-B9D0-D4F81ACA0153}"/>
    <dgm:cxn modelId="{96AA0FA7-366D-425A-BE55-DE67C4ACB5A9}" srcId="{A3FABCBF-0B05-48B8-B961-430BD8F58652}" destId="{B5ECE85B-691D-49A4-9702-02CAD64E3255}" srcOrd="1" destOrd="0" parTransId="{06CAD511-038F-4A22-97C5-0AD0317D9C0D}" sibTransId="{43C2DD0D-8DDB-47C7-B391-9A1BFDFA9B31}"/>
    <dgm:cxn modelId="{CB31B9C6-7E5B-41B8-85F6-BCA065A3F581}" type="presOf" srcId="{A3FABCBF-0B05-48B8-B961-430BD8F58652}" destId="{DB727B58-5E10-43A7-8399-903DBCB8E1C7}" srcOrd="0" destOrd="0" presId="urn:microsoft.com/office/officeart/2005/8/layout/process4"/>
    <dgm:cxn modelId="{67C291AF-9B48-469A-94A4-1BD4CF40AE8D}" type="presParOf" srcId="{DB727B58-5E10-43A7-8399-903DBCB8E1C7}" destId="{CAB3A955-355B-4EEF-8F7F-FF10252F3E5B}" srcOrd="0" destOrd="0" presId="urn:microsoft.com/office/officeart/2005/8/layout/process4"/>
    <dgm:cxn modelId="{0439D8BB-20BF-49B2-BF6B-A68A93F64850}" type="presParOf" srcId="{CAB3A955-355B-4EEF-8F7F-FF10252F3E5B}" destId="{BECF22A5-31B9-4D6E-9516-122F545B6FD5}" srcOrd="0" destOrd="0" presId="urn:microsoft.com/office/officeart/2005/8/layout/process4"/>
    <dgm:cxn modelId="{29A9E65D-3107-44AA-A881-75829263A43F}" type="presParOf" srcId="{DB727B58-5E10-43A7-8399-903DBCB8E1C7}" destId="{71B626A2-1826-4610-B8A4-587A2BB8A8DA}" srcOrd="1" destOrd="0" presId="urn:microsoft.com/office/officeart/2005/8/layout/process4"/>
    <dgm:cxn modelId="{F5B2B155-D290-400C-87D8-966802B3B82D}" type="presParOf" srcId="{DB727B58-5E10-43A7-8399-903DBCB8E1C7}" destId="{4126D147-8609-4F8B-8902-F646F02823F1}" srcOrd="2" destOrd="0" presId="urn:microsoft.com/office/officeart/2005/8/layout/process4"/>
    <dgm:cxn modelId="{1B3BFDA1-DFF5-484A-B61C-7B02311070C9}" type="presParOf" srcId="{4126D147-8609-4F8B-8902-F646F02823F1}" destId="{C5C21B61-6E38-479A-AA51-9AEFF5A04065}" srcOrd="0" destOrd="0" presId="urn:microsoft.com/office/officeart/2005/8/layout/process4"/>
    <dgm:cxn modelId="{41897DD5-88DF-470A-8074-B04D00601653}" type="presParOf" srcId="{DB727B58-5E10-43A7-8399-903DBCB8E1C7}" destId="{3C1FA4F1-2834-4D48-BFFA-866E5D0A6820}" srcOrd="3" destOrd="0" presId="urn:microsoft.com/office/officeart/2005/8/layout/process4"/>
    <dgm:cxn modelId="{94AE67E3-0667-4B23-84F2-0C93425AFCCB}" type="presParOf" srcId="{DB727B58-5E10-43A7-8399-903DBCB8E1C7}" destId="{49CB840D-A5F2-4997-BCF2-DEFAA8FA4D71}" srcOrd="4" destOrd="0" presId="urn:microsoft.com/office/officeart/2005/8/layout/process4"/>
    <dgm:cxn modelId="{1D2E3619-840C-493B-ADDB-38140E899D48}" type="presParOf" srcId="{49CB840D-A5F2-4997-BCF2-DEFAA8FA4D71}" destId="{8EACF682-F314-441C-B29F-729750B3EB9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EFACE5-B516-450F-9790-88810F39292F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DFBDB1-C61C-404B-848A-5670A0E1C1AF}">
      <dgm:prSet/>
      <dgm:spPr/>
      <dgm:t>
        <a:bodyPr/>
        <a:lstStyle/>
        <a:p>
          <a:r>
            <a:rPr lang="ru-RU"/>
            <a:t>Обеспечить качество</a:t>
          </a:r>
          <a:endParaRPr lang="en-US"/>
        </a:p>
      </dgm:t>
    </dgm:pt>
    <dgm:pt modelId="{D37A97CA-937C-490A-8D6D-28BF22F09302}" type="parTrans" cxnId="{1B81D8A5-97D9-4B99-B197-86751B6BBDE0}">
      <dgm:prSet/>
      <dgm:spPr/>
      <dgm:t>
        <a:bodyPr/>
        <a:lstStyle/>
        <a:p>
          <a:endParaRPr lang="en-US"/>
        </a:p>
      </dgm:t>
    </dgm:pt>
    <dgm:pt modelId="{F8BE8B3B-CE19-4502-AA44-02EE41E980D1}" type="sibTrans" cxnId="{1B81D8A5-97D9-4B99-B197-86751B6BBDE0}">
      <dgm:prSet/>
      <dgm:spPr/>
      <dgm:t>
        <a:bodyPr/>
        <a:lstStyle/>
        <a:p>
          <a:endParaRPr lang="en-US"/>
        </a:p>
      </dgm:t>
    </dgm:pt>
    <dgm:pt modelId="{4EB37A1A-0F10-4D6C-88C4-DAC26CC10FE0}">
      <dgm:prSet/>
      <dgm:spPr/>
      <dgm:t>
        <a:bodyPr/>
        <a:lstStyle/>
        <a:p>
          <a:r>
            <a:rPr lang="ru-RU"/>
            <a:t>Знать бизнес</a:t>
          </a:r>
          <a:endParaRPr lang="en-US" dirty="0"/>
        </a:p>
      </dgm:t>
    </dgm:pt>
    <dgm:pt modelId="{F6FB426E-F139-4EC7-8603-52EF60B58E4B}" type="parTrans" cxnId="{5CEEBBCB-1594-43C3-90C5-68E115125464}">
      <dgm:prSet/>
      <dgm:spPr/>
      <dgm:t>
        <a:bodyPr/>
        <a:lstStyle/>
        <a:p>
          <a:endParaRPr lang="en-US"/>
        </a:p>
      </dgm:t>
    </dgm:pt>
    <dgm:pt modelId="{5394ABE8-4B77-4630-ACBE-15E79145C7E9}" type="sibTrans" cxnId="{5CEEBBCB-1594-43C3-90C5-68E115125464}">
      <dgm:prSet/>
      <dgm:spPr/>
      <dgm:t>
        <a:bodyPr/>
        <a:lstStyle/>
        <a:p>
          <a:endParaRPr lang="en-US"/>
        </a:p>
      </dgm:t>
    </dgm:pt>
    <dgm:pt modelId="{7BB6C0C6-5AEE-45AC-963E-BC692B7F8306}">
      <dgm:prSet/>
      <dgm:spPr/>
      <dgm:t>
        <a:bodyPr/>
        <a:lstStyle/>
        <a:p>
          <a:r>
            <a:rPr lang="ru-RU"/>
            <a:t>Помнить о зависимостях</a:t>
          </a:r>
          <a:endParaRPr lang="en-US"/>
        </a:p>
      </dgm:t>
    </dgm:pt>
    <dgm:pt modelId="{C74EA825-FDE8-4512-9D41-A2D57103732E}" type="parTrans" cxnId="{6AEEBA7E-D329-4147-8C22-FDEA24FA88D5}">
      <dgm:prSet/>
      <dgm:spPr/>
      <dgm:t>
        <a:bodyPr/>
        <a:lstStyle/>
        <a:p>
          <a:endParaRPr lang="en-US"/>
        </a:p>
      </dgm:t>
    </dgm:pt>
    <dgm:pt modelId="{AEE3618A-1372-4E70-94EA-10659893BD73}" type="sibTrans" cxnId="{6AEEBA7E-D329-4147-8C22-FDEA24FA88D5}">
      <dgm:prSet/>
      <dgm:spPr/>
      <dgm:t>
        <a:bodyPr/>
        <a:lstStyle/>
        <a:p>
          <a:endParaRPr lang="en-US"/>
        </a:p>
      </dgm:t>
    </dgm:pt>
    <dgm:pt modelId="{3581BFED-A076-4E5A-80A9-EA9FC3C4BE1C}" type="pres">
      <dgm:prSet presAssocID="{B7EFACE5-B516-450F-9790-88810F39292F}" presName="linear" presStyleCnt="0">
        <dgm:presLayoutVars>
          <dgm:dir/>
          <dgm:animLvl val="lvl"/>
          <dgm:resizeHandles val="exact"/>
        </dgm:presLayoutVars>
      </dgm:prSet>
      <dgm:spPr/>
    </dgm:pt>
    <dgm:pt modelId="{BD692E70-1612-41E7-9BB0-8ECAF3522766}" type="pres">
      <dgm:prSet presAssocID="{1ADFBDB1-C61C-404B-848A-5670A0E1C1AF}" presName="parentLin" presStyleCnt="0"/>
      <dgm:spPr/>
    </dgm:pt>
    <dgm:pt modelId="{2CFB9850-1B3F-4446-8FFE-B94B1236ED33}" type="pres">
      <dgm:prSet presAssocID="{1ADFBDB1-C61C-404B-848A-5670A0E1C1AF}" presName="parentLeftMargin" presStyleLbl="node1" presStyleIdx="0" presStyleCnt="3"/>
      <dgm:spPr/>
    </dgm:pt>
    <dgm:pt modelId="{8DA4025B-8B42-41E2-9EA9-22DB3836A46E}" type="pres">
      <dgm:prSet presAssocID="{1ADFBDB1-C61C-404B-848A-5670A0E1C1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F36F20-23D9-42F2-B140-B4ABD9489244}" type="pres">
      <dgm:prSet presAssocID="{1ADFBDB1-C61C-404B-848A-5670A0E1C1AF}" presName="negativeSpace" presStyleCnt="0"/>
      <dgm:spPr/>
    </dgm:pt>
    <dgm:pt modelId="{0CBC7DAC-B8CD-425E-8694-E8EB374572CD}" type="pres">
      <dgm:prSet presAssocID="{1ADFBDB1-C61C-404B-848A-5670A0E1C1AF}" presName="childText" presStyleLbl="conFgAcc1" presStyleIdx="0" presStyleCnt="3">
        <dgm:presLayoutVars>
          <dgm:bulletEnabled val="1"/>
        </dgm:presLayoutVars>
      </dgm:prSet>
      <dgm:spPr/>
    </dgm:pt>
    <dgm:pt modelId="{70C4D9F3-CE43-49BC-99F5-78D6DC7E6AA4}" type="pres">
      <dgm:prSet presAssocID="{F8BE8B3B-CE19-4502-AA44-02EE41E980D1}" presName="spaceBetweenRectangles" presStyleCnt="0"/>
      <dgm:spPr/>
    </dgm:pt>
    <dgm:pt modelId="{AAE5E5FF-C94E-4272-A7DE-BC555DEFFA5B}" type="pres">
      <dgm:prSet presAssocID="{4EB37A1A-0F10-4D6C-88C4-DAC26CC10FE0}" presName="parentLin" presStyleCnt="0"/>
      <dgm:spPr/>
    </dgm:pt>
    <dgm:pt modelId="{B268C1DA-C94C-4222-B96E-4AC5F616173C}" type="pres">
      <dgm:prSet presAssocID="{4EB37A1A-0F10-4D6C-88C4-DAC26CC10FE0}" presName="parentLeftMargin" presStyleLbl="node1" presStyleIdx="0" presStyleCnt="3"/>
      <dgm:spPr/>
    </dgm:pt>
    <dgm:pt modelId="{024D0C7B-6EEF-4F37-A325-639593797F7F}" type="pres">
      <dgm:prSet presAssocID="{4EB37A1A-0F10-4D6C-88C4-DAC26CC10F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E03CB51-5414-4EB1-A948-08DED8C155A6}" type="pres">
      <dgm:prSet presAssocID="{4EB37A1A-0F10-4D6C-88C4-DAC26CC10FE0}" presName="negativeSpace" presStyleCnt="0"/>
      <dgm:spPr/>
    </dgm:pt>
    <dgm:pt modelId="{EA13F135-E082-4954-A922-FAA5D82D18D7}" type="pres">
      <dgm:prSet presAssocID="{4EB37A1A-0F10-4D6C-88C4-DAC26CC10FE0}" presName="childText" presStyleLbl="conFgAcc1" presStyleIdx="1" presStyleCnt="3">
        <dgm:presLayoutVars>
          <dgm:bulletEnabled val="1"/>
        </dgm:presLayoutVars>
      </dgm:prSet>
      <dgm:spPr/>
    </dgm:pt>
    <dgm:pt modelId="{FBF373A9-1C9A-4E09-82B1-D47D378CEF51}" type="pres">
      <dgm:prSet presAssocID="{5394ABE8-4B77-4630-ACBE-15E79145C7E9}" presName="spaceBetweenRectangles" presStyleCnt="0"/>
      <dgm:spPr/>
    </dgm:pt>
    <dgm:pt modelId="{D0A0E3FE-7626-48FF-859E-29C06F03F1D6}" type="pres">
      <dgm:prSet presAssocID="{7BB6C0C6-5AEE-45AC-963E-BC692B7F8306}" presName="parentLin" presStyleCnt="0"/>
      <dgm:spPr/>
    </dgm:pt>
    <dgm:pt modelId="{F9F4907B-1BA4-46EC-81F9-EB157DCCB57E}" type="pres">
      <dgm:prSet presAssocID="{7BB6C0C6-5AEE-45AC-963E-BC692B7F8306}" presName="parentLeftMargin" presStyleLbl="node1" presStyleIdx="1" presStyleCnt="3"/>
      <dgm:spPr/>
    </dgm:pt>
    <dgm:pt modelId="{A17F2390-8DA9-4687-89A8-C82B62520DF0}" type="pres">
      <dgm:prSet presAssocID="{7BB6C0C6-5AEE-45AC-963E-BC692B7F830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C9E43B1-B122-465E-AEC2-6FD2616C99C4}" type="pres">
      <dgm:prSet presAssocID="{7BB6C0C6-5AEE-45AC-963E-BC692B7F8306}" presName="negativeSpace" presStyleCnt="0"/>
      <dgm:spPr/>
    </dgm:pt>
    <dgm:pt modelId="{C6AB541F-51B5-4382-846F-FD7AF4D20F6E}" type="pres">
      <dgm:prSet presAssocID="{7BB6C0C6-5AEE-45AC-963E-BC692B7F830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6894367-507C-48DC-82BE-EF398E4318FA}" type="presOf" srcId="{4EB37A1A-0F10-4D6C-88C4-DAC26CC10FE0}" destId="{024D0C7B-6EEF-4F37-A325-639593797F7F}" srcOrd="1" destOrd="0" presId="urn:microsoft.com/office/officeart/2005/8/layout/list1"/>
    <dgm:cxn modelId="{AC7BBA70-4B05-4317-952A-C419421F9EE9}" type="presOf" srcId="{1ADFBDB1-C61C-404B-848A-5670A0E1C1AF}" destId="{2CFB9850-1B3F-4446-8FFE-B94B1236ED33}" srcOrd="0" destOrd="0" presId="urn:microsoft.com/office/officeart/2005/8/layout/list1"/>
    <dgm:cxn modelId="{58B79078-04C7-4F65-9021-35E0F65BACD1}" type="presOf" srcId="{7BB6C0C6-5AEE-45AC-963E-BC692B7F8306}" destId="{A17F2390-8DA9-4687-89A8-C82B62520DF0}" srcOrd="1" destOrd="0" presId="urn:microsoft.com/office/officeart/2005/8/layout/list1"/>
    <dgm:cxn modelId="{6AEEBA7E-D329-4147-8C22-FDEA24FA88D5}" srcId="{B7EFACE5-B516-450F-9790-88810F39292F}" destId="{7BB6C0C6-5AEE-45AC-963E-BC692B7F8306}" srcOrd="2" destOrd="0" parTransId="{C74EA825-FDE8-4512-9D41-A2D57103732E}" sibTransId="{AEE3618A-1372-4E70-94EA-10659893BD73}"/>
    <dgm:cxn modelId="{CEE61682-589C-40E0-BAAF-6FDDD5E8C975}" type="presOf" srcId="{7BB6C0C6-5AEE-45AC-963E-BC692B7F8306}" destId="{F9F4907B-1BA4-46EC-81F9-EB157DCCB57E}" srcOrd="0" destOrd="0" presId="urn:microsoft.com/office/officeart/2005/8/layout/list1"/>
    <dgm:cxn modelId="{D937FC9B-BA11-42B1-B010-E6EEFAB40293}" type="presOf" srcId="{4EB37A1A-0F10-4D6C-88C4-DAC26CC10FE0}" destId="{B268C1DA-C94C-4222-B96E-4AC5F616173C}" srcOrd="0" destOrd="0" presId="urn:microsoft.com/office/officeart/2005/8/layout/list1"/>
    <dgm:cxn modelId="{1B81D8A5-97D9-4B99-B197-86751B6BBDE0}" srcId="{B7EFACE5-B516-450F-9790-88810F39292F}" destId="{1ADFBDB1-C61C-404B-848A-5670A0E1C1AF}" srcOrd="0" destOrd="0" parTransId="{D37A97CA-937C-490A-8D6D-28BF22F09302}" sibTransId="{F8BE8B3B-CE19-4502-AA44-02EE41E980D1}"/>
    <dgm:cxn modelId="{5CEEBBCB-1594-43C3-90C5-68E115125464}" srcId="{B7EFACE5-B516-450F-9790-88810F39292F}" destId="{4EB37A1A-0F10-4D6C-88C4-DAC26CC10FE0}" srcOrd="1" destOrd="0" parTransId="{F6FB426E-F139-4EC7-8603-52EF60B58E4B}" sibTransId="{5394ABE8-4B77-4630-ACBE-15E79145C7E9}"/>
    <dgm:cxn modelId="{F83650D2-5ACC-4206-B706-000E2B5E46AD}" type="presOf" srcId="{B7EFACE5-B516-450F-9790-88810F39292F}" destId="{3581BFED-A076-4E5A-80A9-EA9FC3C4BE1C}" srcOrd="0" destOrd="0" presId="urn:microsoft.com/office/officeart/2005/8/layout/list1"/>
    <dgm:cxn modelId="{ABFEA2F8-52E5-4CEB-BB5E-D7681900D813}" type="presOf" srcId="{1ADFBDB1-C61C-404B-848A-5670A0E1C1AF}" destId="{8DA4025B-8B42-41E2-9EA9-22DB3836A46E}" srcOrd="1" destOrd="0" presId="urn:microsoft.com/office/officeart/2005/8/layout/list1"/>
    <dgm:cxn modelId="{37318EF4-E123-41C1-880D-F6196E0AC8FE}" type="presParOf" srcId="{3581BFED-A076-4E5A-80A9-EA9FC3C4BE1C}" destId="{BD692E70-1612-41E7-9BB0-8ECAF3522766}" srcOrd="0" destOrd="0" presId="urn:microsoft.com/office/officeart/2005/8/layout/list1"/>
    <dgm:cxn modelId="{CC6CA4F2-BE92-4376-B5C5-68FE2FCEDABE}" type="presParOf" srcId="{BD692E70-1612-41E7-9BB0-8ECAF3522766}" destId="{2CFB9850-1B3F-4446-8FFE-B94B1236ED33}" srcOrd="0" destOrd="0" presId="urn:microsoft.com/office/officeart/2005/8/layout/list1"/>
    <dgm:cxn modelId="{EBC54F68-9B21-4CC7-8A6D-18523B141BAE}" type="presParOf" srcId="{BD692E70-1612-41E7-9BB0-8ECAF3522766}" destId="{8DA4025B-8B42-41E2-9EA9-22DB3836A46E}" srcOrd="1" destOrd="0" presId="urn:microsoft.com/office/officeart/2005/8/layout/list1"/>
    <dgm:cxn modelId="{C4446A45-EBC7-47DA-AEC3-E881F4097CD5}" type="presParOf" srcId="{3581BFED-A076-4E5A-80A9-EA9FC3C4BE1C}" destId="{A1F36F20-23D9-42F2-B140-B4ABD9489244}" srcOrd="1" destOrd="0" presId="urn:microsoft.com/office/officeart/2005/8/layout/list1"/>
    <dgm:cxn modelId="{873E16A4-32A8-4270-A93E-29B2574DB1DF}" type="presParOf" srcId="{3581BFED-A076-4E5A-80A9-EA9FC3C4BE1C}" destId="{0CBC7DAC-B8CD-425E-8694-E8EB374572CD}" srcOrd="2" destOrd="0" presId="urn:microsoft.com/office/officeart/2005/8/layout/list1"/>
    <dgm:cxn modelId="{535580A6-DFDE-4582-9BBF-FF0FB898561D}" type="presParOf" srcId="{3581BFED-A076-4E5A-80A9-EA9FC3C4BE1C}" destId="{70C4D9F3-CE43-49BC-99F5-78D6DC7E6AA4}" srcOrd="3" destOrd="0" presId="urn:microsoft.com/office/officeart/2005/8/layout/list1"/>
    <dgm:cxn modelId="{6A8DB2BA-1172-40C7-87BC-6DA142A0DB7D}" type="presParOf" srcId="{3581BFED-A076-4E5A-80A9-EA9FC3C4BE1C}" destId="{AAE5E5FF-C94E-4272-A7DE-BC555DEFFA5B}" srcOrd="4" destOrd="0" presId="urn:microsoft.com/office/officeart/2005/8/layout/list1"/>
    <dgm:cxn modelId="{67A93993-CB7D-407F-A8FD-50307DA3792E}" type="presParOf" srcId="{AAE5E5FF-C94E-4272-A7DE-BC555DEFFA5B}" destId="{B268C1DA-C94C-4222-B96E-4AC5F616173C}" srcOrd="0" destOrd="0" presId="urn:microsoft.com/office/officeart/2005/8/layout/list1"/>
    <dgm:cxn modelId="{84AA5769-B6F2-46AB-9C0B-1A90D7182A5E}" type="presParOf" srcId="{AAE5E5FF-C94E-4272-A7DE-BC555DEFFA5B}" destId="{024D0C7B-6EEF-4F37-A325-639593797F7F}" srcOrd="1" destOrd="0" presId="urn:microsoft.com/office/officeart/2005/8/layout/list1"/>
    <dgm:cxn modelId="{796B87D7-22F9-4B97-9D85-F87F4E36FD07}" type="presParOf" srcId="{3581BFED-A076-4E5A-80A9-EA9FC3C4BE1C}" destId="{7E03CB51-5414-4EB1-A948-08DED8C155A6}" srcOrd="5" destOrd="0" presId="urn:microsoft.com/office/officeart/2005/8/layout/list1"/>
    <dgm:cxn modelId="{D8009BEE-F994-47C3-917D-EB39D2B65465}" type="presParOf" srcId="{3581BFED-A076-4E5A-80A9-EA9FC3C4BE1C}" destId="{EA13F135-E082-4954-A922-FAA5D82D18D7}" srcOrd="6" destOrd="0" presId="urn:microsoft.com/office/officeart/2005/8/layout/list1"/>
    <dgm:cxn modelId="{AF839A2B-C367-4140-BD99-9660294744D7}" type="presParOf" srcId="{3581BFED-A076-4E5A-80A9-EA9FC3C4BE1C}" destId="{FBF373A9-1C9A-4E09-82B1-D47D378CEF51}" srcOrd="7" destOrd="0" presId="urn:microsoft.com/office/officeart/2005/8/layout/list1"/>
    <dgm:cxn modelId="{06F76A23-D6B8-4C2B-B739-C64C944F2EE9}" type="presParOf" srcId="{3581BFED-A076-4E5A-80A9-EA9FC3C4BE1C}" destId="{D0A0E3FE-7626-48FF-859E-29C06F03F1D6}" srcOrd="8" destOrd="0" presId="urn:microsoft.com/office/officeart/2005/8/layout/list1"/>
    <dgm:cxn modelId="{CCE66A1D-82E9-42C0-A34E-E01B30BF0163}" type="presParOf" srcId="{D0A0E3FE-7626-48FF-859E-29C06F03F1D6}" destId="{F9F4907B-1BA4-46EC-81F9-EB157DCCB57E}" srcOrd="0" destOrd="0" presId="urn:microsoft.com/office/officeart/2005/8/layout/list1"/>
    <dgm:cxn modelId="{AE3C81C9-E588-439D-9B3E-60426E7D9557}" type="presParOf" srcId="{D0A0E3FE-7626-48FF-859E-29C06F03F1D6}" destId="{A17F2390-8DA9-4687-89A8-C82B62520DF0}" srcOrd="1" destOrd="0" presId="urn:microsoft.com/office/officeart/2005/8/layout/list1"/>
    <dgm:cxn modelId="{22BE331A-1A1D-489E-B1B9-AC8815324DCE}" type="presParOf" srcId="{3581BFED-A076-4E5A-80A9-EA9FC3C4BE1C}" destId="{9C9E43B1-B122-465E-AEC2-6FD2616C99C4}" srcOrd="9" destOrd="0" presId="urn:microsoft.com/office/officeart/2005/8/layout/list1"/>
    <dgm:cxn modelId="{312EDB74-965F-4D68-871D-64A74EFD50B9}" type="presParOf" srcId="{3581BFED-A076-4E5A-80A9-EA9FC3C4BE1C}" destId="{C6AB541F-51B5-4382-846F-FD7AF4D20F6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E8BFD0-7173-47FD-86AC-8BE9FA59214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94BB39-582E-49DF-A4AC-947507B388D7}">
      <dgm:prSet phldrT="[Text]"/>
      <dgm:spPr/>
      <dgm:t>
        <a:bodyPr/>
        <a:lstStyle/>
        <a:p>
          <a:r>
            <a:rPr lang="ru-RU" dirty="0"/>
            <a:t>Запустить</a:t>
          </a:r>
          <a:endParaRPr lang="en-US" dirty="0"/>
        </a:p>
      </dgm:t>
    </dgm:pt>
    <dgm:pt modelId="{5B82ABDB-E813-43FC-A006-AB0EF8BA240C}" type="parTrans" cxnId="{C3830CC6-99DA-4086-B727-3D0A7022DE06}">
      <dgm:prSet/>
      <dgm:spPr/>
      <dgm:t>
        <a:bodyPr/>
        <a:lstStyle/>
        <a:p>
          <a:endParaRPr lang="en-US"/>
        </a:p>
      </dgm:t>
    </dgm:pt>
    <dgm:pt modelId="{76C82776-1BF2-4716-92E8-2CC674801779}" type="sibTrans" cxnId="{C3830CC6-99DA-4086-B727-3D0A7022DE06}">
      <dgm:prSet/>
      <dgm:spPr/>
      <dgm:t>
        <a:bodyPr/>
        <a:lstStyle/>
        <a:p>
          <a:endParaRPr lang="en-US"/>
        </a:p>
      </dgm:t>
    </dgm:pt>
    <dgm:pt modelId="{530061CD-5703-447E-A0D9-A9D9536060CB}">
      <dgm:prSet phldrT="[Text]"/>
      <dgm:spPr/>
      <dgm:t>
        <a:bodyPr/>
        <a:lstStyle/>
        <a:p>
          <a:r>
            <a:rPr lang="ru-RU" dirty="0"/>
            <a:t>Воспроизвести</a:t>
          </a:r>
          <a:endParaRPr lang="en-US" dirty="0"/>
        </a:p>
      </dgm:t>
    </dgm:pt>
    <dgm:pt modelId="{FB77D690-1048-468E-9513-9913793F56E8}" type="parTrans" cxnId="{50D92633-D392-4DE7-AC56-7B8C4D6105F7}">
      <dgm:prSet/>
      <dgm:spPr/>
      <dgm:t>
        <a:bodyPr/>
        <a:lstStyle/>
        <a:p>
          <a:endParaRPr lang="en-US"/>
        </a:p>
      </dgm:t>
    </dgm:pt>
    <dgm:pt modelId="{9962608C-A713-4821-ABC8-983459C586F6}" type="sibTrans" cxnId="{50D92633-D392-4DE7-AC56-7B8C4D6105F7}">
      <dgm:prSet/>
      <dgm:spPr/>
      <dgm:t>
        <a:bodyPr/>
        <a:lstStyle/>
        <a:p>
          <a:endParaRPr lang="en-US"/>
        </a:p>
      </dgm:t>
    </dgm:pt>
    <dgm:pt modelId="{1A601071-1A4F-4E42-880C-AB390838ECEE}">
      <dgm:prSet phldrT="[Text]"/>
      <dgm:spPr/>
      <dgm:t>
        <a:bodyPr/>
        <a:lstStyle/>
        <a:p>
          <a:r>
            <a:rPr lang="ru-RU" dirty="0"/>
            <a:t>Проверить</a:t>
          </a:r>
          <a:endParaRPr lang="en-US" dirty="0"/>
        </a:p>
      </dgm:t>
    </dgm:pt>
    <dgm:pt modelId="{F9C494FC-4EC0-4FD4-81C8-2614A966CC0C}" type="parTrans" cxnId="{DEC03D7A-FCBA-41EC-AE65-E5BE86417554}">
      <dgm:prSet/>
      <dgm:spPr/>
      <dgm:t>
        <a:bodyPr/>
        <a:lstStyle/>
        <a:p>
          <a:endParaRPr lang="en-US"/>
        </a:p>
      </dgm:t>
    </dgm:pt>
    <dgm:pt modelId="{5FF0FDBD-1BE6-47E7-A2A3-DBC0617FE313}" type="sibTrans" cxnId="{DEC03D7A-FCBA-41EC-AE65-E5BE86417554}">
      <dgm:prSet/>
      <dgm:spPr/>
      <dgm:t>
        <a:bodyPr/>
        <a:lstStyle/>
        <a:p>
          <a:endParaRPr lang="en-US"/>
        </a:p>
      </dgm:t>
    </dgm:pt>
    <dgm:pt modelId="{A5C4E2CA-E85B-4B1B-9E7A-D2EEE4D41F35}">
      <dgm:prSet phldrT="[Text]"/>
      <dgm:spPr/>
      <dgm:t>
        <a:bodyPr/>
        <a:lstStyle/>
        <a:p>
          <a:r>
            <a:rPr lang="ru-RU" dirty="0"/>
            <a:t>Написать код</a:t>
          </a:r>
          <a:endParaRPr lang="en-US" dirty="0"/>
        </a:p>
      </dgm:t>
    </dgm:pt>
    <dgm:pt modelId="{D3BCBD31-B9BD-47B1-8D20-BFB8E743C277}" type="parTrans" cxnId="{1B3DD224-223C-4710-B785-519FBFC63EE8}">
      <dgm:prSet/>
      <dgm:spPr/>
      <dgm:t>
        <a:bodyPr/>
        <a:lstStyle/>
        <a:p>
          <a:endParaRPr lang="en-US"/>
        </a:p>
      </dgm:t>
    </dgm:pt>
    <dgm:pt modelId="{8B019275-4119-4BFD-B86B-497DE9BE02CD}" type="sibTrans" cxnId="{1B3DD224-223C-4710-B785-519FBFC63EE8}">
      <dgm:prSet/>
      <dgm:spPr/>
      <dgm:t>
        <a:bodyPr/>
        <a:lstStyle/>
        <a:p>
          <a:endParaRPr lang="en-US"/>
        </a:p>
      </dgm:t>
    </dgm:pt>
    <dgm:pt modelId="{AF78AF26-DD31-4B2B-9A99-38E4151B473D}" type="pres">
      <dgm:prSet presAssocID="{20E8BFD0-7173-47FD-86AC-8BE9FA59214A}" presName="cycle" presStyleCnt="0">
        <dgm:presLayoutVars>
          <dgm:dir/>
          <dgm:resizeHandles val="exact"/>
        </dgm:presLayoutVars>
      </dgm:prSet>
      <dgm:spPr/>
    </dgm:pt>
    <dgm:pt modelId="{EB497CF4-559B-47DC-ADEA-1993C8152685}" type="pres">
      <dgm:prSet presAssocID="{A5C4E2CA-E85B-4B1B-9E7A-D2EEE4D41F35}" presName="node" presStyleLbl="node1" presStyleIdx="0" presStyleCnt="4">
        <dgm:presLayoutVars>
          <dgm:bulletEnabled val="1"/>
        </dgm:presLayoutVars>
      </dgm:prSet>
      <dgm:spPr/>
    </dgm:pt>
    <dgm:pt modelId="{B50B9147-9524-4C43-A182-589B4FBC6F85}" type="pres">
      <dgm:prSet presAssocID="{8B019275-4119-4BFD-B86B-497DE9BE02CD}" presName="sibTrans" presStyleLbl="sibTrans2D1" presStyleIdx="0" presStyleCnt="4"/>
      <dgm:spPr/>
    </dgm:pt>
    <dgm:pt modelId="{92F74EFE-10B7-4265-B21D-AC3E097B319F}" type="pres">
      <dgm:prSet presAssocID="{8B019275-4119-4BFD-B86B-497DE9BE02CD}" presName="connectorText" presStyleLbl="sibTrans2D1" presStyleIdx="0" presStyleCnt="4"/>
      <dgm:spPr/>
    </dgm:pt>
    <dgm:pt modelId="{E878DEC0-5938-4753-A99B-FC6B72089E33}" type="pres">
      <dgm:prSet presAssocID="{4094BB39-582E-49DF-A4AC-947507B388D7}" presName="node" presStyleLbl="node1" presStyleIdx="1" presStyleCnt="4">
        <dgm:presLayoutVars>
          <dgm:bulletEnabled val="1"/>
        </dgm:presLayoutVars>
      </dgm:prSet>
      <dgm:spPr/>
    </dgm:pt>
    <dgm:pt modelId="{8D10E01C-8EDE-4B62-951C-EC1D662A1528}" type="pres">
      <dgm:prSet presAssocID="{76C82776-1BF2-4716-92E8-2CC674801779}" presName="sibTrans" presStyleLbl="sibTrans2D1" presStyleIdx="1" presStyleCnt="4"/>
      <dgm:spPr/>
    </dgm:pt>
    <dgm:pt modelId="{81508B55-8905-483B-A740-D454AB3B8589}" type="pres">
      <dgm:prSet presAssocID="{76C82776-1BF2-4716-92E8-2CC674801779}" presName="connectorText" presStyleLbl="sibTrans2D1" presStyleIdx="1" presStyleCnt="4"/>
      <dgm:spPr/>
    </dgm:pt>
    <dgm:pt modelId="{EE958ECD-760E-4707-8A7E-40EA9A22A6D4}" type="pres">
      <dgm:prSet presAssocID="{530061CD-5703-447E-A0D9-A9D9536060CB}" presName="node" presStyleLbl="node1" presStyleIdx="2" presStyleCnt="4">
        <dgm:presLayoutVars>
          <dgm:bulletEnabled val="1"/>
        </dgm:presLayoutVars>
      </dgm:prSet>
      <dgm:spPr/>
    </dgm:pt>
    <dgm:pt modelId="{BA77790B-F14B-476D-A683-57A411EA8348}" type="pres">
      <dgm:prSet presAssocID="{9962608C-A713-4821-ABC8-983459C586F6}" presName="sibTrans" presStyleLbl="sibTrans2D1" presStyleIdx="2" presStyleCnt="4"/>
      <dgm:spPr/>
    </dgm:pt>
    <dgm:pt modelId="{174B623F-F2AE-4A93-A23B-7FCC720AD02B}" type="pres">
      <dgm:prSet presAssocID="{9962608C-A713-4821-ABC8-983459C586F6}" presName="connectorText" presStyleLbl="sibTrans2D1" presStyleIdx="2" presStyleCnt="4"/>
      <dgm:spPr/>
    </dgm:pt>
    <dgm:pt modelId="{FBCCFF71-F080-40C1-A129-F7340FC0F2CE}" type="pres">
      <dgm:prSet presAssocID="{1A601071-1A4F-4E42-880C-AB390838ECEE}" presName="node" presStyleLbl="node1" presStyleIdx="3" presStyleCnt="4">
        <dgm:presLayoutVars>
          <dgm:bulletEnabled val="1"/>
        </dgm:presLayoutVars>
      </dgm:prSet>
      <dgm:spPr/>
    </dgm:pt>
    <dgm:pt modelId="{38E26C44-7481-4DDD-984F-7732A8983E60}" type="pres">
      <dgm:prSet presAssocID="{5FF0FDBD-1BE6-47E7-A2A3-DBC0617FE313}" presName="sibTrans" presStyleLbl="sibTrans2D1" presStyleIdx="3" presStyleCnt="4"/>
      <dgm:spPr/>
    </dgm:pt>
    <dgm:pt modelId="{1DF1052E-0F13-4FFC-9C5D-816AA75E7718}" type="pres">
      <dgm:prSet presAssocID="{5FF0FDBD-1BE6-47E7-A2A3-DBC0617FE313}" presName="connectorText" presStyleLbl="sibTrans2D1" presStyleIdx="3" presStyleCnt="4"/>
      <dgm:spPr/>
    </dgm:pt>
  </dgm:ptLst>
  <dgm:cxnLst>
    <dgm:cxn modelId="{EDD15D15-C5C8-4E62-A8A8-89943F495CB9}" type="presOf" srcId="{530061CD-5703-447E-A0D9-A9D9536060CB}" destId="{EE958ECD-760E-4707-8A7E-40EA9A22A6D4}" srcOrd="0" destOrd="0" presId="urn:microsoft.com/office/officeart/2005/8/layout/cycle2"/>
    <dgm:cxn modelId="{77506E18-476A-4497-A51E-973650B834FE}" type="presOf" srcId="{4094BB39-582E-49DF-A4AC-947507B388D7}" destId="{E878DEC0-5938-4753-A99B-FC6B72089E33}" srcOrd="0" destOrd="0" presId="urn:microsoft.com/office/officeart/2005/8/layout/cycle2"/>
    <dgm:cxn modelId="{1B3DD224-223C-4710-B785-519FBFC63EE8}" srcId="{20E8BFD0-7173-47FD-86AC-8BE9FA59214A}" destId="{A5C4E2CA-E85B-4B1B-9E7A-D2EEE4D41F35}" srcOrd="0" destOrd="0" parTransId="{D3BCBD31-B9BD-47B1-8D20-BFB8E743C277}" sibTransId="{8B019275-4119-4BFD-B86B-497DE9BE02CD}"/>
    <dgm:cxn modelId="{9BE7852E-8504-4848-9E0B-31A908D1E01E}" type="presOf" srcId="{76C82776-1BF2-4716-92E8-2CC674801779}" destId="{8D10E01C-8EDE-4B62-951C-EC1D662A1528}" srcOrd="0" destOrd="0" presId="urn:microsoft.com/office/officeart/2005/8/layout/cycle2"/>
    <dgm:cxn modelId="{50D92633-D392-4DE7-AC56-7B8C4D6105F7}" srcId="{20E8BFD0-7173-47FD-86AC-8BE9FA59214A}" destId="{530061CD-5703-447E-A0D9-A9D9536060CB}" srcOrd="2" destOrd="0" parTransId="{FB77D690-1048-468E-9513-9913793F56E8}" sibTransId="{9962608C-A713-4821-ABC8-983459C586F6}"/>
    <dgm:cxn modelId="{F15CC272-D587-4197-A9A7-0C6AD3554A2F}" type="presOf" srcId="{A5C4E2CA-E85B-4B1B-9E7A-D2EEE4D41F35}" destId="{EB497CF4-559B-47DC-ADEA-1993C8152685}" srcOrd="0" destOrd="0" presId="urn:microsoft.com/office/officeart/2005/8/layout/cycle2"/>
    <dgm:cxn modelId="{288BDD76-31C0-414B-A6FC-1B9D4FD853BE}" type="presOf" srcId="{1A601071-1A4F-4E42-880C-AB390838ECEE}" destId="{FBCCFF71-F080-40C1-A129-F7340FC0F2CE}" srcOrd="0" destOrd="0" presId="urn:microsoft.com/office/officeart/2005/8/layout/cycle2"/>
    <dgm:cxn modelId="{DEC03D7A-FCBA-41EC-AE65-E5BE86417554}" srcId="{20E8BFD0-7173-47FD-86AC-8BE9FA59214A}" destId="{1A601071-1A4F-4E42-880C-AB390838ECEE}" srcOrd="3" destOrd="0" parTransId="{F9C494FC-4EC0-4FD4-81C8-2614A966CC0C}" sibTransId="{5FF0FDBD-1BE6-47E7-A2A3-DBC0617FE313}"/>
    <dgm:cxn modelId="{40DCA085-2C1F-472D-A33D-F53C748BC91A}" type="presOf" srcId="{8B019275-4119-4BFD-B86B-497DE9BE02CD}" destId="{92F74EFE-10B7-4265-B21D-AC3E097B319F}" srcOrd="1" destOrd="0" presId="urn:microsoft.com/office/officeart/2005/8/layout/cycle2"/>
    <dgm:cxn modelId="{17C3A1A5-84B2-4BB6-BE77-CEE7227A793C}" type="presOf" srcId="{5FF0FDBD-1BE6-47E7-A2A3-DBC0617FE313}" destId="{1DF1052E-0F13-4FFC-9C5D-816AA75E7718}" srcOrd="1" destOrd="0" presId="urn:microsoft.com/office/officeart/2005/8/layout/cycle2"/>
    <dgm:cxn modelId="{2D7211A6-82E1-4F56-A474-E4739C9DFCE9}" type="presOf" srcId="{8B019275-4119-4BFD-B86B-497DE9BE02CD}" destId="{B50B9147-9524-4C43-A182-589B4FBC6F85}" srcOrd="0" destOrd="0" presId="urn:microsoft.com/office/officeart/2005/8/layout/cycle2"/>
    <dgm:cxn modelId="{F08616B0-B30F-420F-AFBE-B7F3AB5C5FF2}" type="presOf" srcId="{76C82776-1BF2-4716-92E8-2CC674801779}" destId="{81508B55-8905-483B-A740-D454AB3B8589}" srcOrd="1" destOrd="0" presId="urn:microsoft.com/office/officeart/2005/8/layout/cycle2"/>
    <dgm:cxn modelId="{8F3D45B6-8755-4919-8EA3-06063213B431}" type="presOf" srcId="{5FF0FDBD-1BE6-47E7-A2A3-DBC0617FE313}" destId="{38E26C44-7481-4DDD-984F-7732A8983E60}" srcOrd="0" destOrd="0" presId="urn:microsoft.com/office/officeart/2005/8/layout/cycle2"/>
    <dgm:cxn modelId="{C3830CC6-99DA-4086-B727-3D0A7022DE06}" srcId="{20E8BFD0-7173-47FD-86AC-8BE9FA59214A}" destId="{4094BB39-582E-49DF-A4AC-947507B388D7}" srcOrd="1" destOrd="0" parTransId="{5B82ABDB-E813-43FC-A006-AB0EF8BA240C}" sibTransId="{76C82776-1BF2-4716-92E8-2CC674801779}"/>
    <dgm:cxn modelId="{7A6B35CF-F908-47EF-AD7F-A4E043ACD206}" type="presOf" srcId="{9962608C-A713-4821-ABC8-983459C586F6}" destId="{174B623F-F2AE-4A93-A23B-7FCC720AD02B}" srcOrd="1" destOrd="0" presId="urn:microsoft.com/office/officeart/2005/8/layout/cycle2"/>
    <dgm:cxn modelId="{BD09F5D2-E477-4A99-9303-C706DCD72CCA}" type="presOf" srcId="{20E8BFD0-7173-47FD-86AC-8BE9FA59214A}" destId="{AF78AF26-DD31-4B2B-9A99-38E4151B473D}" srcOrd="0" destOrd="0" presId="urn:microsoft.com/office/officeart/2005/8/layout/cycle2"/>
    <dgm:cxn modelId="{B2880FD9-8F33-4031-BAA0-0A8CBA8042F0}" type="presOf" srcId="{9962608C-A713-4821-ABC8-983459C586F6}" destId="{BA77790B-F14B-476D-A683-57A411EA8348}" srcOrd="0" destOrd="0" presId="urn:microsoft.com/office/officeart/2005/8/layout/cycle2"/>
    <dgm:cxn modelId="{1F4F631A-26D2-48C1-B6F8-25FC466E67B6}" type="presParOf" srcId="{AF78AF26-DD31-4B2B-9A99-38E4151B473D}" destId="{EB497CF4-559B-47DC-ADEA-1993C8152685}" srcOrd="0" destOrd="0" presId="urn:microsoft.com/office/officeart/2005/8/layout/cycle2"/>
    <dgm:cxn modelId="{2845833A-98AD-4A49-98FE-8CF6CF3DF3F7}" type="presParOf" srcId="{AF78AF26-DD31-4B2B-9A99-38E4151B473D}" destId="{B50B9147-9524-4C43-A182-589B4FBC6F85}" srcOrd="1" destOrd="0" presId="urn:microsoft.com/office/officeart/2005/8/layout/cycle2"/>
    <dgm:cxn modelId="{FE451C94-D5A0-4B92-A06A-81DDE6A010EF}" type="presParOf" srcId="{B50B9147-9524-4C43-A182-589B4FBC6F85}" destId="{92F74EFE-10B7-4265-B21D-AC3E097B319F}" srcOrd="0" destOrd="0" presId="urn:microsoft.com/office/officeart/2005/8/layout/cycle2"/>
    <dgm:cxn modelId="{BE176F0E-9DA4-4111-8417-22228CCAD17C}" type="presParOf" srcId="{AF78AF26-DD31-4B2B-9A99-38E4151B473D}" destId="{E878DEC0-5938-4753-A99B-FC6B72089E33}" srcOrd="2" destOrd="0" presId="urn:microsoft.com/office/officeart/2005/8/layout/cycle2"/>
    <dgm:cxn modelId="{8D48BBE9-B0DC-4A97-9B77-D0C346AC6528}" type="presParOf" srcId="{AF78AF26-DD31-4B2B-9A99-38E4151B473D}" destId="{8D10E01C-8EDE-4B62-951C-EC1D662A1528}" srcOrd="3" destOrd="0" presId="urn:microsoft.com/office/officeart/2005/8/layout/cycle2"/>
    <dgm:cxn modelId="{622E0927-6BC2-41F9-9142-AFE0DC0720A8}" type="presParOf" srcId="{8D10E01C-8EDE-4B62-951C-EC1D662A1528}" destId="{81508B55-8905-483B-A740-D454AB3B8589}" srcOrd="0" destOrd="0" presId="urn:microsoft.com/office/officeart/2005/8/layout/cycle2"/>
    <dgm:cxn modelId="{80EFEC23-9682-443C-AA2E-C8891C5C4805}" type="presParOf" srcId="{AF78AF26-DD31-4B2B-9A99-38E4151B473D}" destId="{EE958ECD-760E-4707-8A7E-40EA9A22A6D4}" srcOrd="4" destOrd="0" presId="urn:microsoft.com/office/officeart/2005/8/layout/cycle2"/>
    <dgm:cxn modelId="{4AEC1543-C0D9-4DC1-BFF8-B364697C4BEE}" type="presParOf" srcId="{AF78AF26-DD31-4B2B-9A99-38E4151B473D}" destId="{BA77790B-F14B-476D-A683-57A411EA8348}" srcOrd="5" destOrd="0" presId="urn:microsoft.com/office/officeart/2005/8/layout/cycle2"/>
    <dgm:cxn modelId="{81E9C7DC-0B49-4A57-9E18-C6EB47E8C834}" type="presParOf" srcId="{BA77790B-F14B-476D-A683-57A411EA8348}" destId="{174B623F-F2AE-4A93-A23B-7FCC720AD02B}" srcOrd="0" destOrd="0" presId="urn:microsoft.com/office/officeart/2005/8/layout/cycle2"/>
    <dgm:cxn modelId="{4E4766C2-E21F-4E08-ACDD-3F88ED8A4518}" type="presParOf" srcId="{AF78AF26-DD31-4B2B-9A99-38E4151B473D}" destId="{FBCCFF71-F080-40C1-A129-F7340FC0F2CE}" srcOrd="6" destOrd="0" presId="urn:microsoft.com/office/officeart/2005/8/layout/cycle2"/>
    <dgm:cxn modelId="{83334BEC-DB61-4544-AA06-57BE67006B08}" type="presParOf" srcId="{AF78AF26-DD31-4B2B-9A99-38E4151B473D}" destId="{38E26C44-7481-4DDD-984F-7732A8983E60}" srcOrd="7" destOrd="0" presId="urn:microsoft.com/office/officeart/2005/8/layout/cycle2"/>
    <dgm:cxn modelId="{42AF244B-C0FC-4AAE-852B-F771C6AD053C}" type="presParOf" srcId="{38E26C44-7481-4DDD-984F-7732A8983E60}" destId="{1DF1052E-0F13-4FFC-9C5D-816AA75E771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1B96CE-47EE-4DF0-AE37-8496707E83C4}" type="doc">
      <dgm:prSet loTypeId="urn:microsoft.com/office/officeart/2005/8/layout/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38AFBDA-7BBE-4956-A41E-277B8ED505B0}">
      <dgm:prSet phldrT="[Text]"/>
      <dgm:spPr/>
      <dgm:t>
        <a:bodyPr/>
        <a:lstStyle/>
        <a:p>
          <a:r>
            <a:rPr lang="ru-RU" dirty="0">
              <a:solidFill>
                <a:schemeClr val="bg1"/>
              </a:solidFill>
            </a:rPr>
            <a:t>Решается главная проблема программирования</a:t>
          </a:r>
          <a:endParaRPr lang="en-US" dirty="0">
            <a:solidFill>
              <a:schemeClr val="bg1"/>
            </a:solidFill>
          </a:endParaRPr>
        </a:p>
      </dgm:t>
    </dgm:pt>
    <dgm:pt modelId="{13245BCB-DBEA-4643-ACC1-50AF357F5703}" type="parTrans" cxnId="{CF693D98-8788-4FBD-9128-FFD5A4AD945F}">
      <dgm:prSet/>
      <dgm:spPr/>
      <dgm:t>
        <a:bodyPr/>
        <a:lstStyle/>
        <a:p>
          <a:endParaRPr lang="en-US"/>
        </a:p>
      </dgm:t>
    </dgm:pt>
    <dgm:pt modelId="{1FF5D802-1060-417A-A3B7-FFD1573355D6}" type="sibTrans" cxnId="{CF693D98-8788-4FBD-9128-FFD5A4AD945F}">
      <dgm:prSet/>
      <dgm:spPr/>
      <dgm:t>
        <a:bodyPr/>
        <a:lstStyle/>
        <a:p>
          <a:endParaRPr lang="en-US"/>
        </a:p>
      </dgm:t>
    </dgm:pt>
    <dgm:pt modelId="{5BAC1B75-7981-47B9-A328-354CBB41F838}">
      <dgm:prSet/>
      <dgm:spPr/>
      <dgm:t>
        <a:bodyPr/>
        <a:lstStyle/>
        <a:p>
          <a:r>
            <a:rPr lang="ru-RU" dirty="0">
              <a:solidFill>
                <a:schemeClr val="bg1"/>
              </a:solidFill>
            </a:rPr>
            <a:t>Проще организовывать архитектуру</a:t>
          </a:r>
        </a:p>
      </dgm:t>
    </dgm:pt>
    <dgm:pt modelId="{5F1FD73D-940C-42C4-A5C5-7AABE9B12D93}" type="parTrans" cxnId="{D72F6699-7C54-4C22-AAC1-EA3F5366041A}">
      <dgm:prSet/>
      <dgm:spPr/>
      <dgm:t>
        <a:bodyPr/>
        <a:lstStyle/>
        <a:p>
          <a:endParaRPr lang="en-US"/>
        </a:p>
      </dgm:t>
    </dgm:pt>
    <dgm:pt modelId="{A474CCBB-492A-4851-9BB1-96713473DF4D}" type="sibTrans" cxnId="{D72F6699-7C54-4C22-AAC1-EA3F5366041A}">
      <dgm:prSet/>
      <dgm:spPr/>
      <dgm:t>
        <a:bodyPr/>
        <a:lstStyle/>
        <a:p>
          <a:endParaRPr lang="en-US"/>
        </a:p>
      </dgm:t>
    </dgm:pt>
    <dgm:pt modelId="{CB2C1ED0-AA07-4592-9F1F-D158E0814533}">
      <dgm:prSet/>
      <dgm:spPr/>
      <dgm:t>
        <a:bodyPr/>
        <a:lstStyle/>
        <a:p>
          <a:r>
            <a:rPr lang="ru-RU" dirty="0">
              <a:solidFill>
                <a:schemeClr val="bg1"/>
              </a:solidFill>
            </a:rPr>
            <a:t>Вы не пишите лишний код</a:t>
          </a:r>
        </a:p>
      </dgm:t>
    </dgm:pt>
    <dgm:pt modelId="{0AB92F34-96E6-4A04-89FE-84D0A8C51C11}" type="parTrans" cxnId="{250F4299-6124-4D70-94B9-01D247F78B44}">
      <dgm:prSet/>
      <dgm:spPr/>
      <dgm:t>
        <a:bodyPr/>
        <a:lstStyle/>
        <a:p>
          <a:endParaRPr lang="en-US"/>
        </a:p>
      </dgm:t>
    </dgm:pt>
    <dgm:pt modelId="{7A0DB4B1-2563-46AB-AB6E-75E976ACD54F}" type="sibTrans" cxnId="{250F4299-6124-4D70-94B9-01D247F78B44}">
      <dgm:prSet/>
      <dgm:spPr/>
      <dgm:t>
        <a:bodyPr/>
        <a:lstStyle/>
        <a:p>
          <a:endParaRPr lang="en-US"/>
        </a:p>
      </dgm:t>
    </dgm:pt>
    <dgm:pt modelId="{50AB3732-5B09-4318-87F4-64DE741D3F2D}" type="pres">
      <dgm:prSet presAssocID="{701B96CE-47EE-4DF0-AE37-8496707E83C4}" presName="linear" presStyleCnt="0">
        <dgm:presLayoutVars>
          <dgm:dir/>
          <dgm:animLvl val="lvl"/>
          <dgm:resizeHandles val="exact"/>
        </dgm:presLayoutVars>
      </dgm:prSet>
      <dgm:spPr/>
    </dgm:pt>
    <dgm:pt modelId="{2D5E5BB1-E02D-44C8-A58A-111EF005274C}" type="pres">
      <dgm:prSet presAssocID="{138AFBDA-7BBE-4956-A41E-277B8ED505B0}" presName="parentLin" presStyleCnt="0"/>
      <dgm:spPr/>
    </dgm:pt>
    <dgm:pt modelId="{08A178BA-BEAF-473E-89C5-2AFF96D95A50}" type="pres">
      <dgm:prSet presAssocID="{138AFBDA-7BBE-4956-A41E-277B8ED505B0}" presName="parentLeftMargin" presStyleLbl="node1" presStyleIdx="0" presStyleCnt="3"/>
      <dgm:spPr/>
    </dgm:pt>
    <dgm:pt modelId="{245236B9-D89B-4007-9885-F6AB7BAF4103}" type="pres">
      <dgm:prSet presAssocID="{138AFBDA-7BBE-4956-A41E-277B8ED505B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282DCF0-BC32-43FD-91D3-5ECB53DE1A00}" type="pres">
      <dgm:prSet presAssocID="{138AFBDA-7BBE-4956-A41E-277B8ED505B0}" presName="negativeSpace" presStyleCnt="0"/>
      <dgm:spPr/>
    </dgm:pt>
    <dgm:pt modelId="{E5EACA34-2793-4E83-B1FA-EFE83EBAEEC3}" type="pres">
      <dgm:prSet presAssocID="{138AFBDA-7BBE-4956-A41E-277B8ED505B0}" presName="childText" presStyleLbl="conFgAcc1" presStyleIdx="0" presStyleCnt="3">
        <dgm:presLayoutVars>
          <dgm:bulletEnabled val="1"/>
        </dgm:presLayoutVars>
      </dgm:prSet>
      <dgm:spPr/>
    </dgm:pt>
    <dgm:pt modelId="{CC2DC6D6-55CE-4291-9424-C9253F4E4732}" type="pres">
      <dgm:prSet presAssocID="{1FF5D802-1060-417A-A3B7-FFD1573355D6}" presName="spaceBetweenRectangles" presStyleCnt="0"/>
      <dgm:spPr/>
    </dgm:pt>
    <dgm:pt modelId="{9A649FF0-E271-4DFB-A25E-675298F42E78}" type="pres">
      <dgm:prSet presAssocID="{5BAC1B75-7981-47B9-A328-354CBB41F838}" presName="parentLin" presStyleCnt="0"/>
      <dgm:spPr/>
    </dgm:pt>
    <dgm:pt modelId="{BC4509A9-341E-4E97-B71E-01BB9290825D}" type="pres">
      <dgm:prSet presAssocID="{5BAC1B75-7981-47B9-A328-354CBB41F838}" presName="parentLeftMargin" presStyleLbl="node1" presStyleIdx="0" presStyleCnt="3"/>
      <dgm:spPr/>
    </dgm:pt>
    <dgm:pt modelId="{D30AB942-8310-4DB1-9A83-71793C1DF7C9}" type="pres">
      <dgm:prSet presAssocID="{5BAC1B75-7981-47B9-A328-354CBB41F83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21EA3A6-20F7-4B7C-8C7A-6794457DFE07}" type="pres">
      <dgm:prSet presAssocID="{5BAC1B75-7981-47B9-A328-354CBB41F838}" presName="negativeSpace" presStyleCnt="0"/>
      <dgm:spPr/>
    </dgm:pt>
    <dgm:pt modelId="{719C3367-771F-4DF8-9776-577AF2844944}" type="pres">
      <dgm:prSet presAssocID="{5BAC1B75-7981-47B9-A328-354CBB41F838}" presName="childText" presStyleLbl="conFgAcc1" presStyleIdx="1" presStyleCnt="3">
        <dgm:presLayoutVars>
          <dgm:bulletEnabled val="1"/>
        </dgm:presLayoutVars>
      </dgm:prSet>
      <dgm:spPr/>
    </dgm:pt>
    <dgm:pt modelId="{42544E95-4771-4FC3-8676-B89EAB60DCCA}" type="pres">
      <dgm:prSet presAssocID="{A474CCBB-492A-4851-9BB1-96713473DF4D}" presName="spaceBetweenRectangles" presStyleCnt="0"/>
      <dgm:spPr/>
    </dgm:pt>
    <dgm:pt modelId="{F6529B67-7D06-4ACA-B22F-D0C4B116D091}" type="pres">
      <dgm:prSet presAssocID="{CB2C1ED0-AA07-4592-9F1F-D158E0814533}" presName="parentLin" presStyleCnt="0"/>
      <dgm:spPr/>
    </dgm:pt>
    <dgm:pt modelId="{AEDBABA4-07CF-4F91-81D9-C824E2BA4DE1}" type="pres">
      <dgm:prSet presAssocID="{CB2C1ED0-AA07-4592-9F1F-D158E0814533}" presName="parentLeftMargin" presStyleLbl="node1" presStyleIdx="1" presStyleCnt="3"/>
      <dgm:spPr/>
    </dgm:pt>
    <dgm:pt modelId="{AEDE9923-B6A3-4150-B01D-3F33323F72F9}" type="pres">
      <dgm:prSet presAssocID="{CB2C1ED0-AA07-4592-9F1F-D158E081453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79F5FD7-F623-448C-9AB4-C9FEB56CDC81}" type="pres">
      <dgm:prSet presAssocID="{CB2C1ED0-AA07-4592-9F1F-D158E0814533}" presName="negativeSpace" presStyleCnt="0"/>
      <dgm:spPr/>
    </dgm:pt>
    <dgm:pt modelId="{C9759A7C-AEB7-4526-BEE8-50BD9344B1BA}" type="pres">
      <dgm:prSet presAssocID="{CB2C1ED0-AA07-4592-9F1F-D158E081453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622130C-AD95-46C0-9D88-CC30ECE8C58E}" type="presOf" srcId="{CB2C1ED0-AA07-4592-9F1F-D158E0814533}" destId="{AEDBABA4-07CF-4F91-81D9-C824E2BA4DE1}" srcOrd="0" destOrd="0" presId="urn:microsoft.com/office/officeart/2005/8/layout/list1"/>
    <dgm:cxn modelId="{844C9568-C1EF-4B5E-B11E-3E35154FD254}" type="presOf" srcId="{701B96CE-47EE-4DF0-AE37-8496707E83C4}" destId="{50AB3732-5B09-4318-87F4-64DE741D3F2D}" srcOrd="0" destOrd="0" presId="urn:microsoft.com/office/officeart/2005/8/layout/list1"/>
    <dgm:cxn modelId="{6F5A4B7D-1D73-41E3-960C-98C1C2E78061}" type="presOf" srcId="{138AFBDA-7BBE-4956-A41E-277B8ED505B0}" destId="{245236B9-D89B-4007-9885-F6AB7BAF4103}" srcOrd="1" destOrd="0" presId="urn:microsoft.com/office/officeart/2005/8/layout/list1"/>
    <dgm:cxn modelId="{CC6F828E-3D1D-48DF-9705-0ED6C98058D8}" type="presOf" srcId="{138AFBDA-7BBE-4956-A41E-277B8ED505B0}" destId="{08A178BA-BEAF-473E-89C5-2AFF96D95A50}" srcOrd="0" destOrd="0" presId="urn:microsoft.com/office/officeart/2005/8/layout/list1"/>
    <dgm:cxn modelId="{CF693D98-8788-4FBD-9128-FFD5A4AD945F}" srcId="{701B96CE-47EE-4DF0-AE37-8496707E83C4}" destId="{138AFBDA-7BBE-4956-A41E-277B8ED505B0}" srcOrd="0" destOrd="0" parTransId="{13245BCB-DBEA-4643-ACC1-50AF357F5703}" sibTransId="{1FF5D802-1060-417A-A3B7-FFD1573355D6}"/>
    <dgm:cxn modelId="{250F4299-6124-4D70-94B9-01D247F78B44}" srcId="{701B96CE-47EE-4DF0-AE37-8496707E83C4}" destId="{CB2C1ED0-AA07-4592-9F1F-D158E0814533}" srcOrd="2" destOrd="0" parTransId="{0AB92F34-96E6-4A04-89FE-84D0A8C51C11}" sibTransId="{7A0DB4B1-2563-46AB-AB6E-75E976ACD54F}"/>
    <dgm:cxn modelId="{D72F6699-7C54-4C22-AAC1-EA3F5366041A}" srcId="{701B96CE-47EE-4DF0-AE37-8496707E83C4}" destId="{5BAC1B75-7981-47B9-A328-354CBB41F838}" srcOrd="1" destOrd="0" parTransId="{5F1FD73D-940C-42C4-A5C5-7AABE9B12D93}" sibTransId="{A474CCBB-492A-4851-9BB1-96713473DF4D}"/>
    <dgm:cxn modelId="{E9462CA1-612A-4C84-BCA0-42F91F33BA46}" type="presOf" srcId="{5BAC1B75-7981-47B9-A328-354CBB41F838}" destId="{D30AB942-8310-4DB1-9A83-71793C1DF7C9}" srcOrd="1" destOrd="0" presId="urn:microsoft.com/office/officeart/2005/8/layout/list1"/>
    <dgm:cxn modelId="{8C2262C0-0052-495F-8A3B-B098BDC0A42D}" type="presOf" srcId="{CB2C1ED0-AA07-4592-9F1F-D158E0814533}" destId="{AEDE9923-B6A3-4150-B01D-3F33323F72F9}" srcOrd="1" destOrd="0" presId="urn:microsoft.com/office/officeart/2005/8/layout/list1"/>
    <dgm:cxn modelId="{8F9480F3-4307-4F3A-8E02-4186A8C18432}" type="presOf" srcId="{5BAC1B75-7981-47B9-A328-354CBB41F838}" destId="{BC4509A9-341E-4E97-B71E-01BB9290825D}" srcOrd="0" destOrd="0" presId="urn:microsoft.com/office/officeart/2005/8/layout/list1"/>
    <dgm:cxn modelId="{8C62B5DC-A22D-4B73-BFF1-EB1218685E59}" type="presParOf" srcId="{50AB3732-5B09-4318-87F4-64DE741D3F2D}" destId="{2D5E5BB1-E02D-44C8-A58A-111EF005274C}" srcOrd="0" destOrd="0" presId="urn:microsoft.com/office/officeart/2005/8/layout/list1"/>
    <dgm:cxn modelId="{F44D5226-194C-490E-B365-6149F5C2967D}" type="presParOf" srcId="{2D5E5BB1-E02D-44C8-A58A-111EF005274C}" destId="{08A178BA-BEAF-473E-89C5-2AFF96D95A50}" srcOrd="0" destOrd="0" presId="urn:microsoft.com/office/officeart/2005/8/layout/list1"/>
    <dgm:cxn modelId="{F970C087-D335-4D0D-A426-60B8286C73C4}" type="presParOf" srcId="{2D5E5BB1-E02D-44C8-A58A-111EF005274C}" destId="{245236B9-D89B-4007-9885-F6AB7BAF4103}" srcOrd="1" destOrd="0" presId="urn:microsoft.com/office/officeart/2005/8/layout/list1"/>
    <dgm:cxn modelId="{3225D589-A90C-457A-A650-4CC0C5F03ABE}" type="presParOf" srcId="{50AB3732-5B09-4318-87F4-64DE741D3F2D}" destId="{E282DCF0-BC32-43FD-91D3-5ECB53DE1A00}" srcOrd="1" destOrd="0" presId="urn:microsoft.com/office/officeart/2005/8/layout/list1"/>
    <dgm:cxn modelId="{6AB4BAF8-70E0-468A-B55A-31ABEFAFD3F1}" type="presParOf" srcId="{50AB3732-5B09-4318-87F4-64DE741D3F2D}" destId="{E5EACA34-2793-4E83-B1FA-EFE83EBAEEC3}" srcOrd="2" destOrd="0" presId="urn:microsoft.com/office/officeart/2005/8/layout/list1"/>
    <dgm:cxn modelId="{C74E9B5D-6B49-4374-A927-899C3824176F}" type="presParOf" srcId="{50AB3732-5B09-4318-87F4-64DE741D3F2D}" destId="{CC2DC6D6-55CE-4291-9424-C9253F4E4732}" srcOrd="3" destOrd="0" presId="urn:microsoft.com/office/officeart/2005/8/layout/list1"/>
    <dgm:cxn modelId="{E66E306E-DBCC-420F-8995-42F41F39C0C3}" type="presParOf" srcId="{50AB3732-5B09-4318-87F4-64DE741D3F2D}" destId="{9A649FF0-E271-4DFB-A25E-675298F42E78}" srcOrd="4" destOrd="0" presId="urn:microsoft.com/office/officeart/2005/8/layout/list1"/>
    <dgm:cxn modelId="{C338ECFE-B63C-476D-BB79-30EE252719C9}" type="presParOf" srcId="{9A649FF0-E271-4DFB-A25E-675298F42E78}" destId="{BC4509A9-341E-4E97-B71E-01BB9290825D}" srcOrd="0" destOrd="0" presId="urn:microsoft.com/office/officeart/2005/8/layout/list1"/>
    <dgm:cxn modelId="{6B809FAD-77F4-42AB-96B3-5B69888B4B2B}" type="presParOf" srcId="{9A649FF0-E271-4DFB-A25E-675298F42E78}" destId="{D30AB942-8310-4DB1-9A83-71793C1DF7C9}" srcOrd="1" destOrd="0" presId="urn:microsoft.com/office/officeart/2005/8/layout/list1"/>
    <dgm:cxn modelId="{D9133A09-93D6-43E7-BEB4-58AE15EF361D}" type="presParOf" srcId="{50AB3732-5B09-4318-87F4-64DE741D3F2D}" destId="{C21EA3A6-20F7-4B7C-8C7A-6794457DFE07}" srcOrd="5" destOrd="0" presId="urn:microsoft.com/office/officeart/2005/8/layout/list1"/>
    <dgm:cxn modelId="{E495E778-2455-4EC3-AD28-5E8F3E5A81BD}" type="presParOf" srcId="{50AB3732-5B09-4318-87F4-64DE741D3F2D}" destId="{719C3367-771F-4DF8-9776-577AF2844944}" srcOrd="6" destOrd="0" presId="urn:microsoft.com/office/officeart/2005/8/layout/list1"/>
    <dgm:cxn modelId="{FB072CA5-B98E-4C0F-9FD5-9E7319D413A5}" type="presParOf" srcId="{50AB3732-5B09-4318-87F4-64DE741D3F2D}" destId="{42544E95-4771-4FC3-8676-B89EAB60DCCA}" srcOrd="7" destOrd="0" presId="urn:microsoft.com/office/officeart/2005/8/layout/list1"/>
    <dgm:cxn modelId="{38F8F88D-E4E7-4708-AE84-6304B66C8757}" type="presParOf" srcId="{50AB3732-5B09-4318-87F4-64DE741D3F2D}" destId="{F6529B67-7D06-4ACA-B22F-D0C4B116D091}" srcOrd="8" destOrd="0" presId="urn:microsoft.com/office/officeart/2005/8/layout/list1"/>
    <dgm:cxn modelId="{1E4EBD6C-31B5-47F2-9EBB-0C4016B5E050}" type="presParOf" srcId="{F6529B67-7D06-4ACA-B22F-D0C4B116D091}" destId="{AEDBABA4-07CF-4F91-81D9-C824E2BA4DE1}" srcOrd="0" destOrd="0" presId="urn:microsoft.com/office/officeart/2005/8/layout/list1"/>
    <dgm:cxn modelId="{AA0C6EEF-7733-4EB8-908D-60B98E0975F1}" type="presParOf" srcId="{F6529B67-7D06-4ACA-B22F-D0C4B116D091}" destId="{AEDE9923-B6A3-4150-B01D-3F33323F72F9}" srcOrd="1" destOrd="0" presId="urn:microsoft.com/office/officeart/2005/8/layout/list1"/>
    <dgm:cxn modelId="{CA02C80A-CBEA-437B-AE23-425958C8997B}" type="presParOf" srcId="{50AB3732-5B09-4318-87F4-64DE741D3F2D}" destId="{379F5FD7-F623-448C-9AB4-C9FEB56CDC81}" srcOrd="9" destOrd="0" presId="urn:microsoft.com/office/officeart/2005/8/layout/list1"/>
    <dgm:cxn modelId="{155DD0D0-7FF1-4B4B-B9E9-3A5815B4F468}" type="presParOf" srcId="{50AB3732-5B09-4318-87F4-64DE741D3F2D}" destId="{C9759A7C-AEB7-4526-BEE8-50BD9344B1B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6548C1-AE7C-4816-81C4-1A16BF4F8038}" type="doc">
      <dgm:prSet loTypeId="urn:microsoft.com/office/officeart/2005/8/layout/gear1" loCatId="process" qsTypeId="urn:microsoft.com/office/officeart/2005/8/quickstyle/simple3" qsCatId="simple" csTypeId="urn:microsoft.com/office/officeart/2005/8/colors/accent1_2" csCatId="accent1" phldr="1"/>
      <dgm:spPr/>
    </dgm:pt>
    <dgm:pt modelId="{DFD2A2B9-AF98-4766-B8B3-4D005384CFA1}">
      <dgm:prSet phldrT="[Text]"/>
      <dgm:spPr/>
      <dgm:t>
        <a:bodyPr/>
        <a:lstStyle/>
        <a:p>
          <a:r>
            <a:rPr lang="ru-RU" dirty="0"/>
            <a:t>Программа</a:t>
          </a:r>
          <a:endParaRPr lang="en-US" dirty="0"/>
        </a:p>
      </dgm:t>
    </dgm:pt>
    <dgm:pt modelId="{BBB62CFD-E45E-4841-A84A-5E5D21FD2FBD}" type="parTrans" cxnId="{05756E10-D8A6-49E6-8A6C-1D1F62C117DD}">
      <dgm:prSet/>
      <dgm:spPr/>
      <dgm:t>
        <a:bodyPr/>
        <a:lstStyle/>
        <a:p>
          <a:endParaRPr lang="en-US"/>
        </a:p>
      </dgm:t>
    </dgm:pt>
    <dgm:pt modelId="{5F71F903-0485-4E54-912C-1FD62BDF0AB1}" type="sibTrans" cxnId="{05756E10-D8A6-49E6-8A6C-1D1F62C117DD}">
      <dgm:prSet/>
      <dgm:spPr/>
      <dgm:t>
        <a:bodyPr/>
        <a:lstStyle/>
        <a:p>
          <a:endParaRPr lang="en-US"/>
        </a:p>
      </dgm:t>
    </dgm:pt>
    <dgm:pt modelId="{D4687125-2638-4092-842A-85EECCBD917A}">
      <dgm:prSet phldrT="[Text]"/>
      <dgm:spPr/>
      <dgm:t>
        <a:bodyPr/>
        <a:lstStyle/>
        <a:p>
          <a:r>
            <a:rPr lang="ru-RU" dirty="0"/>
            <a:t>Сервис</a:t>
          </a:r>
          <a:endParaRPr lang="en-US" dirty="0"/>
        </a:p>
      </dgm:t>
    </dgm:pt>
    <dgm:pt modelId="{724459DB-A791-4C38-8F10-3BF6A790A49F}" type="parTrans" cxnId="{38B16E92-C3E6-46EF-9210-AC31773D3702}">
      <dgm:prSet/>
      <dgm:spPr/>
      <dgm:t>
        <a:bodyPr/>
        <a:lstStyle/>
        <a:p>
          <a:endParaRPr lang="en-US"/>
        </a:p>
      </dgm:t>
    </dgm:pt>
    <dgm:pt modelId="{3C1D4E86-1A03-4EBB-8484-BA6F982F0247}" type="sibTrans" cxnId="{38B16E92-C3E6-46EF-9210-AC31773D3702}">
      <dgm:prSet/>
      <dgm:spPr/>
      <dgm:t>
        <a:bodyPr/>
        <a:lstStyle/>
        <a:p>
          <a:endParaRPr lang="en-US"/>
        </a:p>
      </dgm:t>
    </dgm:pt>
    <dgm:pt modelId="{E538453D-172A-4271-9F95-9286633F2979}">
      <dgm:prSet phldrT="[Text]"/>
      <dgm:spPr/>
      <dgm:t>
        <a:bodyPr/>
        <a:lstStyle/>
        <a:p>
          <a:r>
            <a:rPr lang="ru-RU" dirty="0"/>
            <a:t>База Данных</a:t>
          </a:r>
          <a:endParaRPr lang="en-US" dirty="0"/>
        </a:p>
      </dgm:t>
    </dgm:pt>
    <dgm:pt modelId="{B03DADB3-6A5B-4EF9-929D-1A387A44FD9A}" type="parTrans" cxnId="{367B555E-8885-44D1-96A1-BB305E872213}">
      <dgm:prSet/>
      <dgm:spPr/>
      <dgm:t>
        <a:bodyPr/>
        <a:lstStyle/>
        <a:p>
          <a:endParaRPr lang="en-US"/>
        </a:p>
      </dgm:t>
    </dgm:pt>
    <dgm:pt modelId="{D184C0B4-F15F-4CCD-820B-CA975D8D88CF}" type="sibTrans" cxnId="{367B555E-8885-44D1-96A1-BB305E872213}">
      <dgm:prSet/>
      <dgm:spPr/>
      <dgm:t>
        <a:bodyPr/>
        <a:lstStyle/>
        <a:p>
          <a:endParaRPr lang="en-US"/>
        </a:p>
      </dgm:t>
    </dgm:pt>
    <dgm:pt modelId="{5C6439E2-D01B-4865-9CA8-A1721AC9910E}" type="pres">
      <dgm:prSet presAssocID="{EB6548C1-AE7C-4816-81C4-1A16BF4F803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5B5C5FE-3547-495A-BDE9-58DA072793EF}" type="pres">
      <dgm:prSet presAssocID="{DFD2A2B9-AF98-4766-B8B3-4D005384CFA1}" presName="gear1" presStyleLbl="node1" presStyleIdx="0" presStyleCnt="3">
        <dgm:presLayoutVars>
          <dgm:chMax val="1"/>
          <dgm:bulletEnabled val="1"/>
        </dgm:presLayoutVars>
      </dgm:prSet>
      <dgm:spPr/>
    </dgm:pt>
    <dgm:pt modelId="{DB06E7A9-EA69-4686-B283-4C5C1097EAEC}" type="pres">
      <dgm:prSet presAssocID="{DFD2A2B9-AF98-4766-B8B3-4D005384CFA1}" presName="gear1srcNode" presStyleLbl="node1" presStyleIdx="0" presStyleCnt="3"/>
      <dgm:spPr/>
    </dgm:pt>
    <dgm:pt modelId="{D9E61A80-7AC3-4818-B830-6E7A3454E75B}" type="pres">
      <dgm:prSet presAssocID="{DFD2A2B9-AF98-4766-B8B3-4D005384CFA1}" presName="gear1dstNode" presStyleLbl="node1" presStyleIdx="0" presStyleCnt="3"/>
      <dgm:spPr/>
    </dgm:pt>
    <dgm:pt modelId="{00865D44-DB09-4059-AC32-A39B4DCB2D38}" type="pres">
      <dgm:prSet presAssocID="{E538453D-172A-4271-9F95-9286633F2979}" presName="gear2" presStyleLbl="node1" presStyleIdx="1" presStyleCnt="3">
        <dgm:presLayoutVars>
          <dgm:chMax val="1"/>
          <dgm:bulletEnabled val="1"/>
        </dgm:presLayoutVars>
      </dgm:prSet>
      <dgm:spPr/>
    </dgm:pt>
    <dgm:pt modelId="{C822CD37-57A6-4B0F-9706-FCAC29D79795}" type="pres">
      <dgm:prSet presAssocID="{E538453D-172A-4271-9F95-9286633F2979}" presName="gear2srcNode" presStyleLbl="node1" presStyleIdx="1" presStyleCnt="3"/>
      <dgm:spPr/>
    </dgm:pt>
    <dgm:pt modelId="{6C135010-654D-4401-AED3-3DE1258EB55B}" type="pres">
      <dgm:prSet presAssocID="{E538453D-172A-4271-9F95-9286633F2979}" presName="gear2dstNode" presStyleLbl="node1" presStyleIdx="1" presStyleCnt="3"/>
      <dgm:spPr/>
    </dgm:pt>
    <dgm:pt modelId="{0CCD6489-36E4-4994-9CB6-0680A7B53D65}" type="pres">
      <dgm:prSet presAssocID="{D4687125-2638-4092-842A-85EECCBD917A}" presName="gear3" presStyleLbl="node1" presStyleIdx="2" presStyleCnt="3"/>
      <dgm:spPr/>
    </dgm:pt>
    <dgm:pt modelId="{85B4940C-28AA-4119-866C-7A6C1C74A656}" type="pres">
      <dgm:prSet presAssocID="{D4687125-2638-4092-842A-85EECCBD917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4AA6DC4A-F90F-4615-ACC2-06D51EF558B0}" type="pres">
      <dgm:prSet presAssocID="{D4687125-2638-4092-842A-85EECCBD917A}" presName="gear3srcNode" presStyleLbl="node1" presStyleIdx="2" presStyleCnt="3"/>
      <dgm:spPr/>
    </dgm:pt>
    <dgm:pt modelId="{FC380909-19B6-4F8E-A1A3-73D19FD9C599}" type="pres">
      <dgm:prSet presAssocID="{D4687125-2638-4092-842A-85EECCBD917A}" presName="gear3dstNode" presStyleLbl="node1" presStyleIdx="2" presStyleCnt="3"/>
      <dgm:spPr/>
    </dgm:pt>
    <dgm:pt modelId="{E4F3EDA3-A681-4F59-B497-E7067F98A10C}" type="pres">
      <dgm:prSet presAssocID="{5F71F903-0485-4E54-912C-1FD62BDF0AB1}" presName="connector1" presStyleLbl="sibTrans2D1" presStyleIdx="0" presStyleCnt="3"/>
      <dgm:spPr/>
    </dgm:pt>
    <dgm:pt modelId="{D9E65A70-62A1-48FE-A675-B94F6FCBB58A}" type="pres">
      <dgm:prSet presAssocID="{D184C0B4-F15F-4CCD-820B-CA975D8D88CF}" presName="connector2" presStyleLbl="sibTrans2D1" presStyleIdx="1" presStyleCnt="3"/>
      <dgm:spPr/>
    </dgm:pt>
    <dgm:pt modelId="{5507FF57-2040-4AD9-A801-5EBCF184B318}" type="pres">
      <dgm:prSet presAssocID="{3C1D4E86-1A03-4EBB-8484-BA6F982F0247}" presName="connector3" presStyleLbl="sibTrans2D1" presStyleIdx="2" presStyleCnt="3"/>
      <dgm:spPr/>
    </dgm:pt>
  </dgm:ptLst>
  <dgm:cxnLst>
    <dgm:cxn modelId="{05756E10-D8A6-49E6-8A6C-1D1F62C117DD}" srcId="{EB6548C1-AE7C-4816-81C4-1A16BF4F8038}" destId="{DFD2A2B9-AF98-4766-B8B3-4D005384CFA1}" srcOrd="0" destOrd="0" parTransId="{BBB62CFD-E45E-4841-A84A-5E5D21FD2FBD}" sibTransId="{5F71F903-0485-4E54-912C-1FD62BDF0AB1}"/>
    <dgm:cxn modelId="{DCD03C22-BAB2-4269-9976-AEE5AEBF9A4B}" type="presOf" srcId="{E538453D-172A-4271-9F95-9286633F2979}" destId="{C822CD37-57A6-4B0F-9706-FCAC29D79795}" srcOrd="1" destOrd="0" presId="urn:microsoft.com/office/officeart/2005/8/layout/gear1"/>
    <dgm:cxn modelId="{8AB25525-C61D-499D-B1D4-08ADFA54173B}" type="presOf" srcId="{DFD2A2B9-AF98-4766-B8B3-4D005384CFA1}" destId="{DB06E7A9-EA69-4686-B283-4C5C1097EAEC}" srcOrd="1" destOrd="0" presId="urn:microsoft.com/office/officeart/2005/8/layout/gear1"/>
    <dgm:cxn modelId="{B2C06E27-DC78-4852-BBA6-1363CE81D88A}" type="presOf" srcId="{D184C0B4-F15F-4CCD-820B-CA975D8D88CF}" destId="{D9E65A70-62A1-48FE-A675-B94F6FCBB58A}" srcOrd="0" destOrd="0" presId="urn:microsoft.com/office/officeart/2005/8/layout/gear1"/>
    <dgm:cxn modelId="{367B555E-8885-44D1-96A1-BB305E872213}" srcId="{EB6548C1-AE7C-4816-81C4-1A16BF4F8038}" destId="{E538453D-172A-4271-9F95-9286633F2979}" srcOrd="1" destOrd="0" parTransId="{B03DADB3-6A5B-4EF9-929D-1A387A44FD9A}" sibTransId="{D184C0B4-F15F-4CCD-820B-CA975D8D88CF}"/>
    <dgm:cxn modelId="{85058067-B518-4F2C-B03F-D89770C3918C}" type="presOf" srcId="{EB6548C1-AE7C-4816-81C4-1A16BF4F8038}" destId="{5C6439E2-D01B-4865-9CA8-A1721AC9910E}" srcOrd="0" destOrd="0" presId="urn:microsoft.com/office/officeart/2005/8/layout/gear1"/>
    <dgm:cxn modelId="{5A8FC86B-0251-454A-AFF8-27CC886F21B9}" type="presOf" srcId="{DFD2A2B9-AF98-4766-B8B3-4D005384CFA1}" destId="{D9E61A80-7AC3-4818-B830-6E7A3454E75B}" srcOrd="2" destOrd="0" presId="urn:microsoft.com/office/officeart/2005/8/layout/gear1"/>
    <dgm:cxn modelId="{3F813C4E-C4C0-4996-9FE6-55DCD0E00FB9}" type="presOf" srcId="{D4687125-2638-4092-842A-85EECCBD917A}" destId="{4AA6DC4A-F90F-4615-ACC2-06D51EF558B0}" srcOrd="2" destOrd="0" presId="urn:microsoft.com/office/officeart/2005/8/layout/gear1"/>
    <dgm:cxn modelId="{BDB1E850-7D65-4562-AB63-E2EF953D359F}" type="presOf" srcId="{D4687125-2638-4092-842A-85EECCBD917A}" destId="{0CCD6489-36E4-4994-9CB6-0680A7B53D65}" srcOrd="0" destOrd="0" presId="urn:microsoft.com/office/officeart/2005/8/layout/gear1"/>
    <dgm:cxn modelId="{937C357C-0585-4FF2-9C26-3E33D1E5A549}" type="presOf" srcId="{5F71F903-0485-4E54-912C-1FD62BDF0AB1}" destId="{E4F3EDA3-A681-4F59-B497-E7067F98A10C}" srcOrd="0" destOrd="0" presId="urn:microsoft.com/office/officeart/2005/8/layout/gear1"/>
    <dgm:cxn modelId="{38B16E92-C3E6-46EF-9210-AC31773D3702}" srcId="{EB6548C1-AE7C-4816-81C4-1A16BF4F8038}" destId="{D4687125-2638-4092-842A-85EECCBD917A}" srcOrd="2" destOrd="0" parTransId="{724459DB-A791-4C38-8F10-3BF6A790A49F}" sibTransId="{3C1D4E86-1A03-4EBB-8484-BA6F982F0247}"/>
    <dgm:cxn modelId="{A65ED79A-8D4B-4F8C-BDFD-F67741D42B38}" type="presOf" srcId="{DFD2A2B9-AF98-4766-B8B3-4D005384CFA1}" destId="{B5B5C5FE-3547-495A-BDE9-58DA072793EF}" srcOrd="0" destOrd="0" presId="urn:microsoft.com/office/officeart/2005/8/layout/gear1"/>
    <dgm:cxn modelId="{A0F3E7C5-D6E3-4B64-9DF7-EBC86BA1EF53}" type="presOf" srcId="{D4687125-2638-4092-842A-85EECCBD917A}" destId="{FC380909-19B6-4F8E-A1A3-73D19FD9C599}" srcOrd="3" destOrd="0" presId="urn:microsoft.com/office/officeart/2005/8/layout/gear1"/>
    <dgm:cxn modelId="{D2E0E6CB-AB67-497D-90FB-5F522785D7DE}" type="presOf" srcId="{E538453D-172A-4271-9F95-9286633F2979}" destId="{00865D44-DB09-4059-AC32-A39B4DCB2D38}" srcOrd="0" destOrd="0" presId="urn:microsoft.com/office/officeart/2005/8/layout/gear1"/>
    <dgm:cxn modelId="{92BB48CD-4EFA-4E88-93F8-75D1DF876F82}" type="presOf" srcId="{3C1D4E86-1A03-4EBB-8484-BA6F982F0247}" destId="{5507FF57-2040-4AD9-A801-5EBCF184B318}" srcOrd="0" destOrd="0" presId="urn:microsoft.com/office/officeart/2005/8/layout/gear1"/>
    <dgm:cxn modelId="{8369B0EE-4840-4D39-8055-BB467BA8A516}" type="presOf" srcId="{E538453D-172A-4271-9F95-9286633F2979}" destId="{6C135010-654D-4401-AED3-3DE1258EB55B}" srcOrd="2" destOrd="0" presId="urn:microsoft.com/office/officeart/2005/8/layout/gear1"/>
    <dgm:cxn modelId="{026B78EF-238C-48A7-BF5D-52D530B4F4E7}" type="presOf" srcId="{D4687125-2638-4092-842A-85EECCBD917A}" destId="{85B4940C-28AA-4119-866C-7A6C1C74A656}" srcOrd="1" destOrd="0" presId="urn:microsoft.com/office/officeart/2005/8/layout/gear1"/>
    <dgm:cxn modelId="{35CAE58B-5607-4FAF-B3EE-9E237AC90D40}" type="presParOf" srcId="{5C6439E2-D01B-4865-9CA8-A1721AC9910E}" destId="{B5B5C5FE-3547-495A-BDE9-58DA072793EF}" srcOrd="0" destOrd="0" presId="urn:microsoft.com/office/officeart/2005/8/layout/gear1"/>
    <dgm:cxn modelId="{5FE71CCA-95D1-4ED7-800E-683550188804}" type="presParOf" srcId="{5C6439E2-D01B-4865-9CA8-A1721AC9910E}" destId="{DB06E7A9-EA69-4686-B283-4C5C1097EAEC}" srcOrd="1" destOrd="0" presId="urn:microsoft.com/office/officeart/2005/8/layout/gear1"/>
    <dgm:cxn modelId="{CB1789BD-8442-49EA-8B58-B4ACC44B64FB}" type="presParOf" srcId="{5C6439E2-D01B-4865-9CA8-A1721AC9910E}" destId="{D9E61A80-7AC3-4818-B830-6E7A3454E75B}" srcOrd="2" destOrd="0" presId="urn:microsoft.com/office/officeart/2005/8/layout/gear1"/>
    <dgm:cxn modelId="{3BB70116-9C6B-49F1-9E37-55AC271552C8}" type="presParOf" srcId="{5C6439E2-D01B-4865-9CA8-A1721AC9910E}" destId="{00865D44-DB09-4059-AC32-A39B4DCB2D38}" srcOrd="3" destOrd="0" presId="urn:microsoft.com/office/officeart/2005/8/layout/gear1"/>
    <dgm:cxn modelId="{CB508549-E028-47BE-BC81-D98BE0FB713A}" type="presParOf" srcId="{5C6439E2-D01B-4865-9CA8-A1721AC9910E}" destId="{C822CD37-57A6-4B0F-9706-FCAC29D79795}" srcOrd="4" destOrd="0" presId="urn:microsoft.com/office/officeart/2005/8/layout/gear1"/>
    <dgm:cxn modelId="{B5E8ED91-F0C8-452D-9320-E1703CB07947}" type="presParOf" srcId="{5C6439E2-D01B-4865-9CA8-A1721AC9910E}" destId="{6C135010-654D-4401-AED3-3DE1258EB55B}" srcOrd="5" destOrd="0" presId="urn:microsoft.com/office/officeart/2005/8/layout/gear1"/>
    <dgm:cxn modelId="{BAD1A2E6-130A-45FD-B29F-1557B79029C1}" type="presParOf" srcId="{5C6439E2-D01B-4865-9CA8-A1721AC9910E}" destId="{0CCD6489-36E4-4994-9CB6-0680A7B53D65}" srcOrd="6" destOrd="0" presId="urn:microsoft.com/office/officeart/2005/8/layout/gear1"/>
    <dgm:cxn modelId="{8607581D-5854-4FB5-8837-706270827861}" type="presParOf" srcId="{5C6439E2-D01B-4865-9CA8-A1721AC9910E}" destId="{85B4940C-28AA-4119-866C-7A6C1C74A656}" srcOrd="7" destOrd="0" presId="urn:microsoft.com/office/officeart/2005/8/layout/gear1"/>
    <dgm:cxn modelId="{A8875ABC-BD95-4E0C-AF49-B95A061B7BEC}" type="presParOf" srcId="{5C6439E2-D01B-4865-9CA8-A1721AC9910E}" destId="{4AA6DC4A-F90F-4615-ACC2-06D51EF558B0}" srcOrd="8" destOrd="0" presId="urn:microsoft.com/office/officeart/2005/8/layout/gear1"/>
    <dgm:cxn modelId="{E86A7168-206C-46D1-B23E-B6E038570060}" type="presParOf" srcId="{5C6439E2-D01B-4865-9CA8-A1721AC9910E}" destId="{FC380909-19B6-4F8E-A1A3-73D19FD9C599}" srcOrd="9" destOrd="0" presId="urn:microsoft.com/office/officeart/2005/8/layout/gear1"/>
    <dgm:cxn modelId="{ED7934C8-0833-45CB-B49F-529167E10158}" type="presParOf" srcId="{5C6439E2-D01B-4865-9CA8-A1721AC9910E}" destId="{E4F3EDA3-A681-4F59-B497-E7067F98A10C}" srcOrd="10" destOrd="0" presId="urn:microsoft.com/office/officeart/2005/8/layout/gear1"/>
    <dgm:cxn modelId="{C3A31FA3-33BA-42DA-83DE-C19034EF1801}" type="presParOf" srcId="{5C6439E2-D01B-4865-9CA8-A1721AC9910E}" destId="{D9E65A70-62A1-48FE-A675-B94F6FCBB58A}" srcOrd="11" destOrd="0" presId="urn:microsoft.com/office/officeart/2005/8/layout/gear1"/>
    <dgm:cxn modelId="{1FF81924-149F-43C4-8C72-422602B1BD01}" type="presParOf" srcId="{5C6439E2-D01B-4865-9CA8-A1721AC9910E}" destId="{5507FF57-2040-4AD9-A801-5EBCF184B318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82CCC6-F7F2-499B-A6C7-52C6D9E4CE1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C1BCB3D-E7BA-4124-AF74-1CE4E07CD1D0}">
      <dgm:prSet/>
      <dgm:spPr/>
      <dgm:t>
        <a:bodyPr/>
        <a:lstStyle/>
        <a:p>
          <a:r>
            <a:rPr lang="ru-RU"/>
            <a:t>Ваш код может рухнуть в любой момент</a:t>
          </a:r>
          <a:endParaRPr lang="en-US"/>
        </a:p>
      </dgm:t>
    </dgm:pt>
    <dgm:pt modelId="{7399EC55-F465-4E50-97D3-A2B3C3C7C637}" type="parTrans" cxnId="{ECB49048-95B6-4C41-A32C-BA2147116C63}">
      <dgm:prSet/>
      <dgm:spPr/>
      <dgm:t>
        <a:bodyPr/>
        <a:lstStyle/>
        <a:p>
          <a:endParaRPr lang="en-US"/>
        </a:p>
      </dgm:t>
    </dgm:pt>
    <dgm:pt modelId="{C6437012-C970-4570-8D03-2B26722D9730}" type="sibTrans" cxnId="{ECB49048-95B6-4C41-A32C-BA2147116C63}">
      <dgm:prSet/>
      <dgm:spPr/>
      <dgm:t>
        <a:bodyPr/>
        <a:lstStyle/>
        <a:p>
          <a:endParaRPr lang="en-US"/>
        </a:p>
      </dgm:t>
    </dgm:pt>
    <dgm:pt modelId="{2C4BBE14-A942-47E4-8070-BD0EFA430146}">
      <dgm:prSet/>
      <dgm:spPr/>
      <dgm:t>
        <a:bodyPr/>
        <a:lstStyle/>
        <a:p>
          <a:r>
            <a:rPr lang="ru-RU"/>
            <a:t>Ваш код может исполняться параллельно</a:t>
          </a:r>
          <a:endParaRPr lang="en-US"/>
        </a:p>
      </dgm:t>
    </dgm:pt>
    <dgm:pt modelId="{F00A6D75-7811-4278-92FE-93A996045181}" type="parTrans" cxnId="{2D5C0D77-B95D-49E5-BB9A-278DED518576}">
      <dgm:prSet/>
      <dgm:spPr/>
      <dgm:t>
        <a:bodyPr/>
        <a:lstStyle/>
        <a:p>
          <a:endParaRPr lang="en-US"/>
        </a:p>
      </dgm:t>
    </dgm:pt>
    <dgm:pt modelId="{84DEE350-36C4-4209-B57E-3DE50B95F404}" type="sibTrans" cxnId="{2D5C0D77-B95D-49E5-BB9A-278DED518576}">
      <dgm:prSet/>
      <dgm:spPr/>
      <dgm:t>
        <a:bodyPr/>
        <a:lstStyle/>
        <a:p>
          <a:endParaRPr lang="en-US"/>
        </a:p>
      </dgm:t>
    </dgm:pt>
    <dgm:pt modelId="{71E8037A-7AE5-4A85-8162-EC2FF30D2D45}">
      <dgm:prSet/>
      <dgm:spPr/>
      <dgm:t>
        <a:bodyPr/>
        <a:lstStyle/>
        <a:p>
          <a:r>
            <a:rPr lang="ru-RU"/>
            <a:t>Ваш код может выполняться на одной машине с другим кодом</a:t>
          </a:r>
          <a:endParaRPr lang="en-US"/>
        </a:p>
      </dgm:t>
    </dgm:pt>
    <dgm:pt modelId="{7920C7AB-E382-49B1-974F-CED373DAC941}" type="parTrans" cxnId="{5BF562F6-3BED-47CB-9C6D-4CDF12B4EAFA}">
      <dgm:prSet/>
      <dgm:spPr/>
      <dgm:t>
        <a:bodyPr/>
        <a:lstStyle/>
        <a:p>
          <a:endParaRPr lang="en-US"/>
        </a:p>
      </dgm:t>
    </dgm:pt>
    <dgm:pt modelId="{9C6B470A-621A-4DE3-94AF-A79BF62B10F4}" type="sibTrans" cxnId="{5BF562F6-3BED-47CB-9C6D-4CDF12B4EAFA}">
      <dgm:prSet/>
      <dgm:spPr/>
      <dgm:t>
        <a:bodyPr/>
        <a:lstStyle/>
        <a:p>
          <a:endParaRPr lang="en-US"/>
        </a:p>
      </dgm:t>
    </dgm:pt>
    <dgm:pt modelId="{55AB5907-CD13-47DD-989F-6C97E00C1DBE}" type="pres">
      <dgm:prSet presAssocID="{DF82CCC6-F7F2-499B-A6C7-52C6D9E4CE1E}" presName="linear" presStyleCnt="0">
        <dgm:presLayoutVars>
          <dgm:animLvl val="lvl"/>
          <dgm:resizeHandles val="exact"/>
        </dgm:presLayoutVars>
      </dgm:prSet>
      <dgm:spPr/>
    </dgm:pt>
    <dgm:pt modelId="{301D823D-6F51-43D0-B249-192FB75B6683}" type="pres">
      <dgm:prSet presAssocID="{8C1BCB3D-E7BA-4124-AF74-1CE4E07CD1D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AFF85B-F6A6-4A01-8E2C-0529C09016E5}" type="pres">
      <dgm:prSet presAssocID="{C6437012-C970-4570-8D03-2B26722D9730}" presName="spacer" presStyleCnt="0"/>
      <dgm:spPr/>
    </dgm:pt>
    <dgm:pt modelId="{0A5D3983-1A5B-440D-8405-EB4281E32A45}" type="pres">
      <dgm:prSet presAssocID="{2C4BBE14-A942-47E4-8070-BD0EFA4301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71D4028-D530-4938-B0CC-8EB12AD15230}" type="pres">
      <dgm:prSet presAssocID="{84DEE350-36C4-4209-B57E-3DE50B95F404}" presName="spacer" presStyleCnt="0"/>
      <dgm:spPr/>
    </dgm:pt>
    <dgm:pt modelId="{BBDBCFF7-E692-4B10-A1B4-B56DA61FA218}" type="pres">
      <dgm:prSet presAssocID="{71E8037A-7AE5-4A85-8162-EC2FF30D2D4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4C10135-B64E-47FE-BF68-BF16C9E70067}" type="presOf" srcId="{DF82CCC6-F7F2-499B-A6C7-52C6D9E4CE1E}" destId="{55AB5907-CD13-47DD-989F-6C97E00C1DBE}" srcOrd="0" destOrd="0" presId="urn:microsoft.com/office/officeart/2005/8/layout/vList2"/>
    <dgm:cxn modelId="{53061E39-0060-46CB-A44B-011947F56857}" type="presOf" srcId="{2C4BBE14-A942-47E4-8070-BD0EFA430146}" destId="{0A5D3983-1A5B-440D-8405-EB4281E32A45}" srcOrd="0" destOrd="0" presId="urn:microsoft.com/office/officeart/2005/8/layout/vList2"/>
    <dgm:cxn modelId="{ECB49048-95B6-4C41-A32C-BA2147116C63}" srcId="{DF82CCC6-F7F2-499B-A6C7-52C6D9E4CE1E}" destId="{8C1BCB3D-E7BA-4124-AF74-1CE4E07CD1D0}" srcOrd="0" destOrd="0" parTransId="{7399EC55-F465-4E50-97D3-A2B3C3C7C637}" sibTransId="{C6437012-C970-4570-8D03-2B26722D9730}"/>
    <dgm:cxn modelId="{2D5C0D77-B95D-49E5-BB9A-278DED518576}" srcId="{DF82CCC6-F7F2-499B-A6C7-52C6D9E4CE1E}" destId="{2C4BBE14-A942-47E4-8070-BD0EFA430146}" srcOrd="1" destOrd="0" parTransId="{F00A6D75-7811-4278-92FE-93A996045181}" sibTransId="{84DEE350-36C4-4209-B57E-3DE50B95F404}"/>
    <dgm:cxn modelId="{1D9D9279-6BD6-4AA0-9FD3-BB3367E70125}" type="presOf" srcId="{71E8037A-7AE5-4A85-8162-EC2FF30D2D45}" destId="{BBDBCFF7-E692-4B10-A1B4-B56DA61FA218}" srcOrd="0" destOrd="0" presId="urn:microsoft.com/office/officeart/2005/8/layout/vList2"/>
    <dgm:cxn modelId="{CCF72BDA-8EEF-41A8-A94D-57239569B44A}" type="presOf" srcId="{8C1BCB3D-E7BA-4124-AF74-1CE4E07CD1D0}" destId="{301D823D-6F51-43D0-B249-192FB75B6683}" srcOrd="0" destOrd="0" presId="urn:microsoft.com/office/officeart/2005/8/layout/vList2"/>
    <dgm:cxn modelId="{5BF562F6-3BED-47CB-9C6D-4CDF12B4EAFA}" srcId="{DF82CCC6-F7F2-499B-A6C7-52C6D9E4CE1E}" destId="{71E8037A-7AE5-4A85-8162-EC2FF30D2D45}" srcOrd="2" destOrd="0" parTransId="{7920C7AB-E382-49B1-974F-CED373DAC941}" sibTransId="{9C6B470A-621A-4DE3-94AF-A79BF62B10F4}"/>
    <dgm:cxn modelId="{B56F5D55-02DE-4133-9E65-F645931A8B47}" type="presParOf" srcId="{55AB5907-CD13-47DD-989F-6C97E00C1DBE}" destId="{301D823D-6F51-43D0-B249-192FB75B6683}" srcOrd="0" destOrd="0" presId="urn:microsoft.com/office/officeart/2005/8/layout/vList2"/>
    <dgm:cxn modelId="{CAC3F0E6-EFF2-4968-999C-BC2969DCE02E}" type="presParOf" srcId="{55AB5907-CD13-47DD-989F-6C97E00C1DBE}" destId="{8CAFF85B-F6A6-4A01-8E2C-0529C09016E5}" srcOrd="1" destOrd="0" presId="urn:microsoft.com/office/officeart/2005/8/layout/vList2"/>
    <dgm:cxn modelId="{87876E5F-8CEE-4132-93F7-0062236E69E4}" type="presParOf" srcId="{55AB5907-CD13-47DD-989F-6C97E00C1DBE}" destId="{0A5D3983-1A5B-440D-8405-EB4281E32A45}" srcOrd="2" destOrd="0" presId="urn:microsoft.com/office/officeart/2005/8/layout/vList2"/>
    <dgm:cxn modelId="{BBCD035D-A571-4E21-A124-10FD0C12405F}" type="presParOf" srcId="{55AB5907-CD13-47DD-989F-6C97E00C1DBE}" destId="{C71D4028-D530-4938-B0CC-8EB12AD15230}" srcOrd="3" destOrd="0" presId="urn:microsoft.com/office/officeart/2005/8/layout/vList2"/>
    <dgm:cxn modelId="{571C3323-4A17-402B-9B42-EC6AA7842565}" type="presParOf" srcId="{55AB5907-CD13-47DD-989F-6C97E00C1DBE}" destId="{BBDBCFF7-E692-4B10-A1B4-B56DA61FA2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9D51C87-6F6F-4421-AAB6-5B7FE51F967B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</dgm:pt>
    <dgm:pt modelId="{635CCE3A-39D2-4F67-8AF7-E94B215F17AC}">
      <dgm:prSet phldrT="[Text]"/>
      <dgm:spPr/>
      <dgm:t>
        <a:bodyPr/>
        <a:lstStyle/>
        <a:p>
          <a:r>
            <a:rPr lang="ru-RU" dirty="0"/>
            <a:t>Снять  деньги с счета А</a:t>
          </a:r>
          <a:endParaRPr lang="en-US" dirty="0"/>
        </a:p>
      </dgm:t>
    </dgm:pt>
    <dgm:pt modelId="{A8E7DA87-E31E-4141-BC58-1016AF1C2256}" type="parTrans" cxnId="{D5D291FE-6EB0-4316-B245-C2A3F9453656}">
      <dgm:prSet/>
      <dgm:spPr/>
      <dgm:t>
        <a:bodyPr/>
        <a:lstStyle/>
        <a:p>
          <a:endParaRPr lang="en-US"/>
        </a:p>
      </dgm:t>
    </dgm:pt>
    <dgm:pt modelId="{E51C0A4B-0CF7-4DE0-9C90-2E84B7F7AC22}" type="sibTrans" cxnId="{D5D291FE-6EB0-4316-B245-C2A3F9453656}">
      <dgm:prSet/>
      <dgm:spPr/>
      <dgm:t>
        <a:bodyPr/>
        <a:lstStyle/>
        <a:p>
          <a:endParaRPr lang="en-US"/>
        </a:p>
      </dgm:t>
    </dgm:pt>
    <dgm:pt modelId="{8A8E0694-A0AB-40B1-8A90-986754D66F58}">
      <dgm:prSet phldrT="[Text]"/>
      <dgm:spPr/>
      <dgm:t>
        <a:bodyPr/>
        <a:lstStyle/>
        <a:p>
          <a:r>
            <a:rPr lang="ru-RU" dirty="0"/>
            <a:t>Пополнить счет Б</a:t>
          </a:r>
          <a:endParaRPr lang="en-US" dirty="0"/>
        </a:p>
      </dgm:t>
    </dgm:pt>
    <dgm:pt modelId="{175EBD21-B0AA-4DDE-908C-1AD905DFD603}" type="parTrans" cxnId="{5A8C24BD-9F9C-4B4B-BF03-070369AD345C}">
      <dgm:prSet/>
      <dgm:spPr/>
      <dgm:t>
        <a:bodyPr/>
        <a:lstStyle/>
        <a:p>
          <a:endParaRPr lang="en-US"/>
        </a:p>
      </dgm:t>
    </dgm:pt>
    <dgm:pt modelId="{87345089-E161-4A68-AFCB-BA8EFDA6FDF9}" type="sibTrans" cxnId="{5A8C24BD-9F9C-4B4B-BF03-070369AD345C}">
      <dgm:prSet/>
      <dgm:spPr/>
      <dgm:t>
        <a:bodyPr/>
        <a:lstStyle/>
        <a:p>
          <a:endParaRPr lang="en-US"/>
        </a:p>
      </dgm:t>
    </dgm:pt>
    <dgm:pt modelId="{168418A3-8CC7-4284-9EA8-B62929205067}" type="pres">
      <dgm:prSet presAssocID="{89D51C87-6F6F-4421-AAB6-5B7FE51F967B}" presName="CompostProcess" presStyleCnt="0">
        <dgm:presLayoutVars>
          <dgm:dir/>
          <dgm:resizeHandles val="exact"/>
        </dgm:presLayoutVars>
      </dgm:prSet>
      <dgm:spPr/>
    </dgm:pt>
    <dgm:pt modelId="{42F25A24-8DAF-40DD-8DF8-0E88F6984AF4}" type="pres">
      <dgm:prSet presAssocID="{89D51C87-6F6F-4421-AAB6-5B7FE51F967B}" presName="arrow" presStyleLbl="bgShp" presStyleIdx="0" presStyleCnt="1"/>
      <dgm:spPr/>
    </dgm:pt>
    <dgm:pt modelId="{FFB6D3E5-03FF-4AB6-91EE-FA4A44F270DF}" type="pres">
      <dgm:prSet presAssocID="{89D51C87-6F6F-4421-AAB6-5B7FE51F967B}" presName="linearProcess" presStyleCnt="0"/>
      <dgm:spPr/>
    </dgm:pt>
    <dgm:pt modelId="{0A09059F-99AC-420C-9F78-5ECC6082D355}" type="pres">
      <dgm:prSet presAssocID="{635CCE3A-39D2-4F67-8AF7-E94B215F17AC}" presName="textNode" presStyleLbl="node1" presStyleIdx="0" presStyleCnt="2">
        <dgm:presLayoutVars>
          <dgm:bulletEnabled val="1"/>
        </dgm:presLayoutVars>
      </dgm:prSet>
      <dgm:spPr/>
    </dgm:pt>
    <dgm:pt modelId="{84852F59-A12B-4E92-8403-796AB3979B75}" type="pres">
      <dgm:prSet presAssocID="{E51C0A4B-0CF7-4DE0-9C90-2E84B7F7AC22}" presName="sibTrans" presStyleCnt="0"/>
      <dgm:spPr/>
    </dgm:pt>
    <dgm:pt modelId="{072FEB61-FB84-45B2-ABF1-F0AF19F78362}" type="pres">
      <dgm:prSet presAssocID="{8A8E0694-A0AB-40B1-8A90-986754D66F58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F6B6995F-22EA-403E-BFAA-8EEE820E6497}" type="presOf" srcId="{8A8E0694-A0AB-40B1-8A90-986754D66F58}" destId="{072FEB61-FB84-45B2-ABF1-F0AF19F78362}" srcOrd="0" destOrd="0" presId="urn:microsoft.com/office/officeart/2005/8/layout/hProcess9"/>
    <dgm:cxn modelId="{A8824382-ACCA-42C6-A2DF-A306AEF00D2F}" type="presOf" srcId="{89D51C87-6F6F-4421-AAB6-5B7FE51F967B}" destId="{168418A3-8CC7-4284-9EA8-B62929205067}" srcOrd="0" destOrd="0" presId="urn:microsoft.com/office/officeart/2005/8/layout/hProcess9"/>
    <dgm:cxn modelId="{47ECDBAD-205A-4A30-849D-F90049248D0D}" type="presOf" srcId="{635CCE3A-39D2-4F67-8AF7-E94B215F17AC}" destId="{0A09059F-99AC-420C-9F78-5ECC6082D355}" srcOrd="0" destOrd="0" presId="urn:microsoft.com/office/officeart/2005/8/layout/hProcess9"/>
    <dgm:cxn modelId="{5A8C24BD-9F9C-4B4B-BF03-070369AD345C}" srcId="{89D51C87-6F6F-4421-AAB6-5B7FE51F967B}" destId="{8A8E0694-A0AB-40B1-8A90-986754D66F58}" srcOrd="1" destOrd="0" parTransId="{175EBD21-B0AA-4DDE-908C-1AD905DFD603}" sibTransId="{87345089-E161-4A68-AFCB-BA8EFDA6FDF9}"/>
    <dgm:cxn modelId="{D5D291FE-6EB0-4316-B245-C2A3F9453656}" srcId="{89D51C87-6F6F-4421-AAB6-5B7FE51F967B}" destId="{635CCE3A-39D2-4F67-8AF7-E94B215F17AC}" srcOrd="0" destOrd="0" parTransId="{A8E7DA87-E31E-4141-BC58-1016AF1C2256}" sibTransId="{E51C0A4B-0CF7-4DE0-9C90-2E84B7F7AC22}"/>
    <dgm:cxn modelId="{4A406E18-BD9E-44D8-B552-66970C63DF82}" type="presParOf" srcId="{168418A3-8CC7-4284-9EA8-B62929205067}" destId="{42F25A24-8DAF-40DD-8DF8-0E88F6984AF4}" srcOrd="0" destOrd="0" presId="urn:microsoft.com/office/officeart/2005/8/layout/hProcess9"/>
    <dgm:cxn modelId="{D2FA860D-BE1F-4801-A321-1DDE545E1D64}" type="presParOf" srcId="{168418A3-8CC7-4284-9EA8-B62929205067}" destId="{FFB6D3E5-03FF-4AB6-91EE-FA4A44F270DF}" srcOrd="1" destOrd="0" presId="urn:microsoft.com/office/officeart/2005/8/layout/hProcess9"/>
    <dgm:cxn modelId="{B37C7B32-08B4-4323-9DCB-1E256DAB2E63}" type="presParOf" srcId="{FFB6D3E5-03FF-4AB6-91EE-FA4A44F270DF}" destId="{0A09059F-99AC-420C-9F78-5ECC6082D355}" srcOrd="0" destOrd="0" presId="urn:microsoft.com/office/officeart/2005/8/layout/hProcess9"/>
    <dgm:cxn modelId="{EFFE6D49-ADE9-4B81-9E10-0469FA643284}" type="presParOf" srcId="{FFB6D3E5-03FF-4AB6-91EE-FA4A44F270DF}" destId="{84852F59-A12B-4E92-8403-796AB3979B75}" srcOrd="1" destOrd="0" presId="urn:microsoft.com/office/officeart/2005/8/layout/hProcess9"/>
    <dgm:cxn modelId="{5F8FCF87-7352-4D9F-9157-C113BFAE91E3}" type="presParOf" srcId="{FFB6D3E5-03FF-4AB6-91EE-FA4A44F270DF}" destId="{072FEB61-FB84-45B2-ABF1-F0AF19F78362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2763C4F-07BE-416D-AF98-A73381669F83}" type="doc">
      <dgm:prSet loTypeId="urn:microsoft.com/office/officeart/2005/8/layout/balance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31CD9F-68B7-46F9-BAB9-03267D7BC50D}">
      <dgm:prSet phldrT="[Text]"/>
      <dgm:spPr/>
      <dgm:t>
        <a:bodyPr/>
        <a:lstStyle/>
        <a:p>
          <a:r>
            <a:rPr lang="ru-RU" dirty="0"/>
            <a:t>Ваш сервис</a:t>
          </a:r>
          <a:endParaRPr lang="en-US" dirty="0"/>
        </a:p>
      </dgm:t>
    </dgm:pt>
    <dgm:pt modelId="{CBF9B0AF-724B-4B9C-84A1-37C15FF7ADF9}" type="parTrans" cxnId="{9B2C0238-FA22-4E36-8783-6B3DF9AB48AB}">
      <dgm:prSet/>
      <dgm:spPr/>
      <dgm:t>
        <a:bodyPr/>
        <a:lstStyle/>
        <a:p>
          <a:endParaRPr lang="en-US"/>
        </a:p>
      </dgm:t>
    </dgm:pt>
    <dgm:pt modelId="{7C2D8488-F26A-4FD6-978B-161D9959AA74}" type="sibTrans" cxnId="{9B2C0238-FA22-4E36-8783-6B3DF9AB48AB}">
      <dgm:prSet/>
      <dgm:spPr/>
      <dgm:t>
        <a:bodyPr/>
        <a:lstStyle/>
        <a:p>
          <a:endParaRPr lang="en-US"/>
        </a:p>
      </dgm:t>
    </dgm:pt>
    <dgm:pt modelId="{F18845ED-50D1-4FC2-81EE-CA4E999B5C8D}">
      <dgm:prSet phldrT="[Text]"/>
      <dgm:spPr/>
      <dgm:t>
        <a:bodyPr/>
        <a:lstStyle/>
        <a:p>
          <a:r>
            <a:rPr lang="ru-RU" dirty="0"/>
            <a:t>Соседний сервис</a:t>
          </a:r>
          <a:endParaRPr lang="en-US" dirty="0"/>
        </a:p>
      </dgm:t>
    </dgm:pt>
    <dgm:pt modelId="{7DDA7A13-FB8C-47D6-8496-B43807E5EF3C}" type="parTrans" cxnId="{00AC8E1F-320B-4234-9D7D-F54104F93897}">
      <dgm:prSet/>
      <dgm:spPr/>
      <dgm:t>
        <a:bodyPr/>
        <a:lstStyle/>
        <a:p>
          <a:endParaRPr lang="en-US"/>
        </a:p>
      </dgm:t>
    </dgm:pt>
    <dgm:pt modelId="{FD10220A-D132-4176-97E0-8691C02FA9D9}" type="sibTrans" cxnId="{00AC8E1F-320B-4234-9D7D-F54104F93897}">
      <dgm:prSet/>
      <dgm:spPr/>
      <dgm:t>
        <a:bodyPr/>
        <a:lstStyle/>
        <a:p>
          <a:endParaRPr lang="en-US"/>
        </a:p>
      </dgm:t>
    </dgm:pt>
    <dgm:pt modelId="{81172DBE-E5B0-4345-A451-74349A7209AA}">
      <dgm:prSet phldrT="[Text]"/>
      <dgm:spPr/>
      <dgm:t>
        <a:bodyPr/>
        <a:lstStyle/>
        <a:p>
          <a:endParaRPr lang="en-US" dirty="0"/>
        </a:p>
      </dgm:t>
    </dgm:pt>
    <dgm:pt modelId="{C6FC2232-5E18-4172-A4BD-98A2AECEA0EA}" type="parTrans" cxnId="{74EEC450-2C23-4DFC-8242-33849BB32505}">
      <dgm:prSet/>
      <dgm:spPr/>
      <dgm:t>
        <a:bodyPr/>
        <a:lstStyle/>
        <a:p>
          <a:endParaRPr lang="en-US"/>
        </a:p>
      </dgm:t>
    </dgm:pt>
    <dgm:pt modelId="{10578DE8-E130-40E0-95BF-D70EBADEAA00}" type="sibTrans" cxnId="{74EEC450-2C23-4DFC-8242-33849BB32505}">
      <dgm:prSet/>
      <dgm:spPr/>
      <dgm:t>
        <a:bodyPr/>
        <a:lstStyle/>
        <a:p>
          <a:endParaRPr lang="en-US"/>
        </a:p>
      </dgm:t>
    </dgm:pt>
    <dgm:pt modelId="{0F04D062-C17C-4FD6-8FBF-833A6FE563D1}">
      <dgm:prSet phldrT="[Text]"/>
      <dgm:spPr/>
      <dgm:t>
        <a:bodyPr/>
        <a:lstStyle/>
        <a:p>
          <a:endParaRPr lang="en-US" dirty="0"/>
        </a:p>
      </dgm:t>
    </dgm:pt>
    <dgm:pt modelId="{4F91A8B9-12C3-489A-A1F6-03C66B461366}" type="parTrans" cxnId="{CA041B83-8D89-4B19-9B2D-1C91F8241B92}">
      <dgm:prSet/>
      <dgm:spPr/>
      <dgm:t>
        <a:bodyPr/>
        <a:lstStyle/>
        <a:p>
          <a:endParaRPr lang="en-US"/>
        </a:p>
      </dgm:t>
    </dgm:pt>
    <dgm:pt modelId="{7EE5E408-95AC-454C-BD1E-AABD22E4AC88}" type="sibTrans" cxnId="{CA041B83-8D89-4B19-9B2D-1C91F8241B92}">
      <dgm:prSet/>
      <dgm:spPr/>
      <dgm:t>
        <a:bodyPr/>
        <a:lstStyle/>
        <a:p>
          <a:endParaRPr lang="en-US"/>
        </a:p>
      </dgm:t>
    </dgm:pt>
    <dgm:pt modelId="{3D51B879-EDF0-4A39-B239-11BA0C1AE41B}" type="pres">
      <dgm:prSet presAssocID="{12763C4F-07BE-416D-AF98-A73381669F83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085418BF-E020-41E8-A042-02A4D1003304}" type="pres">
      <dgm:prSet presAssocID="{12763C4F-07BE-416D-AF98-A73381669F83}" presName="dummyMaxCanvas" presStyleCnt="0"/>
      <dgm:spPr/>
    </dgm:pt>
    <dgm:pt modelId="{CD5C74FD-3D05-4F92-9116-20C4ADF0C89B}" type="pres">
      <dgm:prSet presAssocID="{12763C4F-07BE-416D-AF98-A73381669F83}" presName="parentComposite" presStyleCnt="0"/>
      <dgm:spPr/>
    </dgm:pt>
    <dgm:pt modelId="{9435310A-49AA-4151-9D14-185BD2E7BDB7}" type="pres">
      <dgm:prSet presAssocID="{12763C4F-07BE-416D-AF98-A73381669F83}" presName="parent1" presStyleLbl="alignAccFollowNode1" presStyleIdx="0" presStyleCnt="4">
        <dgm:presLayoutVars>
          <dgm:chMax val="4"/>
        </dgm:presLayoutVars>
      </dgm:prSet>
      <dgm:spPr/>
    </dgm:pt>
    <dgm:pt modelId="{25B48B20-D165-4D8C-B567-452DB9546393}" type="pres">
      <dgm:prSet presAssocID="{12763C4F-07BE-416D-AF98-A73381669F83}" presName="parent2" presStyleLbl="alignAccFollowNode1" presStyleIdx="1" presStyleCnt="4">
        <dgm:presLayoutVars>
          <dgm:chMax val="4"/>
        </dgm:presLayoutVars>
      </dgm:prSet>
      <dgm:spPr/>
    </dgm:pt>
    <dgm:pt modelId="{044BCA2A-EF18-4C73-988B-7DBE8B179CCF}" type="pres">
      <dgm:prSet presAssocID="{12763C4F-07BE-416D-AF98-A73381669F83}" presName="childrenComposite" presStyleCnt="0"/>
      <dgm:spPr/>
    </dgm:pt>
    <dgm:pt modelId="{BB317C7D-D7E7-468A-88FD-A742920CCE27}" type="pres">
      <dgm:prSet presAssocID="{12763C4F-07BE-416D-AF98-A73381669F83}" presName="dummyMaxCanvas_ChildArea" presStyleCnt="0"/>
      <dgm:spPr/>
    </dgm:pt>
    <dgm:pt modelId="{36AE8584-3030-4127-8EE9-CEFFAC46A35A}" type="pres">
      <dgm:prSet presAssocID="{12763C4F-07BE-416D-AF98-A73381669F83}" presName="fulcrum" presStyleLbl="alignAccFollowNode1" presStyleIdx="2" presStyleCnt="4"/>
      <dgm:spPr/>
    </dgm:pt>
    <dgm:pt modelId="{C150B037-6379-4DCE-A6EF-02EB67F76E56}" type="pres">
      <dgm:prSet presAssocID="{12763C4F-07BE-416D-AF98-A73381669F83}" presName="balance_11" presStyleLbl="alignAccFollowNode1" presStyleIdx="3" presStyleCnt="4">
        <dgm:presLayoutVars>
          <dgm:bulletEnabled val="1"/>
        </dgm:presLayoutVars>
      </dgm:prSet>
      <dgm:spPr/>
    </dgm:pt>
    <dgm:pt modelId="{DBBF1BCE-7866-4D30-836B-148DD292902F}" type="pres">
      <dgm:prSet presAssocID="{12763C4F-07BE-416D-AF98-A73381669F83}" presName="left_11_1" presStyleLbl="node1" presStyleIdx="0" presStyleCnt="2">
        <dgm:presLayoutVars>
          <dgm:bulletEnabled val="1"/>
        </dgm:presLayoutVars>
      </dgm:prSet>
      <dgm:spPr/>
    </dgm:pt>
    <dgm:pt modelId="{03E60651-701B-420F-99E9-02B41BEA6324}" type="pres">
      <dgm:prSet presAssocID="{12763C4F-07BE-416D-AF98-A73381669F83}" presName="right_11_1" presStyleLbl="node1" presStyleIdx="1" presStyleCnt="2">
        <dgm:presLayoutVars>
          <dgm:bulletEnabled val="1"/>
        </dgm:presLayoutVars>
      </dgm:prSet>
      <dgm:spPr/>
    </dgm:pt>
  </dgm:ptLst>
  <dgm:cxnLst>
    <dgm:cxn modelId="{C3AAFC18-5739-4281-9866-3C966D220244}" type="presOf" srcId="{F18845ED-50D1-4FC2-81EE-CA4E999B5C8D}" destId="{25B48B20-D165-4D8C-B567-452DB9546393}" srcOrd="0" destOrd="0" presId="urn:microsoft.com/office/officeart/2005/8/layout/balance1"/>
    <dgm:cxn modelId="{00AC8E1F-320B-4234-9D7D-F54104F93897}" srcId="{12763C4F-07BE-416D-AF98-A73381669F83}" destId="{F18845ED-50D1-4FC2-81EE-CA4E999B5C8D}" srcOrd="1" destOrd="0" parTransId="{7DDA7A13-FB8C-47D6-8496-B43807E5EF3C}" sibTransId="{FD10220A-D132-4176-97E0-8691C02FA9D9}"/>
    <dgm:cxn modelId="{80631B31-9A80-46DA-B22F-3CD337C97F16}" type="presOf" srcId="{12763C4F-07BE-416D-AF98-A73381669F83}" destId="{3D51B879-EDF0-4A39-B239-11BA0C1AE41B}" srcOrd="0" destOrd="0" presId="urn:microsoft.com/office/officeart/2005/8/layout/balance1"/>
    <dgm:cxn modelId="{9B2C0238-FA22-4E36-8783-6B3DF9AB48AB}" srcId="{12763C4F-07BE-416D-AF98-A73381669F83}" destId="{E631CD9F-68B7-46F9-BAB9-03267D7BC50D}" srcOrd="0" destOrd="0" parTransId="{CBF9B0AF-724B-4B9C-84A1-37C15FF7ADF9}" sibTransId="{7C2D8488-F26A-4FD6-978B-161D9959AA74}"/>
    <dgm:cxn modelId="{A6682643-290E-4892-BD9A-EAE1545A1FB5}" type="presOf" srcId="{E631CD9F-68B7-46F9-BAB9-03267D7BC50D}" destId="{9435310A-49AA-4151-9D14-185BD2E7BDB7}" srcOrd="0" destOrd="0" presId="urn:microsoft.com/office/officeart/2005/8/layout/balance1"/>
    <dgm:cxn modelId="{612CBA64-638A-49A4-8620-9A70D74C415D}" type="presOf" srcId="{81172DBE-E5B0-4345-A451-74349A7209AA}" destId="{DBBF1BCE-7866-4D30-836B-148DD292902F}" srcOrd="0" destOrd="0" presId="urn:microsoft.com/office/officeart/2005/8/layout/balance1"/>
    <dgm:cxn modelId="{74EEC450-2C23-4DFC-8242-33849BB32505}" srcId="{E631CD9F-68B7-46F9-BAB9-03267D7BC50D}" destId="{81172DBE-E5B0-4345-A451-74349A7209AA}" srcOrd="0" destOrd="0" parTransId="{C6FC2232-5E18-4172-A4BD-98A2AECEA0EA}" sibTransId="{10578DE8-E130-40E0-95BF-D70EBADEAA00}"/>
    <dgm:cxn modelId="{1DA42173-D0B5-402F-AA04-DE60483FBA40}" type="presOf" srcId="{0F04D062-C17C-4FD6-8FBF-833A6FE563D1}" destId="{03E60651-701B-420F-99E9-02B41BEA6324}" srcOrd="0" destOrd="0" presId="urn:microsoft.com/office/officeart/2005/8/layout/balance1"/>
    <dgm:cxn modelId="{CA041B83-8D89-4B19-9B2D-1C91F8241B92}" srcId="{F18845ED-50D1-4FC2-81EE-CA4E999B5C8D}" destId="{0F04D062-C17C-4FD6-8FBF-833A6FE563D1}" srcOrd="0" destOrd="0" parTransId="{4F91A8B9-12C3-489A-A1F6-03C66B461366}" sibTransId="{7EE5E408-95AC-454C-BD1E-AABD22E4AC88}"/>
    <dgm:cxn modelId="{5E81EC1E-B8C7-406E-921D-46D43EF84D64}" type="presParOf" srcId="{3D51B879-EDF0-4A39-B239-11BA0C1AE41B}" destId="{085418BF-E020-41E8-A042-02A4D1003304}" srcOrd="0" destOrd="0" presId="urn:microsoft.com/office/officeart/2005/8/layout/balance1"/>
    <dgm:cxn modelId="{90A5978C-A0D0-47D5-B687-0F4386CEB7D2}" type="presParOf" srcId="{3D51B879-EDF0-4A39-B239-11BA0C1AE41B}" destId="{CD5C74FD-3D05-4F92-9116-20C4ADF0C89B}" srcOrd="1" destOrd="0" presId="urn:microsoft.com/office/officeart/2005/8/layout/balance1"/>
    <dgm:cxn modelId="{2BA3EAA9-55E2-418F-AE47-1247AB4466EE}" type="presParOf" srcId="{CD5C74FD-3D05-4F92-9116-20C4ADF0C89B}" destId="{9435310A-49AA-4151-9D14-185BD2E7BDB7}" srcOrd="0" destOrd="0" presId="urn:microsoft.com/office/officeart/2005/8/layout/balance1"/>
    <dgm:cxn modelId="{C9851FB1-F6D7-401E-AEB9-877A52314DAD}" type="presParOf" srcId="{CD5C74FD-3D05-4F92-9116-20C4ADF0C89B}" destId="{25B48B20-D165-4D8C-B567-452DB9546393}" srcOrd="1" destOrd="0" presId="urn:microsoft.com/office/officeart/2005/8/layout/balance1"/>
    <dgm:cxn modelId="{92105CA0-26C7-409D-A0B7-968CECE26FE6}" type="presParOf" srcId="{3D51B879-EDF0-4A39-B239-11BA0C1AE41B}" destId="{044BCA2A-EF18-4C73-988B-7DBE8B179CCF}" srcOrd="2" destOrd="0" presId="urn:microsoft.com/office/officeart/2005/8/layout/balance1"/>
    <dgm:cxn modelId="{E3AD43B7-3E17-48DA-9C9A-7959A4F50147}" type="presParOf" srcId="{044BCA2A-EF18-4C73-988B-7DBE8B179CCF}" destId="{BB317C7D-D7E7-468A-88FD-A742920CCE27}" srcOrd="0" destOrd="0" presId="urn:microsoft.com/office/officeart/2005/8/layout/balance1"/>
    <dgm:cxn modelId="{B5534E45-43D6-45DA-8E96-C8949C6F0094}" type="presParOf" srcId="{044BCA2A-EF18-4C73-988B-7DBE8B179CCF}" destId="{36AE8584-3030-4127-8EE9-CEFFAC46A35A}" srcOrd="1" destOrd="0" presId="urn:microsoft.com/office/officeart/2005/8/layout/balance1"/>
    <dgm:cxn modelId="{3367F8DE-ABA1-438C-A2BC-BA109000819F}" type="presParOf" srcId="{044BCA2A-EF18-4C73-988B-7DBE8B179CCF}" destId="{C150B037-6379-4DCE-A6EF-02EB67F76E56}" srcOrd="2" destOrd="0" presId="urn:microsoft.com/office/officeart/2005/8/layout/balance1"/>
    <dgm:cxn modelId="{D0F1858D-7ECD-4CC8-A794-10DA5D917DD8}" type="presParOf" srcId="{044BCA2A-EF18-4C73-988B-7DBE8B179CCF}" destId="{DBBF1BCE-7866-4D30-836B-148DD292902F}" srcOrd="3" destOrd="0" presId="urn:microsoft.com/office/officeart/2005/8/layout/balance1"/>
    <dgm:cxn modelId="{EB9B772D-0FAB-4A6F-8ADD-495AF49893C9}" type="presParOf" srcId="{044BCA2A-EF18-4C73-988B-7DBE8B179CCF}" destId="{03E60651-701B-420F-99E9-02B41BEA6324}" srcOrd="4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A3E4C-33B0-4801-A9F2-EFDE1626F0E8}">
      <dsp:nvSpPr>
        <dsp:cNvPr id="0" name=""/>
        <dsp:cNvSpPr/>
      </dsp:nvSpPr>
      <dsp:spPr>
        <a:xfrm>
          <a:off x="921749" y="58571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2C417-BE95-472B-B6F3-A10697E0FCD5}">
      <dsp:nvSpPr>
        <dsp:cNvPr id="0" name=""/>
        <dsp:cNvSpPr/>
      </dsp:nvSpPr>
      <dsp:spPr>
        <a:xfrm>
          <a:off x="921749" y="224209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Front-end</a:t>
          </a:r>
        </a:p>
      </dsp:txBody>
      <dsp:txXfrm>
        <a:off x="921749" y="2242095"/>
        <a:ext cx="4320000" cy="648000"/>
      </dsp:txXfrm>
    </dsp:sp>
    <dsp:sp modelId="{3FE00904-3A08-413D-A0E0-F11D3E5B87E4}">
      <dsp:nvSpPr>
        <dsp:cNvPr id="0" name=""/>
        <dsp:cNvSpPr/>
      </dsp:nvSpPr>
      <dsp:spPr>
        <a:xfrm>
          <a:off x="921749" y="2957249"/>
          <a:ext cx="4320000" cy="986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Web Site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Mobile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...</a:t>
          </a:r>
        </a:p>
      </dsp:txBody>
      <dsp:txXfrm>
        <a:off x="921749" y="2957249"/>
        <a:ext cx="4320000" cy="986173"/>
      </dsp:txXfrm>
    </dsp:sp>
    <dsp:sp modelId="{4998F854-B912-41CC-901A-A8D3889CB769}">
      <dsp:nvSpPr>
        <dsp:cNvPr id="0" name=""/>
        <dsp:cNvSpPr/>
      </dsp:nvSpPr>
      <dsp:spPr>
        <a:xfrm>
          <a:off x="5997750" y="58571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A5307-A2E7-4C99-9F0F-A988C0CCFD5B}">
      <dsp:nvSpPr>
        <dsp:cNvPr id="0" name=""/>
        <dsp:cNvSpPr/>
      </dsp:nvSpPr>
      <dsp:spPr>
        <a:xfrm>
          <a:off x="5997750" y="224209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Back-end</a:t>
          </a:r>
        </a:p>
      </dsp:txBody>
      <dsp:txXfrm>
        <a:off x="5997750" y="2242095"/>
        <a:ext cx="4320000" cy="648000"/>
      </dsp:txXfrm>
    </dsp:sp>
    <dsp:sp modelId="{6429A79E-6C62-4E57-B429-34E8DF00AD5B}">
      <dsp:nvSpPr>
        <dsp:cNvPr id="0" name=""/>
        <dsp:cNvSpPr/>
      </dsp:nvSpPr>
      <dsp:spPr>
        <a:xfrm>
          <a:off x="5997750" y="2957249"/>
          <a:ext cx="4320000" cy="986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Server Side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Database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…</a:t>
          </a:r>
        </a:p>
      </dsp:txBody>
      <dsp:txXfrm>
        <a:off x="5997750" y="2957249"/>
        <a:ext cx="4320000" cy="9861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5310A-49AA-4151-9D14-185BD2E7BDB7}">
      <dsp:nvSpPr>
        <dsp:cNvPr id="0" name=""/>
        <dsp:cNvSpPr/>
      </dsp:nvSpPr>
      <dsp:spPr>
        <a:xfrm>
          <a:off x="3626929" y="0"/>
          <a:ext cx="1630489" cy="9058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Ваш сервис</a:t>
          </a:r>
          <a:endParaRPr lang="en-US" sz="2400" kern="1200" dirty="0"/>
        </a:p>
      </dsp:txBody>
      <dsp:txXfrm>
        <a:off x="3653460" y="26531"/>
        <a:ext cx="1577427" cy="852765"/>
      </dsp:txXfrm>
    </dsp:sp>
    <dsp:sp modelId="{25B48B20-D165-4D8C-B567-452DB9546393}">
      <dsp:nvSpPr>
        <dsp:cNvPr id="0" name=""/>
        <dsp:cNvSpPr/>
      </dsp:nvSpPr>
      <dsp:spPr>
        <a:xfrm>
          <a:off x="5982080" y="0"/>
          <a:ext cx="1630489" cy="9058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Соседний сервис</a:t>
          </a:r>
          <a:endParaRPr lang="en-US" sz="2400" kern="1200" dirty="0"/>
        </a:p>
      </dsp:txBody>
      <dsp:txXfrm>
        <a:off x="6008611" y="26531"/>
        <a:ext cx="1577427" cy="852765"/>
      </dsp:txXfrm>
    </dsp:sp>
    <dsp:sp modelId="{36AE8584-3030-4127-8EE9-CEFFAC46A35A}">
      <dsp:nvSpPr>
        <dsp:cNvPr id="0" name=""/>
        <dsp:cNvSpPr/>
      </dsp:nvSpPr>
      <dsp:spPr>
        <a:xfrm>
          <a:off x="5280064" y="3849766"/>
          <a:ext cx="679370" cy="67937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82730-EB0C-43D2-B6EB-C1A6360CDA9B}">
      <dsp:nvSpPr>
        <dsp:cNvPr id="0" name=""/>
        <dsp:cNvSpPr/>
      </dsp:nvSpPr>
      <dsp:spPr>
        <a:xfrm rot="21360000">
          <a:off x="3581015" y="3558648"/>
          <a:ext cx="4077468" cy="2851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81F7B-26D3-4FFC-89E6-F8A8CC417D25}">
      <dsp:nvSpPr>
        <dsp:cNvPr id="0" name=""/>
        <dsp:cNvSpPr/>
      </dsp:nvSpPr>
      <dsp:spPr>
        <a:xfrm rot="21360000">
          <a:off x="3583447" y="2845767"/>
          <a:ext cx="1626871" cy="7579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3620447" y="2882767"/>
        <a:ext cx="1552871" cy="683955"/>
      </dsp:txXfrm>
    </dsp:sp>
    <dsp:sp modelId="{8F7E6461-C2AF-4EBF-BDFE-4908EB48B343}">
      <dsp:nvSpPr>
        <dsp:cNvPr id="0" name=""/>
        <dsp:cNvSpPr/>
      </dsp:nvSpPr>
      <dsp:spPr>
        <a:xfrm rot="21360000">
          <a:off x="3524568" y="2030522"/>
          <a:ext cx="1626871" cy="7579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3561568" y="2067522"/>
        <a:ext cx="1552871" cy="683955"/>
      </dsp:txXfrm>
    </dsp:sp>
    <dsp:sp modelId="{0BE2BD9F-ADCC-4DF5-ACBD-21BF99466E35}">
      <dsp:nvSpPr>
        <dsp:cNvPr id="0" name=""/>
        <dsp:cNvSpPr/>
      </dsp:nvSpPr>
      <dsp:spPr>
        <a:xfrm rot="21360000">
          <a:off x="3465689" y="1233394"/>
          <a:ext cx="1626871" cy="7579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3502689" y="1270394"/>
        <a:ext cx="1552871" cy="683955"/>
      </dsp:txXfrm>
    </dsp:sp>
    <dsp:sp modelId="{38255429-1951-4C05-9932-A2BAC3F5BE8F}">
      <dsp:nvSpPr>
        <dsp:cNvPr id="0" name=""/>
        <dsp:cNvSpPr/>
      </dsp:nvSpPr>
      <dsp:spPr>
        <a:xfrm rot="21360000">
          <a:off x="5915952" y="2682718"/>
          <a:ext cx="1626871" cy="7579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5952952" y="2719718"/>
        <a:ext cx="1552871" cy="68395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5310A-49AA-4151-9D14-185BD2E7BDB7}">
      <dsp:nvSpPr>
        <dsp:cNvPr id="0" name=""/>
        <dsp:cNvSpPr/>
      </dsp:nvSpPr>
      <dsp:spPr>
        <a:xfrm>
          <a:off x="3626929" y="0"/>
          <a:ext cx="1630489" cy="9058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Ваш сервис</a:t>
          </a:r>
          <a:endParaRPr lang="en-US" sz="2400" kern="1200" dirty="0"/>
        </a:p>
      </dsp:txBody>
      <dsp:txXfrm>
        <a:off x="3653460" y="26531"/>
        <a:ext cx="1577427" cy="852765"/>
      </dsp:txXfrm>
    </dsp:sp>
    <dsp:sp modelId="{25B48B20-D165-4D8C-B567-452DB9546393}">
      <dsp:nvSpPr>
        <dsp:cNvPr id="0" name=""/>
        <dsp:cNvSpPr/>
      </dsp:nvSpPr>
      <dsp:spPr>
        <a:xfrm>
          <a:off x="5982080" y="0"/>
          <a:ext cx="1630489" cy="9058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Соседний сервис</a:t>
          </a:r>
          <a:endParaRPr lang="en-US" sz="2400" kern="1200" dirty="0"/>
        </a:p>
      </dsp:txBody>
      <dsp:txXfrm>
        <a:off x="6008611" y="26531"/>
        <a:ext cx="1577427" cy="852765"/>
      </dsp:txXfrm>
    </dsp:sp>
    <dsp:sp modelId="{36AE8584-3030-4127-8EE9-CEFFAC46A35A}">
      <dsp:nvSpPr>
        <dsp:cNvPr id="0" name=""/>
        <dsp:cNvSpPr/>
      </dsp:nvSpPr>
      <dsp:spPr>
        <a:xfrm>
          <a:off x="5280064" y="3849766"/>
          <a:ext cx="679370" cy="67937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F0000-C4D4-4DA0-A891-913E25F6D9F6}">
      <dsp:nvSpPr>
        <dsp:cNvPr id="0" name=""/>
        <dsp:cNvSpPr/>
      </dsp:nvSpPr>
      <dsp:spPr>
        <a:xfrm rot="240000">
          <a:off x="3581015" y="3558648"/>
          <a:ext cx="4077468" cy="2851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90921-20EE-48F1-8BE8-BB88EEB49B75}">
      <dsp:nvSpPr>
        <dsp:cNvPr id="0" name=""/>
        <dsp:cNvSpPr/>
      </dsp:nvSpPr>
      <dsp:spPr>
        <a:xfrm rot="240000">
          <a:off x="6029181" y="2845767"/>
          <a:ext cx="1626871" cy="7579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6066181" y="2882767"/>
        <a:ext cx="1552871" cy="683955"/>
      </dsp:txXfrm>
    </dsp:sp>
    <dsp:sp modelId="{07D6D127-5E72-4432-893E-E811846C3311}">
      <dsp:nvSpPr>
        <dsp:cNvPr id="0" name=""/>
        <dsp:cNvSpPr/>
      </dsp:nvSpPr>
      <dsp:spPr>
        <a:xfrm rot="240000">
          <a:off x="6088060" y="2030522"/>
          <a:ext cx="1626871" cy="7579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6125060" y="2067522"/>
        <a:ext cx="1552871" cy="683955"/>
      </dsp:txXfrm>
    </dsp:sp>
    <dsp:sp modelId="{F6593E54-1065-48B8-9E2A-EBD3AEDE60F5}">
      <dsp:nvSpPr>
        <dsp:cNvPr id="0" name=""/>
        <dsp:cNvSpPr/>
      </dsp:nvSpPr>
      <dsp:spPr>
        <a:xfrm rot="240000">
          <a:off x="6146938" y="1233394"/>
          <a:ext cx="1626871" cy="7579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6183938" y="1270394"/>
        <a:ext cx="1552871" cy="683955"/>
      </dsp:txXfrm>
    </dsp:sp>
    <dsp:sp modelId="{0FF41C41-C3D6-4FB9-BA3E-9F472B5435B5}">
      <dsp:nvSpPr>
        <dsp:cNvPr id="0" name=""/>
        <dsp:cNvSpPr/>
      </dsp:nvSpPr>
      <dsp:spPr>
        <a:xfrm rot="240000">
          <a:off x="3696675" y="2682718"/>
          <a:ext cx="1626871" cy="7579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3733675" y="2719718"/>
        <a:ext cx="1552871" cy="683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F22A5-31B9-4D6E-9516-122F545B6FD5}">
      <dsp:nvSpPr>
        <dsp:cNvPr id="0" name=""/>
        <dsp:cNvSpPr/>
      </dsp:nvSpPr>
      <dsp:spPr>
        <a:xfrm>
          <a:off x="0" y="3409321"/>
          <a:ext cx="11239500" cy="11190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Fullstack – </a:t>
          </a:r>
          <a:r>
            <a:rPr lang="ru-RU" sz="3900" kern="1200"/>
            <a:t>миф или реальность?</a:t>
          </a:r>
          <a:endParaRPr lang="en-US" sz="3900" kern="1200"/>
        </a:p>
      </dsp:txBody>
      <dsp:txXfrm>
        <a:off x="0" y="3409321"/>
        <a:ext cx="11239500" cy="1119015"/>
      </dsp:txXfrm>
    </dsp:sp>
    <dsp:sp modelId="{C5C21B61-6E38-479A-AA51-9AEFF5A04065}">
      <dsp:nvSpPr>
        <dsp:cNvPr id="0" name=""/>
        <dsp:cNvSpPr/>
      </dsp:nvSpPr>
      <dsp:spPr>
        <a:xfrm rot="10800000">
          <a:off x="0" y="1705060"/>
          <a:ext cx="11239500" cy="1721045"/>
        </a:xfrm>
        <a:prstGeom prst="upArrowCallout">
          <a:avLst/>
        </a:prstGeom>
        <a:solidFill>
          <a:schemeClr val="accent2">
            <a:hueOff val="397968"/>
            <a:satOff val="22159"/>
            <a:lumOff val="-1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/>
            <a:t>Как выбрать язык программирования?</a:t>
          </a:r>
          <a:endParaRPr lang="en-US" sz="3900" kern="1200"/>
        </a:p>
      </dsp:txBody>
      <dsp:txXfrm rot="10800000">
        <a:off x="0" y="1705060"/>
        <a:ext cx="11239500" cy="1118283"/>
      </dsp:txXfrm>
    </dsp:sp>
    <dsp:sp modelId="{8EACF682-F314-441C-B29F-729750B3EB93}">
      <dsp:nvSpPr>
        <dsp:cNvPr id="0" name=""/>
        <dsp:cNvSpPr/>
      </dsp:nvSpPr>
      <dsp:spPr>
        <a:xfrm rot="10800000">
          <a:off x="0" y="800"/>
          <a:ext cx="11239500" cy="1721045"/>
        </a:xfrm>
        <a:prstGeom prst="upArrowCallout">
          <a:avLst/>
        </a:prstGeom>
        <a:solidFill>
          <a:schemeClr val="accent2">
            <a:hueOff val="795936"/>
            <a:satOff val="44317"/>
            <a:lumOff val="-2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/>
            <a:t>Чем занимается </a:t>
          </a:r>
          <a:r>
            <a:rPr lang="en-US" sz="3900" kern="1200"/>
            <a:t>BE </a:t>
          </a:r>
          <a:r>
            <a:rPr lang="ru-RU" sz="3900" kern="1200"/>
            <a:t>разработчик?</a:t>
          </a:r>
          <a:endParaRPr lang="en-US" sz="3900" kern="1200"/>
        </a:p>
      </dsp:txBody>
      <dsp:txXfrm rot="10800000">
        <a:off x="0" y="800"/>
        <a:ext cx="11239500" cy="11182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C7DAC-B8CD-425E-8694-E8EB374572CD}">
      <dsp:nvSpPr>
        <dsp:cNvPr id="0" name=""/>
        <dsp:cNvSpPr/>
      </dsp:nvSpPr>
      <dsp:spPr>
        <a:xfrm>
          <a:off x="0" y="544848"/>
          <a:ext cx="112395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A4025B-8B42-41E2-9EA9-22DB3836A46E}">
      <dsp:nvSpPr>
        <dsp:cNvPr id="0" name=""/>
        <dsp:cNvSpPr/>
      </dsp:nvSpPr>
      <dsp:spPr>
        <a:xfrm>
          <a:off x="561975" y="43008"/>
          <a:ext cx="7867650" cy="10036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378" tIns="0" rIns="297378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/>
            <a:t>Обеспечить качество</a:t>
          </a:r>
          <a:endParaRPr lang="en-US" sz="3400" kern="1200"/>
        </a:p>
      </dsp:txBody>
      <dsp:txXfrm>
        <a:off x="610971" y="92004"/>
        <a:ext cx="7769658" cy="905688"/>
      </dsp:txXfrm>
    </dsp:sp>
    <dsp:sp modelId="{EA13F135-E082-4954-A922-FAA5D82D18D7}">
      <dsp:nvSpPr>
        <dsp:cNvPr id="0" name=""/>
        <dsp:cNvSpPr/>
      </dsp:nvSpPr>
      <dsp:spPr>
        <a:xfrm>
          <a:off x="0" y="2087088"/>
          <a:ext cx="112395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397968"/>
              <a:satOff val="22159"/>
              <a:lumOff val="-124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4D0C7B-6EEF-4F37-A325-639593797F7F}">
      <dsp:nvSpPr>
        <dsp:cNvPr id="0" name=""/>
        <dsp:cNvSpPr/>
      </dsp:nvSpPr>
      <dsp:spPr>
        <a:xfrm>
          <a:off x="561975" y="1585248"/>
          <a:ext cx="7867650" cy="1003680"/>
        </a:xfrm>
        <a:prstGeom prst="roundRect">
          <a:avLst/>
        </a:prstGeom>
        <a:gradFill rotWithShape="0">
          <a:gsLst>
            <a:gs pos="0">
              <a:schemeClr val="accent2">
                <a:hueOff val="397968"/>
                <a:satOff val="22159"/>
                <a:lumOff val="-12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97968"/>
                <a:satOff val="22159"/>
                <a:lumOff val="-12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97968"/>
                <a:satOff val="22159"/>
                <a:lumOff val="-12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378" tIns="0" rIns="297378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/>
            <a:t>Знать бизнес</a:t>
          </a:r>
          <a:endParaRPr lang="en-US" sz="3400" kern="1200" dirty="0"/>
        </a:p>
      </dsp:txBody>
      <dsp:txXfrm>
        <a:off x="610971" y="1634244"/>
        <a:ext cx="7769658" cy="905688"/>
      </dsp:txXfrm>
    </dsp:sp>
    <dsp:sp modelId="{C6AB541F-51B5-4382-846F-FD7AF4D20F6E}">
      <dsp:nvSpPr>
        <dsp:cNvPr id="0" name=""/>
        <dsp:cNvSpPr/>
      </dsp:nvSpPr>
      <dsp:spPr>
        <a:xfrm>
          <a:off x="0" y="3629328"/>
          <a:ext cx="112395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795936"/>
              <a:satOff val="44317"/>
              <a:lumOff val="-249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7F2390-8DA9-4687-89A8-C82B62520DF0}">
      <dsp:nvSpPr>
        <dsp:cNvPr id="0" name=""/>
        <dsp:cNvSpPr/>
      </dsp:nvSpPr>
      <dsp:spPr>
        <a:xfrm>
          <a:off x="561975" y="3127488"/>
          <a:ext cx="7867650" cy="1003680"/>
        </a:xfrm>
        <a:prstGeom prst="roundRect">
          <a:avLst/>
        </a:prstGeom>
        <a:gradFill rotWithShape="0">
          <a:gsLst>
            <a:gs pos="0">
              <a:schemeClr val="accent2">
                <a:hueOff val="795936"/>
                <a:satOff val="44317"/>
                <a:lumOff val="-2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95936"/>
                <a:satOff val="44317"/>
                <a:lumOff val="-2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95936"/>
                <a:satOff val="44317"/>
                <a:lumOff val="-2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7378" tIns="0" rIns="297378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/>
            <a:t>Помнить о зависимостях</a:t>
          </a:r>
          <a:endParaRPr lang="en-US" sz="3400" kern="1200"/>
        </a:p>
      </dsp:txBody>
      <dsp:txXfrm>
        <a:off x="610971" y="3176484"/>
        <a:ext cx="7769658" cy="9056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97CF4-559B-47DC-ADEA-1993C8152685}">
      <dsp:nvSpPr>
        <dsp:cNvPr id="0" name=""/>
        <dsp:cNvSpPr/>
      </dsp:nvSpPr>
      <dsp:spPr>
        <a:xfrm>
          <a:off x="4895329" y="179"/>
          <a:ext cx="1448841" cy="1448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Написать код</a:t>
          </a:r>
          <a:endParaRPr lang="en-US" sz="1200" kern="1200" dirty="0"/>
        </a:p>
      </dsp:txBody>
      <dsp:txXfrm>
        <a:off x="5107507" y="212357"/>
        <a:ext cx="1024485" cy="1024485"/>
      </dsp:txXfrm>
    </dsp:sp>
    <dsp:sp modelId="{B50B9147-9524-4C43-A182-589B4FBC6F85}">
      <dsp:nvSpPr>
        <dsp:cNvPr id="0" name=""/>
        <dsp:cNvSpPr/>
      </dsp:nvSpPr>
      <dsp:spPr>
        <a:xfrm rot="2700000">
          <a:off x="6188816" y="1242360"/>
          <a:ext cx="386370" cy="488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205791" y="1299176"/>
        <a:ext cx="270459" cy="293390"/>
      </dsp:txXfrm>
    </dsp:sp>
    <dsp:sp modelId="{E878DEC0-5938-4753-A99B-FC6B72089E33}">
      <dsp:nvSpPr>
        <dsp:cNvPr id="0" name=""/>
        <dsp:cNvSpPr/>
      </dsp:nvSpPr>
      <dsp:spPr>
        <a:xfrm>
          <a:off x="6435296" y="1540147"/>
          <a:ext cx="1448841" cy="1448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Запустить</a:t>
          </a:r>
          <a:endParaRPr lang="en-US" sz="1200" kern="1200" dirty="0"/>
        </a:p>
      </dsp:txBody>
      <dsp:txXfrm>
        <a:off x="6647474" y="1752325"/>
        <a:ext cx="1024485" cy="1024485"/>
      </dsp:txXfrm>
    </dsp:sp>
    <dsp:sp modelId="{8D10E01C-8EDE-4B62-951C-EC1D662A1528}">
      <dsp:nvSpPr>
        <dsp:cNvPr id="0" name=""/>
        <dsp:cNvSpPr/>
      </dsp:nvSpPr>
      <dsp:spPr>
        <a:xfrm rot="8100000">
          <a:off x="6204280" y="2782328"/>
          <a:ext cx="386370" cy="488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303216" y="2839144"/>
        <a:ext cx="270459" cy="293390"/>
      </dsp:txXfrm>
    </dsp:sp>
    <dsp:sp modelId="{EE958ECD-760E-4707-8A7E-40EA9A22A6D4}">
      <dsp:nvSpPr>
        <dsp:cNvPr id="0" name=""/>
        <dsp:cNvSpPr/>
      </dsp:nvSpPr>
      <dsp:spPr>
        <a:xfrm>
          <a:off x="4895329" y="3080115"/>
          <a:ext cx="1448841" cy="1448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Воспроизвести</a:t>
          </a:r>
          <a:endParaRPr lang="en-US" sz="1200" kern="1200" dirty="0"/>
        </a:p>
      </dsp:txBody>
      <dsp:txXfrm>
        <a:off x="5107507" y="3292293"/>
        <a:ext cx="1024485" cy="1024485"/>
      </dsp:txXfrm>
    </dsp:sp>
    <dsp:sp modelId="{BA77790B-F14B-476D-A683-57A411EA8348}">
      <dsp:nvSpPr>
        <dsp:cNvPr id="0" name=""/>
        <dsp:cNvSpPr/>
      </dsp:nvSpPr>
      <dsp:spPr>
        <a:xfrm rot="13500000">
          <a:off x="4664312" y="2797792"/>
          <a:ext cx="386370" cy="488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763248" y="2936570"/>
        <a:ext cx="270459" cy="293390"/>
      </dsp:txXfrm>
    </dsp:sp>
    <dsp:sp modelId="{FBCCFF71-F080-40C1-A129-F7340FC0F2CE}">
      <dsp:nvSpPr>
        <dsp:cNvPr id="0" name=""/>
        <dsp:cNvSpPr/>
      </dsp:nvSpPr>
      <dsp:spPr>
        <a:xfrm>
          <a:off x="3355361" y="1540147"/>
          <a:ext cx="1448841" cy="1448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Проверить</a:t>
          </a:r>
          <a:endParaRPr lang="en-US" sz="1200" kern="1200" dirty="0"/>
        </a:p>
      </dsp:txBody>
      <dsp:txXfrm>
        <a:off x="3567539" y="1752325"/>
        <a:ext cx="1024485" cy="1024485"/>
      </dsp:txXfrm>
    </dsp:sp>
    <dsp:sp modelId="{38E26C44-7481-4DDD-984F-7732A8983E60}">
      <dsp:nvSpPr>
        <dsp:cNvPr id="0" name=""/>
        <dsp:cNvSpPr/>
      </dsp:nvSpPr>
      <dsp:spPr>
        <a:xfrm rot="18900000">
          <a:off x="4648848" y="1257824"/>
          <a:ext cx="386370" cy="488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665823" y="1396602"/>
        <a:ext cx="270459" cy="2933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ACA34-2793-4E83-B1FA-EFE83EBAEEC3}">
      <dsp:nvSpPr>
        <dsp:cNvPr id="0" name=""/>
        <dsp:cNvSpPr/>
      </dsp:nvSpPr>
      <dsp:spPr>
        <a:xfrm>
          <a:off x="0" y="898908"/>
          <a:ext cx="112395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236B9-D89B-4007-9885-F6AB7BAF4103}">
      <dsp:nvSpPr>
        <dsp:cNvPr id="0" name=""/>
        <dsp:cNvSpPr/>
      </dsp:nvSpPr>
      <dsp:spPr>
        <a:xfrm>
          <a:off x="561975" y="500388"/>
          <a:ext cx="7867650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7378" tIns="0" rIns="29737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solidFill>
                <a:schemeClr val="bg1"/>
              </a:solidFill>
            </a:rPr>
            <a:t>Решается главная проблема программирования</a:t>
          </a:r>
          <a:endParaRPr lang="en-US" sz="2700" kern="1200" dirty="0">
            <a:solidFill>
              <a:schemeClr val="bg1"/>
            </a:solidFill>
          </a:endParaRPr>
        </a:p>
      </dsp:txBody>
      <dsp:txXfrm>
        <a:off x="600883" y="539296"/>
        <a:ext cx="7789834" cy="719224"/>
      </dsp:txXfrm>
    </dsp:sp>
    <dsp:sp modelId="{719C3367-771F-4DF8-9776-577AF2844944}">
      <dsp:nvSpPr>
        <dsp:cNvPr id="0" name=""/>
        <dsp:cNvSpPr/>
      </dsp:nvSpPr>
      <dsp:spPr>
        <a:xfrm>
          <a:off x="0" y="2123628"/>
          <a:ext cx="112395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397968"/>
              <a:satOff val="22159"/>
              <a:lumOff val="-124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AB942-8310-4DB1-9A83-71793C1DF7C9}">
      <dsp:nvSpPr>
        <dsp:cNvPr id="0" name=""/>
        <dsp:cNvSpPr/>
      </dsp:nvSpPr>
      <dsp:spPr>
        <a:xfrm>
          <a:off x="561975" y="1725108"/>
          <a:ext cx="7867650" cy="797040"/>
        </a:xfrm>
        <a:prstGeom prst="roundRect">
          <a:avLst/>
        </a:prstGeom>
        <a:gradFill rotWithShape="0">
          <a:gsLst>
            <a:gs pos="0">
              <a:schemeClr val="accent2">
                <a:hueOff val="397968"/>
                <a:satOff val="22159"/>
                <a:lumOff val="-1245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97968"/>
                <a:satOff val="22159"/>
                <a:lumOff val="-1245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97968"/>
                <a:satOff val="22159"/>
                <a:lumOff val="-1245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7378" tIns="0" rIns="29737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solidFill>
                <a:schemeClr val="bg1"/>
              </a:solidFill>
            </a:rPr>
            <a:t>Проще организовывать архитектуру</a:t>
          </a:r>
        </a:p>
      </dsp:txBody>
      <dsp:txXfrm>
        <a:off x="600883" y="1764016"/>
        <a:ext cx="7789834" cy="719224"/>
      </dsp:txXfrm>
    </dsp:sp>
    <dsp:sp modelId="{C9759A7C-AEB7-4526-BEE8-50BD9344B1BA}">
      <dsp:nvSpPr>
        <dsp:cNvPr id="0" name=""/>
        <dsp:cNvSpPr/>
      </dsp:nvSpPr>
      <dsp:spPr>
        <a:xfrm>
          <a:off x="0" y="3348348"/>
          <a:ext cx="112395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795936"/>
              <a:satOff val="44317"/>
              <a:lumOff val="-249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E9923-B6A3-4150-B01D-3F33323F72F9}">
      <dsp:nvSpPr>
        <dsp:cNvPr id="0" name=""/>
        <dsp:cNvSpPr/>
      </dsp:nvSpPr>
      <dsp:spPr>
        <a:xfrm>
          <a:off x="561975" y="2949828"/>
          <a:ext cx="7867650" cy="797040"/>
        </a:xfrm>
        <a:prstGeom prst="roundRect">
          <a:avLst/>
        </a:prstGeom>
        <a:gradFill rotWithShape="0">
          <a:gsLst>
            <a:gs pos="0">
              <a:schemeClr val="accent2">
                <a:hueOff val="795936"/>
                <a:satOff val="44317"/>
                <a:lumOff val="-249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795936"/>
                <a:satOff val="44317"/>
                <a:lumOff val="-249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795936"/>
                <a:satOff val="44317"/>
                <a:lumOff val="-249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7378" tIns="0" rIns="297378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solidFill>
                <a:schemeClr val="bg1"/>
              </a:solidFill>
            </a:rPr>
            <a:t>Вы не пишите лишний код</a:t>
          </a:r>
        </a:p>
      </dsp:txBody>
      <dsp:txXfrm>
        <a:off x="600883" y="2988736"/>
        <a:ext cx="7789834" cy="7192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5C5FE-3547-495A-BDE9-58DA072793EF}">
      <dsp:nvSpPr>
        <dsp:cNvPr id="0" name=""/>
        <dsp:cNvSpPr/>
      </dsp:nvSpPr>
      <dsp:spPr>
        <a:xfrm>
          <a:off x="5393293" y="2038111"/>
          <a:ext cx="2491025" cy="2491025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Программа</a:t>
          </a:r>
          <a:endParaRPr lang="en-US" sz="2000" kern="1200" dirty="0"/>
        </a:p>
      </dsp:txBody>
      <dsp:txXfrm>
        <a:off x="5894100" y="2621622"/>
        <a:ext cx="1489411" cy="1280438"/>
      </dsp:txXfrm>
    </dsp:sp>
    <dsp:sp modelId="{00865D44-DB09-4059-AC32-A39B4DCB2D38}">
      <dsp:nvSpPr>
        <dsp:cNvPr id="0" name=""/>
        <dsp:cNvSpPr/>
      </dsp:nvSpPr>
      <dsp:spPr>
        <a:xfrm>
          <a:off x="3943969" y="1449323"/>
          <a:ext cx="1811654" cy="1811654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База Данных</a:t>
          </a:r>
          <a:endParaRPr lang="en-US" sz="2000" kern="1200" dirty="0"/>
        </a:p>
      </dsp:txBody>
      <dsp:txXfrm>
        <a:off x="4400058" y="1908169"/>
        <a:ext cx="899476" cy="893962"/>
      </dsp:txXfrm>
    </dsp:sp>
    <dsp:sp modelId="{0CCD6489-36E4-4994-9CB6-0680A7B53D65}">
      <dsp:nvSpPr>
        <dsp:cNvPr id="0" name=""/>
        <dsp:cNvSpPr/>
      </dsp:nvSpPr>
      <dsp:spPr>
        <a:xfrm rot="20700000">
          <a:off x="4958680" y="199466"/>
          <a:ext cx="1775051" cy="1775051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Сервис</a:t>
          </a:r>
          <a:endParaRPr lang="en-US" sz="2000" kern="1200" dirty="0"/>
        </a:p>
      </dsp:txBody>
      <dsp:txXfrm rot="-20700000">
        <a:off x="5348001" y="588787"/>
        <a:ext cx="996410" cy="996410"/>
      </dsp:txXfrm>
    </dsp:sp>
    <dsp:sp modelId="{E4F3EDA3-A681-4F59-B497-E7067F98A10C}">
      <dsp:nvSpPr>
        <dsp:cNvPr id="0" name=""/>
        <dsp:cNvSpPr/>
      </dsp:nvSpPr>
      <dsp:spPr>
        <a:xfrm>
          <a:off x="5205439" y="1660119"/>
          <a:ext cx="3188512" cy="3188512"/>
        </a:xfrm>
        <a:prstGeom prst="circularArrow">
          <a:avLst>
            <a:gd name="adj1" fmla="val 4687"/>
            <a:gd name="adj2" fmla="val 299029"/>
            <a:gd name="adj3" fmla="val 2523638"/>
            <a:gd name="adj4" fmla="val 15845273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9E65A70-62A1-48FE-A675-B94F6FCBB58A}">
      <dsp:nvSpPr>
        <dsp:cNvPr id="0" name=""/>
        <dsp:cNvSpPr/>
      </dsp:nvSpPr>
      <dsp:spPr>
        <a:xfrm>
          <a:off x="3623128" y="1047036"/>
          <a:ext cx="2316653" cy="231665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507FF57-2040-4AD9-A801-5EBCF184B318}">
      <dsp:nvSpPr>
        <dsp:cNvPr id="0" name=""/>
        <dsp:cNvSpPr/>
      </dsp:nvSpPr>
      <dsp:spPr>
        <a:xfrm>
          <a:off x="4548093" y="-190773"/>
          <a:ext cx="2497819" cy="249781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D823D-6F51-43D0-B249-192FB75B6683}">
      <dsp:nvSpPr>
        <dsp:cNvPr id="0" name=""/>
        <dsp:cNvSpPr/>
      </dsp:nvSpPr>
      <dsp:spPr>
        <a:xfrm>
          <a:off x="0" y="15730"/>
          <a:ext cx="11239500" cy="14301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/>
            <a:t>Ваш код может рухнуть в любой момент</a:t>
          </a:r>
          <a:endParaRPr lang="en-US" sz="3600" kern="1200"/>
        </a:p>
      </dsp:txBody>
      <dsp:txXfrm>
        <a:off x="69812" y="85542"/>
        <a:ext cx="11099876" cy="1290481"/>
      </dsp:txXfrm>
    </dsp:sp>
    <dsp:sp modelId="{0A5D3983-1A5B-440D-8405-EB4281E32A45}">
      <dsp:nvSpPr>
        <dsp:cNvPr id="0" name=""/>
        <dsp:cNvSpPr/>
      </dsp:nvSpPr>
      <dsp:spPr>
        <a:xfrm>
          <a:off x="0" y="1549515"/>
          <a:ext cx="11239500" cy="1430105"/>
        </a:xfrm>
        <a:prstGeom prst="roundRect">
          <a:avLst/>
        </a:prstGeom>
        <a:gradFill rotWithShape="0">
          <a:gsLst>
            <a:gs pos="0">
              <a:schemeClr val="accent2">
                <a:hueOff val="397968"/>
                <a:satOff val="22159"/>
                <a:lumOff val="-12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97968"/>
                <a:satOff val="22159"/>
                <a:lumOff val="-12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97968"/>
                <a:satOff val="22159"/>
                <a:lumOff val="-12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/>
            <a:t>Ваш код может исполняться параллельно</a:t>
          </a:r>
          <a:endParaRPr lang="en-US" sz="3600" kern="1200"/>
        </a:p>
      </dsp:txBody>
      <dsp:txXfrm>
        <a:off x="69812" y="1619327"/>
        <a:ext cx="11099876" cy="1290481"/>
      </dsp:txXfrm>
    </dsp:sp>
    <dsp:sp modelId="{BBDBCFF7-E692-4B10-A1B4-B56DA61FA218}">
      <dsp:nvSpPr>
        <dsp:cNvPr id="0" name=""/>
        <dsp:cNvSpPr/>
      </dsp:nvSpPr>
      <dsp:spPr>
        <a:xfrm>
          <a:off x="0" y="3083301"/>
          <a:ext cx="11239500" cy="1430105"/>
        </a:xfrm>
        <a:prstGeom prst="roundRect">
          <a:avLst/>
        </a:prstGeom>
        <a:gradFill rotWithShape="0">
          <a:gsLst>
            <a:gs pos="0">
              <a:schemeClr val="accent2">
                <a:hueOff val="795936"/>
                <a:satOff val="44317"/>
                <a:lumOff val="-2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95936"/>
                <a:satOff val="44317"/>
                <a:lumOff val="-2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95936"/>
                <a:satOff val="44317"/>
                <a:lumOff val="-2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/>
            <a:t>Ваш код может выполняться на одной машине с другим кодом</a:t>
          </a:r>
          <a:endParaRPr lang="en-US" sz="3600" kern="1200"/>
        </a:p>
      </dsp:txBody>
      <dsp:txXfrm>
        <a:off x="69812" y="3153113"/>
        <a:ext cx="11099876" cy="12904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25A24-8DAF-40DD-8DF8-0E88F6984AF4}">
      <dsp:nvSpPr>
        <dsp:cNvPr id="0" name=""/>
        <dsp:cNvSpPr/>
      </dsp:nvSpPr>
      <dsp:spPr>
        <a:xfrm>
          <a:off x="842962" y="0"/>
          <a:ext cx="9553575" cy="452913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A09059F-99AC-420C-9F78-5ECC6082D355}">
      <dsp:nvSpPr>
        <dsp:cNvPr id="0" name=""/>
        <dsp:cNvSpPr/>
      </dsp:nvSpPr>
      <dsp:spPr>
        <a:xfrm>
          <a:off x="1336062" y="1358741"/>
          <a:ext cx="4109442" cy="18116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600" kern="1200" dirty="0"/>
            <a:t>Снять  деньги с счета А</a:t>
          </a:r>
          <a:endParaRPr lang="en-US" sz="4600" kern="1200" dirty="0"/>
        </a:p>
      </dsp:txBody>
      <dsp:txXfrm>
        <a:off x="1424500" y="1447179"/>
        <a:ext cx="3932566" cy="1634778"/>
      </dsp:txXfrm>
    </dsp:sp>
    <dsp:sp modelId="{072FEB61-FB84-45B2-ABF1-F0AF19F78362}">
      <dsp:nvSpPr>
        <dsp:cNvPr id="0" name=""/>
        <dsp:cNvSpPr/>
      </dsp:nvSpPr>
      <dsp:spPr>
        <a:xfrm>
          <a:off x="5793995" y="1358741"/>
          <a:ext cx="4109442" cy="18116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600" kern="1200" dirty="0"/>
            <a:t>Пополнить счет Б</a:t>
          </a:r>
          <a:endParaRPr lang="en-US" sz="4600" kern="1200" dirty="0"/>
        </a:p>
      </dsp:txBody>
      <dsp:txXfrm>
        <a:off x="5882433" y="1447179"/>
        <a:ext cx="3932566" cy="16347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5310A-49AA-4151-9D14-185BD2E7BDB7}">
      <dsp:nvSpPr>
        <dsp:cNvPr id="0" name=""/>
        <dsp:cNvSpPr/>
      </dsp:nvSpPr>
      <dsp:spPr>
        <a:xfrm>
          <a:off x="3626929" y="0"/>
          <a:ext cx="1630489" cy="9058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Ваш сервис</a:t>
          </a:r>
          <a:endParaRPr lang="en-US" sz="2400" kern="1200" dirty="0"/>
        </a:p>
      </dsp:txBody>
      <dsp:txXfrm>
        <a:off x="3653460" y="26531"/>
        <a:ext cx="1577427" cy="852765"/>
      </dsp:txXfrm>
    </dsp:sp>
    <dsp:sp modelId="{25B48B20-D165-4D8C-B567-452DB9546393}">
      <dsp:nvSpPr>
        <dsp:cNvPr id="0" name=""/>
        <dsp:cNvSpPr/>
      </dsp:nvSpPr>
      <dsp:spPr>
        <a:xfrm>
          <a:off x="5982080" y="0"/>
          <a:ext cx="1630489" cy="90582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Соседний сервис</a:t>
          </a:r>
          <a:endParaRPr lang="en-US" sz="2400" kern="1200" dirty="0"/>
        </a:p>
      </dsp:txBody>
      <dsp:txXfrm>
        <a:off x="6008611" y="26531"/>
        <a:ext cx="1577427" cy="852765"/>
      </dsp:txXfrm>
    </dsp:sp>
    <dsp:sp modelId="{36AE8584-3030-4127-8EE9-CEFFAC46A35A}">
      <dsp:nvSpPr>
        <dsp:cNvPr id="0" name=""/>
        <dsp:cNvSpPr/>
      </dsp:nvSpPr>
      <dsp:spPr>
        <a:xfrm>
          <a:off x="5280064" y="3849766"/>
          <a:ext cx="679370" cy="67937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0B037-6379-4DCE-A6EF-02EB67F76E56}">
      <dsp:nvSpPr>
        <dsp:cNvPr id="0" name=""/>
        <dsp:cNvSpPr/>
      </dsp:nvSpPr>
      <dsp:spPr>
        <a:xfrm>
          <a:off x="3581638" y="3565336"/>
          <a:ext cx="4076223" cy="2753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F1BCE-7866-4D30-836B-148DD292902F}">
      <dsp:nvSpPr>
        <dsp:cNvPr id="0" name=""/>
        <dsp:cNvSpPr/>
      </dsp:nvSpPr>
      <dsp:spPr>
        <a:xfrm>
          <a:off x="3626929" y="1105109"/>
          <a:ext cx="1630489" cy="24276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706523" y="1184703"/>
        <a:ext cx="1471301" cy="2268429"/>
      </dsp:txXfrm>
    </dsp:sp>
    <dsp:sp modelId="{03E60651-701B-420F-99E9-02B41BEA6324}">
      <dsp:nvSpPr>
        <dsp:cNvPr id="0" name=""/>
        <dsp:cNvSpPr/>
      </dsp:nvSpPr>
      <dsp:spPr>
        <a:xfrm>
          <a:off x="5982080" y="1105109"/>
          <a:ext cx="1630489" cy="24276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6061674" y="1184703"/>
        <a:ext cx="1471301" cy="2268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AFF85-B7D0-45E2-982D-65A44066D96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2F06C-06D9-40E0-8E04-B2E6384DF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8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2F06C-06D9-40E0-8E04-B2E6384DFA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3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439333"/>
            <a:ext cx="11239500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0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1495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98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900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7668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5284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900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/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7668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5284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333" dirty="0" smtClean="0">
                <a:solidFill>
                  <a:schemeClr val="bg1"/>
                </a:solidFill>
              </a:defRPr>
            </a:lvl1pPr>
            <a:lvl2pPr>
              <a:defRPr lang="en-US" sz="1333" dirty="0" smtClean="0">
                <a:solidFill>
                  <a:schemeClr val="bg1"/>
                </a:solidFill>
              </a:defRPr>
            </a:lvl2pPr>
            <a:lvl3pPr>
              <a:defRPr lang="en-US" sz="1333" dirty="0" smtClean="0">
                <a:solidFill>
                  <a:schemeClr val="bg1"/>
                </a:solidFill>
              </a:defRPr>
            </a:lvl3pPr>
            <a:lvl4pPr>
              <a:defRPr lang="en-US" sz="1333" dirty="0" smtClean="0">
                <a:solidFill>
                  <a:schemeClr val="bg1"/>
                </a:solidFill>
              </a:defRPr>
            </a:lvl4pPr>
            <a:lvl5pPr>
              <a:defRPr lang="en-US" sz="1333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12889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5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3200"/>
              </a:lnSpc>
              <a:buNone/>
              <a:defRPr sz="2133">
                <a:solidFill>
                  <a:schemeClr val="bg1"/>
                </a:solidFill>
                <a:latin typeface="+mj-lt"/>
              </a:defRPr>
            </a:lvl1pPr>
            <a:lvl2pPr marL="609585" indent="0">
              <a:buNone/>
              <a:defRPr sz="2133">
                <a:latin typeface="+mj-lt"/>
              </a:defRPr>
            </a:lvl2pPr>
            <a:lvl3pPr marL="1219170" indent="0">
              <a:buNone/>
              <a:defRPr sz="2133">
                <a:latin typeface="+mj-lt"/>
              </a:defRPr>
            </a:lvl3pPr>
            <a:lvl4pPr marL="1828754" indent="0">
              <a:buNone/>
              <a:defRPr sz="2133">
                <a:latin typeface="+mj-lt"/>
              </a:defRPr>
            </a:lvl4pPr>
            <a:lvl5pPr marL="2438339" indent="0">
              <a:buNone/>
              <a:defRPr sz="2133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2133" baseline="0" dirty="0">
                <a:solidFill>
                  <a:schemeClr val="bg1"/>
                </a:solidFill>
                <a:latin typeface="+mj-lt"/>
              </a:rPr>
            </a:b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133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2133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2133" b="1" spc="267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2" y="-163253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1" y="4909146"/>
            <a:ext cx="2064269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48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76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7981952" y="937625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7981952" y="948969"/>
            <a:ext cx="4210048" cy="69145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38100" rIns="0" bIns="38100" anchor="ctr">
            <a:noAutofit/>
          </a:bodyPr>
          <a:lstStyle/>
          <a:p>
            <a:pPr marR="31750" indent="31750" algn="ctr" defTabSz="412746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600" b="1" kern="0" cap="all" spc="133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0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600" b="1" i="0" cap="all" spc="267" baseline="0">
                <a:solidFill>
                  <a:schemeClr val="bg1"/>
                </a:solidFill>
              </a:defRPr>
            </a:lvl1pPr>
            <a:lvl2pPr marL="609585" indent="0">
              <a:buNone/>
              <a:defRPr b="1" i="0" cap="all" spc="267" baseline="0"/>
            </a:lvl2pPr>
            <a:lvl3pPr marL="1219170" indent="0">
              <a:buNone/>
              <a:defRPr b="1" i="0" cap="all" spc="267" baseline="0"/>
            </a:lvl3pPr>
            <a:lvl4pPr marL="1828754" indent="0">
              <a:buNone/>
              <a:defRPr b="1" i="0" cap="all" spc="267" baseline="0"/>
            </a:lvl4pPr>
            <a:lvl5pPr marL="2438339" indent="0">
              <a:buFont typeface="Arial" panose="020B0604020202020204" pitchFamily="34" charset="0"/>
              <a:buNone/>
              <a:defRPr b="1" i="0" cap="all" spc="267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8" y="2363052"/>
            <a:ext cx="3541837" cy="4072467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228594" marR="0" lvl="0" indent="-228594" algn="l" defTabSz="1219170" rtl="0" eaLnBrk="1" fontAlgn="auto" latinLnBrk="0" hangingPunct="1">
              <a:lnSpc>
                <a:spcPts val="197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8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255568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60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037915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294681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711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3"/>
            <a:ext cx="5314949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1" y="1439333"/>
            <a:ext cx="5314951" cy="45296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41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745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992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314897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569330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73570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4606" y="2404304"/>
            <a:ext cx="7442791" cy="1626909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507"/>
              </a:spcBef>
              <a:spcAft>
                <a:spcPts val="400"/>
              </a:spcAft>
              <a:defRPr sz="2133" b="1" spc="267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00165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1" y="1896533"/>
            <a:ext cx="11239500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228594" marR="0" lvl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1467" dirty="0">
                <a:latin typeface="+mj-lt"/>
              </a:rPr>
              <a:t>In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consectetur</a:t>
            </a:r>
            <a:r>
              <a:rPr lang="en-US" sz="1467" dirty="0">
                <a:latin typeface="+mj-lt"/>
              </a:rPr>
              <a:t>. In dolor ipsum, gravida et </a:t>
            </a:r>
            <a:r>
              <a:rPr lang="en-US" sz="1467" dirty="0" err="1">
                <a:latin typeface="+mj-lt"/>
              </a:rPr>
              <a:t>sagittis</a:t>
            </a:r>
            <a:r>
              <a:rPr lang="en-US" sz="1467" dirty="0">
                <a:latin typeface="+mj-lt"/>
              </a:rPr>
              <a:t> id, </a:t>
            </a:r>
            <a:r>
              <a:rPr lang="en-US" sz="1467" dirty="0" err="1">
                <a:latin typeface="+mj-lt"/>
              </a:rPr>
              <a:t>sollicitudin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nisl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tempus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. Nam in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metus</a:t>
            </a:r>
            <a:r>
              <a:rPr lang="en-US" sz="1467" dirty="0">
                <a:latin typeface="+mj-lt"/>
              </a:rPr>
              <a:t>, ac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purus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Praesent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consequat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lectus</a:t>
            </a:r>
            <a:r>
              <a:rPr lang="en-US" sz="1467" dirty="0">
                <a:latin typeface="+mj-lt"/>
              </a:rPr>
              <a:t> sit </a:t>
            </a:r>
            <a:r>
              <a:rPr lang="en-US" sz="1467" dirty="0" err="1">
                <a:latin typeface="+mj-lt"/>
              </a:rPr>
              <a:t>amet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pharetra,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venenatis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lacinia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erat</a:t>
            </a:r>
            <a:r>
              <a:rPr lang="en-US" sz="1467" dirty="0">
                <a:latin typeface="+mj-lt"/>
              </a:rPr>
              <a:t> libero.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lorem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commodo</a:t>
            </a:r>
            <a:r>
              <a:rPr lang="en-US" sz="1467" dirty="0">
                <a:latin typeface="+mj-lt"/>
              </a:rPr>
              <a:t> vitae ex at, pharetra convallis </a:t>
            </a:r>
            <a:r>
              <a:rPr lang="en-US" sz="1467" dirty="0" err="1">
                <a:latin typeface="+mj-lt"/>
              </a:rPr>
              <a:t>nunc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vehicula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mauris</a:t>
            </a:r>
            <a:r>
              <a:rPr lang="en-US" sz="1467" dirty="0">
                <a:latin typeface="+mj-lt"/>
              </a:rPr>
              <a:t> ligula. </a:t>
            </a:r>
            <a:r>
              <a:rPr lang="en-US" sz="1467" dirty="0" err="1">
                <a:latin typeface="+mj-lt"/>
              </a:rPr>
              <a:t>Suspendisse</a:t>
            </a:r>
            <a:r>
              <a:rPr lang="en-US" sz="1467" dirty="0">
                <a:latin typeface="+mj-lt"/>
              </a:rPr>
              <a:t> in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congue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odio</a:t>
            </a:r>
            <a:r>
              <a:rPr lang="en-US" sz="1467" dirty="0">
                <a:latin typeface="+mj-lt"/>
              </a:rPr>
              <a:t> pharetra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. Nam </a:t>
            </a:r>
            <a:r>
              <a:rPr lang="en-US" sz="1467" dirty="0" err="1">
                <a:latin typeface="+mj-lt"/>
              </a:rPr>
              <a:t>vel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auctor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justo</a:t>
            </a:r>
            <a:r>
              <a:rPr lang="en-US" sz="1467" dirty="0">
                <a:latin typeface="+mj-lt"/>
              </a:rPr>
              <a:t>, vitae </a:t>
            </a:r>
            <a:r>
              <a:rPr lang="en-US" sz="1467" dirty="0" err="1">
                <a:latin typeface="+mj-lt"/>
              </a:rPr>
              <a:t>hendrerit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orci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Duis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sapien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bibendum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tellus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pellentesque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massa</a:t>
            </a:r>
            <a:r>
              <a:rPr lang="en-US" sz="1467" dirty="0">
                <a:latin typeface="+mj-lt"/>
              </a:rPr>
              <a:t>. </a:t>
            </a:r>
            <a:r>
              <a:rPr lang="en-US" sz="1467" dirty="0" err="1">
                <a:latin typeface="+mj-lt"/>
              </a:rPr>
              <a:t>Nulla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feugiat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turpis</a:t>
            </a:r>
            <a:r>
              <a:rPr lang="en-US" sz="1467" dirty="0">
                <a:latin typeface="+mj-lt"/>
              </a:rPr>
              <a:t> et </a:t>
            </a:r>
            <a:r>
              <a:rPr lang="en-US" sz="1467" dirty="0" err="1">
                <a:latin typeface="+mj-lt"/>
              </a:rPr>
              <a:t>posuere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viverra</a:t>
            </a:r>
            <a:r>
              <a:rPr lang="en-US" sz="1467" dirty="0">
                <a:latin typeface="+mj-lt"/>
              </a:rPr>
              <a:t>, ipsum </a:t>
            </a:r>
            <a:r>
              <a:rPr lang="en-US" sz="1467" dirty="0" err="1">
                <a:latin typeface="+mj-lt"/>
              </a:rPr>
              <a:t>sem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tincidunt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est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finibus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tempor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ante semper diam. </a:t>
            </a:r>
            <a:r>
              <a:rPr lang="en-US" sz="1467" dirty="0" err="1">
                <a:latin typeface="+mj-lt"/>
              </a:rPr>
              <a:t>Nullam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quis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neque</a:t>
            </a:r>
            <a:r>
              <a:rPr lang="en-US" sz="1467" dirty="0">
                <a:latin typeface="+mj-lt"/>
              </a:rPr>
              <a:t>, </a:t>
            </a:r>
            <a:r>
              <a:rPr lang="en-US" sz="1467" dirty="0" err="1">
                <a:latin typeface="+mj-lt"/>
              </a:rPr>
              <a:t>nec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sem. </a:t>
            </a:r>
            <a:r>
              <a:rPr lang="en-US" sz="1467" dirty="0" err="1">
                <a:latin typeface="+mj-lt"/>
              </a:rPr>
              <a:t>Morbi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egestas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iaculis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. In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tortor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elit</a:t>
            </a:r>
            <a:r>
              <a:rPr lang="en-US" sz="1467" dirty="0">
                <a:latin typeface="+mj-lt"/>
              </a:rPr>
              <a:t>, non </a:t>
            </a:r>
            <a:r>
              <a:rPr lang="en-US" sz="1467" dirty="0" err="1">
                <a:latin typeface="+mj-lt"/>
              </a:rPr>
              <a:t>euismod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eros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accumsan</a:t>
            </a:r>
            <a:r>
              <a:rPr lang="en-US" sz="1467" dirty="0">
                <a:latin typeface="+mj-lt"/>
              </a:rPr>
              <a:t> ac. </a:t>
            </a:r>
            <a:r>
              <a:rPr lang="en-US" sz="1467" dirty="0" err="1">
                <a:latin typeface="+mj-lt"/>
              </a:rPr>
              <a:t>Sed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ultrices</a:t>
            </a:r>
            <a:r>
              <a:rPr lang="en-US" sz="1467" dirty="0">
                <a:latin typeface="+mj-lt"/>
              </a:rPr>
              <a:t> mi lorem, </a:t>
            </a:r>
            <a:r>
              <a:rPr lang="en-US" sz="1467" dirty="0" err="1">
                <a:latin typeface="+mj-lt"/>
              </a:rPr>
              <a:t>ut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dignissim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nibh</a:t>
            </a:r>
            <a:r>
              <a:rPr lang="en-US" sz="1467" dirty="0">
                <a:latin typeface="+mj-lt"/>
              </a:rPr>
              <a:t> </a:t>
            </a:r>
            <a:r>
              <a:rPr lang="en-US" sz="1467" dirty="0" err="1">
                <a:latin typeface="+mj-lt"/>
              </a:rPr>
              <a:t>facilisis</a:t>
            </a:r>
            <a:r>
              <a:rPr lang="en-US" sz="1467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1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4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3"/>
            <a:ext cx="5314948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799" y="1896533"/>
            <a:ext cx="5324476" cy="4072467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7" y="1439333"/>
            <a:ext cx="532447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42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3"/>
            <a:ext cx="5314948" cy="45296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195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896533"/>
            <a:ext cx="5314949" cy="4072467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03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133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92546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3" y="145665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867" b="1">
                <a:solidFill>
                  <a:schemeClr val="accent2"/>
                </a:solidFill>
                <a:latin typeface="+mj-lt"/>
              </a:defRPr>
            </a:lvl1pPr>
            <a:lvl2pPr marL="609585" indent="0">
              <a:buNone/>
              <a:defRPr>
                <a:latin typeface="+mj-lt"/>
              </a:defRPr>
            </a:lvl2pPr>
            <a:lvl3pPr marL="1219170" indent="0">
              <a:buNone/>
              <a:defRPr>
                <a:latin typeface="+mj-lt"/>
              </a:defRPr>
            </a:lvl3pPr>
            <a:lvl4pPr marL="1828754" indent="0">
              <a:buNone/>
              <a:defRPr>
                <a:latin typeface="+mj-lt"/>
              </a:defRPr>
            </a:lvl4pPr>
            <a:lvl5pPr marL="2438339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3" y="2263477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3" y="3070300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3" y="3877123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3" y="468394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3" y="5490769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67" baseline="0">
                <a:latin typeface="+mn-lt"/>
              </a:defRPr>
            </a:lvl1pPr>
            <a:lvl5pPr marL="2819330" indent="-38099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094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8526" y="2373859"/>
            <a:ext cx="5314948" cy="3595140"/>
          </a:xfrm>
        </p:spPr>
        <p:txBody>
          <a:bodyPr/>
          <a:lstStyle>
            <a:lvl1pPr marL="228594" marR="0" indent="-228594" algn="l" defTabSz="1219170" rtl="0" eaLnBrk="1" fontAlgn="auto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524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8524" y="1916660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7112000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Oval 13"/>
          <p:cNvSpPr/>
          <p:nvPr userDrawn="1"/>
        </p:nvSpPr>
        <p:spPr>
          <a:xfrm>
            <a:off x="8305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2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34665643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3762" y="2373859"/>
            <a:ext cx="5324476" cy="3595140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3762" y="1439333"/>
            <a:ext cx="5314951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600" b="1" i="0" cap="all" spc="2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1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/>
          <p:cNvSpPr/>
          <p:nvPr userDrawn="1"/>
        </p:nvSpPr>
        <p:spPr>
          <a:xfrm>
            <a:off x="1193208" y="1870968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3761" y="1916660"/>
            <a:ext cx="532472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384"/>
              </a:spcBef>
              <a:buNone/>
              <a:defRPr sz="1200" b="1" i="1" cap="none" spc="133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562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4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6" y="1439333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6" y="304800"/>
            <a:ext cx="11235265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19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867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4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81" r:id="rId17"/>
    <p:sldLayoutId id="2147483682" r:id="rId18"/>
  </p:sldLayoutIdLst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667" kern="1200" cap="none" spc="13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lnSpc>
          <a:spcPts val="2133"/>
        </a:lnSpc>
        <a:spcBef>
          <a:spcPts val="352"/>
        </a:spcBef>
        <a:spcAft>
          <a:spcPts val="400"/>
        </a:spcAft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1pPr>
      <a:lvl2pPr marL="838179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2pPr>
      <a:lvl3pPr marL="1447764" indent="-228594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2209745" indent="-38099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226">
          <p15:clr>
            <a:srgbClr val="F26B43"/>
          </p15:clr>
        </p15:guide>
        <p15:guide id="6" pos="5535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2736">
          <p15:clr>
            <a:srgbClr val="F26B43"/>
          </p15:clr>
        </p15:guide>
        <p15:guide id="9" pos="3024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6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9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6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133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4606" y="2404304"/>
            <a:ext cx="7442791" cy="16269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5867" b="1" spc="267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435519"/>
            <a:ext cx="12192000" cy="422483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7"/>
            <a:ext cx="627880" cy="22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333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FFFF"/>
                </a:solidFill>
              </a:rPr>
              <a:t>Путь </a:t>
            </a:r>
            <a:r>
              <a:rPr lang="en-US" dirty="0">
                <a:solidFill>
                  <a:srgbClr val="FFFFFF"/>
                </a:solidFill>
              </a:rPr>
              <a:t>back-end </a:t>
            </a:r>
            <a:r>
              <a:rPr lang="ru-RU" dirty="0">
                <a:solidFill>
                  <a:srgbClr val="FFFFFF"/>
                </a:solidFill>
              </a:rPr>
              <a:t>разработчика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chemeClr val="bg1"/>
                </a:solidFill>
              </a:rPr>
              <a:t>Многие считают, 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что </a:t>
            </a:r>
            <a:r>
              <a:rPr lang="en-US" sz="3600" dirty="0">
                <a:solidFill>
                  <a:schemeClr val="bg1"/>
                </a:solidFill>
              </a:rPr>
              <a:t>back-end </a:t>
            </a:r>
            <a:r>
              <a:rPr lang="ru-RU" sz="3600" dirty="0">
                <a:solidFill>
                  <a:schemeClr val="bg1"/>
                </a:solidFill>
              </a:rPr>
              <a:t>разработка это</a:t>
            </a:r>
            <a:br>
              <a:rPr lang="ru-RU" sz="3600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bg1"/>
                </a:solidFill>
              </a:rPr>
              <a:t>скучно и страшно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82C12-31C1-47A2-A702-3EE53683457D}"/>
              </a:ext>
            </a:extLst>
          </p:cNvPr>
          <p:cNvSpPr/>
          <p:nvPr/>
        </p:nvSpPr>
        <p:spPr>
          <a:xfrm rot="20451875">
            <a:off x="4226305" y="2644169"/>
            <a:ext cx="3570055" cy="156966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9600" dirty="0">
                <a:ln w="0">
                  <a:solidFill>
                    <a:srgbClr val="C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БРЕД</a:t>
            </a:r>
            <a:endParaRPr lang="en-US" sz="9600" b="0" cap="none" spc="0" dirty="0">
              <a:ln w="0">
                <a:solidFill>
                  <a:srgbClr val="C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719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F3167D0-6CDE-4F9D-AB71-1BC90A70CA0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19478262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38707-5529-4B7B-A69C-F4EEF8E35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3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занимается </a:t>
            </a:r>
            <a:r>
              <a:rPr lang="en-US" dirty="0"/>
              <a:t>BE </a:t>
            </a:r>
            <a:r>
              <a:rPr lang="ru-RU" dirty="0"/>
              <a:t>разработчик?</a:t>
            </a:r>
            <a:endParaRPr lang="en-US" dirty="0"/>
          </a:p>
        </p:txBody>
      </p:sp>
      <p:pic>
        <p:nvPicPr>
          <p:cNvPr id="4" name="Picture 2" descr="ÐÐ°ÑÑÐ¸Ð½ÐºÐ¸ Ð¿Ð¾ Ð·Ð°Ð¿ÑÐ¾ÑÑ back end vs frontend">
            <a:extLst>
              <a:ext uri="{FF2B5EF4-FFF2-40B4-BE49-F238E27FC236}">
                <a16:creationId xmlns:a16="http://schemas.microsoft.com/office/drawing/2014/main" id="{2488AC59-5735-4B65-945C-D386466D5F8E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540" y="1439863"/>
            <a:ext cx="3716920" cy="45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07C51-03BA-4F4F-BE9C-9A4E0134D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6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</a:t>
            </a:r>
            <a:r>
              <a:rPr lang="ru-RU" dirty="0"/>
              <a:t>разработчик должен…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EF9B5F8-522B-4744-9BE5-01DE6577366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66461567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EB050-9D6B-485E-B27F-B59C37254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3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Качество: как обеспечить?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8F4B9B-36D9-48FA-9641-35C60D85551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032530192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C4D3B-09EE-4C36-8831-FE212AEA2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38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Back-end</a:t>
            </a:r>
            <a:r>
              <a:rPr lang="ru-RU" dirty="0">
                <a:solidFill>
                  <a:schemeClr val="bg1"/>
                </a:solidFill>
              </a:rPr>
              <a:t> разработчик пишет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много автоматизированных тестов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95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знать бизнес?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7CC639-9202-4300-BDB0-8C2F01996AA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553467023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31F21-0B65-4B87-810C-1B5914560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6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Зависимости?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9D11F6-E005-4270-A022-E7A1E1FF226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47155770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55878-CAB1-4C65-9C94-FE8F0BC4C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77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золотых правила BE разработчика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82F908D-BCC3-485A-9A65-0F2D79CA9B7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076313232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56941-03D5-4A52-9109-B3DD200A0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9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 код может рухнуть в любой момент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9C6577-C88A-4887-AF55-9F9A62F6C31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45443464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C66D1-FCEE-481E-9077-EC977E187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2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4">
                                            <p:graphicEl>
                                              <a:dgm id="{072FEB61-FB84-45B2-ABF1-F0AF19F78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072FEB61-FB84-45B2-ABF1-F0AF19F78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>
                                            <p:graphicEl>
                                              <a:dgm id="{072FEB61-FB84-45B2-ABF1-F0AF19F78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graphicEl>
                                              <a:dgm id="{072FEB61-FB84-45B2-ABF1-F0AF19F783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72FEB61-FB84-45B2-ABF1-F0AF19F783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08621" y="1883221"/>
            <a:ext cx="5754624" cy="908450"/>
          </a:xfrm>
        </p:spPr>
        <p:txBody>
          <a:bodyPr/>
          <a:lstStyle/>
          <a:p>
            <a:r>
              <a:rPr lang="ru-RU" dirty="0"/>
              <a:t>О себе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8621" y="2921000"/>
            <a:ext cx="5754624" cy="2235200"/>
          </a:xfrm>
        </p:spPr>
        <p:txBody>
          <a:bodyPr/>
          <a:lstStyle/>
          <a:p>
            <a:r>
              <a:rPr lang="ru-RU" sz="2400" dirty="0"/>
              <a:t>Кугушев Александр</a:t>
            </a:r>
          </a:p>
          <a:p>
            <a:r>
              <a:rPr lang="en-US" sz="2400" dirty="0"/>
              <a:t>Lead Software Engineer</a:t>
            </a:r>
            <a:endParaRPr lang="ru-RU" sz="2400" dirty="0"/>
          </a:p>
          <a:p>
            <a:r>
              <a:rPr lang="ru-RU" sz="2400" dirty="0"/>
              <a:t>Более 8 лет опыта разработки</a:t>
            </a:r>
            <a:endParaRPr lang="en-US" sz="2400" dirty="0"/>
          </a:p>
          <a:p>
            <a:pPr lvl="1"/>
            <a:r>
              <a:rPr lang="en-US" sz="1800" dirty="0"/>
              <a:t>Back-end</a:t>
            </a:r>
          </a:p>
          <a:p>
            <a:pPr lvl="1"/>
            <a:r>
              <a:rPr lang="en-US" sz="1800" dirty="0"/>
              <a:t>Web, Mobile, Desktop Front-end</a:t>
            </a:r>
            <a:endParaRPr lang="ru-RU" sz="1800" dirty="0"/>
          </a:p>
          <a:p>
            <a:endParaRPr lang="en-US" dirty="0"/>
          </a:p>
        </p:txBody>
      </p:sp>
      <p:pic>
        <p:nvPicPr>
          <p:cNvPr id="3" name="Picture Placeholder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3CC48E39-ABCD-4FF2-8C6C-868632408B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5" r="37349"/>
          <a:stretch/>
        </p:blipFill>
        <p:spPr>
          <a:xfrm>
            <a:off x="7112000" y="0"/>
            <a:ext cx="5080000" cy="6858000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3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 код может исполняться параллельно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5825A5-2ACD-43E8-B516-D7338E87AA9D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780013203"/>
              </p:ext>
            </p:extLst>
          </p:nvPr>
        </p:nvGraphicFramePr>
        <p:xfrm>
          <a:off x="476250" y="1439863"/>
          <a:ext cx="6743700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622610935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1889660142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1223980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Поток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Направление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4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97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Прочитать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37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Увеличить на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22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Записать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989320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E7649-7393-42CA-971C-551D77265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02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 код может исполняться параллельно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E99A09-F91F-42FC-990A-D4B0FD3CFF8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17994271"/>
              </p:ext>
            </p:extLst>
          </p:nvPr>
        </p:nvGraphicFramePr>
        <p:xfrm>
          <a:off x="476250" y="1439863"/>
          <a:ext cx="112395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875">
                  <a:extLst>
                    <a:ext uri="{9D8B030D-6E8A-4147-A177-3AD203B41FA5}">
                      <a16:colId xmlns:a16="http://schemas.microsoft.com/office/drawing/2014/main" val="2751936242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2588207185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2548144098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3512667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Поток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Поток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Направление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82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29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Прочитать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6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Прочитать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1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Увеличить на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71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Увеличить на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09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Записать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11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Записать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389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395E8-7E84-4883-BC6A-6F3F29F99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07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 код может выполняться на одной машине с другим кодом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14A2BE-8956-4BC9-8F83-94A73ADDC3F0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731900360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289BA-5EF6-4A26-8C05-9D49C6CDB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16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 код может выполняться на одной машине с другим кодом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0A8BB4-9EBB-4326-80A2-382A26DABA45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658102806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F5FF0-5F1B-4585-AFD1-5E6A8BA87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88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Ваш код может выполняться на одной машине с другим кодом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7F7F67-6DFD-4E9F-9153-BEEFBC6954F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06718152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E5159-BD2C-43C5-95E9-5B6584E34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67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Куда пойти?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sz="2000" dirty="0">
                <a:solidFill>
                  <a:srgbClr val="000000"/>
                </a:solidFill>
              </a:rPr>
              <a:t>Языки со статической типизацией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Java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C#</a:t>
            </a:r>
          </a:p>
          <a:p>
            <a:r>
              <a:rPr lang="ru-RU" sz="2000" dirty="0">
                <a:solidFill>
                  <a:srgbClr val="000000"/>
                </a:solidFill>
              </a:rPr>
              <a:t>Языки с динамической типизацией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JavaScript (Nodejs)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Python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B311E-DCC7-4D48-88C3-727FCAF06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9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Языки с динамической типизацией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Низкий порог вхождения</a:t>
            </a:r>
          </a:p>
          <a:p>
            <a:r>
              <a:rPr lang="ru-RU" dirty="0"/>
              <a:t>Нужно писать много тестов</a:t>
            </a:r>
          </a:p>
          <a:p>
            <a:r>
              <a:rPr lang="en-US" dirty="0"/>
              <a:t>Python 2.7</a:t>
            </a:r>
            <a:endParaRPr lang="ru-RU" dirty="0"/>
          </a:p>
          <a:p>
            <a:r>
              <a:rPr lang="en-US" dirty="0"/>
              <a:t>Linux, Windows</a:t>
            </a:r>
            <a:endParaRPr lang="ru-RU" dirty="0"/>
          </a:p>
          <a:p>
            <a:r>
              <a:rPr lang="ru-RU" dirty="0"/>
              <a:t>Так же популярен в </a:t>
            </a:r>
            <a:r>
              <a:rPr lang="en-US" dirty="0"/>
              <a:t>Data</a:t>
            </a:r>
            <a:r>
              <a:rPr lang="ru-RU" dirty="0"/>
              <a:t> </a:t>
            </a:r>
            <a:r>
              <a:rPr lang="en-US" dirty="0"/>
              <a:t>Science,</a:t>
            </a:r>
            <a:r>
              <a:rPr lang="ru-RU" dirty="0"/>
              <a:t> </a:t>
            </a:r>
            <a:r>
              <a:rPr lang="en-US" dirty="0"/>
              <a:t>DevOps, etc.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dirty="0"/>
              <a:t>Один язык для </a:t>
            </a:r>
            <a:r>
              <a:rPr lang="en-US" dirty="0"/>
              <a:t>FE </a:t>
            </a:r>
            <a:r>
              <a:rPr lang="ru-RU" dirty="0"/>
              <a:t>и для </a:t>
            </a:r>
            <a:r>
              <a:rPr lang="en-US" dirty="0"/>
              <a:t>BE</a:t>
            </a:r>
          </a:p>
          <a:p>
            <a:r>
              <a:rPr lang="ru-RU" dirty="0"/>
              <a:t>Нужно писать ОЧЕНЬ много тестов</a:t>
            </a:r>
          </a:p>
          <a:p>
            <a:r>
              <a:rPr lang="ru-RU" dirty="0"/>
              <a:t>Сложная эволюция языка</a:t>
            </a:r>
            <a:endParaRPr lang="en-US" dirty="0"/>
          </a:p>
          <a:p>
            <a:r>
              <a:rPr lang="en-US" dirty="0"/>
              <a:t>Linux, Windows</a:t>
            </a:r>
            <a:endParaRPr lang="ru-RU" dirty="0"/>
          </a:p>
          <a:p>
            <a:r>
              <a:rPr lang="ru-RU" dirty="0"/>
              <a:t>Самый популярный язык для </a:t>
            </a:r>
            <a:r>
              <a:rPr lang="en-US" dirty="0"/>
              <a:t>Front-end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9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Языки со </a:t>
            </a:r>
            <a:r>
              <a:rPr lang="en-US" dirty="0"/>
              <a:t>c</a:t>
            </a:r>
            <a:r>
              <a:rPr lang="ru-RU" dirty="0" err="1"/>
              <a:t>татичесткой</a:t>
            </a:r>
            <a:r>
              <a:rPr lang="ru-RU" dirty="0"/>
              <a:t> типизацией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Самый распространённый</a:t>
            </a:r>
          </a:p>
          <a:p>
            <a:r>
              <a:rPr lang="ru-RU" dirty="0"/>
              <a:t>Много проектов работают на старой версии языка</a:t>
            </a:r>
          </a:p>
          <a:p>
            <a:r>
              <a:rPr lang="ru-RU" dirty="0"/>
              <a:t>Многословный синтаксис</a:t>
            </a:r>
            <a:endParaRPr lang="en-US" dirty="0"/>
          </a:p>
          <a:p>
            <a:r>
              <a:rPr lang="en-US" dirty="0"/>
              <a:t>Linux, Windows</a:t>
            </a:r>
          </a:p>
          <a:p>
            <a:r>
              <a:rPr lang="ru-RU" dirty="0"/>
              <a:t>Используется для разработки под </a:t>
            </a:r>
            <a:r>
              <a:rPr lang="en-US" dirty="0"/>
              <a:t>Android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dirty="0"/>
              <a:t>Очень богатые возможности языка</a:t>
            </a:r>
            <a:endParaRPr lang="en-US" dirty="0"/>
          </a:p>
          <a:p>
            <a:r>
              <a:rPr lang="ru-RU" dirty="0"/>
              <a:t>Быстро развивается</a:t>
            </a:r>
          </a:p>
          <a:p>
            <a:r>
              <a:rPr lang="en-US" dirty="0"/>
              <a:t>Microsoft</a:t>
            </a:r>
          </a:p>
          <a:p>
            <a:r>
              <a:rPr lang="en-US" dirty="0"/>
              <a:t>Linux, Windows</a:t>
            </a:r>
          </a:p>
          <a:p>
            <a:r>
              <a:rPr lang="ru-RU" dirty="0"/>
              <a:t>Очень популярен в </a:t>
            </a:r>
            <a:r>
              <a:rPr lang="en-US" dirty="0" err="1"/>
              <a:t>Gamedev</a:t>
            </a:r>
            <a:r>
              <a:rPr lang="en-US" dirty="0"/>
              <a:t> (</a:t>
            </a:r>
            <a:r>
              <a:rPr lang="ru-RU" dirty="0"/>
              <a:t>наравне с </a:t>
            </a:r>
            <a:r>
              <a:rPr lang="en-US" dirty="0"/>
              <a:t>C++)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C#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 что же мне выбрать?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sz="1700" dirty="0">
                <a:solidFill>
                  <a:srgbClr val="000000"/>
                </a:solidFill>
              </a:rPr>
              <a:t>Я хочу писать сайты в одиночку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JavaScript (Node.js)</a:t>
            </a:r>
          </a:p>
          <a:p>
            <a:r>
              <a:rPr lang="ru-RU" sz="1700" dirty="0">
                <a:solidFill>
                  <a:srgbClr val="000000"/>
                </a:solidFill>
              </a:rPr>
              <a:t>Я хочу научиться программировать быстро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Python</a:t>
            </a:r>
            <a:endParaRPr lang="ru-RU" sz="1700" dirty="0">
              <a:solidFill>
                <a:srgbClr val="000000"/>
              </a:solidFill>
            </a:endParaRPr>
          </a:p>
          <a:p>
            <a:r>
              <a:rPr lang="ru-RU" sz="1700" dirty="0">
                <a:solidFill>
                  <a:srgbClr val="000000"/>
                </a:solidFill>
              </a:rPr>
              <a:t>Я хочу знать все</a:t>
            </a: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C#</a:t>
            </a:r>
          </a:p>
          <a:p>
            <a:r>
              <a:rPr lang="ru-RU" sz="1700" dirty="0">
                <a:solidFill>
                  <a:srgbClr val="000000"/>
                </a:solidFill>
              </a:rPr>
              <a:t>Я не хочу выбирать</a:t>
            </a:r>
            <a:endParaRPr lang="en-US" sz="1700" dirty="0">
              <a:solidFill>
                <a:srgbClr val="000000"/>
              </a:solidFill>
            </a:endParaRPr>
          </a:p>
          <a:p>
            <a:pPr lvl="1"/>
            <a:r>
              <a:rPr lang="en-US" sz="1700" dirty="0">
                <a:solidFill>
                  <a:srgbClr val="000000"/>
                </a:solidFill>
              </a:rPr>
              <a:t>Java</a:t>
            </a:r>
            <a:endParaRPr lang="ru-RU" sz="17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28263-0D25-4993-9E5F-17FE234A8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5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же мой любимый…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Go</a:t>
            </a:r>
            <a:endParaRPr lang="ru-RU" dirty="0"/>
          </a:p>
          <a:p>
            <a:r>
              <a:rPr lang="en-US" dirty="0"/>
              <a:t>Ruby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1</a:t>
            </a:r>
            <a:r>
              <a:rPr lang="ru-RU" dirty="0"/>
              <a:t>С</a:t>
            </a:r>
            <a:endParaRPr lang="en-US" dirty="0"/>
          </a:p>
          <a:p>
            <a:r>
              <a:rPr lang="en-US" dirty="0"/>
              <a:t>Scala</a:t>
            </a:r>
          </a:p>
          <a:p>
            <a:r>
              <a:rPr lang="en-US" dirty="0"/>
              <a:t>F#</a:t>
            </a:r>
          </a:p>
          <a:p>
            <a:r>
              <a:rPr lang="en-US" dirty="0"/>
              <a:t>Kotlin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50357-DCF5-4D5F-A2B8-3D2E58A22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5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такой программист?</a:t>
            </a:r>
            <a:endParaRPr lang="en-US" dirty="0"/>
          </a:p>
        </p:txBody>
      </p:sp>
      <p:pic>
        <p:nvPicPr>
          <p:cNvPr id="5" name="Picture 2" descr="ÐÐ°ÑÑÐ¸Ð½ÐºÐ¸ Ð¿Ð¾ Ð·Ð°Ð¿ÑÐ¾ÑÑ What People Think I Do programmer">
            <a:extLst>
              <a:ext uri="{FF2B5EF4-FFF2-40B4-BE49-F238E27FC236}">
                <a16:creationId xmlns:a16="http://schemas.microsoft.com/office/drawing/2014/main" id="{3C5DAC86-2747-43FD-BB45-B024382267B4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04" y="1439863"/>
            <a:ext cx="6340791" cy="45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63074-0C4A-4441-A727-F68FF3061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9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Fullstack</a:t>
            </a:r>
            <a:r>
              <a:rPr lang="en-US" dirty="0"/>
              <a:t> – </a:t>
            </a:r>
            <a:r>
              <a:rPr lang="ru-RU" dirty="0"/>
              <a:t>миф или реальность?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Профессионал в нескольких областях</a:t>
            </a:r>
          </a:p>
          <a:p>
            <a:r>
              <a:rPr lang="ru-RU" dirty="0"/>
              <a:t>Справляется со всеми поставленными задачами</a:t>
            </a:r>
          </a:p>
          <a:p>
            <a:r>
              <a:rPr lang="ru-RU" dirty="0"/>
              <a:t>Очень высокооплачиваемый специалист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ru-RU" dirty="0"/>
              <a:t>Не существует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0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Fullstack</a:t>
            </a:r>
            <a:r>
              <a:rPr lang="ru-RU" dirty="0"/>
              <a:t> курильщика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Знает как накидать простую веб страничку, но</a:t>
            </a:r>
          </a:p>
          <a:p>
            <a:pPr lvl="1"/>
            <a:r>
              <a:rPr lang="ru-RU" dirty="0"/>
              <a:t>толком не знает </a:t>
            </a:r>
            <a:r>
              <a:rPr lang="en-US" dirty="0"/>
              <a:t>CSS</a:t>
            </a:r>
            <a:endParaRPr lang="ru-RU" dirty="0"/>
          </a:p>
          <a:p>
            <a:pPr lvl="1"/>
            <a:r>
              <a:rPr lang="ru-RU" dirty="0"/>
              <a:t>использует только 10% возможностей </a:t>
            </a:r>
            <a:r>
              <a:rPr lang="en-US" dirty="0"/>
              <a:t>HTML</a:t>
            </a:r>
          </a:p>
          <a:p>
            <a:pPr lvl="1"/>
            <a:r>
              <a:rPr lang="ru-RU" dirty="0"/>
              <a:t>постоянно натыкается на грабли </a:t>
            </a:r>
            <a:r>
              <a:rPr lang="en-US" dirty="0"/>
              <a:t>JavaScript</a:t>
            </a:r>
          </a:p>
          <a:p>
            <a:r>
              <a:rPr lang="ru-RU" dirty="0"/>
              <a:t>Знает как сделать простой сервис, но</a:t>
            </a:r>
          </a:p>
          <a:p>
            <a:pPr lvl="1"/>
            <a:r>
              <a:rPr lang="ru-RU" dirty="0"/>
              <a:t>у него постоянно течет память</a:t>
            </a:r>
          </a:p>
          <a:p>
            <a:pPr lvl="1"/>
            <a:r>
              <a:rPr lang="ru-RU" dirty="0"/>
              <a:t>не умеет писать эффективный код</a:t>
            </a:r>
          </a:p>
          <a:p>
            <a:pPr lvl="1"/>
            <a:r>
              <a:rPr lang="ru-RU" dirty="0"/>
              <a:t>его сервис мешает всем соседям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B6C92-B41E-4AA4-92BB-ED77E25D4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5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</a:t>
            </a:r>
            <a:endParaRPr lang="en-US" dirty="0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01E4A3F3-649F-449C-A8C3-FF6F7C11CFA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156184210"/>
              </p:ext>
            </p:extLst>
          </p:nvPr>
        </p:nvGraphicFramePr>
        <p:xfrm>
          <a:off x="476250" y="1439863"/>
          <a:ext cx="10515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3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26246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96528B2-C7BC-4D84-926A-548328B25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55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CB745A63-C01C-4F18-A898-DC34FBF0AB2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597482012"/>
              </p:ext>
            </p:extLst>
          </p:nvPr>
        </p:nvGraphicFramePr>
        <p:xfrm>
          <a:off x="476250" y="1439863"/>
          <a:ext cx="10515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3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26246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C0F2B0-34B4-4D74-98A9-DE1612CD4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63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</a:t>
            </a:r>
            <a:r>
              <a:rPr lang="en-US" dirty="0"/>
              <a:t>: </a:t>
            </a:r>
            <a:r>
              <a:rPr lang="ru-RU" dirty="0"/>
              <a:t>год спустя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A9776B7C-2FFF-4F82-B43F-93DCC481DD3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18120074"/>
              </p:ext>
            </p:extLst>
          </p:nvPr>
        </p:nvGraphicFramePr>
        <p:xfrm>
          <a:off x="476250" y="1439863"/>
          <a:ext cx="10515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667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3178058400"/>
                    </a:ext>
                  </a:extLst>
                </a:gridCol>
                <a:gridCol w="2633134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33133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8CEB42-E541-47DF-BDC3-50C756BEC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41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43796AFD-EDF8-49F0-9A0F-BA201DA09605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01289971"/>
              </p:ext>
            </p:extLst>
          </p:nvPr>
        </p:nvGraphicFramePr>
        <p:xfrm>
          <a:off x="476250" y="1439863"/>
          <a:ext cx="10515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3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26246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74135F-3540-4765-8FD5-8574E60AB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83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</a:t>
            </a:r>
            <a:r>
              <a:rPr lang="en-US" dirty="0"/>
              <a:t>: </a:t>
            </a:r>
            <a:r>
              <a:rPr lang="ru-RU" dirty="0"/>
              <a:t>год спустя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F6407F50-3B79-45B0-9988-70C4F1A8C53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84716473"/>
              </p:ext>
            </p:extLst>
          </p:nvPr>
        </p:nvGraphicFramePr>
        <p:xfrm>
          <a:off x="476250" y="1439863"/>
          <a:ext cx="10515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3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26246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35666C-8C70-47A7-967A-7D50F26B7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68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86A468FA-E14B-4F2F-9B2F-6D4B21147BB0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4247137"/>
              </p:ext>
            </p:extLst>
          </p:nvPr>
        </p:nvGraphicFramePr>
        <p:xfrm>
          <a:off x="476250" y="1439863"/>
          <a:ext cx="10515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133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26246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70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E39BFF-B537-41E3-A3A7-5FD61974E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49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разработчика: после повышения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374BE219-833C-454A-BEB2-762E0598F2C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7146548"/>
              </p:ext>
            </p:extLst>
          </p:nvPr>
        </p:nvGraphicFramePr>
        <p:xfrm>
          <a:off x="476250" y="1439863"/>
          <a:ext cx="1051559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601696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424853">
                  <a:extLst>
                    <a:ext uri="{9D8B030D-6E8A-4147-A177-3AD203B41FA5}">
                      <a16:colId xmlns:a16="http://schemas.microsoft.com/office/drawing/2014/main" val="79626586"/>
                    </a:ext>
                  </a:extLst>
                </a:gridCol>
                <a:gridCol w="2624666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70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139925-D79D-4FDA-B25A-79554FD9E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08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 «плато»</a:t>
            </a:r>
            <a:endParaRPr lang="en-US" dirty="0"/>
          </a:p>
        </p:txBody>
      </p:sp>
      <p:pic>
        <p:nvPicPr>
          <p:cNvPr id="4" name="Picture 2" descr="ÐÐ°ÑÑÐ¸Ð½ÐºÐ¸ Ð¿Ð¾ Ð·Ð°Ð¿ÑÐ¾ÑÑ ÑÑÑÐµÐºÑ Ð¿Ð»Ð°ÑÐ¾ Ð¿ÑÐ¸ Ð¸Ð·ÑÑÐµÐ½Ð¸Ð¸">
            <a:extLst>
              <a:ext uri="{FF2B5EF4-FFF2-40B4-BE49-F238E27FC236}">
                <a16:creationId xmlns:a16="http://schemas.microsoft.com/office/drawing/2014/main" id="{329C192C-F02D-4368-8B46-782F8B057AE6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835" y="1439863"/>
            <a:ext cx="7668330" cy="45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ED4601-2085-485F-A7E7-F0111F54F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0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такой программист?</a:t>
            </a:r>
            <a:endParaRPr lang="en-US" dirty="0"/>
          </a:p>
        </p:txBody>
      </p:sp>
      <p:pic>
        <p:nvPicPr>
          <p:cNvPr id="8" name="Picture 2" descr="ÐÐ°ÑÑÐ¸Ð½ÐºÐ¸ Ð¿Ð¾ Ð·Ð°Ð¿ÑÐ¾ÑÑ What People Think I Do programmer">
            <a:extLst>
              <a:ext uri="{FF2B5EF4-FFF2-40B4-BE49-F238E27FC236}">
                <a16:creationId xmlns:a16="http://schemas.microsoft.com/office/drawing/2014/main" id="{858A0089-CFDD-45AA-8421-EB1852AF619E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740" y="1439863"/>
            <a:ext cx="5036519" cy="45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70EFD-24A0-4A2E-A13D-BC0CA0C01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1430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разработчика: после повышения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C780F7FD-87CA-4C5B-9B42-2783DEC6C783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72537306"/>
              </p:ext>
            </p:extLst>
          </p:nvPr>
        </p:nvGraphicFramePr>
        <p:xfrm>
          <a:off x="476250" y="1439863"/>
          <a:ext cx="1051559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601696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424853">
                  <a:extLst>
                    <a:ext uri="{9D8B030D-6E8A-4147-A177-3AD203B41FA5}">
                      <a16:colId xmlns:a16="http://schemas.microsoft.com/office/drawing/2014/main" val="79626586"/>
                    </a:ext>
                  </a:extLst>
                </a:gridCol>
                <a:gridCol w="2624666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40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852460-996E-43BF-BD85-0DB4ADD25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22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разработчика: пару лет спустя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DEB3B753-4993-4DF4-86F7-8AA8E558883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72960782"/>
              </p:ext>
            </p:extLst>
          </p:nvPr>
        </p:nvGraphicFramePr>
        <p:xfrm>
          <a:off x="476250" y="1439863"/>
          <a:ext cx="1051559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16848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3760169623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79626586"/>
                    </a:ext>
                  </a:extLst>
                </a:gridCol>
                <a:gridCol w="2624666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40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40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10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9696C0-67D5-49D3-8E90-61C51A32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80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разработчика: пару лет спустя</a:t>
            </a:r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9C424AD6-4998-4FE1-B31D-95709AF81BF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431689198"/>
              </p:ext>
            </p:extLst>
          </p:nvPr>
        </p:nvGraphicFramePr>
        <p:xfrm>
          <a:off x="476250" y="1439863"/>
          <a:ext cx="1051559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1684867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3760169623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1557866">
                  <a:extLst>
                    <a:ext uri="{9D8B030D-6E8A-4147-A177-3AD203B41FA5}">
                      <a16:colId xmlns:a16="http://schemas.microsoft.com/office/drawing/2014/main" val="79626586"/>
                    </a:ext>
                  </a:extLst>
                </a:gridCol>
                <a:gridCol w="2624666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6B8DD1-E79C-4C17-84F8-441687ED1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60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Путь разработчика: когда стал </a:t>
            </a:r>
            <a:r>
              <a:rPr lang="en-US" dirty="0"/>
              <a:t>Senior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55B66999-8477-4E12-934B-015B6C61460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403810347"/>
              </p:ext>
            </p:extLst>
          </p:nvPr>
        </p:nvGraphicFramePr>
        <p:xfrm>
          <a:off x="476250" y="1439863"/>
          <a:ext cx="1051559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594201670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843687541"/>
                    </a:ext>
                  </a:extLst>
                </a:gridCol>
                <a:gridCol w="2633133">
                  <a:extLst>
                    <a:ext uri="{9D8B030D-6E8A-4147-A177-3AD203B41FA5}">
                      <a16:colId xmlns:a16="http://schemas.microsoft.com/office/drawing/2014/main" val="4279648079"/>
                    </a:ext>
                  </a:extLst>
                </a:gridCol>
                <a:gridCol w="2624666">
                  <a:extLst>
                    <a:ext uri="{9D8B030D-6E8A-4147-A177-3AD203B41FA5}">
                      <a16:colId xmlns:a16="http://schemas.microsoft.com/office/drawing/2014/main" val="13864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Сфера деятельности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Front-end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70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5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%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941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2224F0-6F13-417A-A0FA-E24E862DE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75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BE </a:t>
            </a:r>
            <a:r>
              <a:rPr lang="ru-RU" dirty="0"/>
              <a:t>разработка, это </a:t>
            </a:r>
          </a:p>
          <a:p>
            <a:pPr lvl="1"/>
            <a:r>
              <a:rPr lang="ru-RU" dirty="0"/>
              <a:t>Весело</a:t>
            </a:r>
          </a:p>
          <a:p>
            <a:pPr lvl="1"/>
            <a:r>
              <a:rPr lang="ru-RU" dirty="0"/>
              <a:t>Увлекательно</a:t>
            </a:r>
          </a:p>
          <a:p>
            <a:pPr lvl="1"/>
            <a:r>
              <a:rPr lang="ru-RU" dirty="0"/>
              <a:t>Совсем не страшно</a:t>
            </a:r>
          </a:p>
          <a:p>
            <a:r>
              <a:rPr lang="ru-RU" dirty="0"/>
              <a:t>Выбирайте свой путь</a:t>
            </a:r>
          </a:p>
          <a:p>
            <a:pPr lvl="1"/>
            <a:r>
              <a:rPr lang="ru-RU" dirty="0"/>
              <a:t>Статическая типизация (</a:t>
            </a:r>
            <a:r>
              <a:rPr lang="en-US" dirty="0"/>
              <a:t>C#, Java</a:t>
            </a:r>
            <a:r>
              <a:rPr lang="ru-RU" dirty="0"/>
              <a:t> и т.д.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Динамическая типизация (</a:t>
            </a:r>
            <a:r>
              <a:rPr lang="en-US" dirty="0"/>
              <a:t>JS, Python</a:t>
            </a:r>
            <a:r>
              <a:rPr lang="ru-RU" dirty="0"/>
              <a:t> и т.д.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Вперед!!!</a:t>
            </a:r>
          </a:p>
        </p:txBody>
      </p:sp>
      <p:pic>
        <p:nvPicPr>
          <p:cNvPr id="6" name="Picture 2" descr="ÐÐ°ÑÑÐ¸Ð½ÐºÐ¸ Ð¿Ð¾ Ð·Ð°Ð¿ÑÐ¾ÑÑ back end vs frontend">
            <a:extLst>
              <a:ext uri="{FF2B5EF4-FFF2-40B4-BE49-F238E27FC236}">
                <a16:creationId xmlns:a16="http://schemas.microsoft.com/office/drawing/2014/main" id="{0ADB0DF1-7787-4FA0-BC46-CD0581E2F6F3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215" y="1439863"/>
            <a:ext cx="3630120" cy="45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F5C3C8-4A52-4947-9019-619894A0F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00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</a:t>
            </a:r>
            <a:r>
              <a:rPr lang="en-US" dirty="0"/>
              <a:t> </a:t>
            </a:r>
            <a:r>
              <a:rPr lang="ru-RU" dirty="0"/>
              <a:t>за внимание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61085" y="6434667"/>
            <a:ext cx="1830916" cy="423333"/>
          </a:xfrm>
          <a:prstGeom prst="rect">
            <a:avLst/>
          </a:prstGeom>
        </p:spPr>
        <p:txBody>
          <a:bodyPr/>
          <a:lstStyle/>
          <a:p>
            <a:pPr defTabSz="914377"/>
            <a:fld id="{3A707DD9-E92B-45E8-BE0A-E6B2EDF345EB}" type="slidenum">
              <a:rPr lang="en-US">
                <a:solidFill>
                  <a:srgbClr val="222222"/>
                </a:solidFill>
                <a:latin typeface="Calibri"/>
              </a:rPr>
              <a:pPr defTabSz="914377"/>
              <a:t>45</a:t>
            </a:fld>
            <a:endParaRPr lang="en-US" dirty="0">
              <a:solidFill>
                <a:srgbClr val="22222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0452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Aleksandr_Kugushev@epam.com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2203D6-46B2-544A-AEDD-86624A2E7D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61085" y="6434667"/>
            <a:ext cx="1830916" cy="423333"/>
          </a:xfrm>
          <a:prstGeom prst="rect">
            <a:avLst/>
          </a:prstGeom>
        </p:spPr>
        <p:txBody>
          <a:bodyPr/>
          <a:lstStyle/>
          <a:p>
            <a:pPr defTabSz="914377"/>
            <a:fld id="{3A707DD9-E92B-45E8-BE0A-E6B2EDF345EB}" type="slidenum">
              <a:rPr lang="en-US">
                <a:solidFill>
                  <a:srgbClr val="222222"/>
                </a:solidFill>
                <a:latin typeface="Calibri"/>
              </a:rPr>
              <a:pPr defTabSz="914377"/>
              <a:t>46</a:t>
            </a:fld>
            <a:endParaRPr lang="en-US" dirty="0">
              <a:solidFill>
                <a:srgbClr val="22222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139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такой программист?</a:t>
            </a:r>
            <a:endParaRPr lang="en-US" dirty="0"/>
          </a:p>
        </p:txBody>
      </p:sp>
      <p:pic>
        <p:nvPicPr>
          <p:cNvPr id="6" name="Picture 2" descr="ÐÐ°ÑÑÐ¸Ð½ÐºÐ¸ Ð¿Ð¾ Ð·Ð°Ð¿ÑÐ¾ÑÑ What People Think I Do programmer">
            <a:extLst>
              <a:ext uri="{FF2B5EF4-FFF2-40B4-BE49-F238E27FC236}">
                <a16:creationId xmlns:a16="http://schemas.microsoft.com/office/drawing/2014/main" id="{243390EA-B849-4944-9D3D-55C407F613DD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052" y="1439863"/>
            <a:ext cx="6667896" cy="452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22FB-8547-4AF6-8BBF-9876485C1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5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такой программист?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Это инженер</a:t>
            </a:r>
          </a:p>
          <a:p>
            <a:r>
              <a:rPr lang="ru-RU" dirty="0"/>
              <a:t>Он разрабатывает часть большого продукта</a:t>
            </a:r>
          </a:p>
          <a:p>
            <a:r>
              <a:rPr lang="ru-RU" dirty="0"/>
              <a:t>Он работает в команде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317DF-CCCF-447C-BFCA-7A72410DC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0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Какие бывают разработчики?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99A85B-62C1-4A0B-AD93-57B804AB5D5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79837519"/>
              </p:ext>
            </p:extLst>
          </p:nvPr>
        </p:nvGraphicFramePr>
        <p:xfrm>
          <a:off x="476250" y="1439863"/>
          <a:ext cx="11239500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5EB0-D363-4B66-8EF1-27A310746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кто еще учувствует в разработке?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u-RU" dirty="0"/>
              <a:t>Разработчики</a:t>
            </a:r>
            <a:endParaRPr lang="en-US" dirty="0"/>
          </a:p>
          <a:p>
            <a:r>
              <a:rPr lang="ru-RU" dirty="0"/>
              <a:t>Менеджмент</a:t>
            </a:r>
            <a:r>
              <a:rPr lang="en-US" dirty="0"/>
              <a:t>: Project, Delivery, Resource</a:t>
            </a:r>
            <a:r>
              <a:rPr lang="ru-RU" dirty="0"/>
              <a:t> и т.д.</a:t>
            </a:r>
          </a:p>
          <a:p>
            <a:r>
              <a:rPr lang="en-US" dirty="0"/>
              <a:t>DevOps</a:t>
            </a:r>
          </a:p>
          <a:p>
            <a:r>
              <a:rPr lang="ru-RU" dirty="0"/>
              <a:t>Бизнес аналитики</a:t>
            </a:r>
          </a:p>
          <a:p>
            <a:r>
              <a:rPr lang="en-US" dirty="0"/>
              <a:t>QA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C2804-5B77-4644-8FFE-73E32994B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6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vs Back-end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845A9-188B-8049-BCF6-C7A00D112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Content Placeholder 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625638AD-AC49-4F30-8E6A-0985E1D945E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682726"/>
            <a:ext cx="5314950" cy="2500610"/>
          </a:xfrm>
        </p:spPr>
      </p:pic>
      <p:pic>
        <p:nvPicPr>
          <p:cNvPr id="9" name="Content Placeholder 10" descr="A picture containing sport, clipart&#10;&#10;Description generated with high confidence">
            <a:extLst>
              <a:ext uri="{FF2B5EF4-FFF2-40B4-BE49-F238E27FC236}">
                <a16:creationId xmlns:a16="http://schemas.microsoft.com/office/drawing/2014/main" id="{01DF345D-701D-4CC9-BC33-D316947C5E1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680486"/>
            <a:ext cx="5324475" cy="250509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6B6CB2-8C44-4C46-A67D-04A91E4CE4E1}"/>
              </a:ext>
            </a:extLst>
          </p:cNvPr>
          <p:cNvSpPr/>
          <p:nvPr/>
        </p:nvSpPr>
        <p:spPr>
          <a:xfrm rot="20451875">
            <a:off x="4310972" y="3036284"/>
            <a:ext cx="3570055" cy="156966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9600" dirty="0">
                <a:ln w="0">
                  <a:solidFill>
                    <a:srgbClr val="C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БРЕД</a:t>
            </a:r>
            <a:endParaRPr lang="en-US" sz="9600" b="0" cap="none" spc="0" dirty="0">
              <a:ln w="0">
                <a:solidFill>
                  <a:srgbClr val="C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42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2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872</Words>
  <Application>Microsoft Office PowerPoint</Application>
  <PresentationFormat>Widescreen</PresentationFormat>
  <Paragraphs>373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Oswald DemiBold</vt:lpstr>
      <vt:lpstr>Wingdings</vt:lpstr>
      <vt:lpstr>General</vt:lpstr>
      <vt:lpstr>Covers</vt:lpstr>
      <vt:lpstr>Breakers</vt:lpstr>
      <vt:lpstr>Путь back-end разработчика</vt:lpstr>
      <vt:lpstr>О себе</vt:lpstr>
      <vt:lpstr>Кто такой программист?</vt:lpstr>
      <vt:lpstr>Кто такой программист?</vt:lpstr>
      <vt:lpstr>Кто такой программист?</vt:lpstr>
      <vt:lpstr>Кто такой программист?</vt:lpstr>
      <vt:lpstr>Какие бывают разработчики?</vt:lpstr>
      <vt:lpstr>А кто еще учувствует в разработке?</vt:lpstr>
      <vt:lpstr>Front-end vs Back-end</vt:lpstr>
      <vt:lpstr>Многие считают,  что back-end разработка это скучно и страшно</vt:lpstr>
      <vt:lpstr>План</vt:lpstr>
      <vt:lpstr>Чем занимается BE разработчик?</vt:lpstr>
      <vt:lpstr>BE разработчик должен…</vt:lpstr>
      <vt:lpstr>Качество: как обеспечить?</vt:lpstr>
      <vt:lpstr>Back-end разработчик пишет  много автоматизированных тестов</vt:lpstr>
      <vt:lpstr>Зачем знать бизнес?</vt:lpstr>
      <vt:lpstr>Зависимости?</vt:lpstr>
      <vt:lpstr>3 золотых правила BE разработчика</vt:lpstr>
      <vt:lpstr>Ваш код может рухнуть в любой момент</vt:lpstr>
      <vt:lpstr>Ваш код может исполняться параллельно</vt:lpstr>
      <vt:lpstr>Ваш код может исполняться параллельно</vt:lpstr>
      <vt:lpstr>Ваш код может выполняться на одной машине с другим кодом</vt:lpstr>
      <vt:lpstr>Ваш код может выполняться на одной машине с другим кодом</vt:lpstr>
      <vt:lpstr>Ваш код может выполняться на одной машине с другим кодом</vt:lpstr>
      <vt:lpstr>Куда пойти?</vt:lpstr>
      <vt:lpstr>Языки с динамической типизацией</vt:lpstr>
      <vt:lpstr>Языки со cтатичесткой типизацией</vt:lpstr>
      <vt:lpstr>Так что же мне выбрать?</vt:lpstr>
      <vt:lpstr>А как же мой любимый…</vt:lpstr>
      <vt:lpstr>Fullstack – миф или реальность?</vt:lpstr>
      <vt:lpstr>Fullstack курильщика</vt:lpstr>
      <vt:lpstr>Путь разработчика</vt:lpstr>
      <vt:lpstr>Путь разработчика</vt:lpstr>
      <vt:lpstr>Путь разработчика: год спустя</vt:lpstr>
      <vt:lpstr>Путь разработчика</vt:lpstr>
      <vt:lpstr>Путь разработчика: год спустя</vt:lpstr>
      <vt:lpstr>Путь разработчика</vt:lpstr>
      <vt:lpstr>Путь разработчика: после повышения</vt:lpstr>
      <vt:lpstr>Эффект «плато»</vt:lpstr>
      <vt:lpstr>Путь разработчика: после повышения</vt:lpstr>
      <vt:lpstr>Путь разработчика: пару лет спустя</vt:lpstr>
      <vt:lpstr>Путь разработчика: пару лет спустя</vt:lpstr>
      <vt:lpstr>Путь разработчика: когда стал Senior</vt:lpstr>
      <vt:lpstr>Заключение</vt:lpstr>
      <vt:lpstr>Спасибо за внимание</vt:lpstr>
      <vt:lpstr>Aleksandr_Kugushev@epam.com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Путь back-end разработчика</dc:title>
  <dc:creator>Aleksandr Kugushev</dc:creator>
  <cp:lastModifiedBy>Aleksandr Kugushev</cp:lastModifiedBy>
  <cp:revision>65</cp:revision>
  <dcterms:created xsi:type="dcterms:W3CDTF">2018-11-07T10:18:45Z</dcterms:created>
  <dcterms:modified xsi:type="dcterms:W3CDTF">2018-11-07T13:14:37Z</dcterms:modified>
</cp:coreProperties>
</file>