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4" r:id="rId30"/>
    <p:sldId id="288" r:id="rId31"/>
    <p:sldId id="289" r:id="rId32"/>
    <p:sldId id="304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7" r:id="rId41"/>
    <p:sldId id="299" r:id="rId42"/>
    <p:sldId id="301" r:id="rId43"/>
    <p:sldId id="302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C5639-6107-415D-99FA-66E193D7C64D}">
          <p14:sldIdLst>
            <p14:sldId id="256"/>
            <p14:sldId id="257"/>
          </p14:sldIdLst>
        </p14:section>
        <p14:section name="Вступление" id="{85321D67-FAAC-48CB-8548-15FCB611D268}">
          <p14:sldIdLst>
            <p14:sldId id="259"/>
            <p14:sldId id="260"/>
            <p14:sldId id="261"/>
            <p14:sldId id="262"/>
            <p14:sldId id="258"/>
            <p14:sldId id="263"/>
            <p14:sldId id="267"/>
            <p14:sldId id="268"/>
            <p14:sldId id="270"/>
          </p14:sldIdLst>
        </p14:section>
        <p14:section name="Чем занимается BE разработчик?" id="{8FD1D9FF-8E62-45A9-A408-AD7C1C9D222E}">
          <p14:sldIdLst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</p14:sldIdLst>
        </p14:section>
        <p14:section name="Как выбрать язык программирования?" id="{10166A9D-757C-4425-90D3-C1C9C5E702BF}">
          <p14:sldIdLst>
            <p14:sldId id="283"/>
            <p14:sldId id="285"/>
            <p14:sldId id="286"/>
            <p14:sldId id="287"/>
            <p14:sldId id="284"/>
          </p14:sldIdLst>
        </p14:section>
        <p14:section name="Fullstack" id="{047BCB1D-FB02-43BA-AC0D-1D52EBD5F848}">
          <p14:sldIdLst>
            <p14:sldId id="288"/>
            <p14:sldId id="289"/>
            <p14:sldId id="304"/>
            <p14:sldId id="290"/>
            <p14:sldId id="291"/>
            <p14:sldId id="292"/>
            <p14:sldId id="293"/>
            <p14:sldId id="294"/>
            <p14:sldId id="295"/>
            <p14:sldId id="298"/>
            <p14:sldId id="297"/>
            <p14:sldId id="299"/>
            <p14:sldId id="301"/>
            <p14:sldId id="302"/>
          </p14:sldIdLst>
        </p14:section>
        <p14:section name="Заключение" id="{9635AF80-CDCE-44D2-9680-D3B10CFA5FE1}">
          <p14:sldIdLst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2BBB5-4D32-43E0-B5E3-D62A44CA25E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DE7D17-4EF2-4748-9377-9AF4B56CF049}">
      <dgm:prSet phldrT="[Text]"/>
      <dgm:spPr/>
      <dgm:t>
        <a:bodyPr/>
        <a:lstStyle/>
        <a:p>
          <a:r>
            <a:rPr lang="en-US"/>
            <a:t>Front-End</a:t>
          </a:r>
          <a:endParaRPr lang="en-US" dirty="0"/>
        </a:p>
      </dgm:t>
    </dgm:pt>
    <dgm:pt modelId="{B5380992-940D-4AE1-AACE-64398172BA06}" type="parTrans" cxnId="{D1521616-9829-4213-8A47-9C58FA2DB5C9}">
      <dgm:prSet/>
      <dgm:spPr/>
      <dgm:t>
        <a:bodyPr/>
        <a:lstStyle/>
        <a:p>
          <a:endParaRPr lang="en-US"/>
        </a:p>
      </dgm:t>
    </dgm:pt>
    <dgm:pt modelId="{17EC4AAD-D3F5-4BBD-8F7E-17B3AB462998}" type="sibTrans" cxnId="{D1521616-9829-4213-8A47-9C58FA2DB5C9}">
      <dgm:prSet/>
      <dgm:spPr/>
      <dgm:t>
        <a:bodyPr/>
        <a:lstStyle/>
        <a:p>
          <a:endParaRPr lang="en-US"/>
        </a:p>
      </dgm:t>
    </dgm:pt>
    <dgm:pt modelId="{0F09A7BA-E32E-4DCC-A9A3-2FB79CC8CE09}">
      <dgm:prSet phldrT="[Text]"/>
      <dgm:spPr/>
      <dgm:t>
        <a:bodyPr/>
        <a:lstStyle/>
        <a:p>
          <a:r>
            <a:rPr lang="en-US"/>
            <a:t>Back-End</a:t>
          </a:r>
          <a:endParaRPr lang="en-US" dirty="0"/>
        </a:p>
      </dgm:t>
    </dgm:pt>
    <dgm:pt modelId="{87DB30AD-F79E-49F2-A729-4FC36F04151C}" type="parTrans" cxnId="{9C07A48E-B9B3-46D0-88F5-EC42BB227C58}">
      <dgm:prSet/>
      <dgm:spPr/>
      <dgm:t>
        <a:bodyPr/>
        <a:lstStyle/>
        <a:p>
          <a:endParaRPr lang="en-US"/>
        </a:p>
      </dgm:t>
    </dgm:pt>
    <dgm:pt modelId="{93D94945-BEAE-4046-8BC6-0E41D49966D2}" type="sibTrans" cxnId="{9C07A48E-B9B3-46D0-88F5-EC42BB227C58}">
      <dgm:prSet/>
      <dgm:spPr/>
      <dgm:t>
        <a:bodyPr/>
        <a:lstStyle/>
        <a:p>
          <a:endParaRPr lang="en-US"/>
        </a:p>
      </dgm:t>
    </dgm:pt>
    <dgm:pt modelId="{C89AB24F-1D19-46F1-A7AB-41B5754238BA}">
      <dgm:prSet phldrT="[Text]"/>
      <dgm:spPr/>
      <dgm:t>
        <a:bodyPr/>
        <a:lstStyle/>
        <a:p>
          <a:r>
            <a:rPr lang="en-US" dirty="0"/>
            <a:t>Server Side</a:t>
          </a:r>
        </a:p>
      </dgm:t>
    </dgm:pt>
    <dgm:pt modelId="{65AAAE4A-F675-4363-8A59-54E838675BBA}" type="parTrans" cxnId="{DAB3888C-E1C9-462A-89F1-E7324BB3A6A6}">
      <dgm:prSet/>
      <dgm:spPr/>
      <dgm:t>
        <a:bodyPr/>
        <a:lstStyle/>
        <a:p>
          <a:endParaRPr lang="en-US"/>
        </a:p>
      </dgm:t>
    </dgm:pt>
    <dgm:pt modelId="{D2193A95-7B7D-4B69-B33D-1B336013F5DC}" type="sibTrans" cxnId="{DAB3888C-E1C9-462A-89F1-E7324BB3A6A6}">
      <dgm:prSet/>
      <dgm:spPr/>
      <dgm:t>
        <a:bodyPr/>
        <a:lstStyle/>
        <a:p>
          <a:endParaRPr lang="en-US"/>
        </a:p>
      </dgm:t>
    </dgm:pt>
    <dgm:pt modelId="{99F8D71C-C91A-4D2C-825B-FC8B7A7D2657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EE268E7-4726-4B68-BA2C-B8C38604F53D}" type="parTrans" cxnId="{331CECF9-7EFA-48D8-8E01-566884AD665D}">
      <dgm:prSet/>
      <dgm:spPr/>
      <dgm:t>
        <a:bodyPr/>
        <a:lstStyle/>
        <a:p>
          <a:endParaRPr lang="en-US"/>
        </a:p>
      </dgm:t>
    </dgm:pt>
    <dgm:pt modelId="{4E8628B5-2993-438A-98AE-0BA1DD743B0D}" type="sibTrans" cxnId="{331CECF9-7EFA-48D8-8E01-566884AD665D}">
      <dgm:prSet/>
      <dgm:spPr/>
      <dgm:t>
        <a:bodyPr/>
        <a:lstStyle/>
        <a:p>
          <a:endParaRPr lang="en-US"/>
        </a:p>
      </dgm:t>
    </dgm:pt>
    <dgm:pt modelId="{44CA65BA-0A01-4319-B22E-478717CA277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F77DDE89-6664-44B3-917F-B22D6D2B95DD}" type="parTrans" cxnId="{FAC72B42-3E59-48AF-9BD3-AC680379C489}">
      <dgm:prSet/>
      <dgm:spPr/>
      <dgm:t>
        <a:bodyPr/>
        <a:lstStyle/>
        <a:p>
          <a:endParaRPr lang="en-US"/>
        </a:p>
      </dgm:t>
    </dgm:pt>
    <dgm:pt modelId="{8C849CC2-6ED4-4A01-AA48-51924D22B1F8}" type="sibTrans" cxnId="{FAC72B42-3E59-48AF-9BD3-AC680379C489}">
      <dgm:prSet/>
      <dgm:spPr/>
      <dgm:t>
        <a:bodyPr/>
        <a:lstStyle/>
        <a:p>
          <a:endParaRPr lang="en-US"/>
        </a:p>
      </dgm:t>
    </dgm:pt>
    <dgm:pt modelId="{D8436AF5-0A2B-463B-93CF-1B7279D0738C}">
      <dgm:prSet phldrT="[Text]"/>
      <dgm:spPr/>
      <dgm:t>
        <a:bodyPr/>
        <a:lstStyle/>
        <a:p>
          <a:r>
            <a:rPr lang="en-US"/>
            <a:t>...</a:t>
          </a:r>
          <a:endParaRPr lang="en-US" dirty="0"/>
        </a:p>
      </dgm:t>
    </dgm:pt>
    <dgm:pt modelId="{1AC4F5FC-1281-4072-9FC8-3A0A3B3E5BED}" type="sibTrans" cxnId="{34A37A03-4DD1-41DA-BEC9-D915E6CB0E09}">
      <dgm:prSet/>
      <dgm:spPr/>
      <dgm:t>
        <a:bodyPr/>
        <a:lstStyle/>
        <a:p>
          <a:endParaRPr lang="en-US"/>
        </a:p>
      </dgm:t>
    </dgm:pt>
    <dgm:pt modelId="{4A37E79E-F7C3-456F-8ED7-B3CC10043ABC}" type="parTrans" cxnId="{34A37A03-4DD1-41DA-BEC9-D915E6CB0E09}">
      <dgm:prSet/>
      <dgm:spPr/>
      <dgm:t>
        <a:bodyPr/>
        <a:lstStyle/>
        <a:p>
          <a:endParaRPr lang="en-US"/>
        </a:p>
      </dgm:t>
    </dgm:pt>
    <dgm:pt modelId="{B58200AC-23E8-400A-87DA-CA2F65E7F463}">
      <dgm:prSet phldrT="[Text]"/>
      <dgm:spPr/>
      <dgm:t>
        <a:bodyPr/>
        <a:lstStyle/>
        <a:p>
          <a:r>
            <a:rPr lang="en-US" dirty="0"/>
            <a:t>Mobile</a:t>
          </a:r>
        </a:p>
      </dgm:t>
    </dgm:pt>
    <dgm:pt modelId="{6B6FC5A5-08A2-4E69-871B-8E2B5703D2C9}" type="sibTrans" cxnId="{C476A566-4AAB-4511-9DB8-20947134F837}">
      <dgm:prSet/>
      <dgm:spPr/>
      <dgm:t>
        <a:bodyPr/>
        <a:lstStyle/>
        <a:p>
          <a:endParaRPr lang="en-US"/>
        </a:p>
      </dgm:t>
    </dgm:pt>
    <dgm:pt modelId="{EC500677-5A7D-4000-8653-326696EEFB01}" type="parTrans" cxnId="{C476A566-4AAB-4511-9DB8-20947134F837}">
      <dgm:prSet/>
      <dgm:spPr/>
      <dgm:t>
        <a:bodyPr/>
        <a:lstStyle/>
        <a:p>
          <a:endParaRPr lang="en-US"/>
        </a:p>
      </dgm:t>
    </dgm:pt>
    <dgm:pt modelId="{61558639-71C6-43FE-A567-E3FCA83D1274}">
      <dgm:prSet phldrT="[Text]"/>
      <dgm:spPr/>
      <dgm:t>
        <a:bodyPr/>
        <a:lstStyle/>
        <a:p>
          <a:r>
            <a:rPr lang="en-US" dirty="0"/>
            <a:t>Web Site</a:t>
          </a:r>
        </a:p>
      </dgm:t>
    </dgm:pt>
    <dgm:pt modelId="{37684B58-77A6-4597-9C83-8601266DC11F}" type="sibTrans" cxnId="{B5456C5C-2957-4990-B83E-D4B54735CC31}">
      <dgm:prSet/>
      <dgm:spPr/>
      <dgm:t>
        <a:bodyPr/>
        <a:lstStyle/>
        <a:p>
          <a:endParaRPr lang="en-US"/>
        </a:p>
      </dgm:t>
    </dgm:pt>
    <dgm:pt modelId="{6B7FBFCD-A19A-46A2-BDB0-C1F8E94921B0}" type="parTrans" cxnId="{B5456C5C-2957-4990-B83E-D4B54735CC31}">
      <dgm:prSet/>
      <dgm:spPr/>
      <dgm:t>
        <a:bodyPr/>
        <a:lstStyle/>
        <a:p>
          <a:endParaRPr lang="en-US"/>
        </a:p>
      </dgm:t>
    </dgm:pt>
    <dgm:pt modelId="{D2A0FAC4-DC1E-46D8-A042-047C76DDB13B}" type="pres">
      <dgm:prSet presAssocID="{35F2BBB5-4D32-43E0-B5E3-D62A44CA25EF}" presName="Name0" presStyleCnt="0">
        <dgm:presLayoutVars>
          <dgm:dir/>
          <dgm:animOne val="branch"/>
          <dgm:animLvl val="lvl"/>
        </dgm:presLayoutVars>
      </dgm:prSet>
      <dgm:spPr/>
    </dgm:pt>
    <dgm:pt modelId="{3302AA8C-B33B-4773-8A90-2E374E0333D5}" type="pres">
      <dgm:prSet presAssocID="{2CDE7D17-4EF2-4748-9377-9AF4B56CF049}" presName="chaos" presStyleCnt="0"/>
      <dgm:spPr/>
    </dgm:pt>
    <dgm:pt modelId="{AA00F8B0-1968-4314-AEBB-7109EA039EAA}" type="pres">
      <dgm:prSet presAssocID="{2CDE7D17-4EF2-4748-9377-9AF4B56CF049}" presName="parTx1" presStyleLbl="revTx" presStyleIdx="0" presStyleCnt="3"/>
      <dgm:spPr/>
    </dgm:pt>
    <dgm:pt modelId="{992E2F1A-BFD6-4B59-82DA-4B9660BF831A}" type="pres">
      <dgm:prSet presAssocID="{2CDE7D17-4EF2-4748-9377-9AF4B56CF049}" presName="desTx1" presStyleLbl="revTx" presStyleIdx="1" presStyleCnt="3">
        <dgm:presLayoutVars>
          <dgm:bulletEnabled val="1"/>
        </dgm:presLayoutVars>
      </dgm:prSet>
      <dgm:spPr/>
    </dgm:pt>
    <dgm:pt modelId="{F20F2A68-F91F-45FA-A391-EE0AF1D61A06}" type="pres">
      <dgm:prSet presAssocID="{2CDE7D17-4EF2-4748-9377-9AF4B56CF049}" presName="c1" presStyleLbl="node1" presStyleIdx="0" presStyleCnt="19"/>
      <dgm:spPr/>
    </dgm:pt>
    <dgm:pt modelId="{C8595169-37F7-4A8A-A96D-4B759850A7A0}" type="pres">
      <dgm:prSet presAssocID="{2CDE7D17-4EF2-4748-9377-9AF4B56CF049}" presName="c2" presStyleLbl="node1" presStyleIdx="1" presStyleCnt="19"/>
      <dgm:spPr/>
    </dgm:pt>
    <dgm:pt modelId="{36B35AA6-9C8D-42E6-B2B5-CE5C4DA5338D}" type="pres">
      <dgm:prSet presAssocID="{2CDE7D17-4EF2-4748-9377-9AF4B56CF049}" presName="c3" presStyleLbl="node1" presStyleIdx="2" presStyleCnt="19"/>
      <dgm:spPr/>
    </dgm:pt>
    <dgm:pt modelId="{0597BAAF-E570-4E3B-BCE7-465F3234F42E}" type="pres">
      <dgm:prSet presAssocID="{2CDE7D17-4EF2-4748-9377-9AF4B56CF049}" presName="c4" presStyleLbl="node1" presStyleIdx="3" presStyleCnt="19"/>
      <dgm:spPr/>
    </dgm:pt>
    <dgm:pt modelId="{5E9353E9-F3B8-491A-BC82-7FE92E0D1BFF}" type="pres">
      <dgm:prSet presAssocID="{2CDE7D17-4EF2-4748-9377-9AF4B56CF049}" presName="c5" presStyleLbl="node1" presStyleIdx="4" presStyleCnt="19"/>
      <dgm:spPr/>
    </dgm:pt>
    <dgm:pt modelId="{A9137852-A62B-4FD7-BDB9-221D321924E1}" type="pres">
      <dgm:prSet presAssocID="{2CDE7D17-4EF2-4748-9377-9AF4B56CF049}" presName="c6" presStyleLbl="node1" presStyleIdx="5" presStyleCnt="19"/>
      <dgm:spPr/>
    </dgm:pt>
    <dgm:pt modelId="{C996D327-1EF0-4943-B941-2EBE64387706}" type="pres">
      <dgm:prSet presAssocID="{2CDE7D17-4EF2-4748-9377-9AF4B56CF049}" presName="c7" presStyleLbl="node1" presStyleIdx="6" presStyleCnt="19"/>
      <dgm:spPr/>
    </dgm:pt>
    <dgm:pt modelId="{1312AEBA-150C-4FA9-ABA6-2F418716424D}" type="pres">
      <dgm:prSet presAssocID="{2CDE7D17-4EF2-4748-9377-9AF4B56CF049}" presName="c8" presStyleLbl="node1" presStyleIdx="7" presStyleCnt="19"/>
      <dgm:spPr/>
    </dgm:pt>
    <dgm:pt modelId="{6010D5FD-96C1-4D45-9542-BE3F1BA10B68}" type="pres">
      <dgm:prSet presAssocID="{2CDE7D17-4EF2-4748-9377-9AF4B56CF049}" presName="c9" presStyleLbl="node1" presStyleIdx="8" presStyleCnt="19"/>
      <dgm:spPr/>
    </dgm:pt>
    <dgm:pt modelId="{1A8986F0-AB06-42E5-9635-EC1E6494241C}" type="pres">
      <dgm:prSet presAssocID="{2CDE7D17-4EF2-4748-9377-9AF4B56CF049}" presName="c10" presStyleLbl="node1" presStyleIdx="9" presStyleCnt="19"/>
      <dgm:spPr/>
    </dgm:pt>
    <dgm:pt modelId="{4C3B506B-3531-4E8C-B7E6-0389A5D2362E}" type="pres">
      <dgm:prSet presAssocID="{2CDE7D17-4EF2-4748-9377-9AF4B56CF049}" presName="c11" presStyleLbl="node1" presStyleIdx="10" presStyleCnt="19"/>
      <dgm:spPr/>
    </dgm:pt>
    <dgm:pt modelId="{3A822C76-673A-4FDE-9C5A-2327F4AF0D3A}" type="pres">
      <dgm:prSet presAssocID="{2CDE7D17-4EF2-4748-9377-9AF4B56CF049}" presName="c12" presStyleLbl="node1" presStyleIdx="11" presStyleCnt="19"/>
      <dgm:spPr/>
    </dgm:pt>
    <dgm:pt modelId="{5925A06C-489C-43E1-90E1-7C8E2413584D}" type="pres">
      <dgm:prSet presAssocID="{2CDE7D17-4EF2-4748-9377-9AF4B56CF049}" presName="c13" presStyleLbl="node1" presStyleIdx="12" presStyleCnt="19"/>
      <dgm:spPr/>
    </dgm:pt>
    <dgm:pt modelId="{859790DC-28D2-43EE-BA7C-75B0B7C0045B}" type="pres">
      <dgm:prSet presAssocID="{2CDE7D17-4EF2-4748-9377-9AF4B56CF049}" presName="c14" presStyleLbl="node1" presStyleIdx="13" presStyleCnt="19"/>
      <dgm:spPr/>
    </dgm:pt>
    <dgm:pt modelId="{CABA0D58-F9EC-424D-AF96-EE42941AED9B}" type="pres">
      <dgm:prSet presAssocID="{2CDE7D17-4EF2-4748-9377-9AF4B56CF049}" presName="c15" presStyleLbl="node1" presStyleIdx="14" presStyleCnt="19"/>
      <dgm:spPr/>
    </dgm:pt>
    <dgm:pt modelId="{4A303974-9D83-4B5B-A29A-D64DAA9ABF5B}" type="pres">
      <dgm:prSet presAssocID="{2CDE7D17-4EF2-4748-9377-9AF4B56CF049}" presName="c16" presStyleLbl="node1" presStyleIdx="15" presStyleCnt="19"/>
      <dgm:spPr/>
    </dgm:pt>
    <dgm:pt modelId="{69B1CD5C-28A3-49AC-9A2B-6C7C85C8BCF2}" type="pres">
      <dgm:prSet presAssocID="{2CDE7D17-4EF2-4748-9377-9AF4B56CF049}" presName="c17" presStyleLbl="node1" presStyleIdx="16" presStyleCnt="19"/>
      <dgm:spPr/>
    </dgm:pt>
    <dgm:pt modelId="{231F46AA-F9E5-4BB0-9242-B40FA61F969D}" type="pres">
      <dgm:prSet presAssocID="{2CDE7D17-4EF2-4748-9377-9AF4B56CF049}" presName="c18" presStyleLbl="node1" presStyleIdx="17" presStyleCnt="19"/>
      <dgm:spPr/>
    </dgm:pt>
    <dgm:pt modelId="{6FB7707F-CBEA-4FEB-BEAA-B468AA4877A0}" type="pres">
      <dgm:prSet presAssocID="{17EC4AAD-D3F5-4BBD-8F7E-17B3AB462998}" presName="chevronComposite1" presStyleCnt="0"/>
      <dgm:spPr/>
    </dgm:pt>
    <dgm:pt modelId="{8B6E83F8-CACA-4B96-8678-B6DF4FC5BCF6}" type="pres">
      <dgm:prSet presAssocID="{17EC4AAD-D3F5-4BBD-8F7E-17B3AB462998}" presName="chevron1" presStyleLbl="sibTrans2D1" presStyleIdx="0" presStyleCnt="2"/>
      <dgm:spPr/>
    </dgm:pt>
    <dgm:pt modelId="{01A1542B-AF01-46E8-A39C-DAF1F80F207C}" type="pres">
      <dgm:prSet presAssocID="{17EC4AAD-D3F5-4BBD-8F7E-17B3AB462998}" presName="spChevron1" presStyleCnt="0"/>
      <dgm:spPr/>
    </dgm:pt>
    <dgm:pt modelId="{3681524B-2E1A-4B16-A382-6AECF3B5D6C1}" type="pres">
      <dgm:prSet presAssocID="{17EC4AAD-D3F5-4BBD-8F7E-17B3AB462998}" presName="overlap" presStyleCnt="0"/>
      <dgm:spPr/>
    </dgm:pt>
    <dgm:pt modelId="{90365CB2-BC20-4E25-A227-1779858FAC4A}" type="pres">
      <dgm:prSet presAssocID="{17EC4AAD-D3F5-4BBD-8F7E-17B3AB462998}" presName="chevronComposite2" presStyleCnt="0"/>
      <dgm:spPr/>
    </dgm:pt>
    <dgm:pt modelId="{8EDF6072-31A7-440A-A26F-7B11740A3AEE}" type="pres">
      <dgm:prSet presAssocID="{17EC4AAD-D3F5-4BBD-8F7E-17B3AB462998}" presName="chevron2" presStyleLbl="sibTrans2D1" presStyleIdx="1" presStyleCnt="2"/>
      <dgm:spPr/>
    </dgm:pt>
    <dgm:pt modelId="{FFBB93EA-7555-4B98-B8E5-B724C36D5C12}" type="pres">
      <dgm:prSet presAssocID="{17EC4AAD-D3F5-4BBD-8F7E-17B3AB462998}" presName="spChevron2" presStyleCnt="0"/>
      <dgm:spPr/>
    </dgm:pt>
    <dgm:pt modelId="{67A68D9E-FE1B-4094-8774-A4DF55D3A826}" type="pres">
      <dgm:prSet presAssocID="{0F09A7BA-E32E-4DCC-A9A3-2FB79CC8CE09}" presName="last" presStyleCnt="0"/>
      <dgm:spPr/>
    </dgm:pt>
    <dgm:pt modelId="{EA3E53E5-3AD0-4F5D-A16A-21BD755E8055}" type="pres">
      <dgm:prSet presAssocID="{0F09A7BA-E32E-4DCC-A9A3-2FB79CC8CE09}" presName="circleTx" presStyleLbl="node1" presStyleIdx="18" presStyleCnt="19"/>
      <dgm:spPr/>
    </dgm:pt>
    <dgm:pt modelId="{7D309C99-0636-4F25-880C-DBDF6DE73C5A}" type="pres">
      <dgm:prSet presAssocID="{0F09A7BA-E32E-4DCC-A9A3-2FB79CC8CE09}" presName="desTxN" presStyleLbl="revTx" presStyleIdx="2" presStyleCnt="3">
        <dgm:presLayoutVars>
          <dgm:bulletEnabled val="1"/>
        </dgm:presLayoutVars>
      </dgm:prSet>
      <dgm:spPr/>
    </dgm:pt>
    <dgm:pt modelId="{13836192-7593-4EEE-B2B5-E8DD97470C10}" type="pres">
      <dgm:prSet presAssocID="{0F09A7BA-E32E-4DCC-A9A3-2FB79CC8CE09}" presName="spN" presStyleCnt="0"/>
      <dgm:spPr/>
    </dgm:pt>
  </dgm:ptLst>
  <dgm:cxnLst>
    <dgm:cxn modelId="{8811EA01-EC92-4E06-8630-68562F3BF59C}" type="presOf" srcId="{99F8D71C-C91A-4D2C-825B-FC8B7A7D2657}" destId="{7D309C99-0636-4F25-880C-DBDF6DE73C5A}" srcOrd="0" destOrd="1" presId="urn:microsoft.com/office/officeart/2009/3/layout/RandomtoResultProcess"/>
    <dgm:cxn modelId="{34A37A03-4DD1-41DA-BEC9-D915E6CB0E09}" srcId="{2CDE7D17-4EF2-4748-9377-9AF4B56CF049}" destId="{D8436AF5-0A2B-463B-93CF-1B7279D0738C}" srcOrd="2" destOrd="0" parTransId="{4A37E79E-F7C3-456F-8ED7-B3CC10043ABC}" sibTransId="{1AC4F5FC-1281-4072-9FC8-3A0A3B3E5BED}"/>
    <dgm:cxn modelId="{FAFD1A0F-00F7-4B17-AC72-F30F90EA6314}" type="presOf" srcId="{B58200AC-23E8-400A-87DA-CA2F65E7F463}" destId="{992E2F1A-BFD6-4B59-82DA-4B9660BF831A}" srcOrd="0" destOrd="1" presId="urn:microsoft.com/office/officeart/2009/3/layout/RandomtoResultProcess"/>
    <dgm:cxn modelId="{D1521616-9829-4213-8A47-9C58FA2DB5C9}" srcId="{35F2BBB5-4D32-43E0-B5E3-D62A44CA25EF}" destId="{2CDE7D17-4EF2-4748-9377-9AF4B56CF049}" srcOrd="0" destOrd="0" parTransId="{B5380992-940D-4AE1-AACE-64398172BA06}" sibTransId="{17EC4AAD-D3F5-4BBD-8F7E-17B3AB462998}"/>
    <dgm:cxn modelId="{781E4421-8B17-4CFD-AE80-9984D69E7B3D}" type="presOf" srcId="{0F09A7BA-E32E-4DCC-A9A3-2FB79CC8CE09}" destId="{EA3E53E5-3AD0-4F5D-A16A-21BD755E8055}" srcOrd="0" destOrd="0" presId="urn:microsoft.com/office/officeart/2009/3/layout/RandomtoResultProcess"/>
    <dgm:cxn modelId="{B5456C5C-2957-4990-B83E-D4B54735CC31}" srcId="{2CDE7D17-4EF2-4748-9377-9AF4B56CF049}" destId="{61558639-71C6-43FE-A567-E3FCA83D1274}" srcOrd="0" destOrd="0" parTransId="{6B7FBFCD-A19A-46A2-BDB0-C1F8E94921B0}" sibTransId="{37684B58-77A6-4597-9C83-8601266DC11F}"/>
    <dgm:cxn modelId="{FAC72B42-3E59-48AF-9BD3-AC680379C489}" srcId="{0F09A7BA-E32E-4DCC-A9A3-2FB79CC8CE09}" destId="{44CA65BA-0A01-4319-B22E-478717CA2779}" srcOrd="2" destOrd="0" parTransId="{F77DDE89-6664-44B3-917F-B22D6D2B95DD}" sibTransId="{8C849CC2-6ED4-4A01-AA48-51924D22B1F8}"/>
    <dgm:cxn modelId="{C476A566-4AAB-4511-9DB8-20947134F837}" srcId="{2CDE7D17-4EF2-4748-9377-9AF4B56CF049}" destId="{B58200AC-23E8-400A-87DA-CA2F65E7F463}" srcOrd="1" destOrd="0" parTransId="{EC500677-5A7D-4000-8653-326696EEFB01}" sibTransId="{6B6FC5A5-08A2-4E69-871B-8E2B5703D2C9}"/>
    <dgm:cxn modelId="{C190576D-4AEC-4993-A9D6-7EE2C364CCC6}" type="presOf" srcId="{2CDE7D17-4EF2-4748-9377-9AF4B56CF049}" destId="{AA00F8B0-1968-4314-AEBB-7109EA039EAA}" srcOrd="0" destOrd="0" presId="urn:microsoft.com/office/officeart/2009/3/layout/RandomtoResultProcess"/>
    <dgm:cxn modelId="{580DED5A-6D38-453E-B3EC-23B63B8F4625}" type="presOf" srcId="{D8436AF5-0A2B-463B-93CF-1B7279D0738C}" destId="{992E2F1A-BFD6-4B59-82DA-4B9660BF831A}" srcOrd="0" destOrd="2" presId="urn:microsoft.com/office/officeart/2009/3/layout/RandomtoResultProcess"/>
    <dgm:cxn modelId="{DAB3888C-E1C9-462A-89F1-E7324BB3A6A6}" srcId="{0F09A7BA-E32E-4DCC-A9A3-2FB79CC8CE09}" destId="{C89AB24F-1D19-46F1-A7AB-41B5754238BA}" srcOrd="0" destOrd="0" parTransId="{65AAAE4A-F675-4363-8A59-54E838675BBA}" sibTransId="{D2193A95-7B7D-4B69-B33D-1B336013F5DC}"/>
    <dgm:cxn modelId="{9C07A48E-B9B3-46D0-88F5-EC42BB227C58}" srcId="{35F2BBB5-4D32-43E0-B5E3-D62A44CA25EF}" destId="{0F09A7BA-E32E-4DCC-A9A3-2FB79CC8CE09}" srcOrd="1" destOrd="0" parTransId="{87DB30AD-F79E-49F2-A729-4FC36F04151C}" sibTransId="{93D94945-BEAE-4046-8BC6-0E41D49966D2}"/>
    <dgm:cxn modelId="{EF16419A-E638-44F5-9AF2-35372AF46D02}" type="presOf" srcId="{C89AB24F-1D19-46F1-A7AB-41B5754238BA}" destId="{7D309C99-0636-4F25-880C-DBDF6DE73C5A}" srcOrd="0" destOrd="0" presId="urn:microsoft.com/office/officeart/2009/3/layout/RandomtoResultProcess"/>
    <dgm:cxn modelId="{40765BD9-7B91-4ECA-A9E2-667FF9B7C6B1}" type="presOf" srcId="{61558639-71C6-43FE-A567-E3FCA83D1274}" destId="{992E2F1A-BFD6-4B59-82DA-4B9660BF831A}" srcOrd="0" destOrd="0" presId="urn:microsoft.com/office/officeart/2009/3/layout/RandomtoResultProcess"/>
    <dgm:cxn modelId="{4EA277DA-B9AA-4947-A6A6-5A1593E3420A}" type="presOf" srcId="{44CA65BA-0A01-4319-B22E-478717CA2779}" destId="{7D309C99-0636-4F25-880C-DBDF6DE73C5A}" srcOrd="0" destOrd="2" presId="urn:microsoft.com/office/officeart/2009/3/layout/RandomtoResultProcess"/>
    <dgm:cxn modelId="{46CAF7ED-8853-44C4-8467-25E1A3A5A125}" type="presOf" srcId="{35F2BBB5-4D32-43E0-B5E3-D62A44CA25EF}" destId="{D2A0FAC4-DC1E-46D8-A042-047C76DDB13B}" srcOrd="0" destOrd="0" presId="urn:microsoft.com/office/officeart/2009/3/layout/RandomtoResultProcess"/>
    <dgm:cxn modelId="{331CECF9-7EFA-48D8-8E01-566884AD665D}" srcId="{0F09A7BA-E32E-4DCC-A9A3-2FB79CC8CE09}" destId="{99F8D71C-C91A-4D2C-825B-FC8B7A7D2657}" srcOrd="1" destOrd="0" parTransId="{BEE268E7-4726-4B68-BA2C-B8C38604F53D}" sibTransId="{4E8628B5-2993-438A-98AE-0BA1DD743B0D}"/>
    <dgm:cxn modelId="{06F40061-E738-46A6-A5A8-FA9DD764C11C}" type="presParOf" srcId="{D2A0FAC4-DC1E-46D8-A042-047C76DDB13B}" destId="{3302AA8C-B33B-4773-8A90-2E374E0333D5}" srcOrd="0" destOrd="0" presId="urn:microsoft.com/office/officeart/2009/3/layout/RandomtoResultProcess"/>
    <dgm:cxn modelId="{DED92A0E-5359-45F8-AF44-BAD0DE016460}" type="presParOf" srcId="{3302AA8C-B33B-4773-8A90-2E374E0333D5}" destId="{AA00F8B0-1968-4314-AEBB-7109EA039EAA}" srcOrd="0" destOrd="0" presId="urn:microsoft.com/office/officeart/2009/3/layout/RandomtoResultProcess"/>
    <dgm:cxn modelId="{763EC22E-2E2A-41ED-8E89-6DF404E5F931}" type="presParOf" srcId="{3302AA8C-B33B-4773-8A90-2E374E0333D5}" destId="{992E2F1A-BFD6-4B59-82DA-4B9660BF831A}" srcOrd="1" destOrd="0" presId="urn:microsoft.com/office/officeart/2009/3/layout/RandomtoResultProcess"/>
    <dgm:cxn modelId="{C8322B37-8D5B-43E8-ACB1-53138B463FBC}" type="presParOf" srcId="{3302AA8C-B33B-4773-8A90-2E374E0333D5}" destId="{F20F2A68-F91F-45FA-A391-EE0AF1D61A06}" srcOrd="2" destOrd="0" presId="urn:microsoft.com/office/officeart/2009/3/layout/RandomtoResultProcess"/>
    <dgm:cxn modelId="{EC8A050E-53AB-494D-8C21-A69B9BADA744}" type="presParOf" srcId="{3302AA8C-B33B-4773-8A90-2E374E0333D5}" destId="{C8595169-37F7-4A8A-A96D-4B759850A7A0}" srcOrd="3" destOrd="0" presId="urn:microsoft.com/office/officeart/2009/3/layout/RandomtoResultProcess"/>
    <dgm:cxn modelId="{E8A759BC-E50E-47BB-9B3C-004F6FBAA25C}" type="presParOf" srcId="{3302AA8C-B33B-4773-8A90-2E374E0333D5}" destId="{36B35AA6-9C8D-42E6-B2B5-CE5C4DA5338D}" srcOrd="4" destOrd="0" presId="urn:microsoft.com/office/officeart/2009/3/layout/RandomtoResultProcess"/>
    <dgm:cxn modelId="{AAE85CE8-E915-4E61-929C-E02EB6C219BA}" type="presParOf" srcId="{3302AA8C-B33B-4773-8A90-2E374E0333D5}" destId="{0597BAAF-E570-4E3B-BCE7-465F3234F42E}" srcOrd="5" destOrd="0" presId="urn:microsoft.com/office/officeart/2009/3/layout/RandomtoResultProcess"/>
    <dgm:cxn modelId="{347189B9-87C9-4026-9AB5-175E9075A0FE}" type="presParOf" srcId="{3302AA8C-B33B-4773-8A90-2E374E0333D5}" destId="{5E9353E9-F3B8-491A-BC82-7FE92E0D1BFF}" srcOrd="6" destOrd="0" presId="urn:microsoft.com/office/officeart/2009/3/layout/RandomtoResultProcess"/>
    <dgm:cxn modelId="{B7512D11-6395-4E7D-81F1-347B6107AD01}" type="presParOf" srcId="{3302AA8C-B33B-4773-8A90-2E374E0333D5}" destId="{A9137852-A62B-4FD7-BDB9-221D321924E1}" srcOrd="7" destOrd="0" presId="urn:microsoft.com/office/officeart/2009/3/layout/RandomtoResultProcess"/>
    <dgm:cxn modelId="{A9C96690-BEF0-4F40-B645-4EC9B5DDB7CD}" type="presParOf" srcId="{3302AA8C-B33B-4773-8A90-2E374E0333D5}" destId="{C996D327-1EF0-4943-B941-2EBE64387706}" srcOrd="8" destOrd="0" presId="urn:microsoft.com/office/officeart/2009/3/layout/RandomtoResultProcess"/>
    <dgm:cxn modelId="{9E70136A-1E84-48CC-846E-3D6853FC3D62}" type="presParOf" srcId="{3302AA8C-B33B-4773-8A90-2E374E0333D5}" destId="{1312AEBA-150C-4FA9-ABA6-2F418716424D}" srcOrd="9" destOrd="0" presId="urn:microsoft.com/office/officeart/2009/3/layout/RandomtoResultProcess"/>
    <dgm:cxn modelId="{36090407-B0DF-4703-A603-8EB563A3E1A4}" type="presParOf" srcId="{3302AA8C-B33B-4773-8A90-2E374E0333D5}" destId="{6010D5FD-96C1-4D45-9542-BE3F1BA10B68}" srcOrd="10" destOrd="0" presId="urn:microsoft.com/office/officeart/2009/3/layout/RandomtoResultProcess"/>
    <dgm:cxn modelId="{94B36B00-FF21-438B-B47B-761DBA95E730}" type="presParOf" srcId="{3302AA8C-B33B-4773-8A90-2E374E0333D5}" destId="{1A8986F0-AB06-42E5-9635-EC1E6494241C}" srcOrd="11" destOrd="0" presId="urn:microsoft.com/office/officeart/2009/3/layout/RandomtoResultProcess"/>
    <dgm:cxn modelId="{EF3DA900-8F6B-4BA3-BA9E-626309A4BE96}" type="presParOf" srcId="{3302AA8C-B33B-4773-8A90-2E374E0333D5}" destId="{4C3B506B-3531-4E8C-B7E6-0389A5D2362E}" srcOrd="12" destOrd="0" presId="urn:microsoft.com/office/officeart/2009/3/layout/RandomtoResultProcess"/>
    <dgm:cxn modelId="{CCBF9A47-D225-4D7C-A8D1-BF0E29360537}" type="presParOf" srcId="{3302AA8C-B33B-4773-8A90-2E374E0333D5}" destId="{3A822C76-673A-4FDE-9C5A-2327F4AF0D3A}" srcOrd="13" destOrd="0" presId="urn:microsoft.com/office/officeart/2009/3/layout/RandomtoResultProcess"/>
    <dgm:cxn modelId="{EBF12DA5-D35C-49F5-B86D-E709FEF33D3E}" type="presParOf" srcId="{3302AA8C-B33B-4773-8A90-2E374E0333D5}" destId="{5925A06C-489C-43E1-90E1-7C8E2413584D}" srcOrd="14" destOrd="0" presId="urn:microsoft.com/office/officeart/2009/3/layout/RandomtoResultProcess"/>
    <dgm:cxn modelId="{AC65DCCD-CA7C-44BD-8370-CE2D97BB3A62}" type="presParOf" srcId="{3302AA8C-B33B-4773-8A90-2E374E0333D5}" destId="{859790DC-28D2-43EE-BA7C-75B0B7C0045B}" srcOrd="15" destOrd="0" presId="urn:microsoft.com/office/officeart/2009/3/layout/RandomtoResultProcess"/>
    <dgm:cxn modelId="{53DADC07-2D7C-4A35-AB88-54FF12C5D3CF}" type="presParOf" srcId="{3302AA8C-B33B-4773-8A90-2E374E0333D5}" destId="{CABA0D58-F9EC-424D-AF96-EE42941AED9B}" srcOrd="16" destOrd="0" presId="urn:microsoft.com/office/officeart/2009/3/layout/RandomtoResultProcess"/>
    <dgm:cxn modelId="{26F7385B-076B-4336-A82D-B8A9D9ECADAB}" type="presParOf" srcId="{3302AA8C-B33B-4773-8A90-2E374E0333D5}" destId="{4A303974-9D83-4B5B-A29A-D64DAA9ABF5B}" srcOrd="17" destOrd="0" presId="urn:microsoft.com/office/officeart/2009/3/layout/RandomtoResultProcess"/>
    <dgm:cxn modelId="{F2E0DD16-23DB-4B87-A5F4-B10F3FB18483}" type="presParOf" srcId="{3302AA8C-B33B-4773-8A90-2E374E0333D5}" destId="{69B1CD5C-28A3-49AC-9A2B-6C7C85C8BCF2}" srcOrd="18" destOrd="0" presId="urn:microsoft.com/office/officeart/2009/3/layout/RandomtoResultProcess"/>
    <dgm:cxn modelId="{F21DBF29-ED5C-41B4-9356-BBEA0EAD10CB}" type="presParOf" srcId="{3302AA8C-B33B-4773-8A90-2E374E0333D5}" destId="{231F46AA-F9E5-4BB0-9242-B40FA61F969D}" srcOrd="19" destOrd="0" presId="urn:microsoft.com/office/officeart/2009/3/layout/RandomtoResultProcess"/>
    <dgm:cxn modelId="{71D5E6DC-F4F7-45A1-A145-48BB886D5FDE}" type="presParOf" srcId="{D2A0FAC4-DC1E-46D8-A042-047C76DDB13B}" destId="{6FB7707F-CBEA-4FEB-BEAA-B468AA4877A0}" srcOrd="1" destOrd="0" presId="urn:microsoft.com/office/officeart/2009/3/layout/RandomtoResultProcess"/>
    <dgm:cxn modelId="{4C9E274A-36A6-415E-A7CA-9712DD1D50A5}" type="presParOf" srcId="{6FB7707F-CBEA-4FEB-BEAA-B468AA4877A0}" destId="{8B6E83F8-CACA-4B96-8678-B6DF4FC5BCF6}" srcOrd="0" destOrd="0" presId="urn:microsoft.com/office/officeart/2009/3/layout/RandomtoResultProcess"/>
    <dgm:cxn modelId="{BE87BA12-622C-41B9-9391-E5706E4991FD}" type="presParOf" srcId="{6FB7707F-CBEA-4FEB-BEAA-B468AA4877A0}" destId="{01A1542B-AF01-46E8-A39C-DAF1F80F207C}" srcOrd="1" destOrd="0" presId="urn:microsoft.com/office/officeart/2009/3/layout/RandomtoResultProcess"/>
    <dgm:cxn modelId="{9B681919-6955-4364-B747-060705845A4C}" type="presParOf" srcId="{D2A0FAC4-DC1E-46D8-A042-047C76DDB13B}" destId="{3681524B-2E1A-4B16-A382-6AECF3B5D6C1}" srcOrd="2" destOrd="0" presId="urn:microsoft.com/office/officeart/2009/3/layout/RandomtoResultProcess"/>
    <dgm:cxn modelId="{44613081-30F6-4FFC-9B39-BA1248250C2F}" type="presParOf" srcId="{D2A0FAC4-DC1E-46D8-A042-047C76DDB13B}" destId="{90365CB2-BC20-4E25-A227-1779858FAC4A}" srcOrd="3" destOrd="0" presId="urn:microsoft.com/office/officeart/2009/3/layout/RandomtoResultProcess"/>
    <dgm:cxn modelId="{8A4B5856-8606-403D-95F4-381397C78C9F}" type="presParOf" srcId="{90365CB2-BC20-4E25-A227-1779858FAC4A}" destId="{8EDF6072-31A7-440A-A26F-7B11740A3AEE}" srcOrd="0" destOrd="0" presId="urn:microsoft.com/office/officeart/2009/3/layout/RandomtoResultProcess"/>
    <dgm:cxn modelId="{684897C2-70A0-4464-9AE5-B44CA6CDD53F}" type="presParOf" srcId="{90365CB2-BC20-4E25-A227-1779858FAC4A}" destId="{FFBB93EA-7555-4B98-B8E5-B724C36D5C12}" srcOrd="1" destOrd="0" presId="urn:microsoft.com/office/officeart/2009/3/layout/RandomtoResultProcess"/>
    <dgm:cxn modelId="{52EEE7AE-99AF-4328-B866-89AC6E40E72F}" type="presParOf" srcId="{D2A0FAC4-DC1E-46D8-A042-047C76DDB13B}" destId="{67A68D9E-FE1B-4094-8774-A4DF55D3A826}" srcOrd="4" destOrd="0" presId="urn:microsoft.com/office/officeart/2009/3/layout/RandomtoResultProcess"/>
    <dgm:cxn modelId="{15A20220-B40F-4122-820C-2C1F450DF299}" type="presParOf" srcId="{67A68D9E-FE1B-4094-8774-A4DF55D3A826}" destId="{EA3E53E5-3AD0-4F5D-A16A-21BD755E8055}" srcOrd="0" destOrd="0" presId="urn:microsoft.com/office/officeart/2009/3/layout/RandomtoResultProcess"/>
    <dgm:cxn modelId="{D45B698D-C8BA-49B4-9A70-FA555793E15C}" type="presParOf" srcId="{67A68D9E-FE1B-4094-8774-A4DF55D3A826}" destId="{7D309C99-0636-4F25-880C-DBDF6DE73C5A}" srcOrd="1" destOrd="0" presId="urn:microsoft.com/office/officeart/2009/3/layout/RandomtoResultProcess"/>
    <dgm:cxn modelId="{B203D01F-CF5D-45D5-B6AB-0094CE83D8B9}" type="presParOf" srcId="{67A68D9E-FE1B-4094-8774-A4DF55D3A826}" destId="{13836192-7593-4EEE-B2B5-E8DD97470C10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E8BFD0-7173-47FD-86AC-8BE9FA59214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4BB39-582E-49DF-A4AC-947507B388D7}">
      <dgm:prSet phldrT="[Text]"/>
      <dgm:spPr/>
      <dgm:t>
        <a:bodyPr/>
        <a:lstStyle/>
        <a:p>
          <a:r>
            <a:rPr lang="ru-RU" dirty="0"/>
            <a:t>Запустить</a:t>
          </a:r>
          <a:endParaRPr lang="en-US" dirty="0"/>
        </a:p>
      </dgm:t>
    </dgm:pt>
    <dgm:pt modelId="{5B82ABDB-E813-43FC-A006-AB0EF8BA240C}" type="parTrans" cxnId="{C3830CC6-99DA-4086-B727-3D0A7022DE06}">
      <dgm:prSet/>
      <dgm:spPr/>
      <dgm:t>
        <a:bodyPr/>
        <a:lstStyle/>
        <a:p>
          <a:endParaRPr lang="en-US"/>
        </a:p>
      </dgm:t>
    </dgm:pt>
    <dgm:pt modelId="{76C82776-1BF2-4716-92E8-2CC674801779}" type="sibTrans" cxnId="{C3830CC6-99DA-4086-B727-3D0A7022DE06}">
      <dgm:prSet/>
      <dgm:spPr/>
      <dgm:t>
        <a:bodyPr/>
        <a:lstStyle/>
        <a:p>
          <a:endParaRPr lang="en-US"/>
        </a:p>
      </dgm:t>
    </dgm:pt>
    <dgm:pt modelId="{530061CD-5703-447E-A0D9-A9D9536060CB}">
      <dgm:prSet phldrT="[Text]"/>
      <dgm:spPr/>
      <dgm:t>
        <a:bodyPr/>
        <a:lstStyle/>
        <a:p>
          <a:r>
            <a:rPr lang="ru-RU" dirty="0"/>
            <a:t>Воспроизвести</a:t>
          </a:r>
          <a:endParaRPr lang="en-US" dirty="0"/>
        </a:p>
      </dgm:t>
    </dgm:pt>
    <dgm:pt modelId="{FB77D690-1048-468E-9513-9913793F56E8}" type="parTrans" cxnId="{50D92633-D392-4DE7-AC56-7B8C4D6105F7}">
      <dgm:prSet/>
      <dgm:spPr/>
      <dgm:t>
        <a:bodyPr/>
        <a:lstStyle/>
        <a:p>
          <a:endParaRPr lang="en-US"/>
        </a:p>
      </dgm:t>
    </dgm:pt>
    <dgm:pt modelId="{9962608C-A713-4821-ABC8-983459C586F6}" type="sibTrans" cxnId="{50D92633-D392-4DE7-AC56-7B8C4D6105F7}">
      <dgm:prSet/>
      <dgm:spPr/>
      <dgm:t>
        <a:bodyPr/>
        <a:lstStyle/>
        <a:p>
          <a:endParaRPr lang="en-US"/>
        </a:p>
      </dgm:t>
    </dgm:pt>
    <dgm:pt modelId="{1A601071-1A4F-4E42-880C-AB390838ECEE}">
      <dgm:prSet phldrT="[Text]"/>
      <dgm:spPr/>
      <dgm:t>
        <a:bodyPr/>
        <a:lstStyle/>
        <a:p>
          <a:r>
            <a:rPr lang="ru-RU" dirty="0"/>
            <a:t>Проверить</a:t>
          </a:r>
          <a:endParaRPr lang="en-US" dirty="0"/>
        </a:p>
      </dgm:t>
    </dgm:pt>
    <dgm:pt modelId="{F9C494FC-4EC0-4FD4-81C8-2614A966CC0C}" type="parTrans" cxnId="{DEC03D7A-FCBA-41EC-AE65-E5BE86417554}">
      <dgm:prSet/>
      <dgm:spPr/>
      <dgm:t>
        <a:bodyPr/>
        <a:lstStyle/>
        <a:p>
          <a:endParaRPr lang="en-US"/>
        </a:p>
      </dgm:t>
    </dgm:pt>
    <dgm:pt modelId="{5FF0FDBD-1BE6-47E7-A2A3-DBC0617FE313}" type="sibTrans" cxnId="{DEC03D7A-FCBA-41EC-AE65-E5BE86417554}">
      <dgm:prSet/>
      <dgm:spPr/>
      <dgm:t>
        <a:bodyPr/>
        <a:lstStyle/>
        <a:p>
          <a:endParaRPr lang="en-US"/>
        </a:p>
      </dgm:t>
    </dgm:pt>
    <dgm:pt modelId="{AF78AF26-DD31-4B2B-9A99-38E4151B473D}" type="pres">
      <dgm:prSet presAssocID="{20E8BFD0-7173-47FD-86AC-8BE9FA59214A}" presName="cycle" presStyleCnt="0">
        <dgm:presLayoutVars>
          <dgm:dir/>
          <dgm:resizeHandles val="exact"/>
        </dgm:presLayoutVars>
      </dgm:prSet>
      <dgm:spPr/>
    </dgm:pt>
    <dgm:pt modelId="{E878DEC0-5938-4753-A99B-FC6B72089E33}" type="pres">
      <dgm:prSet presAssocID="{4094BB39-582E-49DF-A4AC-947507B388D7}" presName="node" presStyleLbl="node1" presStyleIdx="0" presStyleCnt="3">
        <dgm:presLayoutVars>
          <dgm:bulletEnabled val="1"/>
        </dgm:presLayoutVars>
      </dgm:prSet>
      <dgm:spPr/>
    </dgm:pt>
    <dgm:pt modelId="{8D10E01C-8EDE-4B62-951C-EC1D662A1528}" type="pres">
      <dgm:prSet presAssocID="{76C82776-1BF2-4716-92E8-2CC674801779}" presName="sibTrans" presStyleLbl="sibTrans2D1" presStyleIdx="0" presStyleCnt="3"/>
      <dgm:spPr/>
    </dgm:pt>
    <dgm:pt modelId="{81508B55-8905-483B-A740-D454AB3B8589}" type="pres">
      <dgm:prSet presAssocID="{76C82776-1BF2-4716-92E8-2CC674801779}" presName="connectorText" presStyleLbl="sibTrans2D1" presStyleIdx="0" presStyleCnt="3"/>
      <dgm:spPr/>
    </dgm:pt>
    <dgm:pt modelId="{EE958ECD-760E-4707-8A7E-40EA9A22A6D4}" type="pres">
      <dgm:prSet presAssocID="{530061CD-5703-447E-A0D9-A9D9536060CB}" presName="node" presStyleLbl="node1" presStyleIdx="1" presStyleCnt="3">
        <dgm:presLayoutVars>
          <dgm:bulletEnabled val="1"/>
        </dgm:presLayoutVars>
      </dgm:prSet>
      <dgm:spPr/>
    </dgm:pt>
    <dgm:pt modelId="{BA77790B-F14B-476D-A683-57A411EA8348}" type="pres">
      <dgm:prSet presAssocID="{9962608C-A713-4821-ABC8-983459C586F6}" presName="sibTrans" presStyleLbl="sibTrans2D1" presStyleIdx="1" presStyleCnt="3"/>
      <dgm:spPr/>
    </dgm:pt>
    <dgm:pt modelId="{174B623F-F2AE-4A93-A23B-7FCC720AD02B}" type="pres">
      <dgm:prSet presAssocID="{9962608C-A713-4821-ABC8-983459C586F6}" presName="connectorText" presStyleLbl="sibTrans2D1" presStyleIdx="1" presStyleCnt="3"/>
      <dgm:spPr/>
    </dgm:pt>
    <dgm:pt modelId="{FBCCFF71-F080-40C1-A129-F7340FC0F2CE}" type="pres">
      <dgm:prSet presAssocID="{1A601071-1A4F-4E42-880C-AB390838ECEE}" presName="node" presStyleLbl="node1" presStyleIdx="2" presStyleCnt="3">
        <dgm:presLayoutVars>
          <dgm:bulletEnabled val="1"/>
        </dgm:presLayoutVars>
      </dgm:prSet>
      <dgm:spPr/>
    </dgm:pt>
    <dgm:pt modelId="{38E26C44-7481-4DDD-984F-7732A8983E60}" type="pres">
      <dgm:prSet presAssocID="{5FF0FDBD-1BE6-47E7-A2A3-DBC0617FE313}" presName="sibTrans" presStyleLbl="sibTrans2D1" presStyleIdx="2" presStyleCnt="3"/>
      <dgm:spPr/>
    </dgm:pt>
    <dgm:pt modelId="{1DF1052E-0F13-4FFC-9C5D-816AA75E7718}" type="pres">
      <dgm:prSet presAssocID="{5FF0FDBD-1BE6-47E7-A2A3-DBC0617FE313}" presName="connectorText" presStyleLbl="sibTrans2D1" presStyleIdx="2" presStyleCnt="3"/>
      <dgm:spPr/>
    </dgm:pt>
  </dgm:ptLst>
  <dgm:cxnLst>
    <dgm:cxn modelId="{EDD15D15-C5C8-4E62-A8A8-89943F495CB9}" type="presOf" srcId="{530061CD-5703-447E-A0D9-A9D9536060CB}" destId="{EE958ECD-760E-4707-8A7E-40EA9A22A6D4}" srcOrd="0" destOrd="0" presId="urn:microsoft.com/office/officeart/2005/8/layout/cycle2"/>
    <dgm:cxn modelId="{77506E18-476A-4497-A51E-973650B834FE}" type="presOf" srcId="{4094BB39-582E-49DF-A4AC-947507B388D7}" destId="{E878DEC0-5938-4753-A99B-FC6B72089E33}" srcOrd="0" destOrd="0" presId="urn:microsoft.com/office/officeart/2005/8/layout/cycle2"/>
    <dgm:cxn modelId="{9BE7852E-8504-4848-9E0B-31A908D1E01E}" type="presOf" srcId="{76C82776-1BF2-4716-92E8-2CC674801779}" destId="{8D10E01C-8EDE-4B62-951C-EC1D662A1528}" srcOrd="0" destOrd="0" presId="urn:microsoft.com/office/officeart/2005/8/layout/cycle2"/>
    <dgm:cxn modelId="{50D92633-D392-4DE7-AC56-7B8C4D6105F7}" srcId="{20E8BFD0-7173-47FD-86AC-8BE9FA59214A}" destId="{530061CD-5703-447E-A0D9-A9D9536060CB}" srcOrd="1" destOrd="0" parTransId="{FB77D690-1048-468E-9513-9913793F56E8}" sibTransId="{9962608C-A713-4821-ABC8-983459C586F6}"/>
    <dgm:cxn modelId="{288BDD76-31C0-414B-A6FC-1B9D4FD853BE}" type="presOf" srcId="{1A601071-1A4F-4E42-880C-AB390838ECEE}" destId="{FBCCFF71-F080-40C1-A129-F7340FC0F2CE}" srcOrd="0" destOrd="0" presId="urn:microsoft.com/office/officeart/2005/8/layout/cycle2"/>
    <dgm:cxn modelId="{DEC03D7A-FCBA-41EC-AE65-E5BE86417554}" srcId="{20E8BFD0-7173-47FD-86AC-8BE9FA59214A}" destId="{1A601071-1A4F-4E42-880C-AB390838ECEE}" srcOrd="2" destOrd="0" parTransId="{F9C494FC-4EC0-4FD4-81C8-2614A966CC0C}" sibTransId="{5FF0FDBD-1BE6-47E7-A2A3-DBC0617FE313}"/>
    <dgm:cxn modelId="{17C3A1A5-84B2-4BB6-BE77-CEE7227A793C}" type="presOf" srcId="{5FF0FDBD-1BE6-47E7-A2A3-DBC0617FE313}" destId="{1DF1052E-0F13-4FFC-9C5D-816AA75E7718}" srcOrd="1" destOrd="0" presId="urn:microsoft.com/office/officeart/2005/8/layout/cycle2"/>
    <dgm:cxn modelId="{F08616B0-B30F-420F-AFBE-B7F3AB5C5FF2}" type="presOf" srcId="{76C82776-1BF2-4716-92E8-2CC674801779}" destId="{81508B55-8905-483B-A740-D454AB3B8589}" srcOrd="1" destOrd="0" presId="urn:microsoft.com/office/officeart/2005/8/layout/cycle2"/>
    <dgm:cxn modelId="{8F3D45B6-8755-4919-8EA3-06063213B431}" type="presOf" srcId="{5FF0FDBD-1BE6-47E7-A2A3-DBC0617FE313}" destId="{38E26C44-7481-4DDD-984F-7732A8983E60}" srcOrd="0" destOrd="0" presId="urn:microsoft.com/office/officeart/2005/8/layout/cycle2"/>
    <dgm:cxn modelId="{C3830CC6-99DA-4086-B727-3D0A7022DE06}" srcId="{20E8BFD0-7173-47FD-86AC-8BE9FA59214A}" destId="{4094BB39-582E-49DF-A4AC-947507B388D7}" srcOrd="0" destOrd="0" parTransId="{5B82ABDB-E813-43FC-A006-AB0EF8BA240C}" sibTransId="{76C82776-1BF2-4716-92E8-2CC674801779}"/>
    <dgm:cxn modelId="{7A6B35CF-F908-47EF-AD7F-A4E043ACD206}" type="presOf" srcId="{9962608C-A713-4821-ABC8-983459C586F6}" destId="{174B623F-F2AE-4A93-A23B-7FCC720AD02B}" srcOrd="1" destOrd="0" presId="urn:microsoft.com/office/officeart/2005/8/layout/cycle2"/>
    <dgm:cxn modelId="{BD09F5D2-E477-4A99-9303-C706DCD72CCA}" type="presOf" srcId="{20E8BFD0-7173-47FD-86AC-8BE9FA59214A}" destId="{AF78AF26-DD31-4B2B-9A99-38E4151B473D}" srcOrd="0" destOrd="0" presId="urn:microsoft.com/office/officeart/2005/8/layout/cycle2"/>
    <dgm:cxn modelId="{B2880FD9-8F33-4031-BAA0-0A8CBA8042F0}" type="presOf" srcId="{9962608C-A713-4821-ABC8-983459C586F6}" destId="{BA77790B-F14B-476D-A683-57A411EA8348}" srcOrd="0" destOrd="0" presId="urn:microsoft.com/office/officeart/2005/8/layout/cycle2"/>
    <dgm:cxn modelId="{BE176F0E-9DA4-4111-8417-22228CCAD17C}" type="presParOf" srcId="{AF78AF26-DD31-4B2B-9A99-38E4151B473D}" destId="{E878DEC0-5938-4753-A99B-FC6B72089E33}" srcOrd="0" destOrd="0" presId="urn:microsoft.com/office/officeart/2005/8/layout/cycle2"/>
    <dgm:cxn modelId="{8D48BBE9-B0DC-4A97-9B77-D0C346AC6528}" type="presParOf" srcId="{AF78AF26-DD31-4B2B-9A99-38E4151B473D}" destId="{8D10E01C-8EDE-4B62-951C-EC1D662A1528}" srcOrd="1" destOrd="0" presId="urn:microsoft.com/office/officeart/2005/8/layout/cycle2"/>
    <dgm:cxn modelId="{622E0927-6BC2-41F9-9142-AFE0DC0720A8}" type="presParOf" srcId="{8D10E01C-8EDE-4B62-951C-EC1D662A1528}" destId="{81508B55-8905-483B-A740-D454AB3B8589}" srcOrd="0" destOrd="0" presId="urn:microsoft.com/office/officeart/2005/8/layout/cycle2"/>
    <dgm:cxn modelId="{80EFEC23-9682-443C-AA2E-C8891C5C4805}" type="presParOf" srcId="{AF78AF26-DD31-4B2B-9A99-38E4151B473D}" destId="{EE958ECD-760E-4707-8A7E-40EA9A22A6D4}" srcOrd="2" destOrd="0" presId="urn:microsoft.com/office/officeart/2005/8/layout/cycle2"/>
    <dgm:cxn modelId="{4AEC1543-C0D9-4DC1-BFF8-B364697C4BEE}" type="presParOf" srcId="{AF78AF26-DD31-4B2B-9A99-38E4151B473D}" destId="{BA77790B-F14B-476D-A683-57A411EA8348}" srcOrd="3" destOrd="0" presId="urn:microsoft.com/office/officeart/2005/8/layout/cycle2"/>
    <dgm:cxn modelId="{81E9C7DC-0B49-4A57-9E18-C6EB47E8C834}" type="presParOf" srcId="{BA77790B-F14B-476D-A683-57A411EA8348}" destId="{174B623F-F2AE-4A93-A23B-7FCC720AD02B}" srcOrd="0" destOrd="0" presId="urn:microsoft.com/office/officeart/2005/8/layout/cycle2"/>
    <dgm:cxn modelId="{4E4766C2-E21F-4E08-ACDD-3F88ED8A4518}" type="presParOf" srcId="{AF78AF26-DD31-4B2B-9A99-38E4151B473D}" destId="{FBCCFF71-F080-40C1-A129-F7340FC0F2CE}" srcOrd="4" destOrd="0" presId="urn:microsoft.com/office/officeart/2005/8/layout/cycle2"/>
    <dgm:cxn modelId="{83334BEC-DB61-4544-AA06-57BE67006B08}" type="presParOf" srcId="{AF78AF26-DD31-4B2B-9A99-38E4151B473D}" destId="{38E26C44-7481-4DDD-984F-7732A8983E60}" srcOrd="5" destOrd="0" presId="urn:microsoft.com/office/officeart/2005/8/layout/cycle2"/>
    <dgm:cxn modelId="{42AF244B-C0FC-4AAE-852B-F771C6AD053C}" type="presParOf" srcId="{38E26C44-7481-4DDD-984F-7732A8983E60}" destId="{1DF1052E-0F13-4FFC-9C5D-816AA75E77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548C1-AE7C-4816-81C4-1A16BF4F8038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FD2A2B9-AF98-4766-B8B3-4D005384CFA1}">
      <dgm:prSet phldrT="[Text]"/>
      <dgm:spPr/>
      <dgm:t>
        <a:bodyPr/>
        <a:lstStyle/>
        <a:p>
          <a:r>
            <a:rPr lang="ru-RU" dirty="0"/>
            <a:t>Программа</a:t>
          </a:r>
          <a:endParaRPr lang="en-US" dirty="0"/>
        </a:p>
      </dgm:t>
    </dgm:pt>
    <dgm:pt modelId="{BBB62CFD-E45E-4841-A84A-5E5D21FD2FBD}" type="parTrans" cxnId="{05756E10-D8A6-49E6-8A6C-1D1F62C117DD}">
      <dgm:prSet/>
      <dgm:spPr/>
      <dgm:t>
        <a:bodyPr/>
        <a:lstStyle/>
        <a:p>
          <a:endParaRPr lang="en-US"/>
        </a:p>
      </dgm:t>
    </dgm:pt>
    <dgm:pt modelId="{5F71F903-0485-4E54-912C-1FD62BDF0AB1}" type="sibTrans" cxnId="{05756E10-D8A6-49E6-8A6C-1D1F62C117DD}">
      <dgm:prSet/>
      <dgm:spPr/>
      <dgm:t>
        <a:bodyPr/>
        <a:lstStyle/>
        <a:p>
          <a:endParaRPr lang="en-US"/>
        </a:p>
      </dgm:t>
    </dgm:pt>
    <dgm:pt modelId="{D4687125-2638-4092-842A-85EECCBD917A}">
      <dgm:prSet phldrT="[Text]"/>
      <dgm:spPr/>
      <dgm:t>
        <a:bodyPr/>
        <a:lstStyle/>
        <a:p>
          <a:r>
            <a:rPr lang="ru-RU" dirty="0"/>
            <a:t>Сервис</a:t>
          </a:r>
          <a:endParaRPr lang="en-US" dirty="0"/>
        </a:p>
      </dgm:t>
    </dgm:pt>
    <dgm:pt modelId="{724459DB-A791-4C38-8F10-3BF6A790A49F}" type="parTrans" cxnId="{38B16E92-C3E6-46EF-9210-AC31773D3702}">
      <dgm:prSet/>
      <dgm:spPr/>
      <dgm:t>
        <a:bodyPr/>
        <a:lstStyle/>
        <a:p>
          <a:endParaRPr lang="en-US"/>
        </a:p>
      </dgm:t>
    </dgm:pt>
    <dgm:pt modelId="{3C1D4E86-1A03-4EBB-8484-BA6F982F0247}" type="sibTrans" cxnId="{38B16E92-C3E6-46EF-9210-AC31773D3702}">
      <dgm:prSet/>
      <dgm:spPr/>
      <dgm:t>
        <a:bodyPr/>
        <a:lstStyle/>
        <a:p>
          <a:endParaRPr lang="en-US"/>
        </a:p>
      </dgm:t>
    </dgm:pt>
    <dgm:pt modelId="{E538453D-172A-4271-9F95-9286633F2979}">
      <dgm:prSet phldrT="[Text]"/>
      <dgm:spPr/>
      <dgm:t>
        <a:bodyPr/>
        <a:lstStyle/>
        <a:p>
          <a:r>
            <a:rPr lang="ru-RU" dirty="0"/>
            <a:t>База Данных</a:t>
          </a:r>
          <a:endParaRPr lang="en-US" dirty="0"/>
        </a:p>
      </dgm:t>
    </dgm:pt>
    <dgm:pt modelId="{B03DADB3-6A5B-4EF9-929D-1A387A44FD9A}" type="parTrans" cxnId="{367B555E-8885-44D1-96A1-BB305E872213}">
      <dgm:prSet/>
      <dgm:spPr/>
      <dgm:t>
        <a:bodyPr/>
        <a:lstStyle/>
        <a:p>
          <a:endParaRPr lang="en-US"/>
        </a:p>
      </dgm:t>
    </dgm:pt>
    <dgm:pt modelId="{D184C0B4-F15F-4CCD-820B-CA975D8D88CF}" type="sibTrans" cxnId="{367B555E-8885-44D1-96A1-BB305E872213}">
      <dgm:prSet/>
      <dgm:spPr/>
      <dgm:t>
        <a:bodyPr/>
        <a:lstStyle/>
        <a:p>
          <a:endParaRPr lang="en-US"/>
        </a:p>
      </dgm:t>
    </dgm:pt>
    <dgm:pt modelId="{5C6439E2-D01B-4865-9CA8-A1721AC9910E}" type="pres">
      <dgm:prSet presAssocID="{EB6548C1-AE7C-4816-81C4-1A16BF4F803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5B5C5FE-3547-495A-BDE9-58DA072793EF}" type="pres">
      <dgm:prSet presAssocID="{DFD2A2B9-AF98-4766-B8B3-4D005384CFA1}" presName="gear1" presStyleLbl="node1" presStyleIdx="0" presStyleCnt="3">
        <dgm:presLayoutVars>
          <dgm:chMax val="1"/>
          <dgm:bulletEnabled val="1"/>
        </dgm:presLayoutVars>
      </dgm:prSet>
      <dgm:spPr/>
    </dgm:pt>
    <dgm:pt modelId="{DB06E7A9-EA69-4686-B283-4C5C1097EAEC}" type="pres">
      <dgm:prSet presAssocID="{DFD2A2B9-AF98-4766-B8B3-4D005384CFA1}" presName="gear1srcNode" presStyleLbl="node1" presStyleIdx="0" presStyleCnt="3"/>
      <dgm:spPr/>
    </dgm:pt>
    <dgm:pt modelId="{D9E61A80-7AC3-4818-B830-6E7A3454E75B}" type="pres">
      <dgm:prSet presAssocID="{DFD2A2B9-AF98-4766-B8B3-4D005384CFA1}" presName="gear1dstNode" presStyleLbl="node1" presStyleIdx="0" presStyleCnt="3"/>
      <dgm:spPr/>
    </dgm:pt>
    <dgm:pt modelId="{00865D44-DB09-4059-AC32-A39B4DCB2D38}" type="pres">
      <dgm:prSet presAssocID="{E538453D-172A-4271-9F95-9286633F2979}" presName="gear2" presStyleLbl="node1" presStyleIdx="1" presStyleCnt="3">
        <dgm:presLayoutVars>
          <dgm:chMax val="1"/>
          <dgm:bulletEnabled val="1"/>
        </dgm:presLayoutVars>
      </dgm:prSet>
      <dgm:spPr/>
    </dgm:pt>
    <dgm:pt modelId="{C822CD37-57A6-4B0F-9706-FCAC29D79795}" type="pres">
      <dgm:prSet presAssocID="{E538453D-172A-4271-9F95-9286633F2979}" presName="gear2srcNode" presStyleLbl="node1" presStyleIdx="1" presStyleCnt="3"/>
      <dgm:spPr/>
    </dgm:pt>
    <dgm:pt modelId="{6C135010-654D-4401-AED3-3DE1258EB55B}" type="pres">
      <dgm:prSet presAssocID="{E538453D-172A-4271-9F95-9286633F2979}" presName="gear2dstNode" presStyleLbl="node1" presStyleIdx="1" presStyleCnt="3"/>
      <dgm:spPr/>
    </dgm:pt>
    <dgm:pt modelId="{0CCD6489-36E4-4994-9CB6-0680A7B53D65}" type="pres">
      <dgm:prSet presAssocID="{D4687125-2638-4092-842A-85EECCBD917A}" presName="gear3" presStyleLbl="node1" presStyleIdx="2" presStyleCnt="3"/>
      <dgm:spPr/>
    </dgm:pt>
    <dgm:pt modelId="{85B4940C-28AA-4119-866C-7A6C1C74A656}" type="pres">
      <dgm:prSet presAssocID="{D4687125-2638-4092-842A-85EECCBD917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AA6DC4A-F90F-4615-ACC2-06D51EF558B0}" type="pres">
      <dgm:prSet presAssocID="{D4687125-2638-4092-842A-85EECCBD917A}" presName="gear3srcNode" presStyleLbl="node1" presStyleIdx="2" presStyleCnt="3"/>
      <dgm:spPr/>
    </dgm:pt>
    <dgm:pt modelId="{FC380909-19B6-4F8E-A1A3-73D19FD9C599}" type="pres">
      <dgm:prSet presAssocID="{D4687125-2638-4092-842A-85EECCBD917A}" presName="gear3dstNode" presStyleLbl="node1" presStyleIdx="2" presStyleCnt="3"/>
      <dgm:spPr/>
    </dgm:pt>
    <dgm:pt modelId="{E4F3EDA3-A681-4F59-B497-E7067F98A10C}" type="pres">
      <dgm:prSet presAssocID="{5F71F903-0485-4E54-912C-1FD62BDF0AB1}" presName="connector1" presStyleLbl="sibTrans2D1" presStyleIdx="0" presStyleCnt="3"/>
      <dgm:spPr/>
    </dgm:pt>
    <dgm:pt modelId="{D9E65A70-62A1-48FE-A675-B94F6FCBB58A}" type="pres">
      <dgm:prSet presAssocID="{D184C0B4-F15F-4CCD-820B-CA975D8D88CF}" presName="connector2" presStyleLbl="sibTrans2D1" presStyleIdx="1" presStyleCnt="3"/>
      <dgm:spPr/>
    </dgm:pt>
    <dgm:pt modelId="{5507FF57-2040-4AD9-A801-5EBCF184B318}" type="pres">
      <dgm:prSet presAssocID="{3C1D4E86-1A03-4EBB-8484-BA6F982F0247}" presName="connector3" presStyleLbl="sibTrans2D1" presStyleIdx="2" presStyleCnt="3"/>
      <dgm:spPr/>
    </dgm:pt>
  </dgm:ptLst>
  <dgm:cxnLst>
    <dgm:cxn modelId="{05756E10-D8A6-49E6-8A6C-1D1F62C117DD}" srcId="{EB6548C1-AE7C-4816-81C4-1A16BF4F8038}" destId="{DFD2A2B9-AF98-4766-B8B3-4D005384CFA1}" srcOrd="0" destOrd="0" parTransId="{BBB62CFD-E45E-4841-A84A-5E5D21FD2FBD}" sibTransId="{5F71F903-0485-4E54-912C-1FD62BDF0AB1}"/>
    <dgm:cxn modelId="{DCD03C22-BAB2-4269-9976-AEE5AEBF9A4B}" type="presOf" srcId="{E538453D-172A-4271-9F95-9286633F2979}" destId="{C822CD37-57A6-4B0F-9706-FCAC29D79795}" srcOrd="1" destOrd="0" presId="urn:microsoft.com/office/officeart/2005/8/layout/gear1"/>
    <dgm:cxn modelId="{8AB25525-C61D-499D-B1D4-08ADFA54173B}" type="presOf" srcId="{DFD2A2B9-AF98-4766-B8B3-4D005384CFA1}" destId="{DB06E7A9-EA69-4686-B283-4C5C1097EAEC}" srcOrd="1" destOrd="0" presId="urn:microsoft.com/office/officeart/2005/8/layout/gear1"/>
    <dgm:cxn modelId="{B2C06E27-DC78-4852-BBA6-1363CE81D88A}" type="presOf" srcId="{D184C0B4-F15F-4CCD-820B-CA975D8D88CF}" destId="{D9E65A70-62A1-48FE-A675-B94F6FCBB58A}" srcOrd="0" destOrd="0" presId="urn:microsoft.com/office/officeart/2005/8/layout/gear1"/>
    <dgm:cxn modelId="{367B555E-8885-44D1-96A1-BB305E872213}" srcId="{EB6548C1-AE7C-4816-81C4-1A16BF4F8038}" destId="{E538453D-172A-4271-9F95-9286633F2979}" srcOrd="1" destOrd="0" parTransId="{B03DADB3-6A5B-4EF9-929D-1A387A44FD9A}" sibTransId="{D184C0B4-F15F-4CCD-820B-CA975D8D88CF}"/>
    <dgm:cxn modelId="{85058067-B518-4F2C-B03F-D89770C3918C}" type="presOf" srcId="{EB6548C1-AE7C-4816-81C4-1A16BF4F8038}" destId="{5C6439E2-D01B-4865-9CA8-A1721AC9910E}" srcOrd="0" destOrd="0" presId="urn:microsoft.com/office/officeart/2005/8/layout/gear1"/>
    <dgm:cxn modelId="{5A8FC86B-0251-454A-AFF8-27CC886F21B9}" type="presOf" srcId="{DFD2A2B9-AF98-4766-B8B3-4D005384CFA1}" destId="{D9E61A80-7AC3-4818-B830-6E7A3454E75B}" srcOrd="2" destOrd="0" presId="urn:microsoft.com/office/officeart/2005/8/layout/gear1"/>
    <dgm:cxn modelId="{3F813C4E-C4C0-4996-9FE6-55DCD0E00FB9}" type="presOf" srcId="{D4687125-2638-4092-842A-85EECCBD917A}" destId="{4AA6DC4A-F90F-4615-ACC2-06D51EF558B0}" srcOrd="2" destOrd="0" presId="urn:microsoft.com/office/officeart/2005/8/layout/gear1"/>
    <dgm:cxn modelId="{BDB1E850-7D65-4562-AB63-E2EF953D359F}" type="presOf" srcId="{D4687125-2638-4092-842A-85EECCBD917A}" destId="{0CCD6489-36E4-4994-9CB6-0680A7B53D65}" srcOrd="0" destOrd="0" presId="urn:microsoft.com/office/officeart/2005/8/layout/gear1"/>
    <dgm:cxn modelId="{937C357C-0585-4FF2-9C26-3E33D1E5A549}" type="presOf" srcId="{5F71F903-0485-4E54-912C-1FD62BDF0AB1}" destId="{E4F3EDA3-A681-4F59-B497-E7067F98A10C}" srcOrd="0" destOrd="0" presId="urn:microsoft.com/office/officeart/2005/8/layout/gear1"/>
    <dgm:cxn modelId="{38B16E92-C3E6-46EF-9210-AC31773D3702}" srcId="{EB6548C1-AE7C-4816-81C4-1A16BF4F8038}" destId="{D4687125-2638-4092-842A-85EECCBD917A}" srcOrd="2" destOrd="0" parTransId="{724459DB-A791-4C38-8F10-3BF6A790A49F}" sibTransId="{3C1D4E86-1A03-4EBB-8484-BA6F982F0247}"/>
    <dgm:cxn modelId="{A65ED79A-8D4B-4F8C-BDFD-F67741D42B38}" type="presOf" srcId="{DFD2A2B9-AF98-4766-B8B3-4D005384CFA1}" destId="{B5B5C5FE-3547-495A-BDE9-58DA072793EF}" srcOrd="0" destOrd="0" presId="urn:microsoft.com/office/officeart/2005/8/layout/gear1"/>
    <dgm:cxn modelId="{A0F3E7C5-D6E3-4B64-9DF7-EBC86BA1EF53}" type="presOf" srcId="{D4687125-2638-4092-842A-85EECCBD917A}" destId="{FC380909-19B6-4F8E-A1A3-73D19FD9C599}" srcOrd="3" destOrd="0" presId="urn:microsoft.com/office/officeart/2005/8/layout/gear1"/>
    <dgm:cxn modelId="{D2E0E6CB-AB67-497D-90FB-5F522785D7DE}" type="presOf" srcId="{E538453D-172A-4271-9F95-9286633F2979}" destId="{00865D44-DB09-4059-AC32-A39B4DCB2D38}" srcOrd="0" destOrd="0" presId="urn:microsoft.com/office/officeart/2005/8/layout/gear1"/>
    <dgm:cxn modelId="{92BB48CD-4EFA-4E88-93F8-75D1DF876F82}" type="presOf" srcId="{3C1D4E86-1A03-4EBB-8484-BA6F982F0247}" destId="{5507FF57-2040-4AD9-A801-5EBCF184B318}" srcOrd="0" destOrd="0" presId="urn:microsoft.com/office/officeart/2005/8/layout/gear1"/>
    <dgm:cxn modelId="{8369B0EE-4840-4D39-8055-BB467BA8A516}" type="presOf" srcId="{E538453D-172A-4271-9F95-9286633F2979}" destId="{6C135010-654D-4401-AED3-3DE1258EB55B}" srcOrd="2" destOrd="0" presId="urn:microsoft.com/office/officeart/2005/8/layout/gear1"/>
    <dgm:cxn modelId="{026B78EF-238C-48A7-BF5D-52D530B4F4E7}" type="presOf" srcId="{D4687125-2638-4092-842A-85EECCBD917A}" destId="{85B4940C-28AA-4119-866C-7A6C1C74A656}" srcOrd="1" destOrd="0" presId="urn:microsoft.com/office/officeart/2005/8/layout/gear1"/>
    <dgm:cxn modelId="{35CAE58B-5607-4FAF-B3EE-9E237AC90D40}" type="presParOf" srcId="{5C6439E2-D01B-4865-9CA8-A1721AC9910E}" destId="{B5B5C5FE-3547-495A-BDE9-58DA072793EF}" srcOrd="0" destOrd="0" presId="urn:microsoft.com/office/officeart/2005/8/layout/gear1"/>
    <dgm:cxn modelId="{5FE71CCA-95D1-4ED7-800E-683550188804}" type="presParOf" srcId="{5C6439E2-D01B-4865-9CA8-A1721AC9910E}" destId="{DB06E7A9-EA69-4686-B283-4C5C1097EAEC}" srcOrd="1" destOrd="0" presId="urn:microsoft.com/office/officeart/2005/8/layout/gear1"/>
    <dgm:cxn modelId="{CB1789BD-8442-49EA-8B58-B4ACC44B64FB}" type="presParOf" srcId="{5C6439E2-D01B-4865-9CA8-A1721AC9910E}" destId="{D9E61A80-7AC3-4818-B830-6E7A3454E75B}" srcOrd="2" destOrd="0" presId="urn:microsoft.com/office/officeart/2005/8/layout/gear1"/>
    <dgm:cxn modelId="{3BB70116-9C6B-49F1-9E37-55AC271552C8}" type="presParOf" srcId="{5C6439E2-D01B-4865-9CA8-A1721AC9910E}" destId="{00865D44-DB09-4059-AC32-A39B4DCB2D38}" srcOrd="3" destOrd="0" presId="urn:microsoft.com/office/officeart/2005/8/layout/gear1"/>
    <dgm:cxn modelId="{CB508549-E028-47BE-BC81-D98BE0FB713A}" type="presParOf" srcId="{5C6439E2-D01B-4865-9CA8-A1721AC9910E}" destId="{C822CD37-57A6-4B0F-9706-FCAC29D79795}" srcOrd="4" destOrd="0" presId="urn:microsoft.com/office/officeart/2005/8/layout/gear1"/>
    <dgm:cxn modelId="{B5E8ED91-F0C8-452D-9320-E1703CB07947}" type="presParOf" srcId="{5C6439E2-D01B-4865-9CA8-A1721AC9910E}" destId="{6C135010-654D-4401-AED3-3DE1258EB55B}" srcOrd="5" destOrd="0" presId="urn:microsoft.com/office/officeart/2005/8/layout/gear1"/>
    <dgm:cxn modelId="{BAD1A2E6-130A-45FD-B29F-1557B79029C1}" type="presParOf" srcId="{5C6439E2-D01B-4865-9CA8-A1721AC9910E}" destId="{0CCD6489-36E4-4994-9CB6-0680A7B53D65}" srcOrd="6" destOrd="0" presId="urn:microsoft.com/office/officeart/2005/8/layout/gear1"/>
    <dgm:cxn modelId="{8607581D-5854-4FB5-8837-706270827861}" type="presParOf" srcId="{5C6439E2-D01B-4865-9CA8-A1721AC9910E}" destId="{85B4940C-28AA-4119-866C-7A6C1C74A656}" srcOrd="7" destOrd="0" presId="urn:microsoft.com/office/officeart/2005/8/layout/gear1"/>
    <dgm:cxn modelId="{A8875ABC-BD95-4E0C-AF49-B95A061B7BEC}" type="presParOf" srcId="{5C6439E2-D01B-4865-9CA8-A1721AC9910E}" destId="{4AA6DC4A-F90F-4615-ACC2-06D51EF558B0}" srcOrd="8" destOrd="0" presId="urn:microsoft.com/office/officeart/2005/8/layout/gear1"/>
    <dgm:cxn modelId="{E86A7168-206C-46D1-B23E-B6E038570060}" type="presParOf" srcId="{5C6439E2-D01B-4865-9CA8-A1721AC9910E}" destId="{FC380909-19B6-4F8E-A1A3-73D19FD9C599}" srcOrd="9" destOrd="0" presId="urn:microsoft.com/office/officeart/2005/8/layout/gear1"/>
    <dgm:cxn modelId="{ED7934C8-0833-45CB-B49F-529167E10158}" type="presParOf" srcId="{5C6439E2-D01B-4865-9CA8-A1721AC9910E}" destId="{E4F3EDA3-A681-4F59-B497-E7067F98A10C}" srcOrd="10" destOrd="0" presId="urn:microsoft.com/office/officeart/2005/8/layout/gear1"/>
    <dgm:cxn modelId="{C3A31FA3-33BA-42DA-83DE-C19034EF1801}" type="presParOf" srcId="{5C6439E2-D01B-4865-9CA8-A1721AC9910E}" destId="{D9E65A70-62A1-48FE-A675-B94F6FCBB58A}" srcOrd="11" destOrd="0" presId="urn:microsoft.com/office/officeart/2005/8/layout/gear1"/>
    <dgm:cxn modelId="{1FF81924-149F-43C4-8C72-422602B1BD01}" type="presParOf" srcId="{5C6439E2-D01B-4865-9CA8-A1721AC9910E}" destId="{5507FF57-2040-4AD9-A801-5EBCF184B31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D51C87-6F6F-4421-AAB6-5B7FE51F96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35CCE3A-39D2-4F67-8AF7-E94B215F17AC}">
      <dgm:prSet phldrT="[Text]"/>
      <dgm:spPr/>
      <dgm:t>
        <a:bodyPr/>
        <a:lstStyle/>
        <a:p>
          <a:r>
            <a:rPr lang="ru-RU" dirty="0"/>
            <a:t>Снять  деньги с счета А</a:t>
          </a:r>
          <a:endParaRPr lang="en-US" dirty="0"/>
        </a:p>
      </dgm:t>
    </dgm:pt>
    <dgm:pt modelId="{A8E7DA87-E31E-4141-BC58-1016AF1C2256}" type="parTrans" cxnId="{D5D291FE-6EB0-4316-B245-C2A3F9453656}">
      <dgm:prSet/>
      <dgm:spPr/>
      <dgm:t>
        <a:bodyPr/>
        <a:lstStyle/>
        <a:p>
          <a:endParaRPr lang="en-US"/>
        </a:p>
      </dgm:t>
    </dgm:pt>
    <dgm:pt modelId="{E51C0A4B-0CF7-4DE0-9C90-2E84B7F7AC22}" type="sibTrans" cxnId="{D5D291FE-6EB0-4316-B245-C2A3F9453656}">
      <dgm:prSet/>
      <dgm:spPr/>
      <dgm:t>
        <a:bodyPr/>
        <a:lstStyle/>
        <a:p>
          <a:endParaRPr lang="en-US"/>
        </a:p>
      </dgm:t>
    </dgm:pt>
    <dgm:pt modelId="{8A8E0694-A0AB-40B1-8A90-986754D66F58}">
      <dgm:prSet phldrT="[Text]"/>
      <dgm:spPr/>
      <dgm:t>
        <a:bodyPr/>
        <a:lstStyle/>
        <a:p>
          <a:r>
            <a:rPr lang="ru-RU" dirty="0"/>
            <a:t>Пополнить счет Б</a:t>
          </a:r>
          <a:endParaRPr lang="en-US" dirty="0"/>
        </a:p>
      </dgm:t>
    </dgm:pt>
    <dgm:pt modelId="{175EBD21-B0AA-4DDE-908C-1AD905DFD603}" type="parTrans" cxnId="{5A8C24BD-9F9C-4B4B-BF03-070369AD345C}">
      <dgm:prSet/>
      <dgm:spPr/>
      <dgm:t>
        <a:bodyPr/>
        <a:lstStyle/>
        <a:p>
          <a:endParaRPr lang="en-US"/>
        </a:p>
      </dgm:t>
    </dgm:pt>
    <dgm:pt modelId="{87345089-E161-4A68-AFCB-BA8EFDA6FDF9}" type="sibTrans" cxnId="{5A8C24BD-9F9C-4B4B-BF03-070369AD345C}">
      <dgm:prSet/>
      <dgm:spPr/>
      <dgm:t>
        <a:bodyPr/>
        <a:lstStyle/>
        <a:p>
          <a:endParaRPr lang="en-US"/>
        </a:p>
      </dgm:t>
    </dgm:pt>
    <dgm:pt modelId="{168418A3-8CC7-4284-9EA8-B62929205067}" type="pres">
      <dgm:prSet presAssocID="{89D51C87-6F6F-4421-AAB6-5B7FE51F967B}" presName="CompostProcess" presStyleCnt="0">
        <dgm:presLayoutVars>
          <dgm:dir/>
          <dgm:resizeHandles val="exact"/>
        </dgm:presLayoutVars>
      </dgm:prSet>
      <dgm:spPr/>
    </dgm:pt>
    <dgm:pt modelId="{42F25A24-8DAF-40DD-8DF8-0E88F6984AF4}" type="pres">
      <dgm:prSet presAssocID="{89D51C87-6F6F-4421-AAB6-5B7FE51F967B}" presName="arrow" presStyleLbl="bgShp" presStyleIdx="0" presStyleCnt="1"/>
      <dgm:spPr/>
    </dgm:pt>
    <dgm:pt modelId="{FFB6D3E5-03FF-4AB6-91EE-FA4A44F270DF}" type="pres">
      <dgm:prSet presAssocID="{89D51C87-6F6F-4421-AAB6-5B7FE51F967B}" presName="linearProcess" presStyleCnt="0"/>
      <dgm:spPr/>
    </dgm:pt>
    <dgm:pt modelId="{0A09059F-99AC-420C-9F78-5ECC6082D355}" type="pres">
      <dgm:prSet presAssocID="{635CCE3A-39D2-4F67-8AF7-E94B215F17AC}" presName="textNode" presStyleLbl="node1" presStyleIdx="0" presStyleCnt="2">
        <dgm:presLayoutVars>
          <dgm:bulletEnabled val="1"/>
        </dgm:presLayoutVars>
      </dgm:prSet>
      <dgm:spPr/>
    </dgm:pt>
    <dgm:pt modelId="{84852F59-A12B-4E92-8403-796AB3979B75}" type="pres">
      <dgm:prSet presAssocID="{E51C0A4B-0CF7-4DE0-9C90-2E84B7F7AC22}" presName="sibTrans" presStyleCnt="0"/>
      <dgm:spPr/>
    </dgm:pt>
    <dgm:pt modelId="{072FEB61-FB84-45B2-ABF1-F0AF19F78362}" type="pres">
      <dgm:prSet presAssocID="{8A8E0694-A0AB-40B1-8A90-986754D66F5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6B6995F-22EA-403E-BFAA-8EEE820E6497}" type="presOf" srcId="{8A8E0694-A0AB-40B1-8A90-986754D66F58}" destId="{072FEB61-FB84-45B2-ABF1-F0AF19F78362}" srcOrd="0" destOrd="0" presId="urn:microsoft.com/office/officeart/2005/8/layout/hProcess9"/>
    <dgm:cxn modelId="{A8824382-ACCA-42C6-A2DF-A306AEF00D2F}" type="presOf" srcId="{89D51C87-6F6F-4421-AAB6-5B7FE51F967B}" destId="{168418A3-8CC7-4284-9EA8-B62929205067}" srcOrd="0" destOrd="0" presId="urn:microsoft.com/office/officeart/2005/8/layout/hProcess9"/>
    <dgm:cxn modelId="{47ECDBAD-205A-4A30-849D-F90049248D0D}" type="presOf" srcId="{635CCE3A-39D2-4F67-8AF7-E94B215F17AC}" destId="{0A09059F-99AC-420C-9F78-5ECC6082D355}" srcOrd="0" destOrd="0" presId="urn:microsoft.com/office/officeart/2005/8/layout/hProcess9"/>
    <dgm:cxn modelId="{5A8C24BD-9F9C-4B4B-BF03-070369AD345C}" srcId="{89D51C87-6F6F-4421-AAB6-5B7FE51F967B}" destId="{8A8E0694-A0AB-40B1-8A90-986754D66F58}" srcOrd="1" destOrd="0" parTransId="{175EBD21-B0AA-4DDE-908C-1AD905DFD603}" sibTransId="{87345089-E161-4A68-AFCB-BA8EFDA6FDF9}"/>
    <dgm:cxn modelId="{D5D291FE-6EB0-4316-B245-C2A3F9453656}" srcId="{89D51C87-6F6F-4421-AAB6-5B7FE51F967B}" destId="{635CCE3A-39D2-4F67-8AF7-E94B215F17AC}" srcOrd="0" destOrd="0" parTransId="{A8E7DA87-E31E-4141-BC58-1016AF1C2256}" sibTransId="{E51C0A4B-0CF7-4DE0-9C90-2E84B7F7AC22}"/>
    <dgm:cxn modelId="{4A406E18-BD9E-44D8-B552-66970C63DF82}" type="presParOf" srcId="{168418A3-8CC7-4284-9EA8-B62929205067}" destId="{42F25A24-8DAF-40DD-8DF8-0E88F6984AF4}" srcOrd="0" destOrd="0" presId="urn:microsoft.com/office/officeart/2005/8/layout/hProcess9"/>
    <dgm:cxn modelId="{D2FA860D-BE1F-4801-A321-1DDE545E1D64}" type="presParOf" srcId="{168418A3-8CC7-4284-9EA8-B62929205067}" destId="{FFB6D3E5-03FF-4AB6-91EE-FA4A44F270DF}" srcOrd="1" destOrd="0" presId="urn:microsoft.com/office/officeart/2005/8/layout/hProcess9"/>
    <dgm:cxn modelId="{B37C7B32-08B4-4323-9DCB-1E256DAB2E63}" type="presParOf" srcId="{FFB6D3E5-03FF-4AB6-91EE-FA4A44F270DF}" destId="{0A09059F-99AC-420C-9F78-5ECC6082D355}" srcOrd="0" destOrd="0" presId="urn:microsoft.com/office/officeart/2005/8/layout/hProcess9"/>
    <dgm:cxn modelId="{EFFE6D49-ADE9-4B81-9E10-0469FA643284}" type="presParOf" srcId="{FFB6D3E5-03FF-4AB6-91EE-FA4A44F270DF}" destId="{84852F59-A12B-4E92-8403-796AB3979B75}" srcOrd="1" destOrd="0" presId="urn:microsoft.com/office/officeart/2005/8/layout/hProcess9"/>
    <dgm:cxn modelId="{5F8FCF87-7352-4D9F-9157-C113BFAE91E3}" type="presParOf" srcId="{FFB6D3E5-03FF-4AB6-91EE-FA4A44F270DF}" destId="{072FEB61-FB84-45B2-ABF1-F0AF19F7836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81172DBE-E5B0-4345-A451-74349A7209AA}">
      <dgm:prSet phldrT="[Text]"/>
      <dgm:spPr/>
      <dgm:t>
        <a:bodyPr/>
        <a:lstStyle/>
        <a:p>
          <a:endParaRPr lang="en-US" dirty="0"/>
        </a:p>
      </dgm:t>
    </dgm:pt>
    <dgm:pt modelId="{C6FC2232-5E18-4172-A4BD-98A2AECEA0EA}" type="parTrans" cxnId="{74EEC450-2C23-4DFC-8242-33849BB32505}">
      <dgm:prSet/>
      <dgm:spPr/>
    </dgm:pt>
    <dgm:pt modelId="{10578DE8-E130-40E0-95BF-D70EBADEAA00}" type="sibTrans" cxnId="{74EEC450-2C23-4DFC-8242-33849BB32505}">
      <dgm:prSet/>
      <dgm:spPr/>
    </dgm:pt>
    <dgm:pt modelId="{0F04D062-C17C-4FD6-8FBF-833A6FE563D1}">
      <dgm:prSet phldrT="[Text]"/>
      <dgm:spPr/>
      <dgm:t>
        <a:bodyPr/>
        <a:lstStyle/>
        <a:p>
          <a:endParaRPr lang="en-US" dirty="0"/>
        </a:p>
      </dgm:t>
    </dgm:pt>
    <dgm:pt modelId="{4F91A8B9-12C3-489A-A1F6-03C66B461366}" type="parTrans" cxnId="{CA041B83-8D89-4B19-9B2D-1C91F8241B92}">
      <dgm:prSet/>
      <dgm:spPr/>
    </dgm:pt>
    <dgm:pt modelId="{7EE5E408-95AC-454C-BD1E-AABD22E4AC88}" type="sibTrans" cxnId="{CA041B83-8D89-4B19-9B2D-1C91F8241B92}">
      <dgm:prSet/>
      <dgm:spPr/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C150B037-6379-4DCE-A6EF-02EB67F76E56}" type="pres">
      <dgm:prSet presAssocID="{12763C4F-07BE-416D-AF98-A73381669F83}" presName="balance_11" presStyleLbl="alignAccFollowNode1" presStyleIdx="3" presStyleCnt="4">
        <dgm:presLayoutVars>
          <dgm:bulletEnabled val="1"/>
        </dgm:presLayoutVars>
      </dgm:prSet>
      <dgm:spPr/>
    </dgm:pt>
    <dgm:pt modelId="{DBBF1BCE-7866-4D30-836B-148DD292902F}" type="pres">
      <dgm:prSet presAssocID="{12763C4F-07BE-416D-AF98-A73381669F83}" presName="left_11_1" presStyleLbl="node1" presStyleIdx="0" presStyleCnt="2">
        <dgm:presLayoutVars>
          <dgm:bulletEnabled val="1"/>
        </dgm:presLayoutVars>
      </dgm:prSet>
      <dgm:spPr/>
    </dgm:pt>
    <dgm:pt modelId="{03E60651-701B-420F-99E9-02B41BEA6324}" type="pres">
      <dgm:prSet presAssocID="{12763C4F-07BE-416D-AF98-A73381669F83}" presName="right_11_1" presStyleLbl="node1" presStyleIdx="1" presStyleCnt="2">
        <dgm:presLayoutVars>
          <dgm:bulletEnabled val="1"/>
        </dgm:presLayoutVars>
      </dgm:prSet>
      <dgm:spPr/>
    </dgm:pt>
  </dgm:ptLst>
  <dgm:cxnLst>
    <dgm:cxn modelId="{C3AAFC18-5739-4281-9866-3C966D220244}" type="presOf" srcId="{F18845ED-50D1-4FC2-81EE-CA4E999B5C8D}" destId="{25B48B20-D165-4D8C-B567-452DB9546393}" srcOrd="0" destOrd="0" presId="urn:microsoft.com/office/officeart/2005/8/layout/balance1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612CBA64-638A-49A4-8620-9A70D74C415D}" type="presOf" srcId="{81172DBE-E5B0-4345-A451-74349A7209AA}" destId="{DBBF1BCE-7866-4D30-836B-148DD292902F}" srcOrd="0" destOrd="0" presId="urn:microsoft.com/office/officeart/2005/8/layout/balance1"/>
    <dgm:cxn modelId="{74EEC450-2C23-4DFC-8242-33849BB32505}" srcId="{E631CD9F-68B7-46F9-BAB9-03267D7BC50D}" destId="{81172DBE-E5B0-4345-A451-74349A7209AA}" srcOrd="0" destOrd="0" parTransId="{C6FC2232-5E18-4172-A4BD-98A2AECEA0EA}" sibTransId="{10578DE8-E130-40E0-95BF-D70EBADEAA00}"/>
    <dgm:cxn modelId="{1DA42173-D0B5-402F-AA04-DE60483FBA40}" type="presOf" srcId="{0F04D062-C17C-4FD6-8FBF-833A6FE563D1}" destId="{03E60651-701B-420F-99E9-02B41BEA6324}" srcOrd="0" destOrd="0" presId="urn:microsoft.com/office/officeart/2005/8/layout/balance1"/>
    <dgm:cxn modelId="{CA041B83-8D89-4B19-9B2D-1C91F8241B92}" srcId="{F18845ED-50D1-4FC2-81EE-CA4E999B5C8D}" destId="{0F04D062-C17C-4FD6-8FBF-833A6FE563D1}" srcOrd="0" destOrd="0" parTransId="{4F91A8B9-12C3-489A-A1F6-03C66B461366}" sibTransId="{7EE5E408-95AC-454C-BD1E-AABD22E4AC88}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3367F8DE-ABA1-438C-A2BC-BA109000819F}" type="presParOf" srcId="{044BCA2A-EF18-4C73-988B-7DBE8B179CCF}" destId="{C150B037-6379-4DCE-A6EF-02EB67F76E56}" srcOrd="2" destOrd="0" presId="urn:microsoft.com/office/officeart/2005/8/layout/balance1"/>
    <dgm:cxn modelId="{D0F1858D-7ECD-4CC8-A794-10DA5D917DD8}" type="presParOf" srcId="{044BCA2A-EF18-4C73-988B-7DBE8B179CCF}" destId="{DBBF1BCE-7866-4D30-836B-148DD292902F}" srcOrd="3" destOrd="0" presId="urn:microsoft.com/office/officeart/2005/8/layout/balance1"/>
    <dgm:cxn modelId="{EB9B772D-0FAB-4A6F-8ADD-495AF49893C9}" type="presParOf" srcId="{044BCA2A-EF18-4C73-988B-7DBE8B179CCF}" destId="{03E60651-701B-420F-99E9-02B41BEA6324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A85EE150-ECA2-41F3-859E-C5AFBDD86D2B}">
      <dgm:prSet phldrT="[Text]"/>
      <dgm:spPr/>
      <dgm:t>
        <a:bodyPr/>
        <a:lstStyle/>
        <a:p>
          <a:endParaRPr lang="en-US" dirty="0"/>
        </a:p>
      </dgm:t>
    </dgm:pt>
    <dgm:pt modelId="{5B262FED-D074-4DCD-B2FC-44AE358D4044}" type="parTrans" cxnId="{1E169A20-5281-4E48-982A-C6CBA942C690}">
      <dgm:prSet/>
      <dgm:spPr/>
      <dgm:t>
        <a:bodyPr/>
        <a:lstStyle/>
        <a:p>
          <a:endParaRPr lang="en-US"/>
        </a:p>
      </dgm:t>
    </dgm:pt>
    <dgm:pt modelId="{3EA54807-3E58-4E19-8EA0-FE2C1DA6A81E}" type="sibTrans" cxnId="{1E169A20-5281-4E48-982A-C6CBA942C690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AF42B872-049C-4E5F-8D66-1ACDC714D6ED}">
      <dgm:prSet phldrT="[Text]"/>
      <dgm:spPr/>
      <dgm:t>
        <a:bodyPr/>
        <a:lstStyle/>
        <a:p>
          <a:endParaRPr lang="en-US" dirty="0"/>
        </a:p>
      </dgm:t>
    </dgm:pt>
    <dgm:pt modelId="{82F55F77-386A-41E5-8B42-221EBD2BADF8}" type="parTrans" cxnId="{8C27EB75-AF4C-4EEE-AF17-DE2DDB72C262}">
      <dgm:prSet/>
      <dgm:spPr/>
      <dgm:t>
        <a:bodyPr/>
        <a:lstStyle/>
        <a:p>
          <a:endParaRPr lang="en-US"/>
        </a:p>
      </dgm:t>
    </dgm:pt>
    <dgm:pt modelId="{FE34FCA4-B42D-46F8-B5D8-BA451EDD659B}" type="sibTrans" cxnId="{8C27EB75-AF4C-4EEE-AF17-DE2DDB72C262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BD182730-EB0C-43D2-B6EB-C1A6360CDA9B}" type="pres">
      <dgm:prSet presAssocID="{12763C4F-07BE-416D-AF98-A73381669F83}" presName="balance_31" presStyleLbl="alignAccFollowNode1" presStyleIdx="3" presStyleCnt="4">
        <dgm:presLayoutVars>
          <dgm:bulletEnabled val="1"/>
        </dgm:presLayoutVars>
      </dgm:prSet>
      <dgm:spPr/>
    </dgm:pt>
    <dgm:pt modelId="{C4581F7B-26D3-4FFC-89E6-F8A8CC417D25}" type="pres">
      <dgm:prSet presAssocID="{12763C4F-07BE-416D-AF98-A73381669F83}" presName="left_31_1" presStyleLbl="node1" presStyleIdx="0" presStyleCnt="4">
        <dgm:presLayoutVars>
          <dgm:bulletEnabled val="1"/>
        </dgm:presLayoutVars>
      </dgm:prSet>
      <dgm:spPr/>
    </dgm:pt>
    <dgm:pt modelId="{8F7E6461-C2AF-4EBF-BDFE-4908EB48B343}" type="pres">
      <dgm:prSet presAssocID="{12763C4F-07BE-416D-AF98-A73381669F83}" presName="left_31_2" presStyleLbl="node1" presStyleIdx="1" presStyleCnt="4">
        <dgm:presLayoutVars>
          <dgm:bulletEnabled val="1"/>
        </dgm:presLayoutVars>
      </dgm:prSet>
      <dgm:spPr/>
    </dgm:pt>
    <dgm:pt modelId="{0BE2BD9F-ADCC-4DF5-ACBD-21BF99466E35}" type="pres">
      <dgm:prSet presAssocID="{12763C4F-07BE-416D-AF98-A73381669F83}" presName="left_31_3" presStyleLbl="node1" presStyleIdx="2" presStyleCnt="4">
        <dgm:presLayoutVars>
          <dgm:bulletEnabled val="1"/>
        </dgm:presLayoutVars>
      </dgm:prSet>
      <dgm:spPr/>
    </dgm:pt>
    <dgm:pt modelId="{38255429-1951-4C05-9932-A2BAC3F5BE8F}" type="pres">
      <dgm:prSet presAssocID="{12763C4F-07BE-416D-AF98-A73381669F83}" presName="right_31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1E169A20-5281-4E48-982A-C6CBA942C690}" srcId="{E631CD9F-68B7-46F9-BAB9-03267D7BC50D}" destId="{A85EE150-ECA2-41F3-859E-C5AFBDD86D2B}" srcOrd="2" destOrd="0" parTransId="{5B262FED-D074-4DCD-B2FC-44AE358D4044}" sibTransId="{3EA54807-3E58-4E19-8EA0-FE2C1DA6A81E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CD7D085C-D5C8-49B5-83FB-B73C078F2E3C}" type="presOf" srcId="{AF42B872-049C-4E5F-8D66-1ACDC714D6ED}" destId="{8F7E6461-C2AF-4EBF-BDFE-4908EB48B343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8C27EB75-AF4C-4EEE-AF17-DE2DDB72C262}" srcId="{E631CD9F-68B7-46F9-BAB9-03267D7BC50D}" destId="{AF42B872-049C-4E5F-8D66-1ACDC714D6ED}" srcOrd="1" destOrd="0" parTransId="{82F55F77-386A-41E5-8B42-221EBD2BADF8}" sibTransId="{FE34FCA4-B42D-46F8-B5D8-BA451EDD659B}"/>
    <dgm:cxn modelId="{2A2CE086-D0B4-4D66-9A5F-5CFEED48D09F}" type="presOf" srcId="{A85EE150-ECA2-41F3-859E-C5AFBDD86D2B}" destId="{0BE2BD9F-ADCC-4DF5-ACBD-21BF99466E35}" srcOrd="0" destOrd="0" presId="urn:microsoft.com/office/officeart/2005/8/layout/balance1"/>
    <dgm:cxn modelId="{1958A8AB-C20B-46F1-A11D-0C1FA84CE148}" srcId="{F18845ED-50D1-4FC2-81EE-CA4E999B5C8D}" destId="{D93B04EC-E357-4A27-95D5-998A123CC502}" srcOrd="0" destOrd="0" parTransId="{1D6A6396-BB53-43C1-99EF-5A7CDC47DEFC}" sibTransId="{DE74F2FB-6048-43CD-B85E-4136E6A0CA39}"/>
    <dgm:cxn modelId="{A15095D5-2841-4A78-9C40-B2B7C40D5994}" type="presOf" srcId="{F4C02011-55C3-4E6C-AAA1-6D7E2D5014F8}" destId="{C4581F7B-26D3-4FFC-89E6-F8A8CC417D25}" srcOrd="0" destOrd="0" presId="urn:microsoft.com/office/officeart/2005/8/layout/balance1"/>
    <dgm:cxn modelId="{207816E2-2727-425D-B178-2CAD64A5867C}" type="presOf" srcId="{D93B04EC-E357-4A27-95D5-998A123CC502}" destId="{38255429-1951-4C05-9932-A2BAC3F5BE8F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C060E275-D5C9-451A-8B78-6282951EA18C}" type="presParOf" srcId="{044BCA2A-EF18-4C73-988B-7DBE8B179CCF}" destId="{BD182730-EB0C-43D2-B6EB-C1A6360CDA9B}" srcOrd="2" destOrd="0" presId="urn:microsoft.com/office/officeart/2005/8/layout/balance1"/>
    <dgm:cxn modelId="{9E21F067-BD04-4B9E-B341-1DF9BA59D90D}" type="presParOf" srcId="{044BCA2A-EF18-4C73-988B-7DBE8B179CCF}" destId="{C4581F7B-26D3-4FFC-89E6-F8A8CC417D25}" srcOrd="3" destOrd="0" presId="urn:microsoft.com/office/officeart/2005/8/layout/balance1"/>
    <dgm:cxn modelId="{F2ECC0A7-B4C6-468A-8030-2189EC883D78}" type="presParOf" srcId="{044BCA2A-EF18-4C73-988B-7DBE8B179CCF}" destId="{8F7E6461-C2AF-4EBF-BDFE-4908EB48B343}" srcOrd="4" destOrd="0" presId="urn:microsoft.com/office/officeart/2005/8/layout/balance1"/>
    <dgm:cxn modelId="{EA1D48C3-2329-4A9D-AF3C-AA15FA2B219D}" type="presParOf" srcId="{044BCA2A-EF18-4C73-988B-7DBE8B179CCF}" destId="{0BE2BD9F-ADCC-4DF5-ACBD-21BF99466E35}" srcOrd="5" destOrd="0" presId="urn:microsoft.com/office/officeart/2005/8/layout/balance1"/>
    <dgm:cxn modelId="{22F07B21-B88D-420D-B6DE-65002BCFAE00}" type="presParOf" srcId="{044BCA2A-EF18-4C73-988B-7DBE8B179CCF}" destId="{38255429-1951-4C05-9932-A2BAC3F5BE8F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4F4612B3-9B6C-4E1E-96E5-343FD64AD131}">
      <dgm:prSet phldrT="[Text]"/>
      <dgm:spPr/>
      <dgm:t>
        <a:bodyPr/>
        <a:lstStyle/>
        <a:p>
          <a:endParaRPr lang="en-US" dirty="0"/>
        </a:p>
      </dgm:t>
    </dgm:pt>
    <dgm:pt modelId="{7055BE95-07CC-4C12-83A8-65CDA9C92101}" type="parTrans" cxnId="{311B419F-27B4-4748-BB2F-C964D8EAC612}">
      <dgm:prSet/>
      <dgm:spPr/>
      <dgm:t>
        <a:bodyPr/>
        <a:lstStyle/>
        <a:p>
          <a:endParaRPr lang="en-US"/>
        </a:p>
      </dgm:t>
    </dgm:pt>
    <dgm:pt modelId="{DD3187BB-797B-4479-AB39-0DF19372199A}" type="sibTrans" cxnId="{311B419F-27B4-4748-BB2F-C964D8EAC612}">
      <dgm:prSet/>
      <dgm:spPr/>
      <dgm:t>
        <a:bodyPr/>
        <a:lstStyle/>
        <a:p>
          <a:endParaRPr lang="en-US"/>
        </a:p>
      </dgm:t>
    </dgm:pt>
    <dgm:pt modelId="{14274D5F-B93E-474F-A172-E58F263BD3DD}">
      <dgm:prSet phldrT="[Text]"/>
      <dgm:spPr/>
      <dgm:t>
        <a:bodyPr/>
        <a:lstStyle/>
        <a:p>
          <a:endParaRPr lang="en-US" dirty="0"/>
        </a:p>
      </dgm:t>
    </dgm:pt>
    <dgm:pt modelId="{F1260188-289B-47A3-9999-B2C4554102AB}" type="parTrans" cxnId="{F8CFF71C-0B19-4356-8BBF-B397473D1725}">
      <dgm:prSet/>
      <dgm:spPr/>
      <dgm:t>
        <a:bodyPr/>
        <a:lstStyle/>
        <a:p>
          <a:endParaRPr lang="en-US"/>
        </a:p>
      </dgm:t>
    </dgm:pt>
    <dgm:pt modelId="{38CF608D-C89D-48E1-B556-53CA65FC5B00}" type="sibTrans" cxnId="{F8CFF71C-0B19-4356-8BBF-B397473D1725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E2AF0000-C4D4-4DA0-A891-913E25F6D9F6}" type="pres">
      <dgm:prSet presAssocID="{12763C4F-07BE-416D-AF98-A73381669F83}" presName="balance_13" presStyleLbl="alignAccFollowNode1" presStyleIdx="3" presStyleCnt="4">
        <dgm:presLayoutVars>
          <dgm:bulletEnabled val="1"/>
        </dgm:presLayoutVars>
      </dgm:prSet>
      <dgm:spPr/>
    </dgm:pt>
    <dgm:pt modelId="{B4790921-20EE-48F1-8BE8-BB88EEB49B75}" type="pres">
      <dgm:prSet presAssocID="{12763C4F-07BE-416D-AF98-A73381669F83}" presName="right_13_1" presStyleLbl="node1" presStyleIdx="0" presStyleCnt="4">
        <dgm:presLayoutVars>
          <dgm:bulletEnabled val="1"/>
        </dgm:presLayoutVars>
      </dgm:prSet>
      <dgm:spPr/>
    </dgm:pt>
    <dgm:pt modelId="{07D6D127-5E72-4432-893E-E811846C3311}" type="pres">
      <dgm:prSet presAssocID="{12763C4F-07BE-416D-AF98-A73381669F83}" presName="right_13_2" presStyleLbl="node1" presStyleIdx="1" presStyleCnt="4">
        <dgm:presLayoutVars>
          <dgm:bulletEnabled val="1"/>
        </dgm:presLayoutVars>
      </dgm:prSet>
      <dgm:spPr/>
    </dgm:pt>
    <dgm:pt modelId="{F6593E54-1065-48B8-9E2A-EBD3AEDE60F5}" type="pres">
      <dgm:prSet presAssocID="{12763C4F-07BE-416D-AF98-A73381669F83}" presName="right_13_3" presStyleLbl="node1" presStyleIdx="2" presStyleCnt="4">
        <dgm:presLayoutVars>
          <dgm:bulletEnabled val="1"/>
        </dgm:presLayoutVars>
      </dgm:prSet>
      <dgm:spPr/>
    </dgm:pt>
    <dgm:pt modelId="{0FF41C41-C3D6-4FB9-BA3E-9F472B5435B5}" type="pres">
      <dgm:prSet presAssocID="{12763C4F-07BE-416D-AF98-A73381669F83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643BDF09-5E23-4E98-AB17-E66921ABC11E}" type="presOf" srcId="{F4C02011-55C3-4E6C-AAA1-6D7E2D5014F8}" destId="{0FF41C41-C3D6-4FB9-BA3E-9F472B5435B5}" srcOrd="0" destOrd="0" presId="urn:microsoft.com/office/officeart/2005/8/layout/balance1"/>
    <dgm:cxn modelId="{2C43E311-692B-40C0-9806-B94F11FBF36A}" type="presOf" srcId="{4F4612B3-9B6C-4E1E-96E5-343FD64AD131}" destId="{B4790921-20EE-48F1-8BE8-BB88EEB49B75}" srcOrd="0" destOrd="0" presId="urn:microsoft.com/office/officeart/2005/8/layout/balance1"/>
    <dgm:cxn modelId="{F8CFF71C-0B19-4356-8BBF-B397473D1725}" srcId="{F18845ED-50D1-4FC2-81EE-CA4E999B5C8D}" destId="{14274D5F-B93E-474F-A172-E58F263BD3DD}" srcOrd="1" destOrd="0" parTransId="{F1260188-289B-47A3-9999-B2C4554102AB}" sibTransId="{38CF608D-C89D-48E1-B556-53CA65FC5B00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AC619260-3FCD-4BE9-8369-D50760E91281}" type="presOf" srcId="{D93B04EC-E357-4A27-95D5-998A123CC502}" destId="{F6593E54-1065-48B8-9E2A-EBD3AEDE60F5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311B419F-27B4-4748-BB2F-C964D8EAC612}" srcId="{F18845ED-50D1-4FC2-81EE-CA4E999B5C8D}" destId="{4F4612B3-9B6C-4E1E-96E5-343FD64AD131}" srcOrd="0" destOrd="0" parTransId="{7055BE95-07CC-4C12-83A8-65CDA9C92101}" sibTransId="{DD3187BB-797B-4479-AB39-0DF19372199A}"/>
    <dgm:cxn modelId="{1958A8AB-C20B-46F1-A11D-0C1FA84CE148}" srcId="{F18845ED-50D1-4FC2-81EE-CA4E999B5C8D}" destId="{D93B04EC-E357-4A27-95D5-998A123CC502}" srcOrd="2" destOrd="0" parTransId="{1D6A6396-BB53-43C1-99EF-5A7CDC47DEFC}" sibTransId="{DE74F2FB-6048-43CD-B85E-4136E6A0CA39}"/>
    <dgm:cxn modelId="{775347B4-C8D5-43D6-8265-A8B0AB7581D7}" type="presOf" srcId="{14274D5F-B93E-474F-A172-E58F263BD3DD}" destId="{07D6D127-5E72-4432-893E-E811846C3311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B41DE741-7EE4-40C7-8244-730A240DBE3A}" type="presParOf" srcId="{044BCA2A-EF18-4C73-988B-7DBE8B179CCF}" destId="{E2AF0000-C4D4-4DA0-A891-913E25F6D9F6}" srcOrd="2" destOrd="0" presId="urn:microsoft.com/office/officeart/2005/8/layout/balance1"/>
    <dgm:cxn modelId="{0A7F6613-324E-42CF-B757-8A208FBFB104}" type="presParOf" srcId="{044BCA2A-EF18-4C73-988B-7DBE8B179CCF}" destId="{B4790921-20EE-48F1-8BE8-BB88EEB49B75}" srcOrd="3" destOrd="0" presId="urn:microsoft.com/office/officeart/2005/8/layout/balance1"/>
    <dgm:cxn modelId="{07D21BD1-4A6F-4CA3-BA78-B6BAC0AFD1CA}" type="presParOf" srcId="{044BCA2A-EF18-4C73-988B-7DBE8B179CCF}" destId="{07D6D127-5E72-4432-893E-E811846C3311}" srcOrd="4" destOrd="0" presId="urn:microsoft.com/office/officeart/2005/8/layout/balance1"/>
    <dgm:cxn modelId="{FF0B375B-E589-48B2-9383-50E445FCBDC6}" type="presParOf" srcId="{044BCA2A-EF18-4C73-988B-7DBE8B179CCF}" destId="{F6593E54-1065-48B8-9E2A-EBD3AEDE60F5}" srcOrd="5" destOrd="0" presId="urn:microsoft.com/office/officeart/2005/8/layout/balance1"/>
    <dgm:cxn modelId="{3EB2C3AF-ACA7-4712-9DF0-9B1F1FC74C52}" type="presParOf" srcId="{044BCA2A-EF18-4C73-988B-7DBE8B179CCF}" destId="{0FF41C41-C3D6-4FB9-BA3E-9F472B5435B5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F8B0-1968-4314-AEBB-7109EA039EAA}">
      <dsp:nvSpPr>
        <dsp:cNvPr id="0" name=""/>
        <dsp:cNvSpPr/>
      </dsp:nvSpPr>
      <dsp:spPr>
        <a:xfrm>
          <a:off x="1804076" y="929278"/>
          <a:ext cx="2607669" cy="85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Front-End</a:t>
          </a:r>
          <a:endParaRPr lang="en-US" sz="4800" kern="1200" dirty="0"/>
        </a:p>
      </dsp:txBody>
      <dsp:txXfrm>
        <a:off x="1804076" y="929278"/>
        <a:ext cx="2607669" cy="859345"/>
      </dsp:txXfrm>
    </dsp:sp>
    <dsp:sp modelId="{992E2F1A-BFD6-4B59-82DA-4B9660BF831A}">
      <dsp:nvSpPr>
        <dsp:cNvPr id="0" name=""/>
        <dsp:cNvSpPr/>
      </dsp:nvSpPr>
      <dsp:spPr>
        <a:xfrm>
          <a:off x="1804076" y="2741342"/>
          <a:ext cx="2607669" cy="1609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Web Site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Mobile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...</a:t>
          </a:r>
          <a:endParaRPr lang="en-US" sz="3200" kern="1200" dirty="0"/>
        </a:p>
      </dsp:txBody>
      <dsp:txXfrm>
        <a:off x="1804076" y="2741342"/>
        <a:ext cx="2607669" cy="1609995"/>
      </dsp:txXfrm>
    </dsp:sp>
    <dsp:sp modelId="{F20F2A68-F91F-45FA-A391-EE0AF1D61A06}">
      <dsp:nvSpPr>
        <dsp:cNvPr id="0" name=""/>
        <dsp:cNvSpPr/>
      </dsp:nvSpPr>
      <dsp:spPr>
        <a:xfrm>
          <a:off x="1801113" y="66791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5169-37F7-4A8A-A96D-4B759850A7A0}">
      <dsp:nvSpPr>
        <dsp:cNvPr id="0" name=""/>
        <dsp:cNvSpPr/>
      </dsp:nvSpPr>
      <dsp:spPr>
        <a:xfrm>
          <a:off x="1946312" y="37751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35AA6-9C8D-42E6-B2B5-CE5C4DA5338D}">
      <dsp:nvSpPr>
        <dsp:cNvPr id="0" name=""/>
        <dsp:cNvSpPr/>
      </dsp:nvSpPr>
      <dsp:spPr>
        <a:xfrm>
          <a:off x="2294792" y="435599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BAAF-E570-4E3B-BCE7-465F3234F42E}">
      <dsp:nvSpPr>
        <dsp:cNvPr id="0" name=""/>
        <dsp:cNvSpPr/>
      </dsp:nvSpPr>
      <dsp:spPr>
        <a:xfrm>
          <a:off x="2585192" y="11615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353E9-F3B8-491A-BC82-7FE92E0D1BFF}">
      <dsp:nvSpPr>
        <dsp:cNvPr id="0" name=""/>
        <dsp:cNvSpPr/>
      </dsp:nvSpPr>
      <dsp:spPr>
        <a:xfrm>
          <a:off x="2962711" y="0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37852-A62B-4FD7-BDB9-221D321924E1}">
      <dsp:nvSpPr>
        <dsp:cNvPr id="0" name=""/>
        <dsp:cNvSpPr/>
      </dsp:nvSpPr>
      <dsp:spPr>
        <a:xfrm>
          <a:off x="3427350" y="20327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6D327-1EF0-4943-B941-2EBE64387706}">
      <dsp:nvSpPr>
        <dsp:cNvPr id="0" name=""/>
        <dsp:cNvSpPr/>
      </dsp:nvSpPr>
      <dsp:spPr>
        <a:xfrm>
          <a:off x="3717750" y="348479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2AEBA-150C-4FA9-ABA6-2F418716424D}">
      <dsp:nvSpPr>
        <dsp:cNvPr id="0" name=""/>
        <dsp:cNvSpPr/>
      </dsp:nvSpPr>
      <dsp:spPr>
        <a:xfrm>
          <a:off x="4124309" y="66791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0D5FD-96C1-4D45-9542-BE3F1BA10B68}">
      <dsp:nvSpPr>
        <dsp:cNvPr id="0" name=""/>
        <dsp:cNvSpPr/>
      </dsp:nvSpPr>
      <dsp:spPr>
        <a:xfrm>
          <a:off x="4298549" y="987358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986F0-AB06-42E5-9635-EC1E6494241C}">
      <dsp:nvSpPr>
        <dsp:cNvPr id="0" name=""/>
        <dsp:cNvSpPr/>
      </dsp:nvSpPr>
      <dsp:spPr>
        <a:xfrm>
          <a:off x="2788471" y="377519"/>
          <a:ext cx="533387" cy="533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B506B-3531-4E8C-B7E6-0389A5D2362E}">
      <dsp:nvSpPr>
        <dsp:cNvPr id="0" name=""/>
        <dsp:cNvSpPr/>
      </dsp:nvSpPr>
      <dsp:spPr>
        <a:xfrm>
          <a:off x="1655913" y="1481037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2C76-673A-4FDE-9C5A-2327F4AF0D3A}">
      <dsp:nvSpPr>
        <dsp:cNvPr id="0" name=""/>
        <dsp:cNvSpPr/>
      </dsp:nvSpPr>
      <dsp:spPr>
        <a:xfrm>
          <a:off x="1830153" y="1742397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5A06C-489C-43E1-90E1-7C8E2413584D}">
      <dsp:nvSpPr>
        <dsp:cNvPr id="0" name=""/>
        <dsp:cNvSpPr/>
      </dsp:nvSpPr>
      <dsp:spPr>
        <a:xfrm>
          <a:off x="2265752" y="1974717"/>
          <a:ext cx="474121" cy="4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790DC-28D2-43EE-BA7C-75B0B7C0045B}">
      <dsp:nvSpPr>
        <dsp:cNvPr id="0" name=""/>
        <dsp:cNvSpPr/>
      </dsp:nvSpPr>
      <dsp:spPr>
        <a:xfrm>
          <a:off x="2875591" y="2352236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A0D58-F9EC-424D-AF96-EE42941AED9B}">
      <dsp:nvSpPr>
        <dsp:cNvPr id="0" name=""/>
        <dsp:cNvSpPr/>
      </dsp:nvSpPr>
      <dsp:spPr>
        <a:xfrm>
          <a:off x="2991751" y="1974717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3974-9D83-4B5B-A29A-D64DAA9ABF5B}">
      <dsp:nvSpPr>
        <dsp:cNvPr id="0" name=""/>
        <dsp:cNvSpPr/>
      </dsp:nvSpPr>
      <dsp:spPr>
        <a:xfrm>
          <a:off x="3282151" y="2381276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1CD5C-28A3-49AC-9A2B-6C7C85C8BCF2}">
      <dsp:nvSpPr>
        <dsp:cNvPr id="0" name=""/>
        <dsp:cNvSpPr/>
      </dsp:nvSpPr>
      <dsp:spPr>
        <a:xfrm>
          <a:off x="3543510" y="1916637"/>
          <a:ext cx="474121" cy="4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F46AA-F9E5-4BB0-9242-B40FA61F969D}">
      <dsp:nvSpPr>
        <dsp:cNvPr id="0" name=""/>
        <dsp:cNvSpPr/>
      </dsp:nvSpPr>
      <dsp:spPr>
        <a:xfrm>
          <a:off x="4182389" y="1800477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83F8-CACA-4B96-8678-B6DF4FC5BCF6}">
      <dsp:nvSpPr>
        <dsp:cNvPr id="0" name=""/>
        <dsp:cNvSpPr/>
      </dsp:nvSpPr>
      <dsp:spPr>
        <a:xfrm>
          <a:off x="4508348" y="435116"/>
          <a:ext cx="957294" cy="182757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F6072-31A7-440A-A26F-7B11740A3AEE}">
      <dsp:nvSpPr>
        <dsp:cNvPr id="0" name=""/>
        <dsp:cNvSpPr/>
      </dsp:nvSpPr>
      <dsp:spPr>
        <a:xfrm>
          <a:off x="5291589" y="435116"/>
          <a:ext cx="957294" cy="182757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E53E5-3AD0-4F5D-A16A-21BD755E8055}">
      <dsp:nvSpPr>
        <dsp:cNvPr id="0" name=""/>
        <dsp:cNvSpPr/>
      </dsp:nvSpPr>
      <dsp:spPr>
        <a:xfrm>
          <a:off x="6444694" y="305463"/>
          <a:ext cx="2219182" cy="2219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Back-End</a:t>
          </a:r>
          <a:endParaRPr lang="en-US" sz="4800" kern="1200" dirty="0"/>
        </a:p>
      </dsp:txBody>
      <dsp:txXfrm>
        <a:off x="6769686" y="630455"/>
        <a:ext cx="1569198" cy="1569198"/>
      </dsp:txXfrm>
    </dsp:sp>
    <dsp:sp modelId="{7D309C99-0636-4F25-880C-DBDF6DE73C5A}">
      <dsp:nvSpPr>
        <dsp:cNvPr id="0" name=""/>
        <dsp:cNvSpPr/>
      </dsp:nvSpPr>
      <dsp:spPr>
        <a:xfrm>
          <a:off x="6248883" y="2741342"/>
          <a:ext cx="2610802" cy="1609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Server Side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…</a:t>
          </a:r>
        </a:p>
      </dsp:txBody>
      <dsp:txXfrm>
        <a:off x="6248883" y="2741342"/>
        <a:ext cx="2610802" cy="1609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DEC0-5938-4753-A99B-FC6B72089E33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Запустить</a:t>
          </a:r>
          <a:endParaRPr lang="en-US" sz="1600" kern="1200" dirty="0"/>
        </a:p>
      </dsp:txBody>
      <dsp:txXfrm>
        <a:off x="4589753" y="277822"/>
        <a:ext cx="1336093" cy="1336093"/>
      </dsp:txXfrm>
    </dsp:sp>
    <dsp:sp modelId="{8D10E01C-8EDE-4B62-951C-EC1D662A1528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46578" y="1906560"/>
        <a:ext cx="352665" cy="382627"/>
      </dsp:txXfrm>
    </dsp:sp>
    <dsp:sp modelId="{EE958ECD-760E-4707-8A7E-40EA9A22A6D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Воспроизвести</a:t>
          </a:r>
          <a:endParaRPr lang="en-US" sz="1600" kern="1200" dirty="0"/>
        </a:p>
      </dsp:txBody>
      <dsp:txXfrm>
        <a:off x="6009803" y="2737421"/>
        <a:ext cx="1336093" cy="1336093"/>
      </dsp:txXfrm>
    </dsp:sp>
    <dsp:sp modelId="{BA77790B-F14B-476D-A683-57A411EA8348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171297" y="3214155"/>
        <a:ext cx="352665" cy="382627"/>
      </dsp:txXfrm>
    </dsp:sp>
    <dsp:sp modelId="{FBCCFF71-F080-40C1-A129-F7340FC0F2CE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Проверить</a:t>
          </a:r>
          <a:endParaRPr lang="en-US" sz="1600" kern="1200" dirty="0"/>
        </a:p>
      </dsp:txBody>
      <dsp:txXfrm>
        <a:off x="3169702" y="2737421"/>
        <a:ext cx="1336093" cy="1336093"/>
      </dsp:txXfrm>
    </dsp:sp>
    <dsp:sp modelId="{38E26C44-7481-4DDD-984F-7732A8983E60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326527" y="2062149"/>
        <a:ext cx="352665" cy="382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5C5FE-3547-495A-BDE9-58DA072793EF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Программа</a:t>
          </a:r>
          <a:endParaRPr lang="en-US" sz="1900" kern="1200" dirty="0"/>
        </a:p>
      </dsp:txBody>
      <dsp:txXfrm>
        <a:off x="5521380" y="2518706"/>
        <a:ext cx="1430941" cy="1230172"/>
      </dsp:txXfrm>
    </dsp:sp>
    <dsp:sp modelId="{00865D44-DB09-4059-AC32-A39B4DCB2D38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База Данных</a:t>
          </a:r>
          <a:endParaRPr lang="en-US" sz="1900" kern="1200" dirty="0"/>
        </a:p>
      </dsp:txBody>
      <dsp:txXfrm>
        <a:off x="4085989" y="1833261"/>
        <a:ext cx="864165" cy="858869"/>
      </dsp:txXfrm>
    </dsp:sp>
    <dsp:sp modelId="{0CCD6489-36E4-4994-9CB6-0680A7B53D65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Сервис</a:t>
          </a:r>
          <a:endParaRPr lang="en-US" sz="1900" kern="1200" dirty="0"/>
        </a:p>
      </dsp:txBody>
      <dsp:txXfrm rot="-20700000">
        <a:off x="4996719" y="565673"/>
        <a:ext cx="957294" cy="957294"/>
      </dsp:txXfrm>
    </dsp:sp>
    <dsp:sp modelId="{E4F3EDA3-A681-4F59-B497-E7067F98A10C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65A70-62A1-48FE-A675-B94F6FCBB58A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7FF57-2040-4AD9-A801-5EBCF184B318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5A24-8DAF-40DD-8DF8-0E88F6984AF4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9059F-99AC-420C-9F78-5ECC6082D355}">
      <dsp:nvSpPr>
        <dsp:cNvPr id="0" name=""/>
        <dsp:cNvSpPr/>
      </dsp:nvSpPr>
      <dsp:spPr>
        <a:xfrm>
          <a:off x="1262334" y="1305401"/>
          <a:ext cx="38447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Снять  деньги с счета А</a:t>
          </a:r>
          <a:endParaRPr lang="en-US" sz="4400" kern="1200" dirty="0"/>
        </a:p>
      </dsp:txBody>
      <dsp:txXfrm>
        <a:off x="1347300" y="1390367"/>
        <a:ext cx="3674834" cy="1570603"/>
      </dsp:txXfrm>
    </dsp:sp>
    <dsp:sp modelId="{072FEB61-FB84-45B2-ABF1-F0AF19F78362}">
      <dsp:nvSpPr>
        <dsp:cNvPr id="0" name=""/>
        <dsp:cNvSpPr/>
      </dsp:nvSpPr>
      <dsp:spPr>
        <a:xfrm>
          <a:off x="5408499" y="1305401"/>
          <a:ext cx="384476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Пополнить счет Б</a:t>
          </a:r>
          <a:endParaRPr lang="en-US" sz="4400" kern="1200" dirty="0"/>
        </a:p>
      </dsp:txBody>
      <dsp:txXfrm>
        <a:off x="5493465" y="1390367"/>
        <a:ext cx="3674834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Ваш сервис</a:t>
          </a:r>
          <a:endParaRPr lang="en-US" sz="2300" kern="1200" dirty="0"/>
        </a:p>
      </dsp:txBody>
      <dsp:txXfrm>
        <a:off x="3368700" y="25489"/>
        <a:ext cx="1515503" cy="819289"/>
      </dsp:txXfrm>
    </dsp:sp>
    <dsp:sp modelId="{25B48B20-D165-4D8C-B567-452DB9546393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Соседний сервис</a:t>
          </a:r>
          <a:endParaRPr lang="en-US" sz="2300" kern="1200" dirty="0"/>
        </a:p>
      </dsp:txBody>
      <dsp:txXfrm>
        <a:off x="5631396" y="25489"/>
        <a:ext cx="1515503" cy="819289"/>
      </dsp:txXfrm>
    </dsp:sp>
    <dsp:sp modelId="{36AE8584-3030-4127-8EE9-CEFFAC46A35A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B037-6379-4DCE-A6EF-02EB67F76E56}">
      <dsp:nvSpPr>
        <dsp:cNvPr id="0" name=""/>
        <dsp:cNvSpPr/>
      </dsp:nvSpPr>
      <dsp:spPr>
        <a:xfrm>
          <a:off x="3299697" y="3425373"/>
          <a:ext cx="3916204" cy="264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F1BCE-7866-4D30-836B-148DD292902F}">
      <dsp:nvSpPr>
        <dsp:cNvPr id="0" name=""/>
        <dsp:cNvSpPr/>
      </dsp:nvSpPr>
      <dsp:spPr>
        <a:xfrm>
          <a:off x="3343211" y="1061726"/>
          <a:ext cx="1566481" cy="23323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19680" y="1138195"/>
        <a:ext cx="1413543" cy="2179379"/>
      </dsp:txXfrm>
    </dsp:sp>
    <dsp:sp modelId="{03E60651-701B-420F-99E9-02B41BEA6324}">
      <dsp:nvSpPr>
        <dsp:cNvPr id="0" name=""/>
        <dsp:cNvSpPr/>
      </dsp:nvSpPr>
      <dsp:spPr>
        <a:xfrm>
          <a:off x="5605907" y="1061726"/>
          <a:ext cx="1566481" cy="23323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682376" y="1138195"/>
        <a:ext cx="1413543" cy="21793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Ваш сервис</a:t>
          </a:r>
          <a:endParaRPr lang="en-US" sz="2300" kern="1200" dirty="0"/>
        </a:p>
      </dsp:txBody>
      <dsp:txXfrm>
        <a:off x="3368700" y="25489"/>
        <a:ext cx="1515503" cy="819289"/>
      </dsp:txXfrm>
    </dsp:sp>
    <dsp:sp modelId="{25B48B20-D165-4D8C-B567-452DB9546393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Соседний сервис</a:t>
          </a:r>
          <a:endParaRPr lang="en-US" sz="2300" kern="1200" dirty="0"/>
        </a:p>
      </dsp:txBody>
      <dsp:txXfrm>
        <a:off x="5631396" y="25489"/>
        <a:ext cx="1515503" cy="819289"/>
      </dsp:txXfrm>
    </dsp:sp>
    <dsp:sp modelId="{36AE8584-3030-4127-8EE9-CEFFAC46A35A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2730-EB0C-43D2-B6EB-C1A6360CDA9B}">
      <dsp:nvSpPr>
        <dsp:cNvPr id="0" name=""/>
        <dsp:cNvSpPr/>
      </dsp:nvSpPr>
      <dsp:spPr>
        <a:xfrm rot="2136000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81F7B-26D3-4FFC-89E6-F8A8CC417D25}">
      <dsp:nvSpPr>
        <dsp:cNvPr id="0" name=""/>
        <dsp:cNvSpPr/>
      </dsp:nvSpPr>
      <dsp:spPr>
        <a:xfrm rot="21360000">
          <a:off x="3301435" y="2734052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336983" y="2769600"/>
        <a:ext cx="1491909" cy="657104"/>
      </dsp:txXfrm>
    </dsp:sp>
    <dsp:sp modelId="{8F7E6461-C2AF-4EBF-BDFE-4908EB48B343}">
      <dsp:nvSpPr>
        <dsp:cNvPr id="0" name=""/>
        <dsp:cNvSpPr/>
      </dsp:nvSpPr>
      <dsp:spPr>
        <a:xfrm rot="21360000">
          <a:off x="3244868" y="1950811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280416" y="1986359"/>
        <a:ext cx="1491909" cy="657104"/>
      </dsp:txXfrm>
    </dsp:sp>
    <dsp:sp modelId="{0BE2BD9F-ADCC-4DF5-ACBD-21BF99466E35}">
      <dsp:nvSpPr>
        <dsp:cNvPr id="0" name=""/>
        <dsp:cNvSpPr/>
      </dsp:nvSpPr>
      <dsp:spPr>
        <a:xfrm rot="21360000">
          <a:off x="3188301" y="1184975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223849" y="1220523"/>
        <a:ext cx="1491909" cy="657104"/>
      </dsp:txXfrm>
    </dsp:sp>
    <dsp:sp modelId="{38255429-1951-4C05-9932-A2BAC3F5BE8F}">
      <dsp:nvSpPr>
        <dsp:cNvPr id="0" name=""/>
        <dsp:cNvSpPr/>
      </dsp:nvSpPr>
      <dsp:spPr>
        <a:xfrm rot="21360000">
          <a:off x="5542374" y="2577403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5577922" y="2612951"/>
        <a:ext cx="1491909" cy="657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Ваш сервис</a:t>
          </a:r>
          <a:endParaRPr lang="en-US" sz="2300" kern="1200" dirty="0"/>
        </a:p>
      </dsp:txBody>
      <dsp:txXfrm>
        <a:off x="3368700" y="25489"/>
        <a:ext cx="1515503" cy="819289"/>
      </dsp:txXfrm>
    </dsp:sp>
    <dsp:sp modelId="{25B48B20-D165-4D8C-B567-452DB9546393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Соседний сервис</a:t>
          </a:r>
          <a:endParaRPr lang="en-US" sz="2300" kern="1200" dirty="0"/>
        </a:p>
      </dsp:txBody>
      <dsp:txXfrm>
        <a:off x="5631396" y="25489"/>
        <a:ext cx="1515503" cy="819289"/>
      </dsp:txXfrm>
    </dsp:sp>
    <dsp:sp modelId="{36AE8584-3030-4127-8EE9-CEFFAC46A35A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F0000-C4D4-4DA0-A891-913E25F6D9F6}">
      <dsp:nvSpPr>
        <dsp:cNvPr id="0" name=""/>
        <dsp:cNvSpPr/>
      </dsp:nvSpPr>
      <dsp:spPr>
        <a:xfrm rot="24000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0921-20EE-48F1-8BE8-BB88EEB49B75}">
      <dsp:nvSpPr>
        <dsp:cNvPr id="0" name=""/>
        <dsp:cNvSpPr/>
      </dsp:nvSpPr>
      <dsp:spPr>
        <a:xfrm rot="240000">
          <a:off x="5651158" y="2734052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5686706" y="2769600"/>
        <a:ext cx="1491909" cy="657104"/>
      </dsp:txXfrm>
    </dsp:sp>
    <dsp:sp modelId="{07D6D127-5E72-4432-893E-E811846C3311}">
      <dsp:nvSpPr>
        <dsp:cNvPr id="0" name=""/>
        <dsp:cNvSpPr/>
      </dsp:nvSpPr>
      <dsp:spPr>
        <a:xfrm rot="240000">
          <a:off x="5707725" y="1950811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5743273" y="1986359"/>
        <a:ext cx="1491909" cy="657104"/>
      </dsp:txXfrm>
    </dsp:sp>
    <dsp:sp modelId="{F6593E54-1065-48B8-9E2A-EBD3AEDE60F5}">
      <dsp:nvSpPr>
        <dsp:cNvPr id="0" name=""/>
        <dsp:cNvSpPr/>
      </dsp:nvSpPr>
      <dsp:spPr>
        <a:xfrm rot="240000">
          <a:off x="5764293" y="1184975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5799841" y="1220523"/>
        <a:ext cx="1491909" cy="657104"/>
      </dsp:txXfrm>
    </dsp:sp>
    <dsp:sp modelId="{0FF41C41-C3D6-4FB9-BA3E-9F472B5435B5}">
      <dsp:nvSpPr>
        <dsp:cNvPr id="0" name=""/>
        <dsp:cNvSpPr/>
      </dsp:nvSpPr>
      <dsp:spPr>
        <a:xfrm rot="240000">
          <a:off x="3410219" y="2577403"/>
          <a:ext cx="1563005" cy="72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445767" y="2612951"/>
        <a:ext cx="1491909" cy="65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FF85-B7D0-45E2-982D-65A44066D96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2F06C-06D9-40E0-8E04-B2E6384D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Ведь в играх мы боремся именно с монстрами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7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2B8B-67A7-4CBE-A7D0-E4F846C6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60DB1-5E9D-44FF-93FD-DFDC72965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ABAE-BED6-450E-B5DC-9251DDD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A015-1CB3-4435-8AFB-ABD92628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6953-FBDE-4C18-A9CD-9A7B6679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AA7D-DB7C-47B7-A390-7F61DED5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A06C9-8F48-4267-ACA4-3BF322413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8EF9-E9F4-40EF-8A7A-9F1BAD30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59C0-9813-4E05-BD65-B56D93F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8892-AB63-4DA4-BD12-5705A91A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00E9-FD42-4720-B4A8-1E2E420CE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93D3-EBE1-493C-A7BF-DA64DC16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08E6-7DBA-4D97-BA7A-8A8E8068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2A58-DC51-494E-813C-F5CE3396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E252-F47D-436A-A541-9BABEB39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CD9E-EA2E-4DD3-B5E7-A47553DB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095-7689-44B3-9CDE-84872191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36B-C460-491F-8135-6743773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F1E7-128F-47D9-9C34-0BA91FEA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7E10-45C0-4B68-BC38-995AB36A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0329-6438-46E0-9305-9E36D47E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EBFE-8B2A-4499-A98A-A22792E4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A187-7686-4AE6-A61C-91855A16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AD11-6E40-42A1-95CD-4F1C6668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25CB-273B-4D22-A827-13AB4D02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2973-F0F6-44F2-A140-B19493C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C211-4553-4D89-9368-8BDCABB41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E038-1855-4C76-A1FF-6008ADE3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D19B-9697-47B4-800A-80678343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CD5D-1688-415D-B1B0-F8B5E7E3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FA79-A2BA-48AC-978F-BEC41789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509F-0FBF-462C-A4AE-14E4F099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A6FA-3594-4075-8B0E-8BC950CA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DEE2-5F7A-41A5-B321-808B5FF0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4462D-AC34-477C-8020-0C029A157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41984-2ED2-44BA-9CA9-A514E8E42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D32BA-2CC7-4961-8508-7A00B365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CB727-1081-470D-9016-8F50B23E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9012E-5377-45BF-AD31-E1C93D76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1FE6-BF74-4B45-B4DE-6D20B456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3740D-E80C-4E6E-AD4F-CC65C8C1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60B7C-0478-44CF-B93E-51154A3C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22B2C-8A3C-4215-B729-0B6FF639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E2421-E847-48EB-B8F9-7676B57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A6FBA-D91A-4DE1-8709-28D4664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25248-6250-4842-8A27-18CF7F0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1ABD-5AA3-4E54-AA32-C3D84CD2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4779-9545-4F5A-B727-F91429E4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11FAF-A1CD-4F94-9C2D-5FDF5ED7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CBAD-50C8-4D62-A1C4-8B33507B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D8D9-1E16-46B3-AF60-F87E8A28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ECCF5-75BE-4D24-AD9B-1534E4CC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0BD7-E633-4831-8B59-F9FBCBD3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D18E9-395B-45D2-B4A8-E522BC275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BFFC-38CA-460B-A5C3-F1D142EF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0D38-0CEE-4D0A-87B3-87EA0816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69FD0-7ED4-47C6-A3CA-47A7B42D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CA69-72C2-4FFA-9DCA-0F488365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F6A4D-5DAA-464B-B49F-CB4BAAFB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8C5B6-08DA-40D1-B1DC-BC8C342B9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2BC1-AF0C-4EF2-A183-DB9ABE9A4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04FE-EE9B-4418-994A-D99074F8E63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EAB5-434C-42FF-8E54-AC4AF0D6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F705-B92B-474C-9B41-1BAF16EE7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A29C-E115-46D1-B4E1-D432BE966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2892-4DD1-404E-B63C-D7CDCA8AE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Путь </a:t>
            </a:r>
            <a:r>
              <a:rPr lang="en-US" dirty="0"/>
              <a:t>back-end </a:t>
            </a:r>
            <a:r>
              <a:rPr lang="ru-RU" dirty="0"/>
              <a:t>разработчика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E7A28-1FD6-41F1-AB17-70AC12260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B9CD2E-1B73-47C2-8002-7FD05CC37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 бывает «не тру» профессий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1963791-87A1-4BC5-8F14-8574E9B0F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Бывают плохие программисты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39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6CB-8825-431C-AA99-7698BE7D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F1EA-D99B-4F58-8EA8-516FD91A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занимается </a:t>
            </a:r>
            <a:r>
              <a:rPr lang="en-US" dirty="0"/>
              <a:t>BE </a:t>
            </a:r>
            <a:r>
              <a:rPr lang="ru-RU" dirty="0"/>
              <a:t>разработчик?</a:t>
            </a:r>
          </a:p>
          <a:p>
            <a:r>
              <a:rPr lang="ru-RU" dirty="0"/>
              <a:t>Как выбрать язык программирования?</a:t>
            </a:r>
          </a:p>
          <a:p>
            <a:r>
              <a:rPr lang="en-US" dirty="0" err="1"/>
              <a:t>Fullstack</a:t>
            </a:r>
            <a:r>
              <a:rPr lang="en-US" dirty="0"/>
              <a:t> – </a:t>
            </a:r>
            <a:r>
              <a:rPr lang="ru-RU" dirty="0"/>
              <a:t>миф или реальность?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D7587-F16E-483F-B1FF-F74CDD10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Чем занимается BE разработчик?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5503416B-2941-4B8A-83E3-1F8626626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68" y="492573"/>
            <a:ext cx="482225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F7AA-82B7-4465-8619-678761F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разработчик должен…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6549-29F3-43CD-A984-3892318C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качество</a:t>
            </a:r>
          </a:p>
          <a:p>
            <a:r>
              <a:rPr lang="ru-RU" dirty="0"/>
              <a:t>Знать бизнес</a:t>
            </a:r>
          </a:p>
          <a:p>
            <a:r>
              <a:rPr lang="ru-RU" dirty="0"/>
              <a:t>Помнить о зависимостях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E224-748C-47D9-8346-66186AF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Качество: как обеспечить?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8F775-5ADA-485D-8515-C60A157B7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13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56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2BEE5-5912-4134-8AF5-D1BB61419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</a:t>
            </a:r>
            <a:r>
              <a:rPr lang="ru-RU" dirty="0"/>
              <a:t>разработчик пишет много автоматизированных тестов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F21280-A6BD-4F0F-915A-00094E3A3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954-8CF2-48C6-BDC8-F553A6D0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знать бизнес?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09FD-D529-4365-BF4D-DCB25F35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Решается главная проблема программирования</a:t>
            </a:r>
          </a:p>
          <a:p>
            <a:r>
              <a:rPr lang="ru-RU" dirty="0"/>
              <a:t>Проще организовывать архитектуру</a:t>
            </a:r>
          </a:p>
          <a:p>
            <a:r>
              <a:rPr lang="ru-RU" dirty="0"/>
              <a:t>Вы не пишите лишний код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9C53-D5A3-4801-A168-5CA4A71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B1B3B-093E-4165-A32B-90E8874CC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88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19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1017-DA79-4615-8747-0C196C51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золотых правила </a:t>
            </a:r>
            <a:r>
              <a:rPr lang="en-US" dirty="0"/>
              <a:t>BE </a:t>
            </a:r>
            <a:r>
              <a:rPr lang="ru-RU" dirty="0"/>
              <a:t>разработчика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9376-3AEE-4569-AFA9-66BE622C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 код может рухнуть в любой момент</a:t>
            </a:r>
          </a:p>
          <a:p>
            <a:r>
              <a:rPr lang="ru-RU" dirty="0"/>
              <a:t>Ваш код может исполняться параллельно</a:t>
            </a:r>
          </a:p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D31B-AAF8-4F42-B343-B9B837FF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рухнуть в любой момент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0B71A8-14B4-4160-AC34-5058CCF47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733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4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61E-C515-461D-B3F7-64CCD26D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0F30-67AA-4A72-8A26-28673377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Кугушев Александр</a:t>
            </a:r>
          </a:p>
          <a:p>
            <a:r>
              <a:rPr lang="en-US" dirty="0"/>
              <a:t>Lead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284956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D1D-3A29-445D-818A-119A7209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5948CE1-CFAD-4E0D-B920-7BF7CDB49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786342"/>
              </p:ext>
            </p:extLst>
          </p:nvPr>
        </p:nvGraphicFramePr>
        <p:xfrm>
          <a:off x="838200" y="1825625"/>
          <a:ext cx="78867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66824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24163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30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5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61099"/>
                  </a:ext>
                </a:extLst>
              </a:tr>
              <a:tr h="323901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5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D1D-3A29-445D-818A-119A7209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5948CE1-CFAD-4E0D-B920-7BF7CDB49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85404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66824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2666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24163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30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5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6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3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4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975-E9CB-4FDF-A61B-A5F4371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713590-69F1-4D0D-B704-7151AE52C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70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01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975-E9CB-4FDF-A61B-A5F4371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713590-69F1-4D0D-B704-7151AE52C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412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75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975-E9CB-4FDF-A61B-A5F4371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713590-69F1-4D0D-B704-7151AE52C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305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48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DAEB-162C-43F1-ACA7-6C870761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пойти?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8FD8-24BF-465F-BABD-17C65801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Языки со статической типизацией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C#</a:t>
            </a:r>
          </a:p>
          <a:p>
            <a:r>
              <a:rPr lang="ru-RU" dirty="0"/>
              <a:t>Языки с динамической типизацией</a:t>
            </a:r>
          </a:p>
          <a:p>
            <a:pPr lvl="1"/>
            <a:r>
              <a:rPr lang="en-US" dirty="0"/>
              <a:t>JavaScript (Nodejs)</a:t>
            </a:r>
          </a:p>
          <a:p>
            <a:pPr lvl="1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233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18E0-6EC9-47D7-AE4C-D37832CB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 динамической типизацией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03E4F-A74D-450F-A5E5-4E1E5530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F634A4-2D91-43A7-986D-0E1E74381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Низкий порог вхождения</a:t>
            </a:r>
          </a:p>
          <a:p>
            <a:r>
              <a:rPr lang="ru-RU" dirty="0"/>
              <a:t>Нужно писать много тестов</a:t>
            </a:r>
          </a:p>
          <a:p>
            <a:r>
              <a:rPr lang="en-US" dirty="0"/>
              <a:t>Python 2.7</a:t>
            </a:r>
            <a:endParaRPr lang="ru-RU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Так же популярен в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Science,</a:t>
            </a:r>
            <a:r>
              <a:rPr lang="ru-RU" dirty="0"/>
              <a:t> </a:t>
            </a:r>
            <a:r>
              <a:rPr lang="en-US" dirty="0"/>
              <a:t>DevOps, etc.</a:t>
            </a:r>
            <a:endParaRPr lang="ru-RU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41A888-AFF8-4293-8AA7-521EDEA17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A51D35-01F6-42A5-B593-7258C6CC4F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Один язык для </a:t>
            </a:r>
            <a:r>
              <a:rPr lang="en-US" dirty="0"/>
              <a:t>FE </a:t>
            </a:r>
            <a:r>
              <a:rPr lang="ru-RU" dirty="0"/>
              <a:t>и для </a:t>
            </a:r>
            <a:r>
              <a:rPr lang="en-US" dirty="0"/>
              <a:t>BE</a:t>
            </a:r>
          </a:p>
          <a:p>
            <a:r>
              <a:rPr lang="ru-RU" dirty="0"/>
              <a:t>Нужно писать ОЧЕНЬ много тестов</a:t>
            </a:r>
          </a:p>
          <a:p>
            <a:r>
              <a:rPr lang="ru-RU" dirty="0"/>
              <a:t>Сложная эволюция языка</a:t>
            </a:r>
            <a:endParaRPr lang="en-US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Самый популярный язык для </a:t>
            </a:r>
            <a:r>
              <a:rPr lang="en-US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1513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1056-E863-4C4B-8039-A60A397D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со </a:t>
            </a:r>
            <a:r>
              <a:rPr lang="en-US" dirty="0"/>
              <a:t>c</a:t>
            </a:r>
            <a:r>
              <a:rPr lang="ru-RU" dirty="0" err="1"/>
              <a:t>татичесткой</a:t>
            </a:r>
            <a:r>
              <a:rPr lang="ru-RU" dirty="0"/>
              <a:t> типизацией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E5C8-2190-4578-8665-AE8C73B1C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294C8-C76B-4B8D-A863-7CD870833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Самый распространённый</a:t>
            </a:r>
          </a:p>
          <a:p>
            <a:r>
              <a:rPr lang="ru-RU" dirty="0"/>
              <a:t>Много проектов работают на старой версии языка</a:t>
            </a:r>
          </a:p>
          <a:p>
            <a:r>
              <a:rPr lang="ru-RU" dirty="0"/>
              <a:t>Многословный синтаксис</a:t>
            </a:r>
            <a:endParaRPr lang="en-US" dirty="0"/>
          </a:p>
          <a:p>
            <a:r>
              <a:rPr lang="en-US" dirty="0"/>
              <a:t>Linux, Windows</a:t>
            </a:r>
          </a:p>
          <a:p>
            <a:r>
              <a:rPr lang="ru-RU" dirty="0"/>
              <a:t>Используется для разработки под </a:t>
            </a:r>
            <a:r>
              <a:rPr lang="en-US" dirty="0"/>
              <a:t>Android</a:t>
            </a:r>
            <a:endParaRPr lang="ru-RU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F34DC-90C1-4283-937B-B63CB6B0E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96562-6532-4249-A7C5-34241ABB2D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Очень богатые возможности языка</a:t>
            </a:r>
            <a:endParaRPr lang="en-US" dirty="0"/>
          </a:p>
          <a:p>
            <a:r>
              <a:rPr lang="ru-RU" dirty="0"/>
              <a:t>Быстро развивается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Linux, Windows</a:t>
            </a:r>
          </a:p>
          <a:p>
            <a:r>
              <a:rPr lang="ru-RU" dirty="0"/>
              <a:t>Очень популярен в </a:t>
            </a:r>
            <a:r>
              <a:rPr lang="en-US" dirty="0" err="1"/>
              <a:t>Gamedev</a:t>
            </a:r>
            <a:r>
              <a:rPr lang="en-US" dirty="0"/>
              <a:t> (</a:t>
            </a:r>
            <a:r>
              <a:rPr lang="ru-RU" dirty="0"/>
              <a:t>наравне с </a:t>
            </a:r>
            <a:r>
              <a:rPr lang="en-US" dirty="0"/>
              <a:t>C++)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89F0-7E57-406D-B855-0106C06B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Так что же мне выбрать?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BEF26E-D6C3-454E-9080-515FE28D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Я хочу писать сайты в одиночку</a:t>
            </a:r>
          </a:p>
          <a:p>
            <a:pPr lvl="1"/>
            <a:r>
              <a:rPr lang="en-US"/>
              <a:t>JavaScript </a:t>
            </a:r>
            <a:r>
              <a:rPr lang="en-US" dirty="0"/>
              <a:t>(Node.js)</a:t>
            </a:r>
          </a:p>
          <a:p>
            <a:r>
              <a:rPr lang="ru-RU"/>
              <a:t>Я хочу научиться программировать быстро</a:t>
            </a:r>
          </a:p>
          <a:p>
            <a:pPr lvl="1"/>
            <a:r>
              <a:rPr lang="en-US"/>
              <a:t>Python</a:t>
            </a:r>
            <a:endParaRPr lang="ru-RU" dirty="0"/>
          </a:p>
          <a:p>
            <a:r>
              <a:rPr lang="ru-RU"/>
              <a:t>Я хочу знать все</a:t>
            </a:r>
          </a:p>
          <a:p>
            <a:pPr lvl="1"/>
            <a:r>
              <a:rPr lang="en-US"/>
              <a:t>C</a:t>
            </a:r>
            <a:r>
              <a:rPr lang="en-US" dirty="0"/>
              <a:t>#</a:t>
            </a:r>
          </a:p>
          <a:p>
            <a:r>
              <a:rPr lang="ru-RU"/>
              <a:t>Я не хочу выбирать</a:t>
            </a:r>
            <a:endParaRPr lang="en-US"/>
          </a:p>
          <a:p>
            <a:pPr lvl="1"/>
            <a:r>
              <a:rPr lang="en-US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7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C1B1-85F0-48CF-9BCA-F3C7DD5B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мой любимый…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E7ED-AF9C-4B94-8708-28BB9B57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</a:t>
            </a:r>
            <a:endParaRPr lang="ru-RU" dirty="0"/>
          </a:p>
          <a:p>
            <a:r>
              <a:rPr lang="en-US" dirty="0"/>
              <a:t>Ruby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1</a:t>
            </a:r>
            <a:r>
              <a:rPr lang="ru-RU" dirty="0"/>
              <a:t>С</a:t>
            </a:r>
            <a:endParaRPr lang="en-US" dirty="0"/>
          </a:p>
          <a:p>
            <a:r>
              <a:rPr lang="en-US" dirty="0"/>
              <a:t>Scala</a:t>
            </a:r>
          </a:p>
          <a:p>
            <a:r>
              <a:rPr lang="en-US" dirty="0"/>
              <a:t>F#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3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09459-66E4-420C-A273-07B998CA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Кто такой программист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FC5EB4C1-B05C-4A60-BD16-864E75048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090079"/>
            <a:ext cx="6553545" cy="46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E31D-7361-4916-83A0-F4CF0A13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en-US" dirty="0"/>
              <a:t> – </a:t>
            </a:r>
            <a:r>
              <a:rPr lang="ru-RU" dirty="0"/>
              <a:t>миф или реальность?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A0268-0FB2-42A0-A442-F4BCC28B2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2F88B-E322-4D61-A89E-B1A6AF2930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Профессионал в нескольких областях</a:t>
            </a:r>
          </a:p>
          <a:p>
            <a:r>
              <a:rPr lang="ru-RU" dirty="0"/>
              <a:t>Справляется со всеми поставленными задачами</a:t>
            </a:r>
          </a:p>
          <a:p>
            <a:r>
              <a:rPr lang="ru-RU" dirty="0"/>
              <a:t>Очень высокооплачиваемый специалист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5F0483-A319-4276-A4BD-8BA5E5AE7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EA5849-1415-4BDF-973B-2D129CD75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Не существуешь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EE1B6-CCEE-4D65-8164-EB7A3BBD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ru-RU" dirty="0"/>
              <a:t> курильщика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15D9B7-4172-4381-BE21-D03A978A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Знает как накидать простую веб страничку, но</a:t>
            </a:r>
          </a:p>
          <a:p>
            <a:pPr lvl="1"/>
            <a:r>
              <a:rPr lang="ru-RU" dirty="0"/>
              <a:t>толком не знает </a:t>
            </a:r>
            <a:r>
              <a:rPr lang="en-US" dirty="0"/>
              <a:t>CSS</a:t>
            </a:r>
            <a:endParaRPr lang="ru-RU" dirty="0"/>
          </a:p>
          <a:p>
            <a:pPr lvl="1"/>
            <a:r>
              <a:rPr lang="ru-RU" dirty="0"/>
              <a:t>использует только 10% возможностей </a:t>
            </a:r>
            <a:r>
              <a:rPr lang="en-US" dirty="0"/>
              <a:t>HTML</a:t>
            </a:r>
          </a:p>
          <a:p>
            <a:pPr lvl="1"/>
            <a:r>
              <a:rPr lang="ru-RU" dirty="0"/>
              <a:t>постоянно натыкается на грабли </a:t>
            </a:r>
            <a:r>
              <a:rPr lang="en-US" dirty="0"/>
              <a:t>JavaScript</a:t>
            </a:r>
          </a:p>
          <a:p>
            <a:r>
              <a:rPr lang="ru-RU" dirty="0"/>
              <a:t>Знает как сделать простой сервис, но</a:t>
            </a:r>
          </a:p>
          <a:p>
            <a:pPr lvl="1"/>
            <a:r>
              <a:rPr lang="ru-RU" dirty="0"/>
              <a:t>у него постоянно течет память</a:t>
            </a:r>
          </a:p>
          <a:p>
            <a:pPr lvl="1"/>
            <a:r>
              <a:rPr lang="ru-RU" dirty="0"/>
              <a:t>не умеет писать эффективный код</a:t>
            </a:r>
          </a:p>
          <a:p>
            <a:pPr lvl="1"/>
            <a:r>
              <a:rPr lang="ru-RU" dirty="0"/>
              <a:t>его сервис мешает всем соседям</a:t>
            </a:r>
          </a:p>
        </p:txBody>
      </p:sp>
    </p:spTree>
    <p:extLst>
      <p:ext uri="{BB962C8B-B14F-4D97-AF65-F5344CB8AC3E}">
        <p14:creationId xmlns:p14="http://schemas.microsoft.com/office/powerpoint/2010/main" val="30981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4209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04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64345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47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год спустя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03247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67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178058400"/>
                    </a:ext>
                  </a:extLst>
                </a:gridCol>
                <a:gridCol w="2633134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17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50756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303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год спустя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99902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26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235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2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20374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86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6A3D-9D4F-4574-9F4C-8EE9E69E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«плато»</a:t>
            </a:r>
            <a:endParaRPr lang="en-US" dirty="0"/>
          </a:p>
        </p:txBody>
      </p:sp>
      <p:pic>
        <p:nvPicPr>
          <p:cNvPr id="5122" name="Picture 2" descr="ÐÐ°ÑÑÐ¸Ð½ÐºÐ¸ Ð¿Ð¾ Ð·Ð°Ð¿ÑÐ¾ÑÑ ÑÑÑÐµÐºÑ Ð¿Ð»Ð°ÑÐ¾ Ð¿ÑÐ¸ Ð¸Ð·ÑÑÐµÐ½Ð¸Ð¸">
            <a:extLst>
              <a:ext uri="{FF2B5EF4-FFF2-40B4-BE49-F238E27FC236}">
                <a16:creationId xmlns:a16="http://schemas.microsoft.com/office/drawing/2014/main" id="{7D8AE2EE-31C2-492F-A75F-0084562AA0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52" y="1825625"/>
            <a:ext cx="73672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90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E97D-86C6-4C20-A331-604A554B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Кто такой программист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72B83434-20F9-4249-AD50-10D32604F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6" y="492573"/>
            <a:ext cx="653421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50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6135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3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11765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15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683237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4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875-0DC4-4013-BC23-32CF069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когда стал </a:t>
            </a:r>
            <a:r>
              <a:rPr lang="en-US" dirty="0"/>
              <a:t>Senior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2092CF-DAD9-4A9C-8BBA-EF527F762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670086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Dev-Ops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03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E690-A2DC-471B-8DC7-B10611CB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A811-BCA3-4350-A828-6FA78ACA0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0394" cy="4351338"/>
          </a:xfrm>
        </p:spPr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разработка, это </a:t>
            </a:r>
          </a:p>
          <a:p>
            <a:pPr lvl="1"/>
            <a:r>
              <a:rPr lang="ru-RU" dirty="0"/>
              <a:t>Весело</a:t>
            </a:r>
          </a:p>
          <a:p>
            <a:pPr lvl="1"/>
            <a:r>
              <a:rPr lang="ru-RU" dirty="0"/>
              <a:t>Увлекательно</a:t>
            </a:r>
          </a:p>
          <a:p>
            <a:pPr lvl="1"/>
            <a:r>
              <a:rPr lang="ru-RU" dirty="0"/>
              <a:t>Совсем не страшно</a:t>
            </a:r>
          </a:p>
          <a:p>
            <a:r>
              <a:rPr lang="ru-RU" dirty="0"/>
              <a:t>Выбирайте свой путь</a:t>
            </a:r>
          </a:p>
          <a:p>
            <a:pPr lvl="1"/>
            <a:r>
              <a:rPr lang="ru-RU" dirty="0"/>
              <a:t>Статическая типизация (</a:t>
            </a:r>
            <a:r>
              <a:rPr lang="en-US" dirty="0"/>
              <a:t>C#, Java</a:t>
            </a:r>
            <a:r>
              <a:rPr lang="ru-RU" dirty="0"/>
              <a:t> и т.д.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Динамическая типизация (</a:t>
            </a:r>
            <a:r>
              <a:rPr lang="en-US" dirty="0"/>
              <a:t>JS, Python</a:t>
            </a:r>
            <a:r>
              <a:rPr lang="ru-RU" dirty="0"/>
              <a:t> и т.д.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Вперед!!!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6146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61D18D70-61CD-4F10-B688-B370D863C2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93" y="724953"/>
            <a:ext cx="4334607" cy="54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E97D-86C6-4C20-A331-604A554B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Кто такой программист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CB4ACEA4-BABE-41D6-A965-A956A3A6F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204766"/>
            <a:ext cx="6553545" cy="44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0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E97D-86C6-4C20-A331-604A554B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E798-D66B-4ACE-B5FA-2D10EBE1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инженер</a:t>
            </a:r>
          </a:p>
          <a:p>
            <a:r>
              <a:rPr lang="ru-RU" dirty="0"/>
              <a:t>Он разрабатывает часть большого продукта</a:t>
            </a:r>
          </a:p>
          <a:p>
            <a:r>
              <a:rPr lang="ru-RU" dirty="0"/>
              <a:t>Он работает в команде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AA2D-716F-4E1B-A9F9-F7FBA5E4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разработчики?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00BC67-1BB3-4DA3-8773-5FAC3F269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99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3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97D0-C144-40B8-AAD1-055B07BE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кто еще учувствует в разработке?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3A9E-6F11-4B6E-B0C5-334CEB59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endParaRPr lang="en-US" dirty="0"/>
          </a:p>
          <a:p>
            <a:r>
              <a:rPr lang="ru-RU" dirty="0"/>
              <a:t>Менеджмент</a:t>
            </a:r>
            <a:r>
              <a:rPr lang="en-US" dirty="0"/>
              <a:t>: Project, Delivery, Resource</a:t>
            </a:r>
            <a:r>
              <a:rPr lang="ru-RU" dirty="0"/>
              <a:t> и т.д.</a:t>
            </a:r>
          </a:p>
          <a:p>
            <a:r>
              <a:rPr lang="en-US" dirty="0"/>
              <a:t>Dev-Ops</a:t>
            </a:r>
          </a:p>
          <a:p>
            <a:r>
              <a:rPr lang="ru-RU" dirty="0"/>
              <a:t>Бизнес аналитики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98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D951-A897-42CF-BFD2-17C5B0F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vs Back-End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16333-97B5-47DE-820B-895331EC7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pic>
        <p:nvPicPr>
          <p:cNvPr id="9" name="Content Placeholder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D6DA154-B52E-4156-8FF7-F2DAC34BB0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34035"/>
            <a:ext cx="5157787" cy="242666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76BE3F-6A3E-471B-ABA6-E26BAE1F8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pic>
        <p:nvPicPr>
          <p:cNvPr id="11" name="Content Placeholder 10" descr="A picture containing sport, clipart&#10;&#10;Description generated with high confidence">
            <a:extLst>
              <a:ext uri="{FF2B5EF4-FFF2-40B4-BE49-F238E27FC236}">
                <a16:creationId xmlns:a16="http://schemas.microsoft.com/office/drawing/2014/main" id="{CA8636BA-E2C7-432B-9AF4-6F322DAE68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28060"/>
            <a:ext cx="5183188" cy="243861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A5A258-73BD-4586-A126-F61BF08CC822}"/>
              </a:ext>
            </a:extLst>
          </p:cNvPr>
          <p:cNvSpPr/>
          <p:nvPr/>
        </p:nvSpPr>
        <p:spPr>
          <a:xfrm rot="20451875">
            <a:off x="4310972" y="3036284"/>
            <a:ext cx="3570055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БРЕД</a:t>
            </a:r>
            <a:endParaRPr lang="en-US" sz="96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18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829</Words>
  <Application>Microsoft Office PowerPoint</Application>
  <PresentationFormat>Widescreen</PresentationFormat>
  <Paragraphs>330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Путь back-end разработчика</vt:lpstr>
      <vt:lpstr>О себе</vt:lpstr>
      <vt:lpstr>Кто такой программист?</vt:lpstr>
      <vt:lpstr>Кто такой программист?</vt:lpstr>
      <vt:lpstr>Кто такой программист?</vt:lpstr>
      <vt:lpstr>Кто такой программист?</vt:lpstr>
      <vt:lpstr>Какие бывают разработчики?</vt:lpstr>
      <vt:lpstr>А кто еще учувствует в разработке?</vt:lpstr>
      <vt:lpstr>Front-End vs Back-End</vt:lpstr>
      <vt:lpstr>Не бывает «не тру» профессий</vt:lpstr>
      <vt:lpstr>План</vt:lpstr>
      <vt:lpstr>Чем занимается BE разработчик?</vt:lpstr>
      <vt:lpstr>BE разработчик должен…</vt:lpstr>
      <vt:lpstr>Качество: как обеспечить?</vt:lpstr>
      <vt:lpstr>BE разработчик пишет много автоматизированных тестов</vt:lpstr>
      <vt:lpstr>Зачем знать бизнес?</vt:lpstr>
      <vt:lpstr>Зависимости?</vt:lpstr>
      <vt:lpstr>3 золотых правила BE разработчика</vt:lpstr>
      <vt:lpstr>Ваш код может рухнуть в любой момент</vt:lpstr>
      <vt:lpstr>Ваш код может исполняться параллельно</vt:lpstr>
      <vt:lpstr>Ваш код может исполняться параллельно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Куда пойти?</vt:lpstr>
      <vt:lpstr>Языки с динамической типизацией</vt:lpstr>
      <vt:lpstr>Языки со cтатичесткой типизацией</vt:lpstr>
      <vt:lpstr>Так что же мне выбрать?</vt:lpstr>
      <vt:lpstr>А как же мой любимый…</vt:lpstr>
      <vt:lpstr>Fullstack – миф или реальность?</vt:lpstr>
      <vt:lpstr>Fullstack курильщика</vt:lpstr>
      <vt:lpstr>Путь разработчика</vt:lpstr>
      <vt:lpstr>Путь разработчика</vt:lpstr>
      <vt:lpstr>Путь разработчика: год спустя</vt:lpstr>
      <vt:lpstr>Путь разработчика</vt:lpstr>
      <vt:lpstr>Путь разработчика: год спустя</vt:lpstr>
      <vt:lpstr>Путь разработчика</vt:lpstr>
      <vt:lpstr>Путь разработчика: после повышения</vt:lpstr>
      <vt:lpstr>Эффект «плато»</vt:lpstr>
      <vt:lpstr>Путь разработчика: после повышения</vt:lpstr>
      <vt:lpstr>Путь разработчика: пару лет спустя</vt:lpstr>
      <vt:lpstr>Путь разработчика: пару лет спустя</vt:lpstr>
      <vt:lpstr>Путь разработчика: когда стал Senior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Путь back-end разработчика</dc:title>
  <dc:creator>Aleksandr Kugushev</dc:creator>
  <cp:lastModifiedBy>Aleksandr Kugushev</cp:lastModifiedBy>
  <cp:revision>113</cp:revision>
  <dcterms:created xsi:type="dcterms:W3CDTF">2018-10-28T12:58:33Z</dcterms:created>
  <dcterms:modified xsi:type="dcterms:W3CDTF">2018-10-28T17:39:33Z</dcterms:modified>
</cp:coreProperties>
</file>