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77" r:id="rId12"/>
    <p:sldId id="293" r:id="rId13"/>
    <p:sldId id="264" r:id="rId14"/>
    <p:sldId id="278" r:id="rId15"/>
    <p:sldId id="294" r:id="rId16"/>
    <p:sldId id="270" r:id="rId17"/>
    <p:sldId id="279" r:id="rId18"/>
    <p:sldId id="280" r:id="rId19"/>
    <p:sldId id="295" r:id="rId20"/>
    <p:sldId id="265" r:id="rId21"/>
    <p:sldId id="285" r:id="rId22"/>
    <p:sldId id="296" r:id="rId23"/>
    <p:sldId id="267" r:id="rId24"/>
    <p:sldId id="268" r:id="rId25"/>
    <p:sldId id="287" r:id="rId26"/>
    <p:sldId id="269" r:id="rId27"/>
    <p:sldId id="271" r:id="rId28"/>
    <p:sldId id="273" r:id="rId29"/>
    <p:sldId id="298" r:id="rId30"/>
    <p:sldId id="288" r:id="rId31"/>
    <p:sldId id="289" r:id="rId32"/>
    <p:sldId id="290" r:id="rId33"/>
    <p:sldId id="299" r:id="rId34"/>
    <p:sldId id="291" r:id="rId35"/>
    <p:sldId id="292" r:id="rId36"/>
    <p:sldId id="258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9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77"/>
            <p14:sldId id="293"/>
            <p14:sldId id="264"/>
            <p14:sldId id="278"/>
            <p14:sldId id="294"/>
            <p14:sldId id="270"/>
            <p14:sldId id="279"/>
            <p14:sldId id="280"/>
            <p14:sldId id="295"/>
            <p14:sldId id="265"/>
            <p14:sldId id="285"/>
            <p14:sldId id="296"/>
          </p14:sldIdLst>
        </p14:section>
        <p14:section name="Changing state" id="{EB718D53-E68C-4887-895E-3CE3837D7091}">
          <p14:sldIdLst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98"/>
            <p14:sldId id="288"/>
            <p14:sldId id="289"/>
            <p14:sldId id="290"/>
            <p14:sldId id="299"/>
            <p14:sldId id="291"/>
            <p14:sldId id="292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83315" autoAdjust="0"/>
  </p:normalViewPr>
  <p:slideViewPr>
    <p:cSldViewPr snapToGrid="0">
      <p:cViewPr varScale="1">
        <p:scale>
          <a:sx n="100" d="100"/>
          <a:sy n="100" d="100"/>
        </p:scale>
        <p:origin x="24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5087-0708-4D5B-875C-7E5C79E3B36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B703-556B-4C7A-B07E-24FAE813EC0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28FBB78B-DCF9-4BD4-A84F-E12896274B0D}" type="parTrans" cxnId="{3D6045D7-76AF-4FF9-B1E5-F90DAD822961}">
      <dgm:prSet/>
      <dgm:spPr/>
      <dgm:t>
        <a:bodyPr/>
        <a:lstStyle/>
        <a:p>
          <a:endParaRPr lang="en-US"/>
        </a:p>
      </dgm:t>
    </dgm:pt>
    <dgm:pt modelId="{E9F0A4C6-6440-418E-BA4A-4E20FEA25FE4}" type="sibTrans" cxnId="{3D6045D7-76AF-4FF9-B1E5-F90DAD822961}">
      <dgm:prSet/>
      <dgm:spPr/>
      <dgm:t>
        <a:bodyPr/>
        <a:lstStyle/>
        <a:p>
          <a:endParaRPr lang="en-US"/>
        </a:p>
      </dgm:t>
    </dgm:pt>
    <dgm:pt modelId="{37277567-AEB0-49CC-B013-78C0E983F393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F1987DE9-0A54-402C-BFC6-52902667D4CF}" type="parTrans" cxnId="{805E4726-A626-4BAA-B89B-D3394226DA90}">
      <dgm:prSet/>
      <dgm:spPr/>
      <dgm:t>
        <a:bodyPr/>
        <a:lstStyle/>
        <a:p>
          <a:endParaRPr lang="en-US"/>
        </a:p>
      </dgm:t>
    </dgm:pt>
    <dgm:pt modelId="{01761CEF-FA50-4ABF-BD33-2867890AFC94}" type="sibTrans" cxnId="{805E4726-A626-4BAA-B89B-D3394226DA90}">
      <dgm:prSet/>
      <dgm:spPr/>
      <dgm:t>
        <a:bodyPr/>
        <a:lstStyle/>
        <a:p>
          <a:endParaRPr lang="en-US"/>
        </a:p>
      </dgm:t>
    </dgm:pt>
    <dgm:pt modelId="{68C1FB54-D9B0-4BAA-A9D2-7A19A35ABC9F}" type="pres">
      <dgm:prSet presAssocID="{6D045087-0708-4D5B-875C-7E5C79E3B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895EA2-C7AF-495E-98BE-049B6EACF8DD}" type="pres">
      <dgm:prSet presAssocID="{6800B703-556B-4C7A-B07E-24FAE813EC0A}" presName="linNode" presStyleCnt="0"/>
      <dgm:spPr/>
    </dgm:pt>
    <dgm:pt modelId="{2809BB3B-191C-4DF3-911A-376DC70B11BD}" type="pres">
      <dgm:prSet presAssocID="{6800B703-556B-4C7A-B07E-24FAE813EC0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6FFF-5508-4A59-B027-3B09F5586C99}" type="pres">
      <dgm:prSet presAssocID="{6800B703-556B-4C7A-B07E-24FAE813EC0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D27-9BAB-45EA-BF21-C2F9F727CE64}" type="pres">
      <dgm:prSet presAssocID="{E9F0A4C6-6440-418E-BA4A-4E20FEA25FE4}" presName="spacing" presStyleCnt="0"/>
      <dgm:spPr/>
    </dgm:pt>
    <dgm:pt modelId="{8CCF9502-6C4E-4B41-B7A2-E1A1FF4FECBE}" type="pres">
      <dgm:prSet presAssocID="{37277567-AEB0-49CC-B013-78C0E983F393}" presName="linNode" presStyleCnt="0"/>
      <dgm:spPr/>
    </dgm:pt>
    <dgm:pt modelId="{C26E569A-3FEA-44F8-9807-AC09D7216091}" type="pres">
      <dgm:prSet presAssocID="{37277567-AEB0-49CC-B013-78C0E983F39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97AEB-912F-4471-BC77-341DB1EEF8CE}" type="pres">
      <dgm:prSet presAssocID="{37277567-AEB0-49CC-B013-78C0E983F39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5072B-F413-49DC-AE93-601D42719FF8}" type="presOf" srcId="{6D045087-0708-4D5B-875C-7E5C79E3B365}" destId="{68C1FB54-D9B0-4BAA-A9D2-7A19A35ABC9F}" srcOrd="0" destOrd="0" presId="urn:microsoft.com/office/officeart/2005/8/layout/vList6"/>
    <dgm:cxn modelId="{3D6045D7-76AF-4FF9-B1E5-F90DAD822961}" srcId="{6D045087-0708-4D5B-875C-7E5C79E3B365}" destId="{6800B703-556B-4C7A-B07E-24FAE813EC0A}" srcOrd="0" destOrd="0" parTransId="{28FBB78B-DCF9-4BD4-A84F-E12896274B0D}" sibTransId="{E9F0A4C6-6440-418E-BA4A-4E20FEA25FE4}"/>
    <dgm:cxn modelId="{805E4726-A626-4BAA-B89B-D3394226DA90}" srcId="{6D045087-0708-4D5B-875C-7E5C79E3B365}" destId="{37277567-AEB0-49CC-B013-78C0E983F393}" srcOrd="1" destOrd="0" parTransId="{F1987DE9-0A54-402C-BFC6-52902667D4CF}" sibTransId="{01761CEF-FA50-4ABF-BD33-2867890AFC94}"/>
    <dgm:cxn modelId="{FE4C4E9A-2D51-43CA-ADC2-B1F6B48AC30A}" type="presOf" srcId="{37277567-AEB0-49CC-B013-78C0E983F393}" destId="{C26E569A-3FEA-44F8-9807-AC09D7216091}" srcOrd="0" destOrd="0" presId="urn:microsoft.com/office/officeart/2005/8/layout/vList6"/>
    <dgm:cxn modelId="{50BE6CBE-9B57-4EE0-986A-B693188932E4}" type="presOf" srcId="{6800B703-556B-4C7A-B07E-24FAE813EC0A}" destId="{2809BB3B-191C-4DF3-911A-376DC70B11BD}" srcOrd="0" destOrd="0" presId="urn:microsoft.com/office/officeart/2005/8/layout/vList6"/>
    <dgm:cxn modelId="{A76013AD-B381-4CC4-9597-E025EC1E8BD1}" type="presParOf" srcId="{68C1FB54-D9B0-4BAA-A9D2-7A19A35ABC9F}" destId="{CD895EA2-C7AF-495E-98BE-049B6EACF8DD}" srcOrd="0" destOrd="0" presId="urn:microsoft.com/office/officeart/2005/8/layout/vList6"/>
    <dgm:cxn modelId="{AD9484E7-BC3A-45D8-9BD0-0BEAE0EE11E6}" type="presParOf" srcId="{CD895EA2-C7AF-495E-98BE-049B6EACF8DD}" destId="{2809BB3B-191C-4DF3-911A-376DC70B11BD}" srcOrd="0" destOrd="0" presId="urn:microsoft.com/office/officeart/2005/8/layout/vList6"/>
    <dgm:cxn modelId="{DE85F3CE-33B5-43E3-830D-64594F1F02CB}" type="presParOf" srcId="{CD895EA2-C7AF-495E-98BE-049B6EACF8DD}" destId="{8F596FFF-5508-4A59-B027-3B09F5586C99}" srcOrd="1" destOrd="0" presId="urn:microsoft.com/office/officeart/2005/8/layout/vList6"/>
    <dgm:cxn modelId="{F4EFAFDA-C2EF-4D1B-811B-67FDC26DC8E2}" type="presParOf" srcId="{68C1FB54-D9B0-4BAA-A9D2-7A19A35ABC9F}" destId="{1B49AD27-9BAB-45EA-BF21-C2F9F727CE64}" srcOrd="1" destOrd="0" presId="urn:microsoft.com/office/officeart/2005/8/layout/vList6"/>
    <dgm:cxn modelId="{DC714040-6BCC-4B25-8B74-F0BEE58AA34C}" type="presParOf" srcId="{68C1FB54-D9B0-4BAA-A9D2-7A19A35ABC9F}" destId="{8CCF9502-6C4E-4B41-B7A2-E1A1FF4FECBE}" srcOrd="2" destOrd="0" presId="urn:microsoft.com/office/officeart/2005/8/layout/vList6"/>
    <dgm:cxn modelId="{B3810C4A-D073-4272-82FD-96E491E910D5}" type="presParOf" srcId="{8CCF9502-6C4E-4B41-B7A2-E1A1FF4FECBE}" destId="{C26E569A-3FEA-44F8-9807-AC09D7216091}" srcOrd="0" destOrd="0" presId="urn:microsoft.com/office/officeart/2005/8/layout/vList6"/>
    <dgm:cxn modelId="{4021F8D3-9AB8-46CF-A6A1-6A21D7780528}" type="presParOf" srcId="{8CCF9502-6C4E-4B41-B7A2-E1A1FF4FECBE}" destId="{A9D97AEB-912F-4471-BC77-341DB1EEF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6FFF-5508-4A59-B027-3B09F5586C99}">
      <dsp:nvSpPr>
        <dsp:cNvPr id="0" name=""/>
        <dsp:cNvSpPr/>
      </dsp:nvSpPr>
      <dsp:spPr>
        <a:xfrm>
          <a:off x="2072640" y="531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BB3B-191C-4DF3-911A-376DC70B11BD}">
      <dsp:nvSpPr>
        <dsp:cNvPr id="0" name=""/>
        <dsp:cNvSpPr/>
      </dsp:nvSpPr>
      <dsp:spPr>
        <a:xfrm>
          <a:off x="0" y="531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Thread1</a:t>
          </a:r>
          <a:endParaRPr lang="en-US" sz="3700" kern="1200" dirty="0"/>
        </a:p>
      </dsp:txBody>
      <dsp:txXfrm>
        <a:off x="101125" y="101656"/>
        <a:ext cx="1870390" cy="1869309"/>
      </dsp:txXfrm>
    </dsp:sp>
    <dsp:sp modelId="{A9D97AEB-912F-4471-BC77-341DB1EEF8CE}">
      <dsp:nvSpPr>
        <dsp:cNvPr id="0" name=""/>
        <dsp:cNvSpPr/>
      </dsp:nvSpPr>
      <dsp:spPr>
        <a:xfrm>
          <a:off x="2072640" y="2279246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569A-3FEA-44F8-9807-AC09D7216091}">
      <dsp:nvSpPr>
        <dsp:cNvPr id="0" name=""/>
        <dsp:cNvSpPr/>
      </dsp:nvSpPr>
      <dsp:spPr>
        <a:xfrm>
          <a:off x="0" y="2279246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Thread2</a:t>
          </a:r>
          <a:endParaRPr lang="en-US" sz="3700" kern="1200" dirty="0"/>
        </a:p>
      </dsp:txBody>
      <dsp:txXfrm>
        <a:off x="101125" y="2380371"/>
        <a:ext cx="18703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r>
              <a:rPr lang="ru-RU" baseline="0" dirty="0" smtClean="0"/>
              <a:t> мудрости в </a:t>
            </a:r>
            <a:r>
              <a:rPr lang="en-US" baseline="0" dirty="0" smtClean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0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Используйте все возможности с умом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Неизменяемость это не экстрим, а вполне реальный подход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 бойтесь иммутабельности. Если ее приготовить правильно, от нее Вас точно не стошнит.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Проверка</a:t>
            </a:r>
            <a:r>
              <a:rPr lang="ru-RU" baseline="0" dirty="0" smtClean="0"/>
              <a:t> в </a:t>
            </a:r>
            <a:r>
              <a:rPr lang="en-US" baseline="0" dirty="0" smtClean="0"/>
              <a:t>compile time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Много</a:t>
            </a:r>
            <a:r>
              <a:rPr lang="ru-RU" baseline="0" dirty="0" smtClean="0"/>
              <a:t> аргументов в конструкторе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Сериализация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Entity Framework</a:t>
            </a:r>
          </a:p>
          <a:p>
            <a:r>
              <a:rPr lang="en-US" dirty="0" smtClean="0"/>
              <a:t>+ Simple</a:t>
            </a:r>
          </a:p>
          <a:p>
            <a:r>
              <a:rPr lang="en-US" dirty="0" smtClean="0"/>
              <a:t>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 can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</a:t>
            </a:r>
            <a:r>
              <a:rPr lang="en-US" dirty="0" err="1" smtClean="0"/>
              <a:t>Popsticle</a:t>
            </a:r>
            <a:r>
              <a:rPr lang="en-US" dirty="0" smtClean="0"/>
              <a:t> immutability</a:t>
            </a:r>
          </a:p>
          <a:p>
            <a:r>
              <a:rPr lang="en-US" dirty="0" smtClean="0"/>
              <a:t>+ POCO</a:t>
            </a:r>
            <a:r>
              <a:rPr lang="en-US" baseline="0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No compile time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logs.asp.net/dixin/functional-csharp-immutability-anonymous-type-and-tuple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doesn’t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Well known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  <a:p>
            <a:r>
              <a:rPr lang="en-US" dirty="0" smtClean="0"/>
              <a:t>No serialization</a:t>
            </a:r>
          </a:p>
          <a:p>
            <a:r>
              <a:rPr lang="en-US" dirty="0" smtClean="0"/>
              <a:t>No Entity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builder.Certificate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builder.Owners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Simple</a:t>
            </a:r>
          </a:p>
          <a:p>
            <a:r>
              <a:rPr lang="en-US" dirty="0" smtClean="0"/>
              <a:t>Well known</a:t>
            </a:r>
          </a:p>
          <a:p>
            <a:r>
              <a:rPr lang="en-US" dirty="0" smtClean="0"/>
              <a:t>Constructor doesn’t change</a:t>
            </a:r>
          </a:p>
          <a:p>
            <a:r>
              <a:rPr lang="en-US" dirty="0" smtClean="0"/>
              <a:t>Support serialization</a:t>
            </a:r>
          </a:p>
          <a:p>
            <a:r>
              <a:rPr lang="en-US" dirty="0" smtClean="0"/>
              <a:t>Support Entity Framework, but…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can use mutable POCO classes!!!</a:t>
            </a:r>
          </a:p>
          <a:p>
            <a:r>
              <a:rPr lang="en-US" dirty="0" smtClean="0"/>
              <a:t>Support serialization</a:t>
            </a:r>
          </a:p>
          <a:p>
            <a:r>
              <a:rPr lang="en-US" dirty="0" smtClean="0"/>
              <a:t>Support Entity Framework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 external dependency</a:t>
            </a:r>
          </a:p>
          <a:p>
            <a:r>
              <a:rPr lang="en-US" dirty="0" smtClean="0"/>
              <a:t>It makes code a little bit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you to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Don’t hesitate following the rules this book</a:t>
            </a:r>
          </a:p>
          <a:p>
            <a:r>
              <a:rPr lang="en-US" dirty="0" smtClean="0"/>
              <a:t>Play </a:t>
            </a:r>
            <a:r>
              <a:rPr lang="en-US" dirty="0"/>
              <a:t>around with the wording, make your own </a:t>
            </a:r>
            <a:r>
              <a:rPr lang="en-US" dirty="0" smtClean="0"/>
              <a:t>interpretation</a:t>
            </a:r>
          </a:p>
          <a:p>
            <a:r>
              <a:rPr lang="en-US" dirty="0"/>
              <a:t>Don’t forget sharing this book with your neighbor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638969"/>
            <a:ext cx="5537994" cy="5537994"/>
          </a:xfrm>
        </p:spPr>
      </p:pic>
    </p:spTree>
    <p:extLst>
      <p:ext uri="{BB962C8B-B14F-4D97-AF65-F5344CB8AC3E}">
        <p14:creationId xmlns:p14="http://schemas.microsoft.com/office/powerpoint/2010/main" val="123631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256212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Available </a:t>
            </a:r>
            <a:r>
              <a:rPr lang="en-US" sz="2000" dirty="0"/>
              <a:t>only </a:t>
            </a:r>
            <a:r>
              <a:rPr lang="en-US" sz="2000" dirty="0" smtClean="0"/>
              <a:t>inside </a:t>
            </a:r>
            <a:r>
              <a:rPr lang="en-US" sz="2000" dirty="0"/>
              <a:t>a </a:t>
            </a:r>
            <a:r>
              <a:rPr lang="en-US" sz="2000" dirty="0" smtClean="0"/>
              <a:t>creator</a:t>
            </a: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59286" y="1681163"/>
            <a:ext cx="5096102" cy="823912"/>
          </a:xfrm>
        </p:spPr>
        <p:txBody>
          <a:bodyPr>
            <a:normAutofit/>
          </a:bodyPr>
          <a:lstStyle/>
          <a:p>
            <a:r>
              <a:rPr lang="en-US" sz="2000" dirty="0"/>
              <a:t>Available everywhere</a:t>
            </a:r>
            <a:endParaRPr lang="ru-RU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59286" y="2505075"/>
            <a:ext cx="509610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168" cy="1325563"/>
          </a:xfrm>
        </p:spPr>
        <p:txBody>
          <a:bodyPr/>
          <a:lstStyle/>
          <a:p>
            <a:r>
              <a:rPr lang="en-US" dirty="0"/>
              <a:t>Immutable interface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835" y="1825625"/>
            <a:ext cx="6122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Mutable and immutable states of an </a:t>
            </a:r>
            <a:r>
              <a:rPr lang="en-US" dirty="0" smtClean="0"/>
              <a:t>entity</a:t>
            </a:r>
            <a:endParaRPr lang="en-US" dirty="0"/>
          </a:p>
          <a:p>
            <a:r>
              <a:rPr lang="en-US" dirty="0" smtClean="0"/>
              <a:t>Support deserialization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Specification via Expression&lt;Predicate&lt;Entity&gt;&gt;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Verbose</a:t>
            </a:r>
          </a:p>
          <a:p>
            <a:r>
              <a:rPr lang="en-US" dirty="0" smtClean="0"/>
              <a:t>Vulnerable </a:t>
            </a:r>
            <a:r>
              <a:rPr lang="en-US" dirty="0"/>
              <a:t>against </a:t>
            </a:r>
            <a:r>
              <a:rPr lang="en-US" dirty="0" smtClean="0"/>
              <a:t>cast</a:t>
            </a:r>
          </a:p>
          <a:p>
            <a:r>
              <a:rPr lang="en-US" dirty="0" smtClean="0"/>
              <a:t>No methods*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 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Instead of comparing immutable collections with a mutable collection we should consider it as an alternative to </a:t>
            </a:r>
            <a:r>
              <a:rPr lang="en-US" dirty="0" smtClean="0"/>
              <a:t>use </a:t>
            </a:r>
            <a:r>
              <a:rPr lang="en-US" dirty="0"/>
              <a:t>mutable collections in an immutable way.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2024856"/>
            <a:ext cx="4171950" cy="3952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ImmutableList.Create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BigList.ToArray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immutable entities and collections</a:t>
            </a:r>
          </a:p>
          <a:p>
            <a:r>
              <a:rPr lang="en-US" dirty="0"/>
              <a:t>Techniques to make entities immutable</a:t>
            </a:r>
          </a:p>
          <a:p>
            <a:r>
              <a:rPr lang="en-US" dirty="0"/>
              <a:t>How to make changes to immutable entity</a:t>
            </a:r>
          </a:p>
          <a:p>
            <a:r>
              <a:rPr lang="en-US" dirty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Benchmarks: </a:t>
            </a:r>
            <a:r>
              <a:rPr lang="en-US" dirty="0" smtClean="0"/>
              <a:t>Dictionary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Big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Big.ToImmutableDictionary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/>
              <a:t>Eric Lippert: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Two</a:t>
            </a:r>
            <a:endParaRPr lang="en-US" dirty="0"/>
          </a:p>
          <a:p>
            <a:r>
              <a:rPr lang="en-US" dirty="0" err="1"/>
              <a:t>Dixin's</a:t>
            </a:r>
            <a:r>
              <a:rPr lang="en-US" dirty="0"/>
              <a:t> </a:t>
            </a:r>
            <a:r>
              <a:rPr lang="en-US" dirty="0" smtClean="0"/>
              <a:t>Blog: </a:t>
            </a:r>
            <a:r>
              <a:rPr lang="en-US" dirty="0" smtClean="0">
                <a:hlinkClick r:id="rId6"/>
              </a:rPr>
              <a:t>Functional </a:t>
            </a:r>
            <a:r>
              <a:rPr lang="en-US" dirty="0">
                <a:hlinkClick r:id="rId6"/>
              </a:rPr>
              <a:t>Programming In-Depth (12) Immutability,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your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Immutability is not an extreme</a:t>
            </a:r>
          </a:p>
          <a:p>
            <a:r>
              <a:rPr lang="en-US" dirty="0" smtClean="0"/>
              <a:t>No Fear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Snapshot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Avoiding unexpected changes in huge code base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name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666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 cache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cache.TryGetValue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entity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cache[id]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1313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id) 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snapshot semantic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79351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2110</Words>
  <Application>Microsoft Office PowerPoint</Application>
  <PresentationFormat>Widescreen</PresentationFormat>
  <Paragraphs>570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I want you to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Constructor </vt:lpstr>
      <vt:lpstr>Constructor +/-</vt:lpstr>
      <vt:lpstr>Builder</vt:lpstr>
      <vt:lpstr>Builder </vt:lpstr>
      <vt:lpstr>Builder +/-</vt:lpstr>
      <vt:lpstr>Wrapper</vt:lpstr>
      <vt:lpstr>github.com/mattnischan/Immutable.Net</vt:lpstr>
      <vt:lpstr>Wrapper: Example</vt:lpstr>
      <vt:lpstr>Wrapper +/-</vt:lpstr>
      <vt:lpstr>Immutable interface</vt:lpstr>
      <vt:lpstr>Immutable interface </vt:lpstr>
      <vt:lpstr>Immutable interface +/-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Benchmarks: List</vt:lpstr>
      <vt:lpstr>Benchmark: Append</vt:lpstr>
      <vt:lpstr>Benchmark: Select</vt:lpstr>
      <vt:lpstr>Benchmark: Where</vt:lpstr>
      <vt:lpstr>Benchmarks: Dictionary</vt:lpstr>
      <vt:lpstr>Benchmark: Dictionary Get</vt:lpstr>
      <vt:lpstr>Benchmark: New Dictionary Set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202</cp:revision>
  <dcterms:created xsi:type="dcterms:W3CDTF">2018-04-01T07:49:18Z</dcterms:created>
  <dcterms:modified xsi:type="dcterms:W3CDTF">2018-05-19T08:16:19Z</dcterms:modified>
</cp:coreProperties>
</file>