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81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C4191E24-502B-455B-8CC1-E2165A6FEAF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64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solidFill>
            <a:schemeClr val="accent4">
              <a:lumMod val="75000"/>
            </a:schemeClr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solidFill>
            <a:schemeClr val="accent4">
              <a:lumMod val="75000"/>
            </a:schemeClr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solidFill>
            <a:schemeClr val="accent4">
              <a:lumMod val="75000"/>
            </a:schemeClr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solidFill>
            <a:schemeClr val="accent4">
              <a:lumMod val="75000"/>
            </a:schemeClr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solidFill>
            <a:schemeClr val="accent4">
              <a:lumMod val="75000"/>
            </a:schemeClr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solidFill>
            <a:schemeClr val="accent4">
              <a:lumMod val="75000"/>
            </a:schemeClr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3272507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FE8274-ACBD-4E9A-9856-2C132C30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29" y="0"/>
            <a:ext cx="5982771" cy="64511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282" y="1938535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889001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2133" b="1" i="0" cap="all" spc="2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280" y="1413768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467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897085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03923" y="660401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2133" b="1" i="0" cap="all" spc="2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467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F31A9-7701-4CAE-94C4-C368AC404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080000" cy="64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4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rgbClr val="CED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lacinia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Duis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0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2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rgbClr val="CED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accent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accent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accent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722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934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04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rgbClr val="CEDB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637707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4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840" y="1843719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C4191E24-502B-455B-8CC1-E2165A6FEAF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41840" y="4061680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91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5331" y="2215036"/>
            <a:ext cx="7659555" cy="2084737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3200" b="1" spc="267" baseline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910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3434" y="2301929"/>
            <a:ext cx="7565132" cy="1923391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3200" b="1" spc="2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16041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43358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7345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8F41-CE92-45C6-AED0-B7775864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6E4E-9AB3-4D6B-A1C7-EA9C1C516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837F-8300-456A-93A3-4FA99E5D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1E24-502B-455B-8CC1-E2165A6FEAF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7305-781B-4805-8C40-EBCF03D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973F-76FF-4C51-BDCB-142DF826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431F-CE62-4709-B49F-57F4972C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CED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467" dirty="0">
              <a:latin typeface="+mj-lt"/>
            </a:endParaRPr>
          </a:p>
          <a:p>
            <a:pPr lvl="0"/>
            <a:r>
              <a:rPr lang="en-US" sz="1467" dirty="0" err="1"/>
              <a:t>Ldzorem</a:t>
            </a:r>
            <a:r>
              <a:rPr lang="en-US" sz="1467" dirty="0"/>
              <a:t> ipsum dolor sit </a:t>
            </a:r>
            <a:r>
              <a:rPr lang="en-US" sz="1467" dirty="0" err="1"/>
              <a:t>amet</a:t>
            </a:r>
            <a:r>
              <a:rPr lang="en-US" sz="1467" dirty="0"/>
              <a:t>, </a:t>
            </a:r>
            <a:r>
              <a:rPr lang="en-US" sz="1467" dirty="0" err="1"/>
              <a:t>consectetur</a:t>
            </a:r>
            <a:r>
              <a:rPr lang="en-US" sz="1467" dirty="0"/>
              <a:t> </a:t>
            </a:r>
            <a:r>
              <a:rPr lang="en-US" sz="1467" dirty="0" err="1"/>
              <a:t>adipiscing</a:t>
            </a:r>
            <a:r>
              <a:rPr lang="en-US" sz="1467" dirty="0"/>
              <a:t> </a:t>
            </a:r>
            <a:r>
              <a:rPr lang="en-US" sz="1467" dirty="0" err="1"/>
              <a:t>elit</a:t>
            </a:r>
            <a:r>
              <a:rPr lang="en-US" sz="1467" dirty="0"/>
              <a:t>. </a:t>
            </a:r>
            <a:r>
              <a:rPr lang="en-US" sz="1467" dirty="0" err="1"/>
              <a:t>Etiam</a:t>
            </a:r>
            <a:r>
              <a:rPr lang="en-US" sz="1467" dirty="0"/>
              <a:t> lacinia, diam </a:t>
            </a:r>
            <a:r>
              <a:rPr lang="en-US" sz="1467" dirty="0" err="1"/>
              <a:t>eget</a:t>
            </a:r>
            <a:r>
              <a:rPr lang="en-US" sz="1467" dirty="0"/>
              <a:t> </a:t>
            </a:r>
            <a:r>
              <a:rPr lang="en-US" sz="1467" dirty="0" err="1"/>
              <a:t>lobortis</a:t>
            </a:r>
            <a:r>
              <a:rPr lang="en-US" sz="1467" dirty="0"/>
              <a:t> </a:t>
            </a:r>
            <a:r>
              <a:rPr lang="en-US" sz="1467" dirty="0" err="1"/>
              <a:t>aliquet</a:t>
            </a:r>
            <a:r>
              <a:rPr lang="en-US" sz="1467" dirty="0"/>
              <a:t>, </a:t>
            </a:r>
            <a:r>
              <a:rPr lang="en-US" sz="1467" dirty="0" err="1"/>
              <a:t>lacus</a:t>
            </a:r>
            <a:r>
              <a:rPr lang="en-US" sz="1467" dirty="0"/>
              <a:t> lorem </a:t>
            </a:r>
            <a:r>
              <a:rPr lang="en-US" sz="1467" dirty="0" err="1"/>
              <a:t>placerat</a:t>
            </a:r>
            <a:r>
              <a:rPr lang="en-US" sz="1467" dirty="0"/>
              <a:t> libero, </a:t>
            </a:r>
            <a:r>
              <a:rPr lang="en-US" sz="1467" dirty="0" err="1"/>
              <a:t>nec</a:t>
            </a:r>
            <a:r>
              <a:rPr lang="en-US" sz="1467" dirty="0"/>
              <a:t> </a:t>
            </a:r>
            <a:r>
              <a:rPr lang="en-US" sz="1467" dirty="0" err="1"/>
              <a:t>vulputate</a:t>
            </a:r>
            <a:endParaRPr lang="en-US" sz="1467" dirty="0"/>
          </a:p>
          <a:p>
            <a:pPr lvl="0"/>
            <a:r>
              <a:rPr lang="en-US" sz="1467" dirty="0" err="1"/>
              <a:t>Ldzorem</a:t>
            </a:r>
            <a:r>
              <a:rPr lang="en-US" sz="1467" dirty="0"/>
              <a:t> ipsum dolor sit </a:t>
            </a:r>
            <a:r>
              <a:rPr lang="en-US" sz="1467" dirty="0" err="1"/>
              <a:t>amet</a:t>
            </a:r>
            <a:r>
              <a:rPr lang="en-US" sz="1467" dirty="0"/>
              <a:t>, </a:t>
            </a:r>
            <a:r>
              <a:rPr lang="en-US" sz="1467" dirty="0" err="1"/>
              <a:t>consectetur</a:t>
            </a:r>
            <a:r>
              <a:rPr lang="en-US" sz="1467" dirty="0"/>
              <a:t> </a:t>
            </a:r>
            <a:r>
              <a:rPr lang="en-US" sz="1467" dirty="0" err="1"/>
              <a:t>adipiscing</a:t>
            </a:r>
            <a:r>
              <a:rPr lang="en-US" sz="1467" dirty="0"/>
              <a:t> </a:t>
            </a:r>
            <a:r>
              <a:rPr lang="en-US" sz="1467" dirty="0" err="1"/>
              <a:t>elit</a:t>
            </a:r>
            <a:r>
              <a:rPr lang="en-US" sz="1467" dirty="0"/>
              <a:t>. </a:t>
            </a:r>
            <a:r>
              <a:rPr lang="en-US" sz="1467" dirty="0" err="1"/>
              <a:t>Etiam</a:t>
            </a:r>
            <a:r>
              <a:rPr lang="en-US" sz="1467" dirty="0"/>
              <a:t> lacinia, diam </a:t>
            </a:r>
            <a:r>
              <a:rPr lang="en-US" sz="1467" dirty="0" err="1"/>
              <a:t>eget</a:t>
            </a:r>
            <a:r>
              <a:rPr lang="en-US" sz="1467" dirty="0"/>
              <a:t> </a:t>
            </a:r>
            <a:r>
              <a:rPr lang="en-US" sz="1467" dirty="0" err="1"/>
              <a:t>lobortis</a:t>
            </a:r>
            <a:r>
              <a:rPr lang="en-US" sz="1467" dirty="0"/>
              <a:t> </a:t>
            </a:r>
            <a:r>
              <a:rPr lang="en-US" sz="1467" dirty="0" err="1"/>
              <a:t>aliquet</a:t>
            </a:r>
            <a:r>
              <a:rPr lang="en-US" sz="1467" dirty="0"/>
              <a:t>, </a:t>
            </a:r>
            <a:r>
              <a:rPr lang="en-US" sz="1467" dirty="0" err="1"/>
              <a:t>lacus</a:t>
            </a:r>
            <a:r>
              <a:rPr lang="en-US" sz="1467" dirty="0"/>
              <a:t> lorem </a:t>
            </a:r>
            <a:r>
              <a:rPr lang="en-US" sz="1467" dirty="0" err="1"/>
              <a:t>placerat</a:t>
            </a:r>
            <a:r>
              <a:rPr lang="en-US" sz="1467" dirty="0"/>
              <a:t> libero, </a:t>
            </a:r>
            <a:r>
              <a:rPr lang="en-US" sz="1467" dirty="0" err="1"/>
              <a:t>nec</a:t>
            </a:r>
            <a:r>
              <a:rPr lang="en-US" sz="1467" dirty="0"/>
              <a:t> </a:t>
            </a:r>
            <a:r>
              <a:rPr lang="en-US" sz="1467" dirty="0" err="1"/>
              <a:t>vulputate</a:t>
            </a:r>
            <a:endParaRPr lang="en-US" sz="1467" dirty="0">
              <a:latin typeface="+mj-lt"/>
            </a:endParaRPr>
          </a:p>
          <a:p>
            <a:pPr lvl="0"/>
            <a:endParaRPr lang="en-US" sz="1467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F53DDD-306C-46FB-9E11-1E22D390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accent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467" dirty="0">
              <a:latin typeface="+mj-lt"/>
            </a:endParaRPr>
          </a:p>
          <a:p>
            <a:pPr lvl="0"/>
            <a:r>
              <a:rPr lang="en-US" sz="1467" dirty="0" err="1"/>
              <a:t>Ldzorem</a:t>
            </a:r>
            <a:r>
              <a:rPr lang="en-US" sz="1467" dirty="0"/>
              <a:t> ipsum dolor sit </a:t>
            </a:r>
            <a:r>
              <a:rPr lang="en-US" sz="1467" dirty="0" err="1"/>
              <a:t>amet</a:t>
            </a:r>
            <a:r>
              <a:rPr lang="en-US" sz="1467" dirty="0"/>
              <a:t>, </a:t>
            </a:r>
            <a:r>
              <a:rPr lang="en-US" sz="1467" dirty="0" err="1"/>
              <a:t>consectetur</a:t>
            </a:r>
            <a:r>
              <a:rPr lang="en-US" sz="1467" dirty="0"/>
              <a:t> </a:t>
            </a:r>
            <a:r>
              <a:rPr lang="en-US" sz="1467" dirty="0" err="1"/>
              <a:t>adipiscing</a:t>
            </a:r>
            <a:r>
              <a:rPr lang="en-US" sz="1467" dirty="0"/>
              <a:t> </a:t>
            </a:r>
            <a:r>
              <a:rPr lang="en-US" sz="1467" dirty="0" err="1"/>
              <a:t>elit</a:t>
            </a:r>
            <a:r>
              <a:rPr lang="en-US" sz="1467" dirty="0"/>
              <a:t>. </a:t>
            </a:r>
            <a:r>
              <a:rPr lang="en-US" sz="1467" dirty="0" err="1"/>
              <a:t>Etiam</a:t>
            </a:r>
            <a:r>
              <a:rPr lang="en-US" sz="1467" dirty="0"/>
              <a:t> lacinia, diam </a:t>
            </a:r>
            <a:r>
              <a:rPr lang="en-US" sz="1467" dirty="0" err="1"/>
              <a:t>eget</a:t>
            </a:r>
            <a:r>
              <a:rPr lang="en-US" sz="1467" dirty="0"/>
              <a:t> </a:t>
            </a:r>
            <a:r>
              <a:rPr lang="en-US" sz="1467" dirty="0" err="1"/>
              <a:t>lobortis</a:t>
            </a:r>
            <a:r>
              <a:rPr lang="en-US" sz="1467" dirty="0"/>
              <a:t> </a:t>
            </a:r>
            <a:r>
              <a:rPr lang="en-US" sz="1467" dirty="0" err="1"/>
              <a:t>aliquet</a:t>
            </a:r>
            <a:r>
              <a:rPr lang="en-US" sz="1467" dirty="0"/>
              <a:t>, </a:t>
            </a:r>
            <a:r>
              <a:rPr lang="en-US" sz="1467" dirty="0" err="1"/>
              <a:t>lacus</a:t>
            </a:r>
            <a:r>
              <a:rPr lang="en-US" sz="1467" dirty="0"/>
              <a:t> lorem </a:t>
            </a:r>
            <a:r>
              <a:rPr lang="en-US" sz="1467" dirty="0" err="1"/>
              <a:t>placerat</a:t>
            </a:r>
            <a:r>
              <a:rPr lang="en-US" sz="1467" dirty="0"/>
              <a:t> libero, </a:t>
            </a:r>
            <a:r>
              <a:rPr lang="en-US" sz="1467" dirty="0" err="1"/>
              <a:t>nec</a:t>
            </a:r>
            <a:r>
              <a:rPr lang="en-US" sz="1467" dirty="0"/>
              <a:t> </a:t>
            </a:r>
            <a:r>
              <a:rPr lang="en-US" sz="1467" dirty="0" err="1"/>
              <a:t>vulputate</a:t>
            </a:r>
            <a:endParaRPr lang="en-US" sz="1467" dirty="0"/>
          </a:p>
          <a:p>
            <a:pPr lvl="0"/>
            <a:r>
              <a:rPr lang="en-US" sz="1467" dirty="0" err="1"/>
              <a:t>Ldzorem</a:t>
            </a:r>
            <a:r>
              <a:rPr lang="en-US" sz="1467" dirty="0"/>
              <a:t> ipsum dolor sit </a:t>
            </a:r>
            <a:r>
              <a:rPr lang="en-US" sz="1467" dirty="0" err="1"/>
              <a:t>amet</a:t>
            </a:r>
            <a:r>
              <a:rPr lang="en-US" sz="1467" dirty="0"/>
              <a:t>, </a:t>
            </a:r>
            <a:r>
              <a:rPr lang="en-US" sz="1467" dirty="0" err="1"/>
              <a:t>consectetur</a:t>
            </a:r>
            <a:r>
              <a:rPr lang="en-US" sz="1467" dirty="0"/>
              <a:t> </a:t>
            </a:r>
            <a:r>
              <a:rPr lang="en-US" sz="1467" dirty="0" err="1"/>
              <a:t>adipiscing</a:t>
            </a:r>
            <a:r>
              <a:rPr lang="en-US" sz="1467" dirty="0"/>
              <a:t> </a:t>
            </a:r>
            <a:r>
              <a:rPr lang="en-US" sz="1467" dirty="0" err="1"/>
              <a:t>elit</a:t>
            </a:r>
            <a:r>
              <a:rPr lang="en-US" sz="1467" dirty="0"/>
              <a:t>. </a:t>
            </a:r>
            <a:r>
              <a:rPr lang="en-US" sz="1467" dirty="0" err="1"/>
              <a:t>Etiam</a:t>
            </a:r>
            <a:r>
              <a:rPr lang="en-US" sz="1467" dirty="0"/>
              <a:t> lacinia, diam </a:t>
            </a:r>
            <a:r>
              <a:rPr lang="en-US" sz="1467" dirty="0" err="1"/>
              <a:t>eget</a:t>
            </a:r>
            <a:r>
              <a:rPr lang="en-US" sz="1467" dirty="0"/>
              <a:t> </a:t>
            </a:r>
            <a:r>
              <a:rPr lang="en-US" sz="1467" dirty="0" err="1"/>
              <a:t>lobortis</a:t>
            </a:r>
            <a:r>
              <a:rPr lang="en-US" sz="1467" dirty="0"/>
              <a:t> </a:t>
            </a:r>
            <a:r>
              <a:rPr lang="en-US" sz="1467" dirty="0" err="1"/>
              <a:t>aliquet</a:t>
            </a:r>
            <a:r>
              <a:rPr lang="en-US" sz="1467" dirty="0"/>
              <a:t>, </a:t>
            </a:r>
            <a:r>
              <a:rPr lang="en-US" sz="1467" dirty="0" err="1"/>
              <a:t>lacus</a:t>
            </a:r>
            <a:r>
              <a:rPr lang="en-US" sz="1467" dirty="0"/>
              <a:t> lorem </a:t>
            </a:r>
            <a:r>
              <a:rPr lang="en-US" sz="1467" dirty="0" err="1"/>
              <a:t>placerat</a:t>
            </a:r>
            <a:r>
              <a:rPr lang="en-US" sz="1467" dirty="0"/>
              <a:t> libero, </a:t>
            </a:r>
            <a:r>
              <a:rPr lang="en-US" sz="1467" dirty="0" err="1"/>
              <a:t>nec</a:t>
            </a:r>
            <a:r>
              <a:rPr lang="en-US" sz="1467" dirty="0"/>
              <a:t> </a:t>
            </a:r>
            <a:r>
              <a:rPr lang="en-US" sz="1467" dirty="0" err="1"/>
              <a:t>vulputate</a:t>
            </a:r>
            <a:endParaRPr lang="en-US" sz="1467" dirty="0">
              <a:latin typeface="+mj-lt"/>
            </a:endParaRPr>
          </a:p>
          <a:p>
            <a:pPr lvl="0"/>
            <a:endParaRPr lang="en-US" sz="1467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7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  <a:solidFill>
            <a:schemeClr val="accent4">
              <a:lumMod val="75000"/>
            </a:schemeClr>
          </a:solidFill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2133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  <a:solidFill>
            <a:schemeClr val="accent4">
              <a:lumMod val="75000"/>
            </a:schemeClr>
          </a:solidFill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2133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112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37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D2C9D-FCDC-4B19-9C2C-A02A40A30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37" y="0"/>
            <a:ext cx="589209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43" y="1843719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C4191E24-502B-455B-8CC1-E2165A6FEAF7}" type="datetimeFigureOut">
              <a:rPr lang="en-US" smtClean="0"/>
              <a:t>4/1/2019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F6577-C188-408D-A71E-F924A4BAF64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022269" y="3075432"/>
            <a:ext cx="6858000" cy="70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A4790-096B-475D-9445-EB33A6BCA6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3" y="4283417"/>
            <a:ext cx="3305171" cy="2335601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/>
        </p:nvSpPr>
        <p:spPr>
          <a:xfrm>
            <a:off x="479443" y="4013748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326981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5464" y="6553200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C97D0-A7FC-4C9C-A76C-9603E0E54DA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2" y="6251252"/>
            <a:ext cx="1119389" cy="7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4267" b="1" i="0" kern="1200" cap="all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26D10-F048-435F-8137-C760711C6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435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7555" y="6535443"/>
            <a:ext cx="627880" cy="22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79069-E5E1-4A7E-9460-657CCD2B0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2" y="6251252"/>
            <a:ext cx="1119389" cy="7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4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0BBA-EE30-4FB1-9CD9-F9B8D7302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977899"/>
            <a:ext cx="5689600" cy="2451101"/>
          </a:xfrm>
        </p:spPr>
        <p:txBody>
          <a:bodyPr/>
          <a:lstStyle/>
          <a:p>
            <a:r>
              <a:rPr lang="ru-RU" dirty="0"/>
              <a:t>Тестирование тестов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E8E8E-4B76-44EB-A424-DE223429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00" y="3429000"/>
            <a:ext cx="5689600" cy="1386680"/>
          </a:xfrm>
        </p:spPr>
        <p:txBody>
          <a:bodyPr/>
          <a:lstStyle/>
          <a:p>
            <a:r>
              <a:rPr lang="ru-RU" b="0" dirty="0"/>
              <a:t>анализируем, что мы тестируем именно то, что нужно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F0A21-A6DC-421E-B337-A01B19284E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kugushew@gmail.com</a:t>
            </a:r>
          </a:p>
          <a:p>
            <a:r>
              <a:rPr lang="en-US" dirty="0"/>
              <a:t>www.linkedin.com/in/kugushev/</a:t>
            </a:r>
          </a:p>
          <a:p>
            <a:r>
              <a:rPr lang="en-US" dirty="0"/>
              <a:t>github.com/</a:t>
            </a:r>
            <a:r>
              <a:rPr lang="en-US" dirty="0" err="1"/>
              <a:t>AleksandrKugushev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07682C-7D55-45A2-B7F6-BC06BF72A7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Кугушев Александр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9BB666-8A0A-49DF-ACCA-EC57FDC5D8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Lead Software Engineer </a:t>
            </a:r>
          </a:p>
        </p:txBody>
      </p:sp>
      <p:pic>
        <p:nvPicPr>
          <p:cNvPr id="11" name="Picture Placeholder 10" descr="A picture containing person, man, holding, wall&#10;&#10;Description automatically generated">
            <a:extLst>
              <a:ext uri="{FF2B5EF4-FFF2-40B4-BE49-F238E27FC236}">
                <a16:creationId xmlns:a16="http://schemas.microsoft.com/office/drawing/2014/main" id="{066BF055-B8A6-4F19-94E7-6B7F72B913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r="16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163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96C5B-AED2-4F10-AB46-96FCEEA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Подкаст </a:t>
            </a:r>
            <a:r>
              <a:rPr lang="en-US" dirty="0"/>
              <a:t>Dotnet &amp;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40333C-E848-415C-9CB1-F245A21BB8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AB6B5-2B1E-45FF-B85A-9A40839C4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dotnetmore.ru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0D96C2-5CDF-4E52-B779-15EE6CD340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42845F-FAFB-4E48-9E9B-F349ADEE0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6F40F5-F2C3-4FC7-8156-BD2CE5B263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65D3A4-0C65-4A16-A9C3-7E0DB1A9E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A82400-9719-45BC-B620-AF62C78BC4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FA593A-B530-4817-83C7-828DE4C436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7963" y="2263477"/>
            <a:ext cx="6506937" cy="475488"/>
          </a:xfrm>
        </p:spPr>
        <p:txBody>
          <a:bodyPr/>
          <a:lstStyle/>
          <a:p>
            <a:r>
              <a:rPr lang="en-US" dirty="0" err="1"/>
              <a:t>Rss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dotnetmore.ru/feed/podcast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5746B0E-8844-453C-B708-031CC95700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7963" y="3070300"/>
            <a:ext cx="6392637" cy="475488"/>
          </a:xfrm>
        </p:spPr>
        <p:txBody>
          <a:bodyPr/>
          <a:lstStyle/>
          <a:p>
            <a:r>
              <a:rPr lang="en-US" dirty="0"/>
              <a:t>vk.com/</a:t>
            </a:r>
            <a:r>
              <a:rPr lang="en-US" dirty="0" err="1"/>
              <a:t>dotnetmore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D999DB1-D6A1-4F52-8FF2-8FBFB86446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twitter.com/</a:t>
            </a:r>
            <a:r>
              <a:rPr lang="en-US" dirty="0" err="1"/>
              <a:t>dotnetmore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74F278-F042-4511-957C-0449418FCC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t.me/</a:t>
            </a:r>
            <a:r>
              <a:rPr lang="en-US" dirty="0" err="1"/>
              <a:t>dotnetmore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443372F-5FE3-468B-82A7-8EA4D4E9A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t.me/</a:t>
            </a:r>
            <a:r>
              <a:rPr lang="en-US" dirty="0" err="1"/>
              <a:t>dotnetmore_chat</a:t>
            </a:r>
            <a:endParaRPr lang="en-US" dirty="0"/>
          </a:p>
        </p:txBody>
      </p:sp>
      <p:pic>
        <p:nvPicPr>
          <p:cNvPr id="29" name="Picture Placeholder 28" descr="A close up of a sign&#10;&#10;Description automatically generated">
            <a:extLst>
              <a:ext uri="{FF2B5EF4-FFF2-40B4-BE49-F238E27FC236}">
                <a16:creationId xmlns:a16="http://schemas.microsoft.com/office/drawing/2014/main" id="{BBD5AD9B-A18E-437F-B789-9E0BC6A7CD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r="10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49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96C5B-AED2-4F10-AB46-96FCEEA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Подкаст </a:t>
            </a:r>
            <a:r>
              <a:rPr lang="en-US" dirty="0"/>
              <a:t>Dotnet &amp;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40333C-E848-415C-9CB1-F245A21BB8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AB6B5-2B1E-45FF-B85A-9A40839C4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dotnetmore.ru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0D96C2-5CDF-4E52-B779-15EE6CD340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42845F-FAFB-4E48-9E9B-F349ADEE0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6F40F5-F2C3-4FC7-8156-BD2CE5B263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65D3A4-0C65-4A16-A9C3-7E0DB1A9E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A82400-9719-45BC-B620-AF62C78BC4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FA593A-B530-4817-83C7-828DE4C436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7963" y="2263477"/>
            <a:ext cx="6506937" cy="475488"/>
          </a:xfrm>
        </p:spPr>
        <p:txBody>
          <a:bodyPr/>
          <a:lstStyle/>
          <a:p>
            <a:r>
              <a:rPr lang="en-US" dirty="0"/>
              <a:t>dotnetmore.ru/feed/podcast/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5746B0E-8844-453C-B708-031CC95700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7963" y="3070300"/>
            <a:ext cx="6392637" cy="475488"/>
          </a:xfrm>
        </p:spPr>
        <p:txBody>
          <a:bodyPr/>
          <a:lstStyle/>
          <a:p>
            <a:r>
              <a:rPr lang="en-US" dirty="0"/>
              <a:t>vk.com/</a:t>
            </a:r>
            <a:r>
              <a:rPr lang="en-US" dirty="0" err="1"/>
              <a:t>dotnetmore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D999DB1-D6A1-4F52-8FF2-8FBFB86446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twitter.com/</a:t>
            </a:r>
            <a:r>
              <a:rPr lang="en-US" dirty="0" err="1"/>
              <a:t>dotnetmore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74F278-F042-4511-957C-0449418FCC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t.me/</a:t>
            </a:r>
            <a:r>
              <a:rPr lang="en-US" dirty="0" err="1"/>
              <a:t>dotnetmore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443372F-5FE3-468B-82A7-8EA4D4E9A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t.me/</a:t>
            </a:r>
            <a:r>
              <a:rPr lang="en-US" dirty="0" err="1"/>
              <a:t>dotnetmore_chat</a:t>
            </a:r>
            <a:endParaRPr lang="en-US" dirty="0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CC3B05E6-EA70-4DA9-B87B-42FF96B2A8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15" y="884810"/>
            <a:ext cx="5405085" cy="5405085"/>
          </a:xfrm>
        </p:spPr>
      </p:pic>
    </p:spTree>
    <p:extLst>
      <p:ext uri="{BB962C8B-B14F-4D97-AF65-F5344CB8AC3E}">
        <p14:creationId xmlns:p14="http://schemas.microsoft.com/office/powerpoint/2010/main" val="31056299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2">
      <a:dk1>
        <a:srgbClr val="222222"/>
      </a:dk1>
      <a:lt1>
        <a:srgbClr val="232223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4645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ITsubbotnik_template</Template>
  <TotalTime>43</TotalTime>
  <Words>112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Covers</vt:lpstr>
      <vt:lpstr>General</vt:lpstr>
      <vt:lpstr>Breakers</vt:lpstr>
      <vt:lpstr>Тестирование тестов</vt:lpstr>
      <vt:lpstr>PowerPoint Presentation</vt:lpstr>
      <vt:lpstr>Подкаст Dotnet &amp; More</vt:lpstr>
      <vt:lpstr>Подкаст Dotnet &amp;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14</cp:revision>
  <dcterms:created xsi:type="dcterms:W3CDTF">2019-04-01T20:00:23Z</dcterms:created>
  <dcterms:modified xsi:type="dcterms:W3CDTF">2019-04-01T20:43:50Z</dcterms:modified>
</cp:coreProperties>
</file>