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58" r:id="rId3"/>
    <p:sldId id="257" r:id="rId4"/>
    <p:sldId id="259" r:id="rId5"/>
    <p:sldId id="260" r:id="rId6"/>
    <p:sldId id="261" r:id="rId7"/>
    <p:sldId id="273" r:id="rId8"/>
    <p:sldId id="262" r:id="rId9"/>
    <p:sldId id="263" r:id="rId10"/>
    <p:sldId id="264" r:id="rId11"/>
    <p:sldId id="282" r:id="rId12"/>
    <p:sldId id="266" r:id="rId13"/>
    <p:sldId id="325" r:id="rId14"/>
    <p:sldId id="326" r:id="rId15"/>
    <p:sldId id="327" r:id="rId16"/>
    <p:sldId id="328" r:id="rId17"/>
    <p:sldId id="329" r:id="rId18"/>
    <p:sldId id="330" r:id="rId19"/>
    <p:sldId id="331" r:id="rId20"/>
    <p:sldId id="332" r:id="rId21"/>
    <p:sldId id="333" r:id="rId22"/>
    <p:sldId id="334" r:id="rId23"/>
    <p:sldId id="338" r:id="rId24"/>
    <p:sldId id="335" r:id="rId25"/>
    <p:sldId id="336" r:id="rId26"/>
    <p:sldId id="337" r:id="rId27"/>
    <p:sldId id="339" r:id="rId28"/>
    <p:sldId id="340" r:id="rId29"/>
    <p:sldId id="267" r:id="rId30"/>
    <p:sldId id="290" r:id="rId31"/>
    <p:sldId id="296" r:id="rId32"/>
    <p:sldId id="291" r:id="rId33"/>
    <p:sldId id="292" r:id="rId34"/>
    <p:sldId id="297" r:id="rId35"/>
    <p:sldId id="293" r:id="rId36"/>
    <p:sldId id="294" r:id="rId37"/>
    <p:sldId id="295" r:id="rId38"/>
    <p:sldId id="298" r:id="rId39"/>
    <p:sldId id="299" r:id="rId40"/>
    <p:sldId id="300" r:id="rId41"/>
    <p:sldId id="301" r:id="rId42"/>
    <p:sldId id="308" r:id="rId43"/>
    <p:sldId id="270" r:id="rId44"/>
    <p:sldId id="305" r:id="rId45"/>
    <p:sldId id="307" r:id="rId46"/>
    <p:sldId id="302" r:id="rId47"/>
    <p:sldId id="306" r:id="rId48"/>
    <p:sldId id="303" r:id="rId49"/>
    <p:sldId id="304" r:id="rId50"/>
    <p:sldId id="311" r:id="rId51"/>
    <p:sldId id="310" r:id="rId52"/>
    <p:sldId id="309" r:id="rId53"/>
    <p:sldId id="312" r:id="rId54"/>
    <p:sldId id="286" r:id="rId55"/>
    <p:sldId id="268" r:id="rId56"/>
    <p:sldId id="275" r:id="rId57"/>
    <p:sldId id="277" r:id="rId58"/>
    <p:sldId id="287" r:id="rId59"/>
    <p:sldId id="276" r:id="rId60"/>
    <p:sldId id="278" r:id="rId61"/>
    <p:sldId id="279" r:id="rId62"/>
    <p:sldId id="280" r:id="rId63"/>
    <p:sldId id="281" r:id="rId64"/>
    <p:sldId id="285" r:id="rId65"/>
    <p:sldId id="271" r:id="rId66"/>
    <p:sldId id="313" r:id="rId67"/>
    <p:sldId id="315" r:id="rId68"/>
    <p:sldId id="314" r:id="rId69"/>
    <p:sldId id="316" r:id="rId70"/>
    <p:sldId id="317" r:id="rId71"/>
    <p:sldId id="318" r:id="rId72"/>
    <p:sldId id="319" r:id="rId73"/>
    <p:sldId id="320" r:id="rId74"/>
    <p:sldId id="321" r:id="rId75"/>
    <p:sldId id="322" r:id="rId76"/>
    <p:sldId id="323" r:id="rId77"/>
    <p:sldId id="324" r:id="rId78"/>
    <p:sldId id="272" r:id="rId79"/>
    <p:sldId id="288" r:id="rId80"/>
    <p:sldId id="265"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8C680C-E35E-4919-AEF4-74AEC3DCA645}">
          <p14:sldIdLst>
            <p14:sldId id="256"/>
          </p14:sldIdLst>
        </p14:section>
        <p14:section name="Вступление" id="{F9919F84-BAC0-41E7-A992-8C48A0C10C5E}">
          <p14:sldIdLst>
            <p14:sldId id="258"/>
            <p14:sldId id="257"/>
            <p14:sldId id="259"/>
            <p14:sldId id="260"/>
            <p14:sldId id="261"/>
          </p14:sldIdLst>
        </p14:section>
        <p14:section name="Завязка" id="{1DCA56AD-2CD9-475D-B2B6-12B28C6F5D6D}">
          <p14:sldIdLst>
            <p14:sldId id="273"/>
            <p14:sldId id="262"/>
            <p14:sldId id="263"/>
            <p14:sldId id="264"/>
            <p14:sldId id="282"/>
          </p14:sldIdLst>
        </p14:section>
        <p14:section name="Nullable reference type" id="{4B9EF87B-C046-4A6F-B685-F634B039D407}">
          <p14:sldIdLst>
            <p14:sldId id="266"/>
            <p14:sldId id="325"/>
            <p14:sldId id="326"/>
            <p14:sldId id="327"/>
            <p14:sldId id="328"/>
            <p14:sldId id="329"/>
            <p14:sldId id="330"/>
            <p14:sldId id="331"/>
            <p14:sldId id="332"/>
            <p14:sldId id="333"/>
            <p14:sldId id="334"/>
            <p14:sldId id="338"/>
            <p14:sldId id="335"/>
            <p14:sldId id="336"/>
            <p14:sldId id="337"/>
            <p14:sldId id="339"/>
            <p14:sldId id="340"/>
          </p14:sldIdLst>
        </p14:section>
        <p14:section name="Recursive patterns" id="{B5B5C61D-06A9-45AF-8BEA-E8F1BD464788}">
          <p14:sldIdLst>
            <p14:sldId id="267"/>
            <p14:sldId id="290"/>
            <p14:sldId id="296"/>
            <p14:sldId id="291"/>
            <p14:sldId id="292"/>
            <p14:sldId id="297"/>
            <p14:sldId id="293"/>
            <p14:sldId id="294"/>
            <p14:sldId id="295"/>
            <p14:sldId id="298"/>
            <p14:sldId id="299"/>
            <p14:sldId id="300"/>
            <p14:sldId id="301"/>
            <p14:sldId id="308"/>
          </p14:sldIdLst>
        </p14:section>
        <p14:section name="Ranges" id="{FF6A519F-755A-4494-B99A-C0E4989D74E1}">
          <p14:sldIdLst>
            <p14:sldId id="270"/>
            <p14:sldId id="305"/>
            <p14:sldId id="307"/>
            <p14:sldId id="302"/>
            <p14:sldId id="306"/>
            <p14:sldId id="303"/>
            <p14:sldId id="304"/>
            <p14:sldId id="311"/>
            <p14:sldId id="310"/>
            <p14:sldId id="309"/>
            <p14:sldId id="312"/>
          </p14:sldIdLst>
        </p14:section>
        <p14:section name="Target-typed new" id="{0791F349-AD14-4402-BD31-B831B85A3BC4}">
          <p14:sldIdLst>
            <p14:sldId id="286"/>
            <p14:sldId id="268"/>
            <p14:sldId id="275"/>
            <p14:sldId id="277"/>
            <p14:sldId id="287"/>
            <p14:sldId id="276"/>
            <p14:sldId id="278"/>
            <p14:sldId id="279"/>
            <p14:sldId id="280"/>
            <p14:sldId id="281"/>
            <p14:sldId id="285"/>
          </p14:sldIdLst>
        </p14:section>
        <p14:section name="Default Interface Methods" id="{BB99B77E-77F0-40AE-9175-A0AF1152A69D}">
          <p14:sldIdLst>
            <p14:sldId id="271"/>
            <p14:sldId id="313"/>
            <p14:sldId id="315"/>
            <p14:sldId id="314"/>
            <p14:sldId id="316"/>
            <p14:sldId id="317"/>
            <p14:sldId id="318"/>
            <p14:sldId id="319"/>
            <p14:sldId id="320"/>
            <p14:sldId id="321"/>
            <p14:sldId id="322"/>
            <p14:sldId id="323"/>
            <p14:sldId id="324"/>
          </p14:sldIdLst>
        </p14:section>
        <p14:section name="Заключение" id="{D25476BE-D682-49C1-A25B-A1D857BD1F13}">
          <p14:sldIdLst>
            <p14:sldId id="272"/>
            <p14:sldId id="288"/>
          </p14:sldIdLst>
        </p14:section>
        <p14:section name="Бонус" id="{ABA0C78E-69FC-4D16-85C2-C490284DA1A6}">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40" autoAdjust="0"/>
  </p:normalViewPr>
  <p:slideViewPr>
    <p:cSldViewPr snapToGrid="0">
      <p:cViewPr>
        <p:scale>
          <a:sx n="100" d="100"/>
          <a:sy n="100" d="100"/>
        </p:scale>
        <p:origin x="2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DEBA28-574E-40F4-806B-9CE613B1DE43}" type="doc">
      <dgm:prSet loTypeId="urn:microsoft.com/office/officeart/2005/8/layout/equation1" loCatId="relationship" qsTypeId="urn:microsoft.com/office/officeart/2005/8/quickstyle/simple1" qsCatId="simple" csTypeId="urn:microsoft.com/office/officeart/2005/8/colors/accent1_2" csCatId="accent1" phldr="1"/>
      <dgm:spPr/>
    </dgm:pt>
    <dgm:pt modelId="{FC1B0AC2-1EEC-4ED5-86FE-8C5AC6BD5C7B}">
      <dgm:prSet phldrT="[Text]"/>
      <dgm:spPr/>
      <dgm:t>
        <a:bodyPr/>
        <a:lstStyle/>
        <a:p>
          <a:r>
            <a:rPr lang="en-US" b="0" i="0" dirty="0"/>
            <a:t>Positional Pattern</a:t>
          </a:r>
          <a:endParaRPr lang="en-US" dirty="0"/>
        </a:p>
      </dgm:t>
    </dgm:pt>
    <dgm:pt modelId="{451B89E0-99B2-4A4C-A83B-09663FBF5931}" type="parTrans" cxnId="{FB354D53-8720-46A8-85E7-080F97780731}">
      <dgm:prSet/>
      <dgm:spPr/>
      <dgm:t>
        <a:bodyPr/>
        <a:lstStyle/>
        <a:p>
          <a:endParaRPr lang="en-US"/>
        </a:p>
      </dgm:t>
    </dgm:pt>
    <dgm:pt modelId="{65E0EB54-39B6-4578-95ED-0B981C60E2A1}" type="sibTrans" cxnId="{FB354D53-8720-46A8-85E7-080F97780731}">
      <dgm:prSet/>
      <dgm:spPr/>
      <dgm:t>
        <a:bodyPr/>
        <a:lstStyle/>
        <a:p>
          <a:endParaRPr lang="en-US"/>
        </a:p>
      </dgm:t>
    </dgm:pt>
    <dgm:pt modelId="{D16C7DDF-5A94-436F-A633-5EADA3F12BF9}">
      <dgm:prSet phldrT="[Text]"/>
      <dgm:spPr/>
      <dgm:t>
        <a:bodyPr/>
        <a:lstStyle/>
        <a:p>
          <a:r>
            <a:rPr lang="en-US" b="0" i="0" dirty="0"/>
            <a:t>Property Pattern</a:t>
          </a:r>
          <a:endParaRPr lang="en-US" dirty="0"/>
        </a:p>
      </dgm:t>
    </dgm:pt>
    <dgm:pt modelId="{5B142CB0-1F9E-4F9A-AC4D-FEAB6C6B5C74}" type="parTrans" cxnId="{D4B44377-0373-4EA1-9290-44FA5A3C5351}">
      <dgm:prSet/>
      <dgm:spPr/>
      <dgm:t>
        <a:bodyPr/>
        <a:lstStyle/>
        <a:p>
          <a:endParaRPr lang="en-US"/>
        </a:p>
      </dgm:t>
    </dgm:pt>
    <dgm:pt modelId="{630DDFD8-4927-4093-B08B-F43814AC2169}" type="sibTrans" cxnId="{D4B44377-0373-4EA1-9290-44FA5A3C5351}">
      <dgm:prSet/>
      <dgm:spPr/>
      <dgm:t>
        <a:bodyPr/>
        <a:lstStyle/>
        <a:p>
          <a:endParaRPr lang="en-US"/>
        </a:p>
      </dgm:t>
    </dgm:pt>
    <dgm:pt modelId="{04001A1B-C9C1-4DF9-978F-36677B75EF87}">
      <dgm:prSet phldrT="[Text]"/>
      <dgm:spPr/>
      <dgm:t>
        <a:bodyPr/>
        <a:lstStyle/>
        <a:p>
          <a:r>
            <a:rPr lang="en-US" dirty="0"/>
            <a:t>Recursive pattern</a:t>
          </a:r>
        </a:p>
      </dgm:t>
    </dgm:pt>
    <dgm:pt modelId="{8E895D12-071B-409E-9725-03002C9A45A8}" type="parTrans" cxnId="{1F6424FC-6256-445D-94A8-929B079467BD}">
      <dgm:prSet/>
      <dgm:spPr/>
      <dgm:t>
        <a:bodyPr/>
        <a:lstStyle/>
        <a:p>
          <a:endParaRPr lang="en-US"/>
        </a:p>
      </dgm:t>
    </dgm:pt>
    <dgm:pt modelId="{7ED68DC9-F7E1-4D2E-8E21-2998688E1A39}" type="sibTrans" cxnId="{1F6424FC-6256-445D-94A8-929B079467BD}">
      <dgm:prSet/>
      <dgm:spPr/>
      <dgm:t>
        <a:bodyPr/>
        <a:lstStyle/>
        <a:p>
          <a:endParaRPr lang="en-US"/>
        </a:p>
      </dgm:t>
    </dgm:pt>
    <dgm:pt modelId="{A430819A-4625-43E4-AE4D-14B2426BD56F}" type="pres">
      <dgm:prSet presAssocID="{2EDEBA28-574E-40F4-806B-9CE613B1DE43}" presName="linearFlow" presStyleCnt="0">
        <dgm:presLayoutVars>
          <dgm:dir/>
          <dgm:resizeHandles val="exact"/>
        </dgm:presLayoutVars>
      </dgm:prSet>
      <dgm:spPr/>
    </dgm:pt>
    <dgm:pt modelId="{302F80A9-C07F-475C-B2F4-BBE0CA67C192}" type="pres">
      <dgm:prSet presAssocID="{FC1B0AC2-1EEC-4ED5-86FE-8C5AC6BD5C7B}" presName="node" presStyleLbl="node1" presStyleIdx="0" presStyleCnt="3">
        <dgm:presLayoutVars>
          <dgm:bulletEnabled val="1"/>
        </dgm:presLayoutVars>
      </dgm:prSet>
      <dgm:spPr/>
    </dgm:pt>
    <dgm:pt modelId="{BE6B0EA7-6343-4C9C-82C8-AF8A11943A9C}" type="pres">
      <dgm:prSet presAssocID="{65E0EB54-39B6-4578-95ED-0B981C60E2A1}" presName="spacerL" presStyleCnt="0"/>
      <dgm:spPr/>
    </dgm:pt>
    <dgm:pt modelId="{FAB858E5-8164-413A-BC08-384B435CFAF7}" type="pres">
      <dgm:prSet presAssocID="{65E0EB54-39B6-4578-95ED-0B981C60E2A1}" presName="sibTrans" presStyleLbl="sibTrans2D1" presStyleIdx="0" presStyleCnt="2"/>
      <dgm:spPr/>
    </dgm:pt>
    <dgm:pt modelId="{082D1828-2D6D-4AC6-B788-5BB33DA1D9AF}" type="pres">
      <dgm:prSet presAssocID="{65E0EB54-39B6-4578-95ED-0B981C60E2A1}" presName="spacerR" presStyleCnt="0"/>
      <dgm:spPr/>
    </dgm:pt>
    <dgm:pt modelId="{C33084F6-03EA-4879-9C56-C83BCDF3AEE6}" type="pres">
      <dgm:prSet presAssocID="{D16C7DDF-5A94-436F-A633-5EADA3F12BF9}" presName="node" presStyleLbl="node1" presStyleIdx="1" presStyleCnt="3">
        <dgm:presLayoutVars>
          <dgm:bulletEnabled val="1"/>
        </dgm:presLayoutVars>
      </dgm:prSet>
      <dgm:spPr/>
    </dgm:pt>
    <dgm:pt modelId="{B3A683F0-18EC-4B52-9791-828F26FBDDC7}" type="pres">
      <dgm:prSet presAssocID="{630DDFD8-4927-4093-B08B-F43814AC2169}" presName="spacerL" presStyleCnt="0"/>
      <dgm:spPr/>
    </dgm:pt>
    <dgm:pt modelId="{FEFD8812-5451-40E9-862B-09DDDB44C004}" type="pres">
      <dgm:prSet presAssocID="{630DDFD8-4927-4093-B08B-F43814AC2169}" presName="sibTrans" presStyleLbl="sibTrans2D1" presStyleIdx="1" presStyleCnt="2"/>
      <dgm:spPr/>
    </dgm:pt>
    <dgm:pt modelId="{61E876F5-A3B1-48D6-88DA-36935E2A1686}" type="pres">
      <dgm:prSet presAssocID="{630DDFD8-4927-4093-B08B-F43814AC2169}" presName="spacerR" presStyleCnt="0"/>
      <dgm:spPr/>
    </dgm:pt>
    <dgm:pt modelId="{7F7D1383-129A-4AE5-A267-D745A16AA9E0}" type="pres">
      <dgm:prSet presAssocID="{04001A1B-C9C1-4DF9-978F-36677B75EF87}" presName="node" presStyleLbl="node1" presStyleIdx="2" presStyleCnt="3">
        <dgm:presLayoutVars>
          <dgm:bulletEnabled val="1"/>
        </dgm:presLayoutVars>
      </dgm:prSet>
      <dgm:spPr/>
    </dgm:pt>
  </dgm:ptLst>
  <dgm:cxnLst>
    <dgm:cxn modelId="{5D158714-E797-43F5-B572-EF0BDDB4C757}" type="presOf" srcId="{D16C7DDF-5A94-436F-A633-5EADA3F12BF9}" destId="{C33084F6-03EA-4879-9C56-C83BCDF3AEE6}" srcOrd="0" destOrd="0" presId="urn:microsoft.com/office/officeart/2005/8/layout/equation1"/>
    <dgm:cxn modelId="{E46EB316-1E59-4EEF-B1BD-34CD23982E68}" type="presOf" srcId="{04001A1B-C9C1-4DF9-978F-36677B75EF87}" destId="{7F7D1383-129A-4AE5-A267-D745A16AA9E0}" srcOrd="0" destOrd="0" presId="urn:microsoft.com/office/officeart/2005/8/layout/equation1"/>
    <dgm:cxn modelId="{1C1D8A38-D6A8-4B38-9E1E-5B1177822946}" type="presOf" srcId="{FC1B0AC2-1EEC-4ED5-86FE-8C5AC6BD5C7B}" destId="{302F80A9-C07F-475C-B2F4-BBE0CA67C192}" srcOrd="0" destOrd="0" presId="urn:microsoft.com/office/officeart/2005/8/layout/equation1"/>
    <dgm:cxn modelId="{F6FB9342-223E-4284-BBA4-A4B40C458012}" type="presOf" srcId="{630DDFD8-4927-4093-B08B-F43814AC2169}" destId="{FEFD8812-5451-40E9-862B-09DDDB44C004}" srcOrd="0" destOrd="0" presId="urn:microsoft.com/office/officeart/2005/8/layout/equation1"/>
    <dgm:cxn modelId="{FB354D53-8720-46A8-85E7-080F97780731}" srcId="{2EDEBA28-574E-40F4-806B-9CE613B1DE43}" destId="{FC1B0AC2-1EEC-4ED5-86FE-8C5AC6BD5C7B}" srcOrd="0" destOrd="0" parTransId="{451B89E0-99B2-4A4C-A83B-09663FBF5931}" sibTransId="{65E0EB54-39B6-4578-95ED-0B981C60E2A1}"/>
    <dgm:cxn modelId="{D4B44377-0373-4EA1-9290-44FA5A3C5351}" srcId="{2EDEBA28-574E-40F4-806B-9CE613B1DE43}" destId="{D16C7DDF-5A94-436F-A633-5EADA3F12BF9}" srcOrd="1" destOrd="0" parTransId="{5B142CB0-1F9E-4F9A-AC4D-FEAB6C6B5C74}" sibTransId="{630DDFD8-4927-4093-B08B-F43814AC2169}"/>
    <dgm:cxn modelId="{869B9677-0698-48A6-9985-DDA2FB3BF1B7}" type="presOf" srcId="{2EDEBA28-574E-40F4-806B-9CE613B1DE43}" destId="{A430819A-4625-43E4-AE4D-14B2426BD56F}" srcOrd="0" destOrd="0" presId="urn:microsoft.com/office/officeart/2005/8/layout/equation1"/>
    <dgm:cxn modelId="{2960E78A-F764-47CC-868D-A1215722ABB6}" type="presOf" srcId="{65E0EB54-39B6-4578-95ED-0B981C60E2A1}" destId="{FAB858E5-8164-413A-BC08-384B435CFAF7}" srcOrd="0" destOrd="0" presId="urn:microsoft.com/office/officeart/2005/8/layout/equation1"/>
    <dgm:cxn modelId="{1F6424FC-6256-445D-94A8-929B079467BD}" srcId="{2EDEBA28-574E-40F4-806B-9CE613B1DE43}" destId="{04001A1B-C9C1-4DF9-978F-36677B75EF87}" srcOrd="2" destOrd="0" parTransId="{8E895D12-071B-409E-9725-03002C9A45A8}" sibTransId="{7ED68DC9-F7E1-4D2E-8E21-2998688E1A39}"/>
    <dgm:cxn modelId="{669CE5B2-9E80-439F-9004-1566153FB22F}" type="presParOf" srcId="{A430819A-4625-43E4-AE4D-14B2426BD56F}" destId="{302F80A9-C07F-475C-B2F4-BBE0CA67C192}" srcOrd="0" destOrd="0" presId="urn:microsoft.com/office/officeart/2005/8/layout/equation1"/>
    <dgm:cxn modelId="{BF0C9B2E-1802-427D-BE18-F9651836C30A}" type="presParOf" srcId="{A430819A-4625-43E4-AE4D-14B2426BD56F}" destId="{BE6B0EA7-6343-4C9C-82C8-AF8A11943A9C}" srcOrd="1" destOrd="0" presId="urn:microsoft.com/office/officeart/2005/8/layout/equation1"/>
    <dgm:cxn modelId="{A421D708-1F0B-4B64-B5DB-8505D3B90D26}" type="presParOf" srcId="{A430819A-4625-43E4-AE4D-14B2426BD56F}" destId="{FAB858E5-8164-413A-BC08-384B435CFAF7}" srcOrd="2" destOrd="0" presId="urn:microsoft.com/office/officeart/2005/8/layout/equation1"/>
    <dgm:cxn modelId="{326DC767-57DD-4EF3-B12F-711B30833507}" type="presParOf" srcId="{A430819A-4625-43E4-AE4D-14B2426BD56F}" destId="{082D1828-2D6D-4AC6-B788-5BB33DA1D9AF}" srcOrd="3" destOrd="0" presId="urn:microsoft.com/office/officeart/2005/8/layout/equation1"/>
    <dgm:cxn modelId="{65E5E1DA-80E8-43FA-9B76-B81E16EEC606}" type="presParOf" srcId="{A430819A-4625-43E4-AE4D-14B2426BD56F}" destId="{C33084F6-03EA-4879-9C56-C83BCDF3AEE6}" srcOrd="4" destOrd="0" presId="urn:microsoft.com/office/officeart/2005/8/layout/equation1"/>
    <dgm:cxn modelId="{DE689820-870F-44FC-9F10-D92D0A6AD372}" type="presParOf" srcId="{A430819A-4625-43E4-AE4D-14B2426BD56F}" destId="{B3A683F0-18EC-4B52-9791-828F26FBDDC7}" srcOrd="5" destOrd="0" presId="urn:microsoft.com/office/officeart/2005/8/layout/equation1"/>
    <dgm:cxn modelId="{C9582508-950E-4466-A3CF-B2DC05222321}" type="presParOf" srcId="{A430819A-4625-43E4-AE4D-14B2426BD56F}" destId="{FEFD8812-5451-40E9-862B-09DDDB44C004}" srcOrd="6" destOrd="0" presId="urn:microsoft.com/office/officeart/2005/8/layout/equation1"/>
    <dgm:cxn modelId="{9F4C467B-1E7F-4275-A794-C678D375F737}" type="presParOf" srcId="{A430819A-4625-43E4-AE4D-14B2426BD56F}" destId="{61E876F5-A3B1-48D6-88DA-36935E2A1686}" srcOrd="7" destOrd="0" presId="urn:microsoft.com/office/officeart/2005/8/layout/equation1"/>
    <dgm:cxn modelId="{B7581E6B-7E9C-475D-8D80-0B7FE9199D50}" type="presParOf" srcId="{A430819A-4625-43E4-AE4D-14B2426BD56F}" destId="{7F7D1383-129A-4AE5-A267-D745A16AA9E0}"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DDD193-853C-475B-80BF-0ADFCCA980BD}"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AAAACBDE-DCCB-4A00-844F-30BCE75A14A2}">
      <dgm:prSet phldrT="[Text]"/>
      <dgm:spPr/>
      <dgm:t>
        <a:bodyPr/>
        <a:lstStyle/>
        <a:p>
          <a:r>
            <a:rPr lang="en-US" dirty="0"/>
            <a:t>Xamarin</a:t>
          </a:r>
        </a:p>
      </dgm:t>
    </dgm:pt>
    <dgm:pt modelId="{9686AF00-2F42-40A5-930B-46406293A5DF}" type="parTrans" cxnId="{229A0513-F925-4F71-A8A9-0FCF9517231F}">
      <dgm:prSet/>
      <dgm:spPr/>
      <dgm:t>
        <a:bodyPr/>
        <a:lstStyle/>
        <a:p>
          <a:endParaRPr lang="en-US"/>
        </a:p>
      </dgm:t>
    </dgm:pt>
    <dgm:pt modelId="{9947EA6E-D03D-4537-87AB-0390BEC2D9A2}" type="sibTrans" cxnId="{229A0513-F925-4F71-A8A9-0FCF9517231F}">
      <dgm:prSet/>
      <dgm:spPr/>
      <dgm:t>
        <a:bodyPr/>
        <a:lstStyle/>
        <a:p>
          <a:endParaRPr lang="en-US"/>
        </a:p>
      </dgm:t>
    </dgm:pt>
    <dgm:pt modelId="{D04EF6C5-3CD4-49AC-BBD0-9603630BAAF4}">
      <dgm:prSet phldrT="[Text]"/>
      <dgm:spPr/>
      <dgm:t>
        <a:bodyPr/>
        <a:lstStyle/>
        <a:p>
          <a:r>
            <a:rPr lang="en-US" dirty="0"/>
            <a:t>C#</a:t>
          </a:r>
        </a:p>
      </dgm:t>
    </dgm:pt>
    <dgm:pt modelId="{09D07A1B-3144-46BE-BF0C-5834AADDB847}" type="parTrans" cxnId="{0EBFD310-7C9A-465C-B45E-C71055141784}">
      <dgm:prSet/>
      <dgm:spPr/>
      <dgm:t>
        <a:bodyPr/>
        <a:lstStyle/>
        <a:p>
          <a:endParaRPr lang="en-US"/>
        </a:p>
      </dgm:t>
    </dgm:pt>
    <dgm:pt modelId="{F5CC1628-18D8-4CA3-BA06-25FE8927F834}" type="sibTrans" cxnId="{0EBFD310-7C9A-465C-B45E-C71055141784}">
      <dgm:prSet/>
      <dgm:spPr/>
      <dgm:t>
        <a:bodyPr/>
        <a:lstStyle/>
        <a:p>
          <a:endParaRPr lang="en-US"/>
        </a:p>
      </dgm:t>
    </dgm:pt>
    <dgm:pt modelId="{943319F4-9F6A-4DAC-9DC4-47A63351C5FD}">
      <dgm:prSet phldrT="[Text]"/>
      <dgm:spPr/>
      <dgm:t>
        <a:bodyPr/>
        <a:lstStyle/>
        <a:p>
          <a:r>
            <a:rPr lang="en-US" dirty="0"/>
            <a:t>Libraries</a:t>
          </a:r>
        </a:p>
      </dgm:t>
    </dgm:pt>
    <dgm:pt modelId="{BC037036-0D12-409D-BB50-4EFB81D15BD9}" type="parTrans" cxnId="{7B9FFD5A-DFAF-4322-9ADE-69817D454ED3}">
      <dgm:prSet/>
      <dgm:spPr/>
      <dgm:t>
        <a:bodyPr/>
        <a:lstStyle/>
        <a:p>
          <a:endParaRPr lang="en-US"/>
        </a:p>
      </dgm:t>
    </dgm:pt>
    <dgm:pt modelId="{E89BBE41-9BE7-450C-A2F1-B8C6BFD61DBF}" type="sibTrans" cxnId="{7B9FFD5A-DFAF-4322-9ADE-69817D454ED3}">
      <dgm:prSet/>
      <dgm:spPr/>
      <dgm:t>
        <a:bodyPr/>
        <a:lstStyle/>
        <a:p>
          <a:endParaRPr lang="en-US"/>
        </a:p>
      </dgm:t>
    </dgm:pt>
    <dgm:pt modelId="{D4397FCD-E782-4D39-B7A0-EBF3347E00CE}">
      <dgm:prSet phldrT="[Text]"/>
      <dgm:spPr/>
      <dgm:t>
        <a:bodyPr/>
        <a:lstStyle/>
        <a:p>
          <a:r>
            <a:rPr lang="en-US" dirty="0"/>
            <a:t>Java</a:t>
          </a:r>
        </a:p>
      </dgm:t>
    </dgm:pt>
    <dgm:pt modelId="{4824DC62-933A-4F6B-B5C9-1B82C6083BC4}" type="parTrans" cxnId="{486B8EE4-3254-4604-B089-6FF631F04877}">
      <dgm:prSet/>
      <dgm:spPr/>
      <dgm:t>
        <a:bodyPr/>
        <a:lstStyle/>
        <a:p>
          <a:endParaRPr lang="en-US"/>
        </a:p>
      </dgm:t>
    </dgm:pt>
    <dgm:pt modelId="{06CD69DE-4C1E-431F-9483-638B9363862D}" type="sibTrans" cxnId="{486B8EE4-3254-4604-B089-6FF631F04877}">
      <dgm:prSet/>
      <dgm:spPr/>
      <dgm:t>
        <a:bodyPr/>
        <a:lstStyle/>
        <a:p>
          <a:endParaRPr lang="en-US"/>
        </a:p>
      </dgm:t>
    </dgm:pt>
    <dgm:pt modelId="{9FE5DE12-7C46-4D22-86D2-E88972335F29}">
      <dgm:prSet phldrT="[Text]"/>
      <dgm:spPr/>
      <dgm:t>
        <a:bodyPr/>
        <a:lstStyle/>
        <a:p>
          <a:r>
            <a:rPr lang="en-US" dirty="0"/>
            <a:t>Swift</a:t>
          </a:r>
        </a:p>
      </dgm:t>
    </dgm:pt>
    <dgm:pt modelId="{0BDBDBE7-9B80-4112-BE4B-3CB9E43666BC}" type="parTrans" cxnId="{4596EEE1-7830-4692-9587-D1D348ABBB28}">
      <dgm:prSet/>
      <dgm:spPr/>
      <dgm:t>
        <a:bodyPr/>
        <a:lstStyle/>
        <a:p>
          <a:endParaRPr lang="en-US"/>
        </a:p>
      </dgm:t>
    </dgm:pt>
    <dgm:pt modelId="{052EE312-5929-426C-B25D-B0DB8866EA30}" type="sibTrans" cxnId="{4596EEE1-7830-4692-9587-D1D348ABBB28}">
      <dgm:prSet/>
      <dgm:spPr/>
      <dgm:t>
        <a:bodyPr/>
        <a:lstStyle/>
        <a:p>
          <a:endParaRPr lang="en-US"/>
        </a:p>
      </dgm:t>
    </dgm:pt>
    <dgm:pt modelId="{29B09966-4F32-460C-8C21-BC785B41AC1C}" type="pres">
      <dgm:prSet presAssocID="{D2DDD193-853C-475B-80BF-0ADFCCA980BD}" presName="Name0" presStyleCnt="0">
        <dgm:presLayoutVars>
          <dgm:dir/>
          <dgm:animLvl val="lvl"/>
          <dgm:resizeHandles val="exact"/>
        </dgm:presLayoutVars>
      </dgm:prSet>
      <dgm:spPr/>
    </dgm:pt>
    <dgm:pt modelId="{928804DC-40EC-49FE-91EE-96266EC0BA09}" type="pres">
      <dgm:prSet presAssocID="{D2DDD193-853C-475B-80BF-0ADFCCA980BD}" presName="tSp" presStyleCnt="0"/>
      <dgm:spPr/>
    </dgm:pt>
    <dgm:pt modelId="{F066F36E-DBE1-45FE-B59D-F55C1801BF7D}" type="pres">
      <dgm:prSet presAssocID="{D2DDD193-853C-475B-80BF-0ADFCCA980BD}" presName="bSp" presStyleCnt="0"/>
      <dgm:spPr/>
    </dgm:pt>
    <dgm:pt modelId="{2BF36FC0-A1FA-428C-A81A-A5F3AE39F295}" type="pres">
      <dgm:prSet presAssocID="{D2DDD193-853C-475B-80BF-0ADFCCA980BD}" presName="process" presStyleCnt="0"/>
      <dgm:spPr/>
    </dgm:pt>
    <dgm:pt modelId="{4B9B876C-7953-4EEE-BACF-7A901355D934}" type="pres">
      <dgm:prSet presAssocID="{AAAACBDE-DCCB-4A00-844F-30BCE75A14A2}" presName="composite1" presStyleCnt="0"/>
      <dgm:spPr/>
    </dgm:pt>
    <dgm:pt modelId="{B1CD8247-D6E2-4B02-AF96-65C40FBBE7DB}" type="pres">
      <dgm:prSet presAssocID="{AAAACBDE-DCCB-4A00-844F-30BCE75A14A2}" presName="dummyNode1" presStyleLbl="node1" presStyleIdx="0" presStyleCnt="2"/>
      <dgm:spPr/>
    </dgm:pt>
    <dgm:pt modelId="{7C7F45B1-9373-4E0F-B9F4-C9A9F1146014}" type="pres">
      <dgm:prSet presAssocID="{AAAACBDE-DCCB-4A00-844F-30BCE75A14A2}" presName="childNode1" presStyleLbl="bgAcc1" presStyleIdx="0" presStyleCnt="2">
        <dgm:presLayoutVars>
          <dgm:bulletEnabled val="1"/>
        </dgm:presLayoutVars>
      </dgm:prSet>
      <dgm:spPr/>
    </dgm:pt>
    <dgm:pt modelId="{53719DFA-B7EA-4392-9CAC-641BBDD684DE}" type="pres">
      <dgm:prSet presAssocID="{AAAACBDE-DCCB-4A00-844F-30BCE75A14A2}" presName="childNode1tx" presStyleLbl="bgAcc1" presStyleIdx="0" presStyleCnt="2">
        <dgm:presLayoutVars>
          <dgm:bulletEnabled val="1"/>
        </dgm:presLayoutVars>
      </dgm:prSet>
      <dgm:spPr/>
    </dgm:pt>
    <dgm:pt modelId="{C68E21BF-C655-4428-8D72-79B819652395}" type="pres">
      <dgm:prSet presAssocID="{AAAACBDE-DCCB-4A00-844F-30BCE75A14A2}" presName="parentNode1" presStyleLbl="node1" presStyleIdx="0" presStyleCnt="2">
        <dgm:presLayoutVars>
          <dgm:chMax val="1"/>
          <dgm:bulletEnabled val="1"/>
        </dgm:presLayoutVars>
      </dgm:prSet>
      <dgm:spPr/>
    </dgm:pt>
    <dgm:pt modelId="{36E7E4BD-56C8-4A1D-9609-177CD6FF125B}" type="pres">
      <dgm:prSet presAssocID="{AAAACBDE-DCCB-4A00-844F-30BCE75A14A2}" presName="connSite1" presStyleCnt="0"/>
      <dgm:spPr/>
    </dgm:pt>
    <dgm:pt modelId="{3ABAC0EE-49AE-488C-B31E-3C2AFCA13C52}" type="pres">
      <dgm:prSet presAssocID="{9947EA6E-D03D-4537-87AB-0390BEC2D9A2}" presName="Name9" presStyleLbl="sibTrans2D1" presStyleIdx="0" presStyleCnt="1"/>
      <dgm:spPr/>
    </dgm:pt>
    <dgm:pt modelId="{7001F13A-C759-4934-AC53-8A4A25C01C84}" type="pres">
      <dgm:prSet presAssocID="{943319F4-9F6A-4DAC-9DC4-47A63351C5FD}" presName="composite2" presStyleCnt="0"/>
      <dgm:spPr/>
    </dgm:pt>
    <dgm:pt modelId="{60C1C11D-9A96-4249-A481-FE82385DDE0D}" type="pres">
      <dgm:prSet presAssocID="{943319F4-9F6A-4DAC-9DC4-47A63351C5FD}" presName="dummyNode2" presStyleLbl="node1" presStyleIdx="0" presStyleCnt="2"/>
      <dgm:spPr/>
    </dgm:pt>
    <dgm:pt modelId="{07AD0BD4-9B9A-4A90-BA9F-6FF6170A4CF1}" type="pres">
      <dgm:prSet presAssocID="{943319F4-9F6A-4DAC-9DC4-47A63351C5FD}" presName="childNode2" presStyleLbl="bgAcc1" presStyleIdx="1" presStyleCnt="2">
        <dgm:presLayoutVars>
          <dgm:bulletEnabled val="1"/>
        </dgm:presLayoutVars>
      </dgm:prSet>
      <dgm:spPr/>
    </dgm:pt>
    <dgm:pt modelId="{9E30045D-711D-4977-AEB5-49212CB1F448}" type="pres">
      <dgm:prSet presAssocID="{943319F4-9F6A-4DAC-9DC4-47A63351C5FD}" presName="childNode2tx" presStyleLbl="bgAcc1" presStyleIdx="1" presStyleCnt="2">
        <dgm:presLayoutVars>
          <dgm:bulletEnabled val="1"/>
        </dgm:presLayoutVars>
      </dgm:prSet>
      <dgm:spPr/>
    </dgm:pt>
    <dgm:pt modelId="{061A75D2-01D8-4E72-ACA9-D3E2027A378C}" type="pres">
      <dgm:prSet presAssocID="{943319F4-9F6A-4DAC-9DC4-47A63351C5FD}" presName="parentNode2" presStyleLbl="node1" presStyleIdx="1" presStyleCnt="2">
        <dgm:presLayoutVars>
          <dgm:chMax val="0"/>
          <dgm:bulletEnabled val="1"/>
        </dgm:presLayoutVars>
      </dgm:prSet>
      <dgm:spPr/>
    </dgm:pt>
    <dgm:pt modelId="{FD364DEC-53E4-49FF-9149-81BDA9FC12DD}" type="pres">
      <dgm:prSet presAssocID="{943319F4-9F6A-4DAC-9DC4-47A63351C5FD}" presName="connSite2" presStyleCnt="0"/>
      <dgm:spPr/>
    </dgm:pt>
  </dgm:ptLst>
  <dgm:cxnLst>
    <dgm:cxn modelId="{0EBFD310-7C9A-465C-B45E-C71055141784}" srcId="{AAAACBDE-DCCB-4A00-844F-30BCE75A14A2}" destId="{D04EF6C5-3CD4-49AC-BBD0-9603630BAAF4}" srcOrd="0" destOrd="0" parTransId="{09D07A1B-3144-46BE-BF0C-5834AADDB847}" sibTransId="{F5CC1628-18D8-4CA3-BA06-25FE8927F834}"/>
    <dgm:cxn modelId="{229A0513-F925-4F71-A8A9-0FCF9517231F}" srcId="{D2DDD193-853C-475B-80BF-0ADFCCA980BD}" destId="{AAAACBDE-DCCB-4A00-844F-30BCE75A14A2}" srcOrd="0" destOrd="0" parTransId="{9686AF00-2F42-40A5-930B-46406293A5DF}" sibTransId="{9947EA6E-D03D-4537-87AB-0390BEC2D9A2}"/>
    <dgm:cxn modelId="{BC77BC47-B092-4147-BEC8-21C2460824EE}" type="presOf" srcId="{D04EF6C5-3CD4-49AC-BBD0-9603630BAAF4}" destId="{7C7F45B1-9373-4E0F-B9F4-C9A9F1146014}" srcOrd="0" destOrd="0" presId="urn:microsoft.com/office/officeart/2005/8/layout/hProcess4"/>
    <dgm:cxn modelId="{0BDAEB4F-1743-493B-A320-16AEC43C0C5E}" type="presOf" srcId="{AAAACBDE-DCCB-4A00-844F-30BCE75A14A2}" destId="{C68E21BF-C655-4428-8D72-79B819652395}" srcOrd="0" destOrd="0" presId="urn:microsoft.com/office/officeart/2005/8/layout/hProcess4"/>
    <dgm:cxn modelId="{7B9FFD5A-DFAF-4322-9ADE-69817D454ED3}" srcId="{D2DDD193-853C-475B-80BF-0ADFCCA980BD}" destId="{943319F4-9F6A-4DAC-9DC4-47A63351C5FD}" srcOrd="1" destOrd="0" parTransId="{BC037036-0D12-409D-BB50-4EFB81D15BD9}" sibTransId="{E89BBE41-9BE7-450C-A2F1-B8C6BFD61DBF}"/>
    <dgm:cxn modelId="{4261607F-57FB-4EAF-9149-62BEFFA06712}" type="presOf" srcId="{D2DDD193-853C-475B-80BF-0ADFCCA980BD}" destId="{29B09966-4F32-460C-8C21-BC785B41AC1C}" srcOrd="0" destOrd="0" presId="urn:microsoft.com/office/officeart/2005/8/layout/hProcess4"/>
    <dgm:cxn modelId="{E2379E8D-965A-454E-92A5-66BD99A0F68A}" type="presOf" srcId="{D04EF6C5-3CD4-49AC-BBD0-9603630BAAF4}" destId="{53719DFA-B7EA-4392-9CAC-641BBDD684DE}" srcOrd="1" destOrd="0" presId="urn:microsoft.com/office/officeart/2005/8/layout/hProcess4"/>
    <dgm:cxn modelId="{FE111E95-4B70-4064-9A84-372A113803B7}" type="presOf" srcId="{9947EA6E-D03D-4537-87AB-0390BEC2D9A2}" destId="{3ABAC0EE-49AE-488C-B31E-3C2AFCA13C52}" srcOrd="0" destOrd="0" presId="urn:microsoft.com/office/officeart/2005/8/layout/hProcess4"/>
    <dgm:cxn modelId="{53A60E96-6138-43FF-B7F7-4D9BBB48FBA6}" type="presOf" srcId="{9FE5DE12-7C46-4D22-86D2-E88972335F29}" destId="{07AD0BD4-9B9A-4A90-BA9F-6FF6170A4CF1}" srcOrd="0" destOrd="1" presId="urn:microsoft.com/office/officeart/2005/8/layout/hProcess4"/>
    <dgm:cxn modelId="{6C43B8B0-3414-4D2D-A34B-4B9AD1A30A15}" type="presOf" srcId="{9FE5DE12-7C46-4D22-86D2-E88972335F29}" destId="{9E30045D-711D-4977-AEB5-49212CB1F448}" srcOrd="1" destOrd="1" presId="urn:microsoft.com/office/officeart/2005/8/layout/hProcess4"/>
    <dgm:cxn modelId="{923342B1-7944-4803-AB50-7826D5A82487}" type="presOf" srcId="{D4397FCD-E782-4D39-B7A0-EBF3347E00CE}" destId="{07AD0BD4-9B9A-4A90-BA9F-6FF6170A4CF1}" srcOrd="0" destOrd="0" presId="urn:microsoft.com/office/officeart/2005/8/layout/hProcess4"/>
    <dgm:cxn modelId="{E8FEA9C4-D7A0-4DD2-9C8E-ACF96FDDD763}" type="presOf" srcId="{943319F4-9F6A-4DAC-9DC4-47A63351C5FD}" destId="{061A75D2-01D8-4E72-ACA9-D3E2027A378C}" srcOrd="0" destOrd="0" presId="urn:microsoft.com/office/officeart/2005/8/layout/hProcess4"/>
    <dgm:cxn modelId="{4596EEE1-7830-4692-9587-D1D348ABBB28}" srcId="{943319F4-9F6A-4DAC-9DC4-47A63351C5FD}" destId="{9FE5DE12-7C46-4D22-86D2-E88972335F29}" srcOrd="1" destOrd="0" parTransId="{0BDBDBE7-9B80-4112-BE4B-3CB9E43666BC}" sibTransId="{052EE312-5929-426C-B25D-B0DB8866EA30}"/>
    <dgm:cxn modelId="{486B8EE4-3254-4604-B089-6FF631F04877}" srcId="{943319F4-9F6A-4DAC-9DC4-47A63351C5FD}" destId="{D4397FCD-E782-4D39-B7A0-EBF3347E00CE}" srcOrd="0" destOrd="0" parTransId="{4824DC62-933A-4F6B-B5C9-1B82C6083BC4}" sibTransId="{06CD69DE-4C1E-431F-9483-638B9363862D}"/>
    <dgm:cxn modelId="{5E828CF3-BE20-4A86-871D-AE0D2CBBC701}" type="presOf" srcId="{D4397FCD-E782-4D39-B7A0-EBF3347E00CE}" destId="{9E30045D-711D-4977-AEB5-49212CB1F448}" srcOrd="1" destOrd="0" presId="urn:microsoft.com/office/officeart/2005/8/layout/hProcess4"/>
    <dgm:cxn modelId="{00DD4034-4A52-4E6F-A11F-56EED4ADFF1A}" type="presParOf" srcId="{29B09966-4F32-460C-8C21-BC785B41AC1C}" destId="{928804DC-40EC-49FE-91EE-96266EC0BA09}" srcOrd="0" destOrd="0" presId="urn:microsoft.com/office/officeart/2005/8/layout/hProcess4"/>
    <dgm:cxn modelId="{D17FEDE7-56A4-4F4A-A90D-39AFFF3CA02A}" type="presParOf" srcId="{29B09966-4F32-460C-8C21-BC785B41AC1C}" destId="{F066F36E-DBE1-45FE-B59D-F55C1801BF7D}" srcOrd="1" destOrd="0" presId="urn:microsoft.com/office/officeart/2005/8/layout/hProcess4"/>
    <dgm:cxn modelId="{4CA34BD7-98E5-4EE7-9DA2-8B02F6201302}" type="presParOf" srcId="{29B09966-4F32-460C-8C21-BC785B41AC1C}" destId="{2BF36FC0-A1FA-428C-A81A-A5F3AE39F295}" srcOrd="2" destOrd="0" presId="urn:microsoft.com/office/officeart/2005/8/layout/hProcess4"/>
    <dgm:cxn modelId="{ACDF0E67-5DD1-4690-AF94-9C04198FF809}" type="presParOf" srcId="{2BF36FC0-A1FA-428C-A81A-A5F3AE39F295}" destId="{4B9B876C-7953-4EEE-BACF-7A901355D934}" srcOrd="0" destOrd="0" presId="urn:microsoft.com/office/officeart/2005/8/layout/hProcess4"/>
    <dgm:cxn modelId="{8CD5BA76-5F1C-425F-8759-DD08DBEBA6D3}" type="presParOf" srcId="{4B9B876C-7953-4EEE-BACF-7A901355D934}" destId="{B1CD8247-D6E2-4B02-AF96-65C40FBBE7DB}" srcOrd="0" destOrd="0" presId="urn:microsoft.com/office/officeart/2005/8/layout/hProcess4"/>
    <dgm:cxn modelId="{57BA466E-F691-4F55-8D4F-59C29AE8A1CE}" type="presParOf" srcId="{4B9B876C-7953-4EEE-BACF-7A901355D934}" destId="{7C7F45B1-9373-4E0F-B9F4-C9A9F1146014}" srcOrd="1" destOrd="0" presId="urn:microsoft.com/office/officeart/2005/8/layout/hProcess4"/>
    <dgm:cxn modelId="{9DF90072-8D83-4B63-A0FC-85C69A12B0CF}" type="presParOf" srcId="{4B9B876C-7953-4EEE-BACF-7A901355D934}" destId="{53719DFA-B7EA-4392-9CAC-641BBDD684DE}" srcOrd="2" destOrd="0" presId="urn:microsoft.com/office/officeart/2005/8/layout/hProcess4"/>
    <dgm:cxn modelId="{1255CE33-87FF-435A-A89A-1E8D3D25EDE3}" type="presParOf" srcId="{4B9B876C-7953-4EEE-BACF-7A901355D934}" destId="{C68E21BF-C655-4428-8D72-79B819652395}" srcOrd="3" destOrd="0" presId="urn:microsoft.com/office/officeart/2005/8/layout/hProcess4"/>
    <dgm:cxn modelId="{3866D160-3F45-4EB3-911C-DC2CFBECD0D9}" type="presParOf" srcId="{4B9B876C-7953-4EEE-BACF-7A901355D934}" destId="{36E7E4BD-56C8-4A1D-9609-177CD6FF125B}" srcOrd="4" destOrd="0" presId="urn:microsoft.com/office/officeart/2005/8/layout/hProcess4"/>
    <dgm:cxn modelId="{FC304F00-F9A9-447C-AAFE-E07B3EED0B67}" type="presParOf" srcId="{2BF36FC0-A1FA-428C-A81A-A5F3AE39F295}" destId="{3ABAC0EE-49AE-488C-B31E-3C2AFCA13C52}" srcOrd="1" destOrd="0" presId="urn:microsoft.com/office/officeart/2005/8/layout/hProcess4"/>
    <dgm:cxn modelId="{7BC21A96-7D11-4008-A5BB-11CB33ED6FDF}" type="presParOf" srcId="{2BF36FC0-A1FA-428C-A81A-A5F3AE39F295}" destId="{7001F13A-C759-4934-AC53-8A4A25C01C84}" srcOrd="2" destOrd="0" presId="urn:microsoft.com/office/officeart/2005/8/layout/hProcess4"/>
    <dgm:cxn modelId="{908AFD45-3923-455E-99C1-4882225272D1}" type="presParOf" srcId="{7001F13A-C759-4934-AC53-8A4A25C01C84}" destId="{60C1C11D-9A96-4249-A481-FE82385DDE0D}" srcOrd="0" destOrd="0" presId="urn:microsoft.com/office/officeart/2005/8/layout/hProcess4"/>
    <dgm:cxn modelId="{2F34E426-21A1-4962-A262-61424398EEE8}" type="presParOf" srcId="{7001F13A-C759-4934-AC53-8A4A25C01C84}" destId="{07AD0BD4-9B9A-4A90-BA9F-6FF6170A4CF1}" srcOrd="1" destOrd="0" presId="urn:microsoft.com/office/officeart/2005/8/layout/hProcess4"/>
    <dgm:cxn modelId="{F960A0D8-EC55-4EF7-A040-55CB36E328D0}" type="presParOf" srcId="{7001F13A-C759-4934-AC53-8A4A25C01C84}" destId="{9E30045D-711D-4977-AEB5-49212CB1F448}" srcOrd="2" destOrd="0" presId="urn:microsoft.com/office/officeart/2005/8/layout/hProcess4"/>
    <dgm:cxn modelId="{234B2BC8-6DAD-4F99-900F-DC8AC9C398EC}" type="presParOf" srcId="{7001F13A-C759-4934-AC53-8A4A25C01C84}" destId="{061A75D2-01D8-4E72-ACA9-D3E2027A378C}" srcOrd="3" destOrd="0" presId="urn:microsoft.com/office/officeart/2005/8/layout/hProcess4"/>
    <dgm:cxn modelId="{E616182B-CB2E-42BF-AB75-437351369709}" type="presParOf" srcId="{7001F13A-C759-4934-AC53-8A4A25C01C84}" destId="{FD364DEC-53E4-49FF-9149-81BDA9FC12DD}"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F80A9-C07F-475C-B2F4-BBE0CA67C192}">
      <dsp:nvSpPr>
        <dsp:cNvPr id="0" name=""/>
        <dsp:cNvSpPr/>
      </dsp:nvSpPr>
      <dsp:spPr>
        <a:xfrm>
          <a:off x="1768" y="1003703"/>
          <a:ext cx="2343931" cy="23439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b="0" i="0" kern="1200" dirty="0"/>
            <a:t>Positional Pattern</a:t>
          </a:r>
          <a:endParaRPr lang="en-US" sz="3100" kern="1200" dirty="0"/>
        </a:p>
      </dsp:txBody>
      <dsp:txXfrm>
        <a:off x="345029" y="1346964"/>
        <a:ext cx="1657409" cy="1657409"/>
      </dsp:txXfrm>
    </dsp:sp>
    <dsp:sp modelId="{FAB858E5-8164-413A-BC08-384B435CFAF7}">
      <dsp:nvSpPr>
        <dsp:cNvPr id="0" name=""/>
        <dsp:cNvSpPr/>
      </dsp:nvSpPr>
      <dsp:spPr>
        <a:xfrm>
          <a:off x="2536026" y="1495928"/>
          <a:ext cx="1359480" cy="135948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716225" y="2015793"/>
        <a:ext cx="999082" cy="319750"/>
      </dsp:txXfrm>
    </dsp:sp>
    <dsp:sp modelId="{C33084F6-03EA-4879-9C56-C83BCDF3AEE6}">
      <dsp:nvSpPr>
        <dsp:cNvPr id="0" name=""/>
        <dsp:cNvSpPr/>
      </dsp:nvSpPr>
      <dsp:spPr>
        <a:xfrm>
          <a:off x="4085834" y="1003703"/>
          <a:ext cx="2343931" cy="23439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b="0" i="0" kern="1200" dirty="0"/>
            <a:t>Property Pattern</a:t>
          </a:r>
          <a:endParaRPr lang="en-US" sz="3100" kern="1200" dirty="0"/>
        </a:p>
      </dsp:txBody>
      <dsp:txXfrm>
        <a:off x="4429095" y="1346964"/>
        <a:ext cx="1657409" cy="1657409"/>
      </dsp:txXfrm>
    </dsp:sp>
    <dsp:sp modelId="{FEFD8812-5451-40E9-862B-09DDDB44C004}">
      <dsp:nvSpPr>
        <dsp:cNvPr id="0" name=""/>
        <dsp:cNvSpPr/>
      </dsp:nvSpPr>
      <dsp:spPr>
        <a:xfrm>
          <a:off x="6620092" y="1495928"/>
          <a:ext cx="1359480" cy="1359480"/>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800291" y="1775981"/>
        <a:ext cx="999082" cy="799374"/>
      </dsp:txXfrm>
    </dsp:sp>
    <dsp:sp modelId="{7F7D1383-129A-4AE5-A267-D745A16AA9E0}">
      <dsp:nvSpPr>
        <dsp:cNvPr id="0" name=""/>
        <dsp:cNvSpPr/>
      </dsp:nvSpPr>
      <dsp:spPr>
        <a:xfrm>
          <a:off x="8169900" y="1003703"/>
          <a:ext cx="2343931" cy="23439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Recursive pattern</a:t>
          </a:r>
        </a:p>
      </dsp:txBody>
      <dsp:txXfrm>
        <a:off x="8513161" y="1346964"/>
        <a:ext cx="1657409" cy="16574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F45B1-9373-4E0F-B9F4-C9A9F1146014}">
      <dsp:nvSpPr>
        <dsp:cNvPr id="0" name=""/>
        <dsp:cNvSpPr/>
      </dsp:nvSpPr>
      <dsp:spPr>
        <a:xfrm>
          <a:off x="2122591" y="1109591"/>
          <a:ext cx="2585086" cy="21321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285750" lvl="1" indent="-285750" algn="l" defTabSz="2044700">
            <a:lnSpc>
              <a:spcPct val="90000"/>
            </a:lnSpc>
            <a:spcBef>
              <a:spcPct val="0"/>
            </a:spcBef>
            <a:spcAft>
              <a:spcPct val="15000"/>
            </a:spcAft>
            <a:buChar char="•"/>
          </a:pPr>
          <a:r>
            <a:rPr lang="en-US" sz="4600" kern="1200" dirty="0"/>
            <a:t>C#</a:t>
          </a:r>
        </a:p>
      </dsp:txBody>
      <dsp:txXfrm>
        <a:off x="2171658" y="1158658"/>
        <a:ext cx="2486952" cy="1577131"/>
      </dsp:txXfrm>
    </dsp:sp>
    <dsp:sp modelId="{3ABAC0EE-49AE-488C-B31E-3C2AFCA13C52}">
      <dsp:nvSpPr>
        <dsp:cNvPr id="0" name=""/>
        <dsp:cNvSpPr/>
      </dsp:nvSpPr>
      <dsp:spPr>
        <a:xfrm>
          <a:off x="3545831" y="1511413"/>
          <a:ext cx="3007450" cy="3007450"/>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68E21BF-C655-4428-8D72-79B819652395}">
      <dsp:nvSpPr>
        <dsp:cNvPr id="0" name=""/>
        <dsp:cNvSpPr/>
      </dsp:nvSpPr>
      <dsp:spPr>
        <a:xfrm>
          <a:off x="2697055" y="2784856"/>
          <a:ext cx="2297854" cy="9137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r>
            <a:rPr lang="en-US" sz="4700" kern="1200" dirty="0"/>
            <a:t>Xamarin</a:t>
          </a:r>
        </a:p>
      </dsp:txBody>
      <dsp:txXfrm>
        <a:off x="2723819" y="2811620"/>
        <a:ext cx="2244326" cy="860252"/>
      </dsp:txXfrm>
    </dsp:sp>
    <dsp:sp modelId="{07AD0BD4-9B9A-4A90-BA9F-6FF6170A4CF1}">
      <dsp:nvSpPr>
        <dsp:cNvPr id="0" name=""/>
        <dsp:cNvSpPr/>
      </dsp:nvSpPr>
      <dsp:spPr>
        <a:xfrm>
          <a:off x="5520690" y="1109591"/>
          <a:ext cx="2585086" cy="21321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285750" lvl="1" indent="-285750" algn="l" defTabSz="2044700">
            <a:lnSpc>
              <a:spcPct val="90000"/>
            </a:lnSpc>
            <a:spcBef>
              <a:spcPct val="0"/>
            </a:spcBef>
            <a:spcAft>
              <a:spcPct val="15000"/>
            </a:spcAft>
            <a:buChar char="•"/>
          </a:pPr>
          <a:r>
            <a:rPr lang="en-US" sz="4600" kern="1200" dirty="0"/>
            <a:t>Java</a:t>
          </a:r>
        </a:p>
        <a:p>
          <a:pPr marL="285750" lvl="1" indent="-285750" algn="l" defTabSz="2044700">
            <a:lnSpc>
              <a:spcPct val="90000"/>
            </a:lnSpc>
            <a:spcBef>
              <a:spcPct val="0"/>
            </a:spcBef>
            <a:spcAft>
              <a:spcPct val="15000"/>
            </a:spcAft>
            <a:buChar char="•"/>
          </a:pPr>
          <a:r>
            <a:rPr lang="en-US" sz="4600" kern="1200" dirty="0"/>
            <a:t>Swift</a:t>
          </a:r>
        </a:p>
      </dsp:txBody>
      <dsp:txXfrm>
        <a:off x="5569757" y="1615548"/>
        <a:ext cx="2486952" cy="1577131"/>
      </dsp:txXfrm>
    </dsp:sp>
    <dsp:sp modelId="{061A75D2-01D8-4E72-ACA9-D3E2027A378C}">
      <dsp:nvSpPr>
        <dsp:cNvPr id="0" name=""/>
        <dsp:cNvSpPr/>
      </dsp:nvSpPr>
      <dsp:spPr>
        <a:xfrm>
          <a:off x="6095153" y="652700"/>
          <a:ext cx="2297854" cy="9137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r>
            <a:rPr lang="en-US" sz="4700" kern="1200" dirty="0"/>
            <a:t>Libraries</a:t>
          </a:r>
        </a:p>
      </dsp:txBody>
      <dsp:txXfrm>
        <a:off x="6121917" y="679464"/>
        <a:ext cx="2244326" cy="860252"/>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18F2AC-EC14-44E2-8DA3-AAEC59681939}" type="datetimeFigureOut">
              <a:rPr lang="en-US" smtClean="0"/>
              <a:t>9/12/2018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69FAF-C6E3-452F-BCDF-22FDC743A85F}" type="slidenum">
              <a:rPr lang="en-US" smtClean="0"/>
              <a:t>‹#›</a:t>
            </a:fld>
            <a:endParaRPr lang="en-US"/>
          </a:p>
        </p:txBody>
      </p:sp>
    </p:spTree>
    <p:extLst>
      <p:ext uri="{BB962C8B-B14F-4D97-AF65-F5344CB8AC3E}">
        <p14:creationId xmlns:p14="http://schemas.microsoft.com/office/powerpoint/2010/main" val="3977691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1</a:t>
            </a:fld>
            <a:endParaRPr lang="en-US"/>
          </a:p>
        </p:txBody>
      </p:sp>
    </p:spTree>
    <p:extLst>
      <p:ext uri="{BB962C8B-B14F-4D97-AF65-F5344CB8AC3E}">
        <p14:creationId xmlns:p14="http://schemas.microsoft.com/office/powerpoint/2010/main" val="765776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32</a:t>
            </a:fld>
            <a:endParaRPr lang="en-US"/>
          </a:p>
        </p:txBody>
      </p:sp>
    </p:spTree>
    <p:extLst>
      <p:ext uri="{BB962C8B-B14F-4D97-AF65-F5344CB8AC3E}">
        <p14:creationId xmlns:p14="http://schemas.microsoft.com/office/powerpoint/2010/main" val="3813061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r>
              <a:rPr lang="ru-RU" dirty="0"/>
              <a:t>поискать какой либо алгоритм известный и показать как его </a:t>
            </a:r>
            <a:r>
              <a:rPr lang="ru-RU" dirty="0" err="1"/>
              <a:t>имплементить</a:t>
            </a:r>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49</a:t>
            </a:fld>
            <a:endParaRPr lang="en-US"/>
          </a:p>
        </p:txBody>
      </p:sp>
    </p:spTree>
    <p:extLst>
      <p:ext uri="{BB962C8B-B14F-4D97-AF65-F5344CB8AC3E}">
        <p14:creationId xmlns:p14="http://schemas.microsoft.com/office/powerpoint/2010/main" val="2779126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54</a:t>
            </a:fld>
            <a:endParaRPr lang="en-US"/>
          </a:p>
        </p:txBody>
      </p:sp>
    </p:spTree>
    <p:extLst>
      <p:ext uri="{BB962C8B-B14F-4D97-AF65-F5344CB8AC3E}">
        <p14:creationId xmlns:p14="http://schemas.microsoft.com/office/powerpoint/2010/main" val="3385853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57</a:t>
            </a:fld>
            <a:endParaRPr lang="en-US"/>
          </a:p>
        </p:txBody>
      </p:sp>
    </p:spTree>
    <p:extLst>
      <p:ext uri="{BB962C8B-B14F-4D97-AF65-F5344CB8AC3E}">
        <p14:creationId xmlns:p14="http://schemas.microsoft.com/office/powerpoint/2010/main" val="4246852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58</a:t>
            </a:fld>
            <a:endParaRPr lang="en-US"/>
          </a:p>
        </p:txBody>
      </p:sp>
    </p:spTree>
    <p:extLst>
      <p:ext uri="{BB962C8B-B14F-4D97-AF65-F5344CB8AC3E}">
        <p14:creationId xmlns:p14="http://schemas.microsoft.com/office/powerpoint/2010/main" val="3326986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a:t>
            </a:r>
            <a:r>
              <a:rPr lang="en-US" dirty="0" err="1"/>
              <a:t>scala</a:t>
            </a:r>
            <a:r>
              <a:rPr lang="en-US" dirty="0"/>
              <a:t> </a:t>
            </a:r>
            <a:r>
              <a:rPr lang="ru-RU" dirty="0"/>
              <a:t>в любой непонятной ситуации - используй </a:t>
            </a:r>
            <a:r>
              <a:rPr lang="ru-RU" dirty="0" err="1"/>
              <a:t>trait</a:t>
            </a:r>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75</a:t>
            </a:fld>
            <a:endParaRPr lang="en-US"/>
          </a:p>
        </p:txBody>
      </p:sp>
    </p:spTree>
    <p:extLst>
      <p:ext uri="{BB962C8B-B14F-4D97-AF65-F5344CB8AC3E}">
        <p14:creationId xmlns:p14="http://schemas.microsoft.com/office/powerpoint/2010/main" val="3694003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77</a:t>
            </a:fld>
            <a:endParaRPr lang="en-US"/>
          </a:p>
        </p:txBody>
      </p:sp>
    </p:spTree>
    <p:extLst>
      <p:ext uri="{BB962C8B-B14F-4D97-AF65-F5344CB8AC3E}">
        <p14:creationId xmlns:p14="http://schemas.microsoft.com/office/powerpoint/2010/main" val="1059358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3</a:t>
            </a:fld>
            <a:endParaRPr lang="en-US"/>
          </a:p>
        </p:txBody>
      </p:sp>
    </p:spTree>
    <p:extLst>
      <p:ext uri="{BB962C8B-B14F-4D97-AF65-F5344CB8AC3E}">
        <p14:creationId xmlns:p14="http://schemas.microsoft.com/office/powerpoint/2010/main" val="3616229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После переписывания текущего компилятора, </a:t>
            </a:r>
            <a:r>
              <a:rPr lang="en-US" dirty="0"/>
              <a:t>Microsoft </a:t>
            </a:r>
            <a:r>
              <a:rPr lang="ru-RU" dirty="0"/>
              <a:t>стали пилить </a:t>
            </a:r>
            <a:r>
              <a:rPr lang="ru-RU" dirty="0" err="1"/>
              <a:t>фитчи</a:t>
            </a:r>
            <a:r>
              <a:rPr lang="ru-RU" dirty="0"/>
              <a:t> очень быстро</a:t>
            </a:r>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4</a:t>
            </a:fld>
            <a:endParaRPr lang="en-US"/>
          </a:p>
        </p:txBody>
      </p:sp>
    </p:spTree>
    <p:extLst>
      <p:ext uri="{BB962C8B-B14F-4D97-AF65-F5344CB8AC3E}">
        <p14:creationId xmlns:p14="http://schemas.microsoft.com/office/powerpoint/2010/main" val="309856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Типа одни говорят, что  так давно ждали, другие что </a:t>
            </a:r>
            <a:r>
              <a:rPr lang="ru-RU" dirty="0" err="1"/>
              <a:t>нахрен</a:t>
            </a:r>
            <a:r>
              <a:rPr lang="ru-RU" dirty="0"/>
              <a:t> надо</a:t>
            </a:r>
          </a:p>
          <a:p>
            <a:r>
              <a:rPr lang="ru-RU" dirty="0"/>
              <a:t>И те и другие правы, перечислить то что не взлетело</a:t>
            </a:r>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5</a:t>
            </a:fld>
            <a:endParaRPr lang="en-US"/>
          </a:p>
        </p:txBody>
      </p:sp>
    </p:spTree>
    <p:extLst>
      <p:ext uri="{BB962C8B-B14F-4D97-AF65-F5344CB8AC3E}">
        <p14:creationId xmlns:p14="http://schemas.microsoft.com/office/powerpoint/2010/main" val="3903615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Хотелось бы заглянуть немного в будущее, по средствам </a:t>
            </a:r>
            <a:r>
              <a:rPr lang="ru-RU" dirty="0" err="1"/>
              <a:t>гитхаба</a:t>
            </a:r>
            <a:r>
              <a:rPr lang="ru-RU" dirty="0"/>
              <a:t>, и не просто подсмотреть, что мы СМОЖЕМ делать в ближайшее время, но и понять, ЗАЧЕМ это всем пригодится</a:t>
            </a:r>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6</a:t>
            </a:fld>
            <a:endParaRPr lang="en-US"/>
          </a:p>
        </p:txBody>
      </p:sp>
    </p:spTree>
    <p:extLst>
      <p:ext uri="{BB962C8B-B14F-4D97-AF65-F5344CB8AC3E}">
        <p14:creationId xmlns:p14="http://schemas.microsoft.com/office/powerpoint/2010/main" val="2305726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Ожидаемых </a:t>
            </a:r>
            <a:r>
              <a:rPr lang="ru-RU" dirty="0" err="1"/>
              <a:t>фитч</a:t>
            </a:r>
            <a:r>
              <a:rPr lang="ru-RU" dirty="0"/>
              <a:t> много, и просто перечисление и разбор их занял бы целых доклад. Но если я так буду делать, многие заскучают, ведь многие пришли сюда за ответом на вопрос «зачем?», ну или «за что?»</a:t>
            </a:r>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8</a:t>
            </a:fld>
            <a:endParaRPr lang="en-US"/>
          </a:p>
        </p:txBody>
      </p:sp>
    </p:spTree>
    <p:extLst>
      <p:ext uri="{BB962C8B-B14F-4D97-AF65-F5344CB8AC3E}">
        <p14:creationId xmlns:p14="http://schemas.microsoft.com/office/powerpoint/2010/main" val="1567204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Ожидаемых </a:t>
            </a:r>
            <a:r>
              <a:rPr lang="ru-RU" dirty="0" err="1"/>
              <a:t>фитч</a:t>
            </a:r>
            <a:r>
              <a:rPr lang="ru-RU" dirty="0"/>
              <a:t> много, и просто перечисление и разбор их занял бы целых доклад. Но если я так буду делать, многие заскучают, ведь многие пришли сюда за ответом на вопрос «зачем?», ну или «за что?»</a:t>
            </a:r>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10</a:t>
            </a:fld>
            <a:endParaRPr lang="en-US"/>
          </a:p>
        </p:txBody>
      </p:sp>
    </p:spTree>
    <p:extLst>
      <p:ext uri="{BB962C8B-B14F-4D97-AF65-F5344CB8AC3E}">
        <p14:creationId xmlns:p14="http://schemas.microsoft.com/office/powerpoint/2010/main" val="568637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Sir Charles Antony Richard Hoare</a:t>
            </a:r>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12</a:t>
            </a:fld>
            <a:endParaRPr lang="en-US"/>
          </a:p>
        </p:txBody>
      </p:sp>
    </p:spTree>
    <p:extLst>
      <p:ext uri="{BB962C8B-B14F-4D97-AF65-F5344CB8AC3E}">
        <p14:creationId xmlns:p14="http://schemas.microsoft.com/office/powerpoint/2010/main" val="3121438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err="1"/>
              <a:t>ITSubbotink</a:t>
            </a:r>
            <a:r>
              <a:rPr lang="ru-RU" dirty="0"/>
              <a:t> эта тема заинтересовала людей</a:t>
            </a:r>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13</a:t>
            </a:fld>
            <a:endParaRPr lang="en-US"/>
          </a:p>
        </p:txBody>
      </p:sp>
    </p:spTree>
    <p:extLst>
      <p:ext uri="{BB962C8B-B14F-4D97-AF65-F5344CB8AC3E}">
        <p14:creationId xmlns:p14="http://schemas.microsoft.com/office/powerpoint/2010/main" val="32353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678CF-1124-4592-A09C-8B1907DE15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957BD9-57AA-4418-8738-D4B9920B52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F1327E-7B8A-41F6-8197-26AE2D8329A6}"/>
              </a:ext>
            </a:extLst>
          </p:cNvPr>
          <p:cNvSpPr>
            <a:spLocks noGrp="1"/>
          </p:cNvSpPr>
          <p:nvPr>
            <p:ph type="dt" sz="half" idx="10"/>
          </p:nvPr>
        </p:nvSpPr>
        <p:spPr/>
        <p:txBody>
          <a:bodyPr/>
          <a:lstStyle/>
          <a:p>
            <a:fld id="{75C53D11-CDB2-42B6-AE08-D945F4342B7C}" type="datetimeFigureOut">
              <a:rPr lang="en-US" smtClean="0"/>
              <a:t>9/12/2018</a:t>
            </a:fld>
            <a:endParaRPr lang="en-US"/>
          </a:p>
        </p:txBody>
      </p:sp>
      <p:sp>
        <p:nvSpPr>
          <p:cNvPr id="5" name="Footer Placeholder 4">
            <a:extLst>
              <a:ext uri="{FF2B5EF4-FFF2-40B4-BE49-F238E27FC236}">
                <a16:creationId xmlns:a16="http://schemas.microsoft.com/office/drawing/2014/main" id="{863A5CA3-E5E0-422A-B381-9BD411A5B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667A1-F81A-4250-BB1E-53E178995534}"/>
              </a:ext>
            </a:extLst>
          </p:cNvPr>
          <p:cNvSpPr>
            <a:spLocks noGrp="1"/>
          </p:cNvSpPr>
          <p:nvPr>
            <p:ph type="sldNum" sz="quarter" idx="12"/>
          </p:nvPr>
        </p:nvSpPr>
        <p:spPr/>
        <p:txBody>
          <a:bodyPr/>
          <a:lstStyle/>
          <a:p>
            <a:fld id="{AA7D898E-90F9-4D4F-82AF-80C4B371DB4F}" type="slidenum">
              <a:rPr lang="en-US" smtClean="0"/>
              <a:t>‹#›</a:t>
            </a:fld>
            <a:endParaRPr lang="en-US"/>
          </a:p>
        </p:txBody>
      </p:sp>
    </p:spTree>
    <p:extLst>
      <p:ext uri="{BB962C8B-B14F-4D97-AF65-F5344CB8AC3E}">
        <p14:creationId xmlns:p14="http://schemas.microsoft.com/office/powerpoint/2010/main" val="1089488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8803D-8509-450B-9670-F4760FA5F0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49B36E-6603-4E3C-B3BF-4847CA377C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AED95-FC3D-4097-9479-3772206F1F18}"/>
              </a:ext>
            </a:extLst>
          </p:cNvPr>
          <p:cNvSpPr>
            <a:spLocks noGrp="1"/>
          </p:cNvSpPr>
          <p:nvPr>
            <p:ph type="dt" sz="half" idx="10"/>
          </p:nvPr>
        </p:nvSpPr>
        <p:spPr/>
        <p:txBody>
          <a:bodyPr/>
          <a:lstStyle/>
          <a:p>
            <a:fld id="{75C53D11-CDB2-42B6-AE08-D945F4342B7C}" type="datetimeFigureOut">
              <a:rPr lang="en-US" smtClean="0"/>
              <a:t>9/12/2018</a:t>
            </a:fld>
            <a:endParaRPr lang="en-US"/>
          </a:p>
        </p:txBody>
      </p:sp>
      <p:sp>
        <p:nvSpPr>
          <p:cNvPr id="5" name="Footer Placeholder 4">
            <a:extLst>
              <a:ext uri="{FF2B5EF4-FFF2-40B4-BE49-F238E27FC236}">
                <a16:creationId xmlns:a16="http://schemas.microsoft.com/office/drawing/2014/main" id="{C27F1A41-3478-40B4-AE70-FF2741187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88B00-44AC-4649-9DA7-6C4F422DEF19}"/>
              </a:ext>
            </a:extLst>
          </p:cNvPr>
          <p:cNvSpPr>
            <a:spLocks noGrp="1"/>
          </p:cNvSpPr>
          <p:nvPr>
            <p:ph type="sldNum" sz="quarter" idx="12"/>
          </p:nvPr>
        </p:nvSpPr>
        <p:spPr/>
        <p:txBody>
          <a:bodyPr/>
          <a:lstStyle/>
          <a:p>
            <a:fld id="{AA7D898E-90F9-4D4F-82AF-80C4B371DB4F}" type="slidenum">
              <a:rPr lang="en-US" smtClean="0"/>
              <a:t>‹#›</a:t>
            </a:fld>
            <a:endParaRPr lang="en-US"/>
          </a:p>
        </p:txBody>
      </p:sp>
    </p:spTree>
    <p:extLst>
      <p:ext uri="{BB962C8B-B14F-4D97-AF65-F5344CB8AC3E}">
        <p14:creationId xmlns:p14="http://schemas.microsoft.com/office/powerpoint/2010/main" val="68446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9B57E8-164D-422D-8E58-6723B4CA5A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93A251-F5BE-40A5-AB66-09D5F0FFAE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61E6B4-BA13-4AC9-ADEE-69D1E642A256}"/>
              </a:ext>
            </a:extLst>
          </p:cNvPr>
          <p:cNvSpPr>
            <a:spLocks noGrp="1"/>
          </p:cNvSpPr>
          <p:nvPr>
            <p:ph type="dt" sz="half" idx="10"/>
          </p:nvPr>
        </p:nvSpPr>
        <p:spPr/>
        <p:txBody>
          <a:bodyPr/>
          <a:lstStyle/>
          <a:p>
            <a:fld id="{75C53D11-CDB2-42B6-AE08-D945F4342B7C}" type="datetimeFigureOut">
              <a:rPr lang="en-US" smtClean="0"/>
              <a:t>9/12/2018</a:t>
            </a:fld>
            <a:endParaRPr lang="en-US"/>
          </a:p>
        </p:txBody>
      </p:sp>
      <p:sp>
        <p:nvSpPr>
          <p:cNvPr id="5" name="Footer Placeholder 4">
            <a:extLst>
              <a:ext uri="{FF2B5EF4-FFF2-40B4-BE49-F238E27FC236}">
                <a16:creationId xmlns:a16="http://schemas.microsoft.com/office/drawing/2014/main" id="{DD7F08AD-4424-4A28-A4F6-767746E78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1D241-35F1-4443-A24A-8484A6D5E2E7}"/>
              </a:ext>
            </a:extLst>
          </p:cNvPr>
          <p:cNvSpPr>
            <a:spLocks noGrp="1"/>
          </p:cNvSpPr>
          <p:nvPr>
            <p:ph type="sldNum" sz="quarter" idx="12"/>
          </p:nvPr>
        </p:nvSpPr>
        <p:spPr/>
        <p:txBody>
          <a:bodyPr/>
          <a:lstStyle/>
          <a:p>
            <a:fld id="{AA7D898E-90F9-4D4F-82AF-80C4B371DB4F}" type="slidenum">
              <a:rPr lang="en-US" smtClean="0"/>
              <a:t>‹#›</a:t>
            </a:fld>
            <a:endParaRPr lang="en-US"/>
          </a:p>
        </p:txBody>
      </p:sp>
    </p:spTree>
    <p:extLst>
      <p:ext uri="{BB962C8B-B14F-4D97-AF65-F5344CB8AC3E}">
        <p14:creationId xmlns:p14="http://schemas.microsoft.com/office/powerpoint/2010/main" val="356671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6626-6847-410C-89D8-0B87D317EF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DDA74B-17CF-47EC-9D78-2C12136668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EE624-F9D6-42F5-BBB2-FE86338F54ED}"/>
              </a:ext>
            </a:extLst>
          </p:cNvPr>
          <p:cNvSpPr>
            <a:spLocks noGrp="1"/>
          </p:cNvSpPr>
          <p:nvPr>
            <p:ph type="dt" sz="half" idx="10"/>
          </p:nvPr>
        </p:nvSpPr>
        <p:spPr/>
        <p:txBody>
          <a:bodyPr/>
          <a:lstStyle/>
          <a:p>
            <a:fld id="{75C53D11-CDB2-42B6-AE08-D945F4342B7C}" type="datetimeFigureOut">
              <a:rPr lang="en-US" smtClean="0"/>
              <a:t>9/12/2018</a:t>
            </a:fld>
            <a:endParaRPr lang="en-US"/>
          </a:p>
        </p:txBody>
      </p:sp>
      <p:sp>
        <p:nvSpPr>
          <p:cNvPr id="5" name="Footer Placeholder 4">
            <a:extLst>
              <a:ext uri="{FF2B5EF4-FFF2-40B4-BE49-F238E27FC236}">
                <a16:creationId xmlns:a16="http://schemas.microsoft.com/office/drawing/2014/main" id="{0152A3FF-5FE4-45BE-AF96-1FD6FD223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32106-EE8B-481B-9C25-9016094F2EE3}"/>
              </a:ext>
            </a:extLst>
          </p:cNvPr>
          <p:cNvSpPr>
            <a:spLocks noGrp="1"/>
          </p:cNvSpPr>
          <p:nvPr>
            <p:ph type="sldNum" sz="quarter" idx="12"/>
          </p:nvPr>
        </p:nvSpPr>
        <p:spPr/>
        <p:txBody>
          <a:bodyPr/>
          <a:lstStyle/>
          <a:p>
            <a:fld id="{AA7D898E-90F9-4D4F-82AF-80C4B371DB4F}" type="slidenum">
              <a:rPr lang="en-US" smtClean="0"/>
              <a:t>‹#›</a:t>
            </a:fld>
            <a:endParaRPr lang="en-US"/>
          </a:p>
        </p:txBody>
      </p:sp>
    </p:spTree>
    <p:extLst>
      <p:ext uri="{BB962C8B-B14F-4D97-AF65-F5344CB8AC3E}">
        <p14:creationId xmlns:p14="http://schemas.microsoft.com/office/powerpoint/2010/main" val="169768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A756-A541-465A-BA9F-5D6DB7D77F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4AD631-36BE-4C56-A1CC-47730FCD8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2F21E3-2FD5-4C4C-84DA-634DA9AA55BE}"/>
              </a:ext>
            </a:extLst>
          </p:cNvPr>
          <p:cNvSpPr>
            <a:spLocks noGrp="1"/>
          </p:cNvSpPr>
          <p:nvPr>
            <p:ph type="dt" sz="half" idx="10"/>
          </p:nvPr>
        </p:nvSpPr>
        <p:spPr/>
        <p:txBody>
          <a:bodyPr/>
          <a:lstStyle/>
          <a:p>
            <a:fld id="{75C53D11-CDB2-42B6-AE08-D945F4342B7C}" type="datetimeFigureOut">
              <a:rPr lang="en-US" smtClean="0"/>
              <a:t>9/12/2018</a:t>
            </a:fld>
            <a:endParaRPr lang="en-US"/>
          </a:p>
        </p:txBody>
      </p:sp>
      <p:sp>
        <p:nvSpPr>
          <p:cNvPr id="5" name="Footer Placeholder 4">
            <a:extLst>
              <a:ext uri="{FF2B5EF4-FFF2-40B4-BE49-F238E27FC236}">
                <a16:creationId xmlns:a16="http://schemas.microsoft.com/office/drawing/2014/main" id="{4AF25351-9041-41E9-826F-3AA0EDCB46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B4177-46F7-4E10-BC15-1148FF96A686}"/>
              </a:ext>
            </a:extLst>
          </p:cNvPr>
          <p:cNvSpPr>
            <a:spLocks noGrp="1"/>
          </p:cNvSpPr>
          <p:nvPr>
            <p:ph type="sldNum" sz="quarter" idx="12"/>
          </p:nvPr>
        </p:nvSpPr>
        <p:spPr/>
        <p:txBody>
          <a:bodyPr/>
          <a:lstStyle/>
          <a:p>
            <a:fld id="{AA7D898E-90F9-4D4F-82AF-80C4B371DB4F}" type="slidenum">
              <a:rPr lang="en-US" smtClean="0"/>
              <a:t>‹#›</a:t>
            </a:fld>
            <a:endParaRPr lang="en-US"/>
          </a:p>
        </p:txBody>
      </p:sp>
    </p:spTree>
    <p:extLst>
      <p:ext uri="{BB962C8B-B14F-4D97-AF65-F5344CB8AC3E}">
        <p14:creationId xmlns:p14="http://schemas.microsoft.com/office/powerpoint/2010/main" val="1223725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2365C-99AA-4B6E-9CF6-B9C7B7702B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2791A0-291E-40A6-AB3D-FD2C8F3FD2B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0CF8AC-5833-4481-9129-F2B4E9BA68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2F3ADB-F1E4-4288-8B65-C4180830CE6E}"/>
              </a:ext>
            </a:extLst>
          </p:cNvPr>
          <p:cNvSpPr>
            <a:spLocks noGrp="1"/>
          </p:cNvSpPr>
          <p:nvPr>
            <p:ph type="dt" sz="half" idx="10"/>
          </p:nvPr>
        </p:nvSpPr>
        <p:spPr/>
        <p:txBody>
          <a:bodyPr/>
          <a:lstStyle/>
          <a:p>
            <a:fld id="{75C53D11-CDB2-42B6-AE08-D945F4342B7C}" type="datetimeFigureOut">
              <a:rPr lang="en-US" smtClean="0"/>
              <a:t>9/12/2018</a:t>
            </a:fld>
            <a:endParaRPr lang="en-US"/>
          </a:p>
        </p:txBody>
      </p:sp>
      <p:sp>
        <p:nvSpPr>
          <p:cNvPr id="6" name="Footer Placeholder 5">
            <a:extLst>
              <a:ext uri="{FF2B5EF4-FFF2-40B4-BE49-F238E27FC236}">
                <a16:creationId xmlns:a16="http://schemas.microsoft.com/office/drawing/2014/main" id="{D671CDFC-A10E-4FC5-97F8-721F60025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E72A8-6C82-4816-98AC-51BF830A6D2F}"/>
              </a:ext>
            </a:extLst>
          </p:cNvPr>
          <p:cNvSpPr>
            <a:spLocks noGrp="1"/>
          </p:cNvSpPr>
          <p:nvPr>
            <p:ph type="sldNum" sz="quarter" idx="12"/>
          </p:nvPr>
        </p:nvSpPr>
        <p:spPr/>
        <p:txBody>
          <a:bodyPr/>
          <a:lstStyle/>
          <a:p>
            <a:fld id="{AA7D898E-90F9-4D4F-82AF-80C4B371DB4F}" type="slidenum">
              <a:rPr lang="en-US" smtClean="0"/>
              <a:t>‹#›</a:t>
            </a:fld>
            <a:endParaRPr lang="en-US"/>
          </a:p>
        </p:txBody>
      </p:sp>
    </p:spTree>
    <p:extLst>
      <p:ext uri="{BB962C8B-B14F-4D97-AF65-F5344CB8AC3E}">
        <p14:creationId xmlns:p14="http://schemas.microsoft.com/office/powerpoint/2010/main" val="410989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80FD-900D-480A-9A3A-63AD909520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2C4895-9340-43B6-8488-67D1854990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E22186-01BF-40AD-BB06-9E6E4812E6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90BF91-9300-45BB-A26C-9C9005579C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2FFF350-C51D-4DFC-A479-252FC7DE62E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9E03C3-76CC-4090-A32C-A03BD8C91677}"/>
              </a:ext>
            </a:extLst>
          </p:cNvPr>
          <p:cNvSpPr>
            <a:spLocks noGrp="1"/>
          </p:cNvSpPr>
          <p:nvPr>
            <p:ph type="dt" sz="half" idx="10"/>
          </p:nvPr>
        </p:nvSpPr>
        <p:spPr/>
        <p:txBody>
          <a:bodyPr/>
          <a:lstStyle/>
          <a:p>
            <a:fld id="{75C53D11-CDB2-42B6-AE08-D945F4342B7C}" type="datetimeFigureOut">
              <a:rPr lang="en-US" smtClean="0"/>
              <a:t>9/12/2018</a:t>
            </a:fld>
            <a:endParaRPr lang="en-US"/>
          </a:p>
        </p:txBody>
      </p:sp>
      <p:sp>
        <p:nvSpPr>
          <p:cNvPr id="8" name="Footer Placeholder 7">
            <a:extLst>
              <a:ext uri="{FF2B5EF4-FFF2-40B4-BE49-F238E27FC236}">
                <a16:creationId xmlns:a16="http://schemas.microsoft.com/office/drawing/2014/main" id="{5F4040AB-3127-43DC-987A-7EB199AD4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E3BF47-255F-45CA-BF5A-241B36C927A2}"/>
              </a:ext>
            </a:extLst>
          </p:cNvPr>
          <p:cNvSpPr>
            <a:spLocks noGrp="1"/>
          </p:cNvSpPr>
          <p:nvPr>
            <p:ph type="sldNum" sz="quarter" idx="12"/>
          </p:nvPr>
        </p:nvSpPr>
        <p:spPr/>
        <p:txBody>
          <a:bodyPr/>
          <a:lstStyle/>
          <a:p>
            <a:fld id="{AA7D898E-90F9-4D4F-82AF-80C4B371DB4F}" type="slidenum">
              <a:rPr lang="en-US" smtClean="0"/>
              <a:t>‹#›</a:t>
            </a:fld>
            <a:endParaRPr lang="en-US"/>
          </a:p>
        </p:txBody>
      </p:sp>
    </p:spTree>
    <p:extLst>
      <p:ext uri="{BB962C8B-B14F-4D97-AF65-F5344CB8AC3E}">
        <p14:creationId xmlns:p14="http://schemas.microsoft.com/office/powerpoint/2010/main" val="290639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4A793-84AC-43E8-834B-63A780F702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90BD80-6515-4FBE-9D02-F17C88E38835}"/>
              </a:ext>
            </a:extLst>
          </p:cNvPr>
          <p:cNvSpPr>
            <a:spLocks noGrp="1"/>
          </p:cNvSpPr>
          <p:nvPr>
            <p:ph type="dt" sz="half" idx="10"/>
          </p:nvPr>
        </p:nvSpPr>
        <p:spPr/>
        <p:txBody>
          <a:bodyPr/>
          <a:lstStyle/>
          <a:p>
            <a:fld id="{75C53D11-CDB2-42B6-AE08-D945F4342B7C}" type="datetimeFigureOut">
              <a:rPr lang="en-US" smtClean="0"/>
              <a:t>9/12/2018</a:t>
            </a:fld>
            <a:endParaRPr lang="en-US"/>
          </a:p>
        </p:txBody>
      </p:sp>
      <p:sp>
        <p:nvSpPr>
          <p:cNvPr id="4" name="Footer Placeholder 3">
            <a:extLst>
              <a:ext uri="{FF2B5EF4-FFF2-40B4-BE49-F238E27FC236}">
                <a16:creationId xmlns:a16="http://schemas.microsoft.com/office/drawing/2014/main" id="{0DAC49A4-BDE2-4980-95CB-25485F5F57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11FFA8-ADFC-4802-95EB-7EAC907019B8}"/>
              </a:ext>
            </a:extLst>
          </p:cNvPr>
          <p:cNvSpPr>
            <a:spLocks noGrp="1"/>
          </p:cNvSpPr>
          <p:nvPr>
            <p:ph type="sldNum" sz="quarter" idx="12"/>
          </p:nvPr>
        </p:nvSpPr>
        <p:spPr/>
        <p:txBody>
          <a:bodyPr/>
          <a:lstStyle/>
          <a:p>
            <a:fld id="{AA7D898E-90F9-4D4F-82AF-80C4B371DB4F}" type="slidenum">
              <a:rPr lang="en-US" smtClean="0"/>
              <a:t>‹#›</a:t>
            </a:fld>
            <a:endParaRPr lang="en-US"/>
          </a:p>
        </p:txBody>
      </p:sp>
    </p:spTree>
    <p:extLst>
      <p:ext uri="{BB962C8B-B14F-4D97-AF65-F5344CB8AC3E}">
        <p14:creationId xmlns:p14="http://schemas.microsoft.com/office/powerpoint/2010/main" val="2999425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5341D-0248-4461-A267-F2C80D08631A}"/>
              </a:ext>
            </a:extLst>
          </p:cNvPr>
          <p:cNvSpPr>
            <a:spLocks noGrp="1"/>
          </p:cNvSpPr>
          <p:nvPr>
            <p:ph type="dt" sz="half" idx="10"/>
          </p:nvPr>
        </p:nvSpPr>
        <p:spPr/>
        <p:txBody>
          <a:bodyPr/>
          <a:lstStyle/>
          <a:p>
            <a:fld id="{75C53D11-CDB2-42B6-AE08-D945F4342B7C}" type="datetimeFigureOut">
              <a:rPr lang="en-US" smtClean="0"/>
              <a:t>9/12/2018</a:t>
            </a:fld>
            <a:endParaRPr lang="en-US"/>
          </a:p>
        </p:txBody>
      </p:sp>
      <p:sp>
        <p:nvSpPr>
          <p:cNvPr id="3" name="Footer Placeholder 2">
            <a:extLst>
              <a:ext uri="{FF2B5EF4-FFF2-40B4-BE49-F238E27FC236}">
                <a16:creationId xmlns:a16="http://schemas.microsoft.com/office/drawing/2014/main" id="{952C106D-56D5-4A2E-B770-746D08C85F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1B49C0-2EBF-4566-8C09-540D3E96F6D9}"/>
              </a:ext>
            </a:extLst>
          </p:cNvPr>
          <p:cNvSpPr>
            <a:spLocks noGrp="1"/>
          </p:cNvSpPr>
          <p:nvPr>
            <p:ph type="sldNum" sz="quarter" idx="12"/>
          </p:nvPr>
        </p:nvSpPr>
        <p:spPr/>
        <p:txBody>
          <a:bodyPr/>
          <a:lstStyle/>
          <a:p>
            <a:fld id="{AA7D898E-90F9-4D4F-82AF-80C4B371DB4F}" type="slidenum">
              <a:rPr lang="en-US" smtClean="0"/>
              <a:t>‹#›</a:t>
            </a:fld>
            <a:endParaRPr lang="en-US"/>
          </a:p>
        </p:txBody>
      </p:sp>
    </p:spTree>
    <p:extLst>
      <p:ext uri="{BB962C8B-B14F-4D97-AF65-F5344CB8AC3E}">
        <p14:creationId xmlns:p14="http://schemas.microsoft.com/office/powerpoint/2010/main" val="326324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644E-4D0C-46F4-A897-ED924DAC9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B9BA09-EC7F-4478-8EEA-8C240FC281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EAFD0D-FB82-4498-98C0-1D6B612FA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4A6519-DA21-469A-9719-624F673DD38F}"/>
              </a:ext>
            </a:extLst>
          </p:cNvPr>
          <p:cNvSpPr>
            <a:spLocks noGrp="1"/>
          </p:cNvSpPr>
          <p:nvPr>
            <p:ph type="dt" sz="half" idx="10"/>
          </p:nvPr>
        </p:nvSpPr>
        <p:spPr/>
        <p:txBody>
          <a:bodyPr/>
          <a:lstStyle/>
          <a:p>
            <a:fld id="{75C53D11-CDB2-42B6-AE08-D945F4342B7C}" type="datetimeFigureOut">
              <a:rPr lang="en-US" smtClean="0"/>
              <a:t>9/12/2018</a:t>
            </a:fld>
            <a:endParaRPr lang="en-US"/>
          </a:p>
        </p:txBody>
      </p:sp>
      <p:sp>
        <p:nvSpPr>
          <p:cNvPr id="6" name="Footer Placeholder 5">
            <a:extLst>
              <a:ext uri="{FF2B5EF4-FFF2-40B4-BE49-F238E27FC236}">
                <a16:creationId xmlns:a16="http://schemas.microsoft.com/office/drawing/2014/main" id="{7F91066B-B10C-43F8-9570-98D670910C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1CBD49-A2DC-45DD-8555-DCECA6813353}"/>
              </a:ext>
            </a:extLst>
          </p:cNvPr>
          <p:cNvSpPr>
            <a:spLocks noGrp="1"/>
          </p:cNvSpPr>
          <p:nvPr>
            <p:ph type="sldNum" sz="quarter" idx="12"/>
          </p:nvPr>
        </p:nvSpPr>
        <p:spPr/>
        <p:txBody>
          <a:bodyPr/>
          <a:lstStyle/>
          <a:p>
            <a:fld id="{AA7D898E-90F9-4D4F-82AF-80C4B371DB4F}" type="slidenum">
              <a:rPr lang="en-US" smtClean="0"/>
              <a:t>‹#›</a:t>
            </a:fld>
            <a:endParaRPr lang="en-US"/>
          </a:p>
        </p:txBody>
      </p:sp>
    </p:spTree>
    <p:extLst>
      <p:ext uri="{BB962C8B-B14F-4D97-AF65-F5344CB8AC3E}">
        <p14:creationId xmlns:p14="http://schemas.microsoft.com/office/powerpoint/2010/main" val="3582630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D95B-AAAC-4B2C-83CC-E7D98C11B7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1CC8EB-25F7-4064-9ED7-704B9076E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3F3AF1-51A5-44F6-BDF3-CD9828492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2416DF-1494-42CE-AA18-EB07E9FA3E01}"/>
              </a:ext>
            </a:extLst>
          </p:cNvPr>
          <p:cNvSpPr>
            <a:spLocks noGrp="1"/>
          </p:cNvSpPr>
          <p:nvPr>
            <p:ph type="dt" sz="half" idx="10"/>
          </p:nvPr>
        </p:nvSpPr>
        <p:spPr/>
        <p:txBody>
          <a:bodyPr/>
          <a:lstStyle/>
          <a:p>
            <a:fld id="{75C53D11-CDB2-42B6-AE08-D945F4342B7C}" type="datetimeFigureOut">
              <a:rPr lang="en-US" smtClean="0"/>
              <a:t>9/12/2018</a:t>
            </a:fld>
            <a:endParaRPr lang="en-US"/>
          </a:p>
        </p:txBody>
      </p:sp>
      <p:sp>
        <p:nvSpPr>
          <p:cNvPr id="6" name="Footer Placeholder 5">
            <a:extLst>
              <a:ext uri="{FF2B5EF4-FFF2-40B4-BE49-F238E27FC236}">
                <a16:creationId xmlns:a16="http://schemas.microsoft.com/office/drawing/2014/main" id="{6A2F88AD-18D7-4115-8179-87277FCE5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D5B7CE-FBEA-49C2-B172-3EA8B6DD8669}"/>
              </a:ext>
            </a:extLst>
          </p:cNvPr>
          <p:cNvSpPr>
            <a:spLocks noGrp="1"/>
          </p:cNvSpPr>
          <p:nvPr>
            <p:ph type="sldNum" sz="quarter" idx="12"/>
          </p:nvPr>
        </p:nvSpPr>
        <p:spPr/>
        <p:txBody>
          <a:bodyPr/>
          <a:lstStyle/>
          <a:p>
            <a:fld id="{AA7D898E-90F9-4D4F-82AF-80C4B371DB4F}" type="slidenum">
              <a:rPr lang="en-US" smtClean="0"/>
              <a:t>‹#›</a:t>
            </a:fld>
            <a:endParaRPr lang="en-US"/>
          </a:p>
        </p:txBody>
      </p:sp>
    </p:spTree>
    <p:extLst>
      <p:ext uri="{BB962C8B-B14F-4D97-AF65-F5344CB8AC3E}">
        <p14:creationId xmlns:p14="http://schemas.microsoft.com/office/powerpoint/2010/main" val="3817886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E846F4-5C39-4854-A54A-D399740B54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04DA1E-9677-4087-BB98-B86800D85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D04C0A-41A7-4F95-9462-98FD7184A3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53D11-CDB2-42B6-AE08-D945F4342B7C}" type="datetimeFigureOut">
              <a:rPr lang="en-US" smtClean="0"/>
              <a:t>9/12/2018</a:t>
            </a:fld>
            <a:endParaRPr lang="en-US"/>
          </a:p>
        </p:txBody>
      </p:sp>
      <p:sp>
        <p:nvSpPr>
          <p:cNvPr id="5" name="Footer Placeholder 4">
            <a:extLst>
              <a:ext uri="{FF2B5EF4-FFF2-40B4-BE49-F238E27FC236}">
                <a16:creationId xmlns:a16="http://schemas.microsoft.com/office/drawing/2014/main" id="{D3E5EB0E-F1CF-40E7-906F-D49D295F89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076D3D-E59E-47A5-96AA-4C9046E7A5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D898E-90F9-4D4F-82AF-80C4B371DB4F}" type="slidenum">
              <a:rPr lang="en-US" smtClean="0"/>
              <a:t>‹#›</a:t>
            </a:fld>
            <a:endParaRPr lang="en-US"/>
          </a:p>
        </p:txBody>
      </p:sp>
    </p:spTree>
    <p:extLst>
      <p:ext uri="{BB962C8B-B14F-4D97-AF65-F5344CB8AC3E}">
        <p14:creationId xmlns:p14="http://schemas.microsoft.com/office/powerpoint/2010/main" val="3146978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https://commons.wikimedia.org/wiki/File:Sir_Tony_Hoare_IMG_5125.jp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www.infoq.com/articles/cs8-ranges-and-recursive-patter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otnet/csharplang/wiki"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07A9-456B-45D5-B34D-416D9931EF66}"/>
              </a:ext>
            </a:extLst>
          </p:cNvPr>
          <p:cNvSpPr>
            <a:spLocks noGrp="1"/>
          </p:cNvSpPr>
          <p:nvPr>
            <p:ph type="ctrTitle"/>
          </p:nvPr>
        </p:nvSpPr>
        <p:spPr/>
        <p:txBody>
          <a:bodyPr/>
          <a:lstStyle/>
          <a:p>
            <a:r>
              <a:rPr lang="en-US" dirty="0"/>
              <a:t>C#8 </a:t>
            </a:r>
            <a:r>
              <a:rPr lang="ru-RU" dirty="0"/>
              <a:t>Зачем?</a:t>
            </a:r>
            <a:endParaRPr lang="en-US" dirty="0"/>
          </a:p>
        </p:txBody>
      </p:sp>
      <p:sp>
        <p:nvSpPr>
          <p:cNvPr id="3" name="Subtitle 2">
            <a:extLst>
              <a:ext uri="{FF2B5EF4-FFF2-40B4-BE49-F238E27FC236}">
                <a16:creationId xmlns:a16="http://schemas.microsoft.com/office/drawing/2014/main" id="{2578FB0D-106A-40F9-95FE-3BE15BBCC4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17387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F6D8-EDE4-48C8-8B22-9AF3A3EBD156}"/>
              </a:ext>
            </a:extLst>
          </p:cNvPr>
          <p:cNvSpPr>
            <a:spLocks noGrp="1"/>
          </p:cNvSpPr>
          <p:nvPr>
            <p:ph type="title"/>
          </p:nvPr>
        </p:nvSpPr>
        <p:spPr/>
        <p:txBody>
          <a:bodyPr/>
          <a:lstStyle/>
          <a:p>
            <a:r>
              <a:rPr lang="ru-RU" dirty="0"/>
              <a:t>План</a:t>
            </a:r>
            <a:endParaRPr lang="en-US" dirty="0"/>
          </a:p>
        </p:txBody>
      </p:sp>
      <p:sp>
        <p:nvSpPr>
          <p:cNvPr id="3" name="Content Placeholder 2">
            <a:extLst>
              <a:ext uri="{FF2B5EF4-FFF2-40B4-BE49-F238E27FC236}">
                <a16:creationId xmlns:a16="http://schemas.microsoft.com/office/drawing/2014/main" id="{7B59BD65-9C8E-470F-A483-4FE4184EA3A4}"/>
              </a:ext>
            </a:extLst>
          </p:cNvPr>
          <p:cNvSpPr>
            <a:spLocks noGrp="1"/>
          </p:cNvSpPr>
          <p:nvPr>
            <p:ph idx="1"/>
          </p:nvPr>
        </p:nvSpPr>
        <p:spPr/>
        <p:txBody>
          <a:bodyPr>
            <a:normAutofit/>
          </a:bodyPr>
          <a:lstStyle/>
          <a:p>
            <a:r>
              <a:rPr lang="en-US" dirty="0"/>
              <a:t>Nullable reference type</a:t>
            </a:r>
            <a:endParaRPr lang="ru-RU" dirty="0"/>
          </a:p>
          <a:p>
            <a:r>
              <a:rPr lang="en-US" dirty="0"/>
              <a:t>Recursive patterns</a:t>
            </a:r>
          </a:p>
          <a:p>
            <a:r>
              <a:rPr lang="en-US" dirty="0"/>
              <a:t>Ranges</a:t>
            </a:r>
            <a:endParaRPr lang="ru-RU" dirty="0"/>
          </a:p>
          <a:p>
            <a:r>
              <a:rPr lang="en-US" dirty="0"/>
              <a:t>Target-typed new</a:t>
            </a:r>
          </a:p>
          <a:p>
            <a:r>
              <a:rPr lang="en-US" dirty="0"/>
              <a:t>Default Interface Methods</a:t>
            </a:r>
          </a:p>
        </p:txBody>
      </p:sp>
    </p:spTree>
    <p:extLst>
      <p:ext uri="{BB962C8B-B14F-4D97-AF65-F5344CB8AC3E}">
        <p14:creationId xmlns:p14="http://schemas.microsoft.com/office/powerpoint/2010/main" val="3793806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CD8227-25D2-4B61-AEED-6B660AA200AF}"/>
              </a:ext>
            </a:extLst>
          </p:cNvPr>
          <p:cNvSpPr>
            <a:spLocks noGrp="1"/>
          </p:cNvSpPr>
          <p:nvPr>
            <p:ph type="ctrTitle"/>
          </p:nvPr>
        </p:nvSpPr>
        <p:spPr/>
        <p:txBody>
          <a:bodyPr/>
          <a:lstStyle/>
          <a:p>
            <a:r>
              <a:rPr lang="ru-RU" dirty="0"/>
              <a:t>Все еще может поменяться</a:t>
            </a:r>
            <a:r>
              <a:rPr lang="en-US" dirty="0"/>
              <a:t>!</a:t>
            </a:r>
          </a:p>
        </p:txBody>
      </p:sp>
      <p:sp>
        <p:nvSpPr>
          <p:cNvPr id="5" name="Subtitle 4">
            <a:extLst>
              <a:ext uri="{FF2B5EF4-FFF2-40B4-BE49-F238E27FC236}">
                <a16:creationId xmlns:a16="http://schemas.microsoft.com/office/drawing/2014/main" id="{49617217-7DFD-4B31-9EFE-A22E4C7EBA9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1710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77BAB-7D53-4525-8D1C-05206FD16485}"/>
              </a:ext>
            </a:extLst>
          </p:cNvPr>
          <p:cNvSpPr>
            <a:spLocks noGrp="1"/>
          </p:cNvSpPr>
          <p:nvPr>
            <p:ph type="title"/>
          </p:nvPr>
        </p:nvSpPr>
        <p:spPr/>
        <p:txBody>
          <a:bodyPr/>
          <a:lstStyle/>
          <a:p>
            <a:r>
              <a:rPr lang="en-US" dirty="0"/>
              <a:t>The billion-dollar mistake</a:t>
            </a:r>
          </a:p>
        </p:txBody>
      </p:sp>
      <p:sp>
        <p:nvSpPr>
          <p:cNvPr id="4" name="Content Placeholder 3">
            <a:extLst>
              <a:ext uri="{FF2B5EF4-FFF2-40B4-BE49-F238E27FC236}">
                <a16:creationId xmlns:a16="http://schemas.microsoft.com/office/drawing/2014/main" id="{B01B3F98-2DA9-4C01-9995-5D886A7D0B5C}"/>
              </a:ext>
            </a:extLst>
          </p:cNvPr>
          <p:cNvSpPr>
            <a:spLocks noGrp="1"/>
          </p:cNvSpPr>
          <p:nvPr>
            <p:ph sz="half" idx="1"/>
          </p:nvPr>
        </p:nvSpPr>
        <p:spPr/>
        <p:txBody>
          <a:bodyPr>
            <a:normAutofit fontScale="77500" lnSpcReduction="20000"/>
          </a:bodyPr>
          <a:lstStyle/>
          <a:p>
            <a:pPr marL="0" indent="0">
              <a:buNone/>
            </a:pPr>
            <a:endParaRPr lang="en-US" dirty="0"/>
          </a:p>
          <a:p>
            <a:pPr marL="0" indent="0">
              <a:buNone/>
            </a:pPr>
            <a:r>
              <a:rPr lang="en-US" dirty="0"/>
              <a:t>I call it my billion-dollar mistake. It was the invention of the null reference in 1965. At that time, I was designing the first comprehensive type system for references in an object oriented language (ALGOL W). My goal was to ensure that all use of references should be absolutely safe, with checking performed automatically by the compiler. But I couldn't resist the temptation to put in a null reference, simply because it was so easy to implement. This has led to innumerable errors, vulnerabilities, and system crashes, which have probably caused a billion dollars of pain and damage in the last forty years.</a:t>
            </a:r>
          </a:p>
        </p:txBody>
      </p:sp>
      <p:pic>
        <p:nvPicPr>
          <p:cNvPr id="7" name="Content Placeholder 6" descr="A person wearing glasses and smiling at the camera&#10;&#10;Description generated with very high confidence">
            <a:extLst>
              <a:ext uri="{FF2B5EF4-FFF2-40B4-BE49-F238E27FC236}">
                <a16:creationId xmlns:a16="http://schemas.microsoft.com/office/drawing/2014/main" id="{67EC6974-8863-4028-92CE-D5BEB40B19F7}"/>
              </a:ext>
            </a:extLst>
          </p:cNvPr>
          <p:cNvPicPr>
            <a:picLocks noGrp="1" noChangeAspect="1"/>
          </p:cNvPicPr>
          <p:nvPr>
            <p:ph sz="half" idx="2"/>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587331" y="1825625"/>
            <a:ext cx="4351338" cy="4351338"/>
          </a:xfrm>
        </p:spPr>
      </p:pic>
    </p:spTree>
    <p:extLst>
      <p:ext uri="{BB962C8B-B14F-4D97-AF65-F5344CB8AC3E}">
        <p14:creationId xmlns:p14="http://schemas.microsoft.com/office/powerpoint/2010/main" val="2452416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073D-ECF0-48ED-AF4A-2BE9EE55A360}"/>
              </a:ext>
            </a:extLst>
          </p:cNvPr>
          <p:cNvSpPr>
            <a:spLocks noGrp="1"/>
          </p:cNvSpPr>
          <p:nvPr>
            <p:ph type="title"/>
          </p:nvPr>
        </p:nvSpPr>
        <p:spPr/>
        <p:txBody>
          <a:bodyPr/>
          <a:lstStyle/>
          <a:p>
            <a:r>
              <a:rPr lang="en-US" dirty="0"/>
              <a:t>Nullable reference type</a:t>
            </a:r>
          </a:p>
        </p:txBody>
      </p:sp>
      <p:pic>
        <p:nvPicPr>
          <p:cNvPr id="8" name="Content Placeholder 7">
            <a:extLst>
              <a:ext uri="{FF2B5EF4-FFF2-40B4-BE49-F238E27FC236}">
                <a16:creationId xmlns:a16="http://schemas.microsoft.com/office/drawing/2014/main" id="{A73BF81D-F7E6-4E69-8D2F-E88C16F344F4}"/>
              </a:ext>
            </a:extLst>
          </p:cNvPr>
          <p:cNvPicPr>
            <a:picLocks noGrp="1" noChangeAspect="1"/>
          </p:cNvPicPr>
          <p:nvPr>
            <p:ph idx="1"/>
          </p:nvPr>
        </p:nvPicPr>
        <p:blipFill>
          <a:blip r:embed="rId3"/>
          <a:stretch>
            <a:fillRect/>
          </a:stretch>
        </p:blipFill>
        <p:spPr>
          <a:xfrm>
            <a:off x="838200" y="1690688"/>
            <a:ext cx="10515600" cy="4477992"/>
          </a:xfrm>
          <a:prstGeom prst="rect">
            <a:avLst/>
          </a:prstGeom>
        </p:spPr>
      </p:pic>
    </p:spTree>
    <p:extLst>
      <p:ext uri="{BB962C8B-B14F-4D97-AF65-F5344CB8AC3E}">
        <p14:creationId xmlns:p14="http://schemas.microsoft.com/office/powerpoint/2010/main" val="1945516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23CE-4955-4A41-8403-CA10B4808DFE}"/>
              </a:ext>
            </a:extLst>
          </p:cNvPr>
          <p:cNvSpPr>
            <a:spLocks noGrp="1"/>
          </p:cNvSpPr>
          <p:nvPr>
            <p:ph type="title"/>
          </p:nvPr>
        </p:nvSpPr>
        <p:spPr/>
        <p:txBody>
          <a:bodyPr/>
          <a:lstStyle/>
          <a:p>
            <a:r>
              <a:rPr lang="ru-RU" dirty="0"/>
              <a:t>Как это работает?</a:t>
            </a:r>
            <a:endParaRPr lang="en-US" dirty="0"/>
          </a:p>
        </p:txBody>
      </p:sp>
      <p:sp>
        <p:nvSpPr>
          <p:cNvPr id="3" name="Content Placeholder 2">
            <a:extLst>
              <a:ext uri="{FF2B5EF4-FFF2-40B4-BE49-F238E27FC236}">
                <a16:creationId xmlns:a16="http://schemas.microsoft.com/office/drawing/2014/main" id="{482EC68D-5FAA-4B02-91B3-728E3A092EB4}"/>
              </a:ext>
            </a:extLst>
          </p:cNvPr>
          <p:cNvSpPr>
            <a:spLocks noGrp="1"/>
          </p:cNvSpPr>
          <p:nvPr>
            <p:ph idx="1"/>
          </p:nvPr>
        </p:nvSpPr>
        <p:spPr/>
        <p:txBody>
          <a:bodyPr/>
          <a:lstStyle/>
          <a:p>
            <a:r>
              <a:rPr lang="en-US" dirty="0"/>
              <a:t> </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nullable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a:t>
            </a:r>
          </a:p>
          <a:p>
            <a:r>
              <a:rPr lang="en-US" dirty="0"/>
              <a:t> </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notnull</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225098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23CE-4955-4A41-8403-CA10B4808DFE}"/>
              </a:ext>
            </a:extLst>
          </p:cNvPr>
          <p:cNvSpPr>
            <a:spLocks noGrp="1"/>
          </p:cNvSpPr>
          <p:nvPr>
            <p:ph type="title"/>
          </p:nvPr>
        </p:nvSpPr>
        <p:spPr/>
        <p:txBody>
          <a:bodyPr/>
          <a:lstStyle/>
          <a:p>
            <a:r>
              <a:rPr lang="ru-RU" dirty="0"/>
              <a:t>Как это работает?</a:t>
            </a:r>
            <a:endParaRPr lang="en-US" dirty="0"/>
          </a:p>
        </p:txBody>
      </p:sp>
      <p:sp>
        <p:nvSpPr>
          <p:cNvPr id="3" name="Content Placeholder 2">
            <a:extLst>
              <a:ext uri="{FF2B5EF4-FFF2-40B4-BE49-F238E27FC236}">
                <a16:creationId xmlns:a16="http://schemas.microsoft.com/office/drawing/2014/main" id="{482EC68D-5FAA-4B02-91B3-728E3A092EB4}"/>
              </a:ext>
            </a:extLst>
          </p:cNvPr>
          <p:cNvSpPr>
            <a:spLocks noGrp="1"/>
          </p:cNvSpPr>
          <p:nvPr>
            <p:ph sz="half" idx="1"/>
          </p:nvPr>
        </p:nvSpPr>
        <p:spPr/>
        <p:txBody>
          <a:bodyPr/>
          <a:lstStyle/>
          <a:p>
            <a:r>
              <a:rPr lang="en-US" dirty="0"/>
              <a:t> </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nullable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a:t>
            </a:r>
          </a:p>
          <a:p>
            <a:r>
              <a:rPr lang="en-US" dirty="0"/>
              <a:t> </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notnull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a:t>
            </a:r>
          </a:p>
          <a:p>
            <a:endParaRPr lang="en-US" dirty="0"/>
          </a:p>
        </p:txBody>
      </p:sp>
      <p:sp>
        <p:nvSpPr>
          <p:cNvPr id="4" name="Content Placeholder 3">
            <a:extLst>
              <a:ext uri="{FF2B5EF4-FFF2-40B4-BE49-F238E27FC236}">
                <a16:creationId xmlns:a16="http://schemas.microsoft.com/office/drawing/2014/main" id="{050663AD-BE50-4FD4-A127-8F1491DC2497}"/>
              </a:ext>
            </a:extLst>
          </p:cNvPr>
          <p:cNvSpPr>
            <a:spLocks noGrp="1"/>
          </p:cNvSpPr>
          <p:nvPr>
            <p:ph sz="half" idx="2"/>
          </p:nvPr>
        </p:nvSpPr>
        <p:spPr/>
        <p:txBody>
          <a:bodyPr/>
          <a:lstStyle/>
          <a:p>
            <a:pPr marL="0" indent="0">
              <a:buNone/>
            </a:pPr>
            <a:r>
              <a:rPr lang="en-US" dirty="0">
                <a:solidFill>
                  <a:schemeClr val="accent2">
                    <a:lumMod val="75000"/>
                  </a:schemeClr>
                </a:solidFill>
              </a:rPr>
              <a:t>warning CS8600:</a:t>
            </a:r>
            <a:r>
              <a:rPr lang="en-US" dirty="0">
                <a:solidFill>
                  <a:srgbClr val="FFC000"/>
                </a:solidFill>
              </a:rPr>
              <a:t> </a:t>
            </a:r>
            <a:r>
              <a:rPr lang="en-US" dirty="0"/>
              <a:t>Converting null literal or possible null value to non-nullable type.</a:t>
            </a:r>
          </a:p>
        </p:txBody>
      </p:sp>
    </p:spTree>
    <p:extLst>
      <p:ext uri="{BB962C8B-B14F-4D97-AF65-F5344CB8AC3E}">
        <p14:creationId xmlns:p14="http://schemas.microsoft.com/office/powerpoint/2010/main" val="131322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662D-5C48-4C5B-9A45-DF154755521E}"/>
              </a:ext>
            </a:extLst>
          </p:cNvPr>
          <p:cNvSpPr>
            <a:spLocks noGrp="1"/>
          </p:cNvSpPr>
          <p:nvPr>
            <p:ph type="title"/>
          </p:nvPr>
        </p:nvSpPr>
        <p:spPr/>
        <p:txBody>
          <a:bodyPr/>
          <a:lstStyle/>
          <a:p>
            <a:r>
              <a:rPr lang="ru-RU" dirty="0"/>
              <a:t>Обратная совместимость?</a:t>
            </a:r>
            <a:endParaRPr lang="en-US" dirty="0"/>
          </a:p>
        </p:txBody>
      </p:sp>
      <p:sp>
        <p:nvSpPr>
          <p:cNvPr id="5" name="Content Placeholder 4">
            <a:extLst>
              <a:ext uri="{FF2B5EF4-FFF2-40B4-BE49-F238E27FC236}">
                <a16:creationId xmlns:a16="http://schemas.microsoft.com/office/drawing/2014/main" id="{985EE236-9250-4B4A-83A6-745929F990CD}"/>
              </a:ext>
            </a:extLst>
          </p:cNvPr>
          <p:cNvSpPr>
            <a:spLocks noGrp="1"/>
          </p:cNvSpPr>
          <p:nvPr>
            <p:ph idx="1"/>
          </p:nvPr>
        </p:nvSpPr>
        <p:spPr>
          <a:xfrm>
            <a:off x="838199" y="1825625"/>
            <a:ext cx="10848975" cy="4351338"/>
          </a:xfrm>
        </p:spPr>
        <p:txBody>
          <a:bodyPr>
            <a:normAutofit fontScale="85000" lnSpcReduction="20000"/>
          </a:bodyPr>
          <a:lstStyle/>
          <a:p>
            <a:pPr marL="0" indent="0">
              <a:buNone/>
            </a:pP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a:t>
            </a:r>
            <a:r>
              <a:rPr lang="en-US" sz="2400" dirty="0" err="1">
                <a:solidFill>
                  <a:srgbClr val="267F99"/>
                </a:solidFill>
                <a:latin typeface="Consolas" panose="020B0609020204030204" pitchFamily="49" charset="0"/>
              </a:rPr>
              <a:t>System</a:t>
            </a:r>
            <a:r>
              <a:rPr lang="en-US" sz="2400" dirty="0" err="1">
                <a:solidFill>
                  <a:srgbClr val="000000"/>
                </a:solidFill>
                <a:latin typeface="Consolas" panose="020B0609020204030204" pitchFamily="49" charset="0"/>
              </a:rPr>
              <a:t>.</a:t>
            </a:r>
            <a:r>
              <a:rPr lang="en-US" sz="2400" dirty="0" err="1">
                <a:solidFill>
                  <a:srgbClr val="267F99"/>
                </a:solidFill>
                <a:latin typeface="Consolas" panose="020B0609020204030204" pitchFamily="49" charset="0"/>
              </a:rPr>
              <a:t>Runtime</a:t>
            </a:r>
            <a:r>
              <a:rPr lang="en-US" sz="2400" dirty="0" err="1">
                <a:solidFill>
                  <a:srgbClr val="000000"/>
                </a:solidFill>
                <a:latin typeface="Consolas" panose="020B0609020204030204" pitchFamily="49" charset="0"/>
              </a:rPr>
              <a:t>.</a:t>
            </a:r>
            <a:r>
              <a:rPr lang="en-US" sz="2400" dirty="0" err="1">
                <a:solidFill>
                  <a:srgbClr val="267F99"/>
                </a:solidFill>
                <a:latin typeface="Consolas" panose="020B0609020204030204" pitchFamily="49" charset="0"/>
              </a:rPr>
              <a:t>CompilerServices</a:t>
            </a:r>
            <a:r>
              <a:rPr lang="ru-RU" sz="2400" dirty="0">
                <a:solidFill>
                  <a:srgbClr val="267F99"/>
                </a:solidFill>
                <a:latin typeface="Consolas" panose="020B0609020204030204" pitchFamily="49" charset="0"/>
              </a:rPr>
              <a:t> </a:t>
            </a:r>
            <a:r>
              <a:rPr lang="en-US" sz="2400" dirty="0">
                <a:solidFill>
                  <a:srgbClr val="000000"/>
                </a:solidFill>
                <a:latin typeface="Consolas" panose="020B0609020204030204" pitchFamily="49" charset="0"/>
              </a:rPr>
              <a:t>{</a:t>
            </a:r>
          </a:p>
          <a:p>
            <a:pPr marL="0" indent="0">
              <a:buNone/>
            </a:pPr>
            <a:r>
              <a:rPr lang="ru-RU" sz="2400" dirty="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dirty="0" err="1">
                <a:solidFill>
                  <a:srgbClr val="267F99"/>
                </a:solidFill>
                <a:latin typeface="Consolas" panose="020B0609020204030204" pitchFamily="49" charset="0"/>
              </a:rPr>
              <a:t>AttributeUsage</a:t>
            </a:r>
            <a:r>
              <a:rPr lang="en-US" sz="2400" dirty="0">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AttributeTargets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Class</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 </a:t>
            </a:r>
          </a:p>
          <a:p>
            <a:pPr marL="0" indent="0">
              <a:buNone/>
            </a:pPr>
            <a:r>
              <a:rPr lang="ru-RU"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AttributeTargets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Constructor</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AttributeTargets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Delegate</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 </a:t>
            </a:r>
          </a:p>
          <a:p>
            <a:pPr marL="0" indent="0">
              <a:buNone/>
            </a:pPr>
            <a:r>
              <a:rPr lang="ru-RU" sz="2400" dirty="0">
                <a:solidFill>
                  <a:srgbClr val="001080"/>
                </a:solidFill>
                <a:latin typeface="Consolas" panose="020B0609020204030204" pitchFamily="49" charset="0"/>
              </a:rPr>
              <a:t>		</a:t>
            </a:r>
            <a:r>
              <a:rPr lang="en-US" sz="2400" dirty="0" err="1">
                <a:solidFill>
                  <a:srgbClr val="001080"/>
                </a:solidFill>
                <a:latin typeface="Consolas" panose="020B0609020204030204" pitchFamily="49" charset="0"/>
              </a:rPr>
              <a:t>AttributeTargets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Enum</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AttributeTargets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Event</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 </a:t>
            </a:r>
          </a:p>
          <a:p>
            <a:pPr marL="0" indent="0">
              <a:buNone/>
            </a:pPr>
            <a:r>
              <a:rPr lang="ru-RU"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AttributeTargets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Field</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AttributeTargets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Interface</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 </a:t>
            </a:r>
          </a:p>
          <a:p>
            <a:pPr marL="0" indent="0">
              <a:buNone/>
            </a:pPr>
            <a:r>
              <a:rPr lang="ru-RU"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AttributeTargets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Method</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AttributeTargets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Module</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 </a:t>
            </a:r>
          </a:p>
          <a:p>
            <a:pPr marL="0" indent="0">
              <a:buNone/>
            </a:pPr>
            <a:r>
              <a:rPr lang="ru-RU"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AttributeTargets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Property</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AttributeTargets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Struct</a:t>
            </a:r>
            <a:r>
              <a:rPr lang="en-US" sz="2400" dirty="0">
                <a:solidFill>
                  <a:srgbClr val="000000"/>
                </a:solidFill>
                <a:latin typeface="Consolas" panose="020B0609020204030204" pitchFamily="49" charset="0"/>
              </a:rPr>
              <a:t>,</a:t>
            </a:r>
            <a:r>
              <a:rPr lang="ru-RU" sz="2400" dirty="0">
                <a:solidFill>
                  <a:srgbClr val="000000"/>
                </a:solidFill>
                <a:latin typeface="Consolas" panose="020B0609020204030204" pitchFamily="49" charset="0"/>
              </a:rPr>
              <a:t> </a:t>
            </a:r>
          </a:p>
          <a:p>
            <a:pPr marL="0" indent="0">
              <a:buNone/>
            </a:pPr>
            <a:r>
              <a:rPr lang="ru-RU"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AllowMultiple</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false</a:t>
            </a:r>
            <a:r>
              <a:rPr lang="en-US" sz="2400" dirty="0">
                <a:solidFill>
                  <a:srgbClr val="000000"/>
                </a:solidFill>
                <a:latin typeface="Consolas" panose="020B0609020204030204" pitchFamily="49" charset="0"/>
              </a:rPr>
              <a:t>)]</a:t>
            </a:r>
          </a:p>
          <a:p>
            <a:pPr marL="0" indent="0">
              <a:buNone/>
            </a:pPr>
            <a:r>
              <a:rPr lang="en-US" sz="2400" dirty="0">
                <a:solidFill>
                  <a:srgbClr val="0000FF"/>
                </a:solidFill>
                <a:latin typeface="Consolas" panose="020B0609020204030204" pitchFamily="49" charset="0"/>
              </a:rPr>
              <a:t>internal</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sealed</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err="1">
                <a:solidFill>
                  <a:srgbClr val="267F99"/>
                </a:solidFill>
                <a:latin typeface="Consolas" panose="020B0609020204030204" pitchFamily="49" charset="0"/>
              </a:rPr>
              <a:t>NonNullTypesAttribute</a:t>
            </a:r>
            <a:r>
              <a:rPr lang="en-US" sz="2400" dirty="0">
                <a:solidFill>
                  <a:srgbClr val="000000"/>
                </a:solidFill>
                <a:latin typeface="Consolas" panose="020B0609020204030204" pitchFamily="49" charset="0"/>
              </a:rPr>
              <a:t> : </a:t>
            </a:r>
            <a:r>
              <a:rPr lang="en-US" sz="2400" dirty="0">
                <a:solidFill>
                  <a:srgbClr val="267F99"/>
                </a:solidFill>
                <a:latin typeface="Consolas" panose="020B0609020204030204" pitchFamily="49" charset="0"/>
              </a:rPr>
              <a:t>Attribute</a:t>
            </a:r>
            <a:r>
              <a:rPr lang="ru-RU" sz="2400" dirty="0">
                <a:solidFill>
                  <a:srgbClr val="267F99"/>
                </a:solidFill>
                <a:latin typeface="Consolas" panose="020B0609020204030204" pitchFamily="49" charset="0"/>
              </a:rPr>
              <a:t> </a:t>
            </a:r>
            <a:r>
              <a:rPr lang="en-US" sz="2400" dirty="0">
                <a:solidFill>
                  <a:srgbClr val="000000"/>
                </a:solidFill>
                <a:latin typeface="Consolas" panose="020B0609020204030204" pitchFamily="49" charset="0"/>
              </a:rPr>
              <a:t>{</a:t>
            </a:r>
          </a:p>
          <a:p>
            <a:pPr marL="0" indent="0">
              <a:buNone/>
            </a:pPr>
            <a:r>
              <a:rPr lang="ru-RU" sz="2400" dirty="0">
                <a:solidFill>
                  <a:srgbClr val="0000FF"/>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NonNullTypesAttribute</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bool</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enabled</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true</a:t>
            </a:r>
            <a:r>
              <a:rPr lang="en-US" sz="2400" dirty="0">
                <a:solidFill>
                  <a:srgbClr val="000000"/>
                </a:solidFill>
                <a:latin typeface="Consolas" panose="020B0609020204030204" pitchFamily="49" charset="0"/>
              </a:rPr>
              <a:t>) { }</a:t>
            </a:r>
          </a:p>
          <a:p>
            <a:pPr marL="0" indent="0">
              <a:buNone/>
            </a:pPr>
            <a:r>
              <a:rPr lang="ru-RU" sz="2400" dirty="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a:t>
            </a:r>
          </a:p>
          <a:p>
            <a:pPr marL="0" indent="0">
              <a:buNone/>
            </a:pPr>
            <a:endParaRPr lang="en-US" sz="2400" dirty="0"/>
          </a:p>
        </p:txBody>
      </p:sp>
    </p:spTree>
    <p:extLst>
      <p:ext uri="{BB962C8B-B14F-4D97-AF65-F5344CB8AC3E}">
        <p14:creationId xmlns:p14="http://schemas.microsoft.com/office/powerpoint/2010/main" val="518531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20308-B56F-4C92-894C-3FC01E67BB76}"/>
              </a:ext>
            </a:extLst>
          </p:cNvPr>
          <p:cNvSpPr>
            <a:spLocks noGrp="1"/>
          </p:cNvSpPr>
          <p:nvPr>
            <p:ph type="title"/>
          </p:nvPr>
        </p:nvSpPr>
        <p:spPr/>
        <p:txBody>
          <a:bodyPr/>
          <a:lstStyle/>
          <a:p>
            <a:r>
              <a:rPr lang="ru-RU" dirty="0"/>
              <a:t>Обратная совместимость?</a:t>
            </a:r>
            <a:endParaRPr lang="en-US" dirty="0"/>
          </a:p>
        </p:txBody>
      </p:sp>
      <p:sp>
        <p:nvSpPr>
          <p:cNvPr id="4" name="Content Placeholder 3">
            <a:extLst>
              <a:ext uri="{FF2B5EF4-FFF2-40B4-BE49-F238E27FC236}">
                <a16:creationId xmlns:a16="http://schemas.microsoft.com/office/drawing/2014/main" id="{06C6FA1E-C7D7-43FA-998C-7AF723DA92CB}"/>
              </a:ext>
            </a:extLst>
          </p:cNvPr>
          <p:cNvSpPr>
            <a:spLocks noGrp="1"/>
          </p:cNvSpPr>
          <p:nvPr>
            <p:ph sz="half" idx="1"/>
          </p:nvPr>
        </p:nvSpPr>
        <p:spPr>
          <a:xfrm>
            <a:off x="838200" y="1825625"/>
            <a:ext cx="5334000" cy="4351338"/>
          </a:xfrm>
        </p:spPr>
        <p:txBody>
          <a:bodyPr>
            <a:normAutofit/>
          </a:bodyPr>
          <a:lstStyle/>
          <a:p>
            <a:pPr marL="0" indent="0">
              <a:buNone/>
            </a:pPr>
            <a:r>
              <a:rPr lang="en-US" sz="2200" dirty="0">
                <a:solidFill>
                  <a:srgbClr val="0000FF"/>
                </a:solidFill>
                <a:latin typeface="Consolas" panose="020B0609020204030204" pitchFamily="49" charset="0"/>
              </a:rPr>
              <a:t>static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void</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Main</a:t>
            </a:r>
            <a:r>
              <a:rPr lang="en-US" sz="2200" dirty="0">
                <a:solidFill>
                  <a:srgbClr val="000000"/>
                </a:solidFill>
                <a:latin typeface="Consolas" panose="020B0609020204030204" pitchFamily="49" charset="0"/>
              </a:rPr>
              <a:t>(</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args</a:t>
            </a:r>
            <a:r>
              <a:rPr lang="en-US" sz="2200" dirty="0">
                <a:solidFill>
                  <a:srgbClr val="000000"/>
                </a:solidFill>
                <a:latin typeface="Consolas" panose="020B0609020204030204" pitchFamily="49" charset="0"/>
              </a:rPr>
              <a:t>) {</a:t>
            </a:r>
          </a:p>
          <a:p>
            <a:pPr marL="0" indent="0">
              <a:buNone/>
            </a:pPr>
            <a:r>
              <a:rPr lang="en-US" sz="2200" dirty="0">
                <a:solidFill>
                  <a:srgbClr val="0000FF"/>
                </a:solidFill>
                <a:latin typeface="Consolas" panose="020B0609020204030204" pitchFamily="49" charset="0"/>
              </a:rPr>
              <a:t>    object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nullable</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null</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    object</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notnull</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null</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a:t>
            </a:r>
          </a:p>
          <a:p>
            <a:pPr marL="0" indent="0">
              <a:buNone/>
            </a:pPr>
            <a:endParaRPr lang="en-US" sz="2200" dirty="0"/>
          </a:p>
        </p:txBody>
      </p:sp>
      <p:sp>
        <p:nvSpPr>
          <p:cNvPr id="5" name="Content Placeholder 4">
            <a:extLst>
              <a:ext uri="{FF2B5EF4-FFF2-40B4-BE49-F238E27FC236}">
                <a16:creationId xmlns:a16="http://schemas.microsoft.com/office/drawing/2014/main" id="{C15A17AD-D657-450C-BB00-43135D6211A2}"/>
              </a:ext>
            </a:extLst>
          </p:cNvPr>
          <p:cNvSpPr>
            <a:spLocks noGrp="1"/>
          </p:cNvSpPr>
          <p:nvPr>
            <p:ph sz="half" idx="2"/>
          </p:nvPr>
        </p:nvSpPr>
        <p:spPr/>
        <p:txBody>
          <a:bodyPr/>
          <a:lstStyle/>
          <a:p>
            <a:pPr marL="0" indent="0">
              <a:buNone/>
            </a:pPr>
            <a:r>
              <a:rPr lang="en-US" dirty="0">
                <a:solidFill>
                  <a:schemeClr val="accent2">
                    <a:lumMod val="75000"/>
                  </a:schemeClr>
                </a:solidFill>
              </a:rPr>
              <a:t>warning CS8632: </a:t>
            </a:r>
            <a:r>
              <a:rPr lang="en-US" dirty="0"/>
              <a:t>The annotation for nullable reference types should only be used in code within a '[</a:t>
            </a:r>
            <a:r>
              <a:rPr lang="en-US" dirty="0" err="1"/>
              <a:t>NonNullTypes</a:t>
            </a:r>
            <a:r>
              <a:rPr lang="en-US" dirty="0"/>
              <a:t>(true)]' context.</a:t>
            </a:r>
          </a:p>
        </p:txBody>
      </p:sp>
      <p:cxnSp>
        <p:nvCxnSpPr>
          <p:cNvPr id="10" name="Straight Arrow Connector 9">
            <a:extLst>
              <a:ext uri="{FF2B5EF4-FFF2-40B4-BE49-F238E27FC236}">
                <a16:creationId xmlns:a16="http://schemas.microsoft.com/office/drawing/2014/main" id="{CBBE0F54-CE4C-4702-954F-BCC78CB9A56E}"/>
              </a:ext>
            </a:extLst>
          </p:cNvPr>
          <p:cNvCxnSpPr/>
          <p:nvPr/>
        </p:nvCxnSpPr>
        <p:spPr>
          <a:xfrm flipH="1" flipV="1">
            <a:off x="2590800" y="2562225"/>
            <a:ext cx="3543300" cy="22860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7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A9DF8-8B5D-4237-87D9-51272193854E}"/>
              </a:ext>
            </a:extLst>
          </p:cNvPr>
          <p:cNvSpPr>
            <a:spLocks noGrp="1"/>
          </p:cNvSpPr>
          <p:nvPr>
            <p:ph type="title"/>
          </p:nvPr>
        </p:nvSpPr>
        <p:spPr/>
        <p:txBody>
          <a:bodyPr/>
          <a:lstStyle/>
          <a:p>
            <a:r>
              <a:rPr lang="ru-RU" dirty="0"/>
              <a:t>Обратная совместимость?</a:t>
            </a:r>
            <a:endParaRPr lang="en-US" dirty="0"/>
          </a:p>
        </p:txBody>
      </p:sp>
      <p:sp>
        <p:nvSpPr>
          <p:cNvPr id="3" name="Content Placeholder 2">
            <a:extLst>
              <a:ext uri="{FF2B5EF4-FFF2-40B4-BE49-F238E27FC236}">
                <a16:creationId xmlns:a16="http://schemas.microsoft.com/office/drawing/2014/main" id="{D35FA6A7-1958-4876-9819-0BDC9EE269AD}"/>
              </a:ext>
            </a:extLst>
          </p:cNvPr>
          <p:cNvSpPr>
            <a:spLocks noGrp="1"/>
          </p:cNvSpPr>
          <p:nvPr>
            <p:ph sz="half" idx="1"/>
          </p:nvPr>
        </p:nvSpPr>
        <p:spPr>
          <a:xfrm>
            <a:off x="838200" y="1825625"/>
            <a:ext cx="5334000" cy="4351338"/>
          </a:xfrm>
        </p:spPr>
        <p:txBody>
          <a:bodyPr>
            <a:normAutofit/>
          </a:bodyPr>
          <a:lstStyle/>
          <a:p>
            <a:pPr marL="0" indent="0">
              <a:buNone/>
            </a:pPr>
            <a:r>
              <a:rPr lang="en-US" sz="2200" dirty="0">
                <a:solidFill>
                  <a:srgbClr val="000000"/>
                </a:solidFill>
                <a:latin typeface="Consolas" panose="020B0609020204030204" pitchFamily="49" charset="0"/>
              </a:rPr>
              <a:t>[</a:t>
            </a:r>
            <a:r>
              <a:rPr lang="en-US" sz="2200" dirty="0" err="1">
                <a:solidFill>
                  <a:srgbClr val="267F99"/>
                </a:solidFill>
                <a:latin typeface="Consolas" panose="020B0609020204030204" pitchFamily="49" charset="0"/>
              </a:rPr>
              <a:t>NonNullTypes</a:t>
            </a:r>
            <a:r>
              <a:rPr lang="en-US" sz="2200" dirty="0">
                <a:solidFill>
                  <a:srgbClr val="000000"/>
                </a:solidFill>
                <a:latin typeface="Consolas" panose="020B0609020204030204" pitchFamily="49" charset="0"/>
              </a:rPr>
              <a:t>(</a:t>
            </a:r>
            <a:r>
              <a:rPr lang="en-US" sz="2200" dirty="0">
                <a:solidFill>
                  <a:srgbClr val="0000FF"/>
                </a:solidFill>
                <a:latin typeface="Consolas" panose="020B0609020204030204" pitchFamily="49" charset="0"/>
              </a:rPr>
              <a:t>true</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static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void</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Main</a:t>
            </a:r>
            <a:r>
              <a:rPr lang="en-US" sz="2200" dirty="0">
                <a:solidFill>
                  <a:srgbClr val="000000"/>
                </a:solidFill>
                <a:latin typeface="Consolas" panose="020B0609020204030204" pitchFamily="49" charset="0"/>
              </a:rPr>
              <a:t>(</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args</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    object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nullable</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null</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    object</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notnull</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null</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a:t>
            </a:r>
          </a:p>
          <a:p>
            <a:pPr marL="0" indent="0">
              <a:buNone/>
            </a:pPr>
            <a:endParaRPr lang="en-US" sz="2200" dirty="0"/>
          </a:p>
        </p:txBody>
      </p:sp>
      <p:sp>
        <p:nvSpPr>
          <p:cNvPr id="4" name="Content Placeholder 3">
            <a:extLst>
              <a:ext uri="{FF2B5EF4-FFF2-40B4-BE49-F238E27FC236}">
                <a16:creationId xmlns:a16="http://schemas.microsoft.com/office/drawing/2014/main" id="{9D4A0AF6-92E4-48C5-97DB-CEBA6D23DB91}"/>
              </a:ext>
            </a:extLst>
          </p:cNvPr>
          <p:cNvSpPr>
            <a:spLocks noGrp="1"/>
          </p:cNvSpPr>
          <p:nvPr>
            <p:ph sz="half" idx="2"/>
          </p:nvPr>
        </p:nvSpPr>
        <p:spPr/>
        <p:txBody>
          <a:bodyPr/>
          <a:lstStyle/>
          <a:p>
            <a:pPr marL="0" indent="0">
              <a:buNone/>
            </a:pPr>
            <a:r>
              <a:rPr lang="en-US" dirty="0">
                <a:solidFill>
                  <a:schemeClr val="accent2">
                    <a:lumMod val="75000"/>
                  </a:schemeClr>
                </a:solidFill>
              </a:rPr>
              <a:t>warning CS8600: </a:t>
            </a:r>
            <a:r>
              <a:rPr lang="en-US" dirty="0"/>
              <a:t>Converting null literal or possible null value to non-nullable type.</a:t>
            </a:r>
          </a:p>
        </p:txBody>
      </p:sp>
      <p:cxnSp>
        <p:nvCxnSpPr>
          <p:cNvPr id="5" name="Straight Arrow Connector 4">
            <a:extLst>
              <a:ext uri="{FF2B5EF4-FFF2-40B4-BE49-F238E27FC236}">
                <a16:creationId xmlns:a16="http://schemas.microsoft.com/office/drawing/2014/main" id="{81702EE2-8496-4DCD-87F8-3738AA7E013A}"/>
              </a:ext>
            </a:extLst>
          </p:cNvPr>
          <p:cNvCxnSpPr>
            <a:cxnSpLocks/>
          </p:cNvCxnSpPr>
          <p:nvPr/>
        </p:nvCxnSpPr>
        <p:spPr>
          <a:xfrm flipH="1">
            <a:off x="4829175" y="2790825"/>
            <a:ext cx="1304925" cy="428625"/>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1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0944F4-8356-4D6D-9419-A880D7E54A66}"/>
              </a:ext>
            </a:extLst>
          </p:cNvPr>
          <p:cNvSpPr>
            <a:spLocks noGrp="1"/>
          </p:cNvSpPr>
          <p:nvPr>
            <p:ph type="title"/>
          </p:nvPr>
        </p:nvSpPr>
        <p:spPr/>
        <p:txBody>
          <a:bodyPr/>
          <a:lstStyle/>
          <a:p>
            <a:r>
              <a:rPr lang="ru-RU" dirty="0"/>
              <a:t>Обратная совместимость?</a:t>
            </a:r>
            <a:endParaRPr lang="en-US" dirty="0"/>
          </a:p>
        </p:txBody>
      </p:sp>
      <p:sp>
        <p:nvSpPr>
          <p:cNvPr id="6" name="Content Placeholder 5">
            <a:extLst>
              <a:ext uri="{FF2B5EF4-FFF2-40B4-BE49-F238E27FC236}">
                <a16:creationId xmlns:a16="http://schemas.microsoft.com/office/drawing/2014/main" id="{2A14581D-44FF-49A7-B664-27D2FA328BAE}"/>
              </a:ext>
            </a:extLst>
          </p:cNvPr>
          <p:cNvSpPr>
            <a:spLocks noGrp="1"/>
          </p:cNvSpPr>
          <p:nvPr>
            <p:ph idx="1"/>
          </p:nvPr>
        </p:nvSpPr>
        <p:spPr/>
        <p:txBody>
          <a:bodyPr/>
          <a:lstStyle/>
          <a:p>
            <a:pPr marL="0" indent="0">
              <a:buNone/>
            </a:pPr>
            <a:r>
              <a:rPr lang="en-US" dirty="0"/>
              <a:t>Compiler flag</a:t>
            </a:r>
            <a:r>
              <a:rPr lang="ru-RU" dirty="0"/>
              <a:t>:</a:t>
            </a:r>
          </a:p>
          <a:p>
            <a:pPr marL="0" indent="0">
              <a:buNone/>
            </a:pPr>
            <a:r>
              <a:rPr lang="en-US" dirty="0"/>
              <a:t>The nullability warnings are produced when using language version 8.0 (or above) and the nullability feature is turned on. Warnings can be suppressed by usual mechanisms.</a:t>
            </a:r>
          </a:p>
        </p:txBody>
      </p:sp>
    </p:spTree>
    <p:extLst>
      <p:ext uri="{BB962C8B-B14F-4D97-AF65-F5344CB8AC3E}">
        <p14:creationId xmlns:p14="http://schemas.microsoft.com/office/powerpoint/2010/main" val="226672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E1F3D-8F0D-4C6F-994C-D0432D01EA92}"/>
              </a:ext>
            </a:extLst>
          </p:cNvPr>
          <p:cNvSpPr>
            <a:spLocks noGrp="1"/>
          </p:cNvSpPr>
          <p:nvPr>
            <p:ph type="title"/>
          </p:nvPr>
        </p:nvSpPr>
        <p:spPr/>
        <p:txBody>
          <a:bodyPr/>
          <a:lstStyle/>
          <a:p>
            <a:r>
              <a:rPr lang="en-US" dirty="0"/>
              <a:t>TODO: </a:t>
            </a:r>
            <a:r>
              <a:rPr lang="ru-RU" dirty="0"/>
              <a:t>крутое отвлеченное вступление</a:t>
            </a:r>
            <a:endParaRPr lang="en-US" dirty="0"/>
          </a:p>
        </p:txBody>
      </p:sp>
      <p:sp>
        <p:nvSpPr>
          <p:cNvPr id="3" name="Content Placeholder 2">
            <a:extLst>
              <a:ext uri="{FF2B5EF4-FFF2-40B4-BE49-F238E27FC236}">
                <a16:creationId xmlns:a16="http://schemas.microsoft.com/office/drawing/2014/main" id="{2395F83C-E810-4945-8C04-D998BE3CAC3A}"/>
              </a:ext>
            </a:extLst>
          </p:cNvPr>
          <p:cNvSpPr>
            <a:spLocks noGrp="1"/>
          </p:cNvSpPr>
          <p:nvPr>
            <p:ph idx="1"/>
          </p:nvPr>
        </p:nvSpPr>
        <p:spPr/>
        <p:txBody>
          <a:bodyPr/>
          <a:lstStyle/>
          <a:p>
            <a:r>
              <a:rPr lang="ru-RU" dirty="0"/>
              <a:t>Притча про консерватора</a:t>
            </a:r>
            <a:endParaRPr lang="en-US" dirty="0"/>
          </a:p>
        </p:txBody>
      </p:sp>
    </p:spTree>
    <p:extLst>
      <p:ext uri="{BB962C8B-B14F-4D97-AF65-F5344CB8AC3E}">
        <p14:creationId xmlns:p14="http://schemas.microsoft.com/office/powerpoint/2010/main" val="3910686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40AE-B9C1-431A-A226-1F64C0DE14A3}"/>
              </a:ext>
            </a:extLst>
          </p:cNvPr>
          <p:cNvSpPr>
            <a:spLocks noGrp="1"/>
          </p:cNvSpPr>
          <p:nvPr>
            <p:ph type="title"/>
          </p:nvPr>
        </p:nvSpPr>
        <p:spPr/>
        <p:txBody>
          <a:bodyPr/>
          <a:lstStyle/>
          <a:p>
            <a:r>
              <a:rPr lang="ru-RU" dirty="0"/>
              <a:t>Возможности</a:t>
            </a:r>
            <a:endParaRPr lang="en-US" dirty="0"/>
          </a:p>
        </p:txBody>
      </p:sp>
      <p:sp>
        <p:nvSpPr>
          <p:cNvPr id="3" name="Content Placeholder 2">
            <a:extLst>
              <a:ext uri="{FF2B5EF4-FFF2-40B4-BE49-F238E27FC236}">
                <a16:creationId xmlns:a16="http://schemas.microsoft.com/office/drawing/2014/main" id="{F89DC904-EE90-499D-8E14-1499BC3CFB4C}"/>
              </a:ext>
            </a:extLst>
          </p:cNvPr>
          <p:cNvSpPr>
            <a:spLocks noGrp="1"/>
          </p:cNvSpPr>
          <p:nvPr>
            <p:ph sz="half" idx="1"/>
          </p:nvPr>
        </p:nvSpPr>
        <p:spPr/>
        <p:txBody>
          <a:bodyPr>
            <a:normAutofit/>
          </a:bodyPr>
          <a:lstStyle/>
          <a:p>
            <a:pPr marL="0" indent="0">
              <a:buNone/>
            </a:pP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nullable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a:t>
            </a:r>
          </a:p>
          <a:p>
            <a:pPr marL="0" indent="0">
              <a:buNone/>
            </a:pPr>
            <a:r>
              <a:rPr lang="en-US" dirty="0" err="1">
                <a:solidFill>
                  <a:srgbClr val="001080"/>
                </a:solidFill>
                <a:latin typeface="Consolas" panose="020B0609020204030204" pitchFamily="49" charset="0"/>
              </a:rPr>
              <a:t>nullable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ToString</a:t>
            </a:r>
            <a:r>
              <a:rPr lang="en-US" dirty="0">
                <a:solidFill>
                  <a:srgbClr val="000000"/>
                </a:solidFill>
                <a:latin typeface="Consolas" panose="020B0609020204030204" pitchFamily="49" charset="0"/>
              </a:rPr>
              <a:t>();</a:t>
            </a:r>
          </a:p>
          <a:p>
            <a:pPr marL="0" indent="0">
              <a:buNone/>
            </a:pPr>
            <a:br>
              <a:rPr lang="en-US" dirty="0">
                <a:solidFill>
                  <a:srgbClr val="000000"/>
                </a:solidFill>
                <a:latin typeface="Consolas" panose="020B0609020204030204" pitchFamily="49" charset="0"/>
              </a:rPr>
            </a:b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nullable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nullable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ToString</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nullable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nullable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ToString</a:t>
            </a:r>
            <a:r>
              <a:rPr lang="en-US" dirty="0">
                <a:solidFill>
                  <a:srgbClr val="000000"/>
                </a:solidFill>
                <a:latin typeface="Consolas" panose="020B0609020204030204" pitchFamily="49" charset="0"/>
              </a:rPr>
              <a:t>();</a:t>
            </a:r>
          </a:p>
          <a:p>
            <a:pPr marL="0" indent="0">
              <a:buNone/>
            </a:pPr>
            <a:br>
              <a:rPr lang="en-US" dirty="0">
                <a:solidFill>
                  <a:srgbClr val="000000"/>
                </a:solidFill>
                <a:latin typeface="Consolas" panose="020B0609020204030204" pitchFamily="49" charset="0"/>
              </a:rPr>
            </a:br>
            <a:r>
              <a:rPr lang="en-US" dirty="0">
                <a:solidFill>
                  <a:srgbClr val="001080"/>
                </a:solidFill>
                <a:latin typeface="Consolas" panose="020B0609020204030204" pitchFamily="49" charset="0"/>
              </a:rPr>
              <a:t>nullable</a:t>
            </a:r>
            <a:r>
              <a:rPr lang="en-US" dirty="0">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ToString</a:t>
            </a:r>
            <a:r>
              <a:rPr lang="en-US" dirty="0">
                <a:solidFill>
                  <a:srgbClr val="000000"/>
                </a:solidFill>
                <a:latin typeface="Consolas" panose="020B0609020204030204" pitchFamily="49" charset="0"/>
              </a:rPr>
              <a:t>();</a:t>
            </a:r>
          </a:p>
        </p:txBody>
      </p:sp>
      <p:sp>
        <p:nvSpPr>
          <p:cNvPr id="4" name="Content Placeholder 3">
            <a:extLst>
              <a:ext uri="{FF2B5EF4-FFF2-40B4-BE49-F238E27FC236}">
                <a16:creationId xmlns:a16="http://schemas.microsoft.com/office/drawing/2014/main" id="{E8ABE588-DCFE-41C5-9297-D87B78F62D19}"/>
              </a:ext>
            </a:extLst>
          </p:cNvPr>
          <p:cNvSpPr>
            <a:spLocks noGrp="1"/>
          </p:cNvSpPr>
          <p:nvPr>
            <p:ph sz="half" idx="2"/>
          </p:nvPr>
        </p:nvSpPr>
        <p:spPr/>
        <p:txBody>
          <a:bodyPr/>
          <a:lstStyle/>
          <a:p>
            <a:pPr marL="0" indent="0">
              <a:buNone/>
            </a:pPr>
            <a:r>
              <a:rPr lang="en-US" dirty="0">
                <a:solidFill>
                  <a:schemeClr val="accent2">
                    <a:lumMod val="75000"/>
                  </a:schemeClr>
                </a:solidFill>
              </a:rPr>
              <a:t>warning CS8602: </a:t>
            </a:r>
            <a:r>
              <a:rPr lang="en-US" dirty="0"/>
              <a:t>Possible dereference of a null reference.</a:t>
            </a:r>
          </a:p>
        </p:txBody>
      </p:sp>
      <p:cxnSp>
        <p:nvCxnSpPr>
          <p:cNvPr id="5" name="Straight Arrow Connector 4">
            <a:extLst>
              <a:ext uri="{FF2B5EF4-FFF2-40B4-BE49-F238E27FC236}">
                <a16:creationId xmlns:a16="http://schemas.microsoft.com/office/drawing/2014/main" id="{A06ECB3F-3E5F-478A-8CA2-B0863648D6E4}"/>
              </a:ext>
            </a:extLst>
          </p:cNvPr>
          <p:cNvCxnSpPr>
            <a:cxnSpLocks/>
          </p:cNvCxnSpPr>
          <p:nvPr/>
        </p:nvCxnSpPr>
        <p:spPr>
          <a:xfrm flipH="1" flipV="1">
            <a:off x="4810125" y="2600325"/>
            <a:ext cx="1323975" cy="19050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57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BFF26-C5D6-40E1-B65C-107D51380126}"/>
              </a:ext>
            </a:extLst>
          </p:cNvPr>
          <p:cNvSpPr>
            <a:spLocks noGrp="1"/>
          </p:cNvSpPr>
          <p:nvPr>
            <p:ph type="title"/>
          </p:nvPr>
        </p:nvSpPr>
        <p:spPr/>
        <p:txBody>
          <a:bodyPr/>
          <a:lstStyle/>
          <a:p>
            <a:r>
              <a:rPr lang="en-US" dirty="0">
                <a:solidFill>
                  <a:srgbClr val="24292E"/>
                </a:solidFill>
                <a:latin typeface="-apple-system"/>
              </a:rPr>
              <a:t>Silencing operator</a:t>
            </a:r>
          </a:p>
        </p:txBody>
      </p:sp>
      <p:sp>
        <p:nvSpPr>
          <p:cNvPr id="5" name="Content Placeholder 4">
            <a:extLst>
              <a:ext uri="{FF2B5EF4-FFF2-40B4-BE49-F238E27FC236}">
                <a16:creationId xmlns:a16="http://schemas.microsoft.com/office/drawing/2014/main" id="{C19E4704-687A-4B1B-8AFE-612CEEE6DDE5}"/>
              </a:ext>
            </a:extLst>
          </p:cNvPr>
          <p:cNvSpPr>
            <a:spLocks noGrp="1"/>
          </p:cNvSpPr>
          <p:nvPr>
            <p:ph idx="1"/>
          </p:nvPr>
        </p:nvSpPr>
        <p:spPr/>
        <p:txBody>
          <a:bodyPr>
            <a:normAutofit/>
          </a:bodyPr>
          <a:lstStyle/>
          <a:p>
            <a:pPr marL="0" indent="0">
              <a:buNone/>
            </a:pPr>
            <a:r>
              <a:rPr lang="ru-RU" sz="3600" dirty="0"/>
              <a:t>Используется только для подавления </a:t>
            </a:r>
            <a:r>
              <a:rPr lang="en-US" sz="3600" dirty="0"/>
              <a:t>Warnings:</a:t>
            </a:r>
          </a:p>
          <a:p>
            <a:r>
              <a:rPr lang="ru-RU" sz="3600" dirty="0"/>
              <a:t> </a:t>
            </a:r>
            <a:r>
              <a:rPr lang="en-US" sz="3600" dirty="0">
                <a:solidFill>
                  <a:srgbClr val="001080"/>
                </a:solidFill>
                <a:latin typeface="Consolas" panose="020B0609020204030204" pitchFamily="49" charset="0"/>
              </a:rPr>
              <a:t>nullable</a:t>
            </a:r>
            <a:r>
              <a:rPr lang="en-US" sz="3600" dirty="0">
                <a:solidFill>
                  <a:srgbClr val="000000"/>
                </a:solidFill>
                <a:latin typeface="Consolas" panose="020B0609020204030204" pitchFamily="49" charset="0"/>
              </a:rPr>
              <a:t>!.</a:t>
            </a:r>
            <a:r>
              <a:rPr lang="en-US" sz="3600" dirty="0" err="1">
                <a:solidFill>
                  <a:srgbClr val="795E26"/>
                </a:solidFill>
                <a:latin typeface="Consolas" panose="020B0609020204030204" pitchFamily="49" charset="0"/>
              </a:rPr>
              <a:t>ToString</a:t>
            </a:r>
            <a:r>
              <a:rPr lang="en-US" sz="3600" dirty="0">
                <a:solidFill>
                  <a:srgbClr val="000000"/>
                </a:solidFill>
                <a:latin typeface="Consolas" panose="020B0609020204030204" pitchFamily="49" charset="0"/>
              </a:rPr>
              <a:t>();</a:t>
            </a:r>
            <a:endParaRPr lang="en-US" sz="3600" dirty="0"/>
          </a:p>
          <a:p>
            <a:r>
              <a:rPr lang="ru-RU" sz="3600" dirty="0"/>
              <a:t> </a:t>
            </a:r>
            <a:r>
              <a:rPr lang="en-US" sz="3600" dirty="0" err="1">
                <a:solidFill>
                  <a:srgbClr val="795E26"/>
                </a:solidFill>
                <a:latin typeface="Consolas" panose="020B0609020204030204" pitchFamily="49" charset="0"/>
              </a:rPr>
              <a:t>MethodNotNull</a:t>
            </a:r>
            <a:r>
              <a:rPr lang="en-US" sz="3600" dirty="0">
                <a:solidFill>
                  <a:srgbClr val="000000"/>
                </a:solidFill>
                <a:latin typeface="Consolas" panose="020B0609020204030204" pitchFamily="49" charset="0"/>
              </a:rPr>
              <a:t>(</a:t>
            </a:r>
            <a:r>
              <a:rPr lang="en-US" sz="3600" dirty="0">
                <a:solidFill>
                  <a:srgbClr val="001080"/>
                </a:solidFill>
                <a:latin typeface="Consolas" panose="020B0609020204030204" pitchFamily="49" charset="0"/>
              </a:rPr>
              <a:t>nullable</a:t>
            </a:r>
            <a:r>
              <a:rPr lang="en-US" sz="3600" dirty="0">
                <a:solidFill>
                  <a:srgbClr val="000000"/>
                </a:solidFill>
                <a:latin typeface="Consolas" panose="020B0609020204030204" pitchFamily="49" charset="0"/>
              </a:rPr>
              <a:t>!);</a:t>
            </a:r>
          </a:p>
          <a:p>
            <a:endParaRPr lang="en-US" sz="3600" dirty="0"/>
          </a:p>
        </p:txBody>
      </p:sp>
    </p:spTree>
    <p:extLst>
      <p:ext uri="{BB962C8B-B14F-4D97-AF65-F5344CB8AC3E}">
        <p14:creationId xmlns:p14="http://schemas.microsoft.com/office/powerpoint/2010/main" val="1309143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99A8-CC9B-4F15-A2AF-9CC38DD424F1}"/>
              </a:ext>
            </a:extLst>
          </p:cNvPr>
          <p:cNvSpPr>
            <a:spLocks noGrp="1"/>
          </p:cNvSpPr>
          <p:nvPr>
            <p:ph type="title"/>
          </p:nvPr>
        </p:nvSpPr>
        <p:spPr/>
        <p:txBody>
          <a:bodyPr/>
          <a:lstStyle/>
          <a:p>
            <a:r>
              <a:rPr lang="ru-RU" dirty="0"/>
              <a:t>Возможности</a:t>
            </a:r>
            <a:endParaRPr lang="en-US" dirty="0"/>
          </a:p>
        </p:txBody>
      </p:sp>
      <p:sp>
        <p:nvSpPr>
          <p:cNvPr id="3" name="Content Placeholder 2">
            <a:extLst>
              <a:ext uri="{FF2B5EF4-FFF2-40B4-BE49-F238E27FC236}">
                <a16:creationId xmlns:a16="http://schemas.microsoft.com/office/drawing/2014/main" id="{708C5AA6-2DC0-4870-A804-14B02C8D6B6A}"/>
              </a:ext>
            </a:extLst>
          </p:cNvPr>
          <p:cNvSpPr>
            <a:spLocks noGrp="1"/>
          </p:cNvSpPr>
          <p:nvPr>
            <p:ph sz="half" idx="1"/>
          </p:nvPr>
        </p:nvSpPr>
        <p:spPr/>
        <p:txBody>
          <a:bodyPr/>
          <a:lstStyle/>
          <a:p>
            <a:pPr marL="0" indent="0">
              <a:buNone/>
            </a:pP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notnull</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br>
              <a:rPr lang="en-US" dirty="0">
                <a:solidFill>
                  <a:srgbClr val="000000"/>
                </a:solidFill>
                <a:latin typeface="Consolas" panose="020B0609020204030204" pitchFamily="49" charset="0"/>
              </a:rPr>
            </a:br>
            <a:r>
              <a:rPr lang="en-US" dirty="0" err="1">
                <a:solidFill>
                  <a:srgbClr val="001080"/>
                </a:solidFill>
                <a:latin typeface="Consolas" panose="020B0609020204030204" pitchFamily="49" charset="0"/>
              </a:rPr>
              <a:t>notnull</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nullable</a:t>
            </a:r>
            <a:r>
              <a:rPr lang="en-US" dirty="0">
                <a:solidFill>
                  <a:srgbClr val="000000"/>
                </a:solidFill>
                <a:latin typeface="Consolas" panose="020B0609020204030204" pitchFamily="49" charset="0"/>
              </a:rPr>
              <a:t>;</a:t>
            </a:r>
          </a:p>
          <a:p>
            <a:pPr marL="0" indent="0">
              <a:buNone/>
            </a:pPr>
            <a:r>
              <a:rPr lang="en-US" dirty="0" err="1">
                <a:solidFill>
                  <a:srgbClr val="001080"/>
                </a:solidFill>
                <a:latin typeface="Consolas" panose="020B0609020204030204" pitchFamily="49" charset="0"/>
              </a:rPr>
              <a:t>notnull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a:t>
            </a:r>
          </a:p>
        </p:txBody>
      </p:sp>
      <p:sp>
        <p:nvSpPr>
          <p:cNvPr id="4" name="Content Placeholder 3">
            <a:extLst>
              <a:ext uri="{FF2B5EF4-FFF2-40B4-BE49-F238E27FC236}">
                <a16:creationId xmlns:a16="http://schemas.microsoft.com/office/drawing/2014/main" id="{8D02298F-4AA3-4B84-99E5-1DCF0B80FFC9}"/>
              </a:ext>
            </a:extLst>
          </p:cNvPr>
          <p:cNvSpPr>
            <a:spLocks noGrp="1"/>
          </p:cNvSpPr>
          <p:nvPr>
            <p:ph sz="half" idx="2"/>
          </p:nvPr>
        </p:nvSpPr>
        <p:spPr/>
        <p:txBody>
          <a:bodyPr/>
          <a:lstStyle/>
          <a:p>
            <a:pPr marL="0" indent="0">
              <a:buNone/>
            </a:pPr>
            <a:r>
              <a:rPr lang="en-US" dirty="0">
                <a:solidFill>
                  <a:schemeClr val="accent2">
                    <a:lumMod val="75000"/>
                  </a:schemeClr>
                </a:solidFill>
              </a:rPr>
              <a:t>warning CS8600: </a:t>
            </a:r>
            <a:r>
              <a:rPr lang="en-US" dirty="0"/>
              <a:t>Converting null literal or possible null value to non-nullable type.</a:t>
            </a:r>
          </a:p>
        </p:txBody>
      </p:sp>
      <p:cxnSp>
        <p:nvCxnSpPr>
          <p:cNvPr id="5" name="Straight Arrow Connector 4">
            <a:extLst>
              <a:ext uri="{FF2B5EF4-FFF2-40B4-BE49-F238E27FC236}">
                <a16:creationId xmlns:a16="http://schemas.microsoft.com/office/drawing/2014/main" id="{1E0B0D17-EB1F-4015-8242-6DA46685E004}"/>
              </a:ext>
            </a:extLst>
          </p:cNvPr>
          <p:cNvCxnSpPr>
            <a:cxnSpLocks/>
          </p:cNvCxnSpPr>
          <p:nvPr/>
        </p:nvCxnSpPr>
        <p:spPr>
          <a:xfrm flipH="1">
            <a:off x="4657725" y="2790825"/>
            <a:ext cx="1476376" cy="22860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67657CC-7608-4F28-8006-3A61086BFDD0}"/>
              </a:ext>
            </a:extLst>
          </p:cNvPr>
          <p:cNvCxnSpPr>
            <a:cxnSpLocks/>
          </p:cNvCxnSpPr>
          <p:nvPr/>
        </p:nvCxnSpPr>
        <p:spPr>
          <a:xfrm flipH="1">
            <a:off x="3867150" y="2790825"/>
            <a:ext cx="2266951" cy="752475"/>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92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0B50-783C-4FD8-B065-61BBA160B30B}"/>
              </a:ext>
            </a:extLst>
          </p:cNvPr>
          <p:cNvSpPr>
            <a:spLocks noGrp="1"/>
          </p:cNvSpPr>
          <p:nvPr>
            <p:ph type="title"/>
          </p:nvPr>
        </p:nvSpPr>
        <p:spPr/>
        <p:txBody>
          <a:bodyPr/>
          <a:lstStyle/>
          <a:p>
            <a:r>
              <a:rPr lang="ru-RU" dirty="0"/>
              <a:t>Как же мигрировать?</a:t>
            </a:r>
            <a:endParaRPr lang="en-US" dirty="0"/>
          </a:p>
        </p:txBody>
      </p:sp>
      <p:sp>
        <p:nvSpPr>
          <p:cNvPr id="5" name="Content Placeholder 4">
            <a:extLst>
              <a:ext uri="{FF2B5EF4-FFF2-40B4-BE49-F238E27FC236}">
                <a16:creationId xmlns:a16="http://schemas.microsoft.com/office/drawing/2014/main" id="{CCE44F4D-5903-4AB5-AC95-DF7FD083D383}"/>
              </a:ext>
            </a:extLst>
          </p:cNvPr>
          <p:cNvSpPr>
            <a:spLocks noGrp="1"/>
          </p:cNvSpPr>
          <p:nvPr>
            <p:ph idx="1"/>
          </p:nvPr>
        </p:nvSpPr>
        <p:spPr/>
        <p:txBody>
          <a:bodyPr/>
          <a:lstStyle/>
          <a:p>
            <a:r>
              <a:rPr lang="en-US" dirty="0"/>
              <a:t>Compiler flag</a:t>
            </a:r>
          </a:p>
          <a:p>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NonNullTypes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t>Отключение определенных </a:t>
            </a:r>
            <a:r>
              <a:rPr lang="en-US" dirty="0"/>
              <a:t>warnings</a:t>
            </a:r>
          </a:p>
          <a:p>
            <a:r>
              <a:rPr lang="en-US" dirty="0"/>
              <a:t>Silencing operator</a:t>
            </a:r>
          </a:p>
        </p:txBody>
      </p:sp>
    </p:spTree>
    <p:extLst>
      <p:ext uri="{BB962C8B-B14F-4D97-AF65-F5344CB8AC3E}">
        <p14:creationId xmlns:p14="http://schemas.microsoft.com/office/powerpoint/2010/main" val="65784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79265D-4FFA-45BF-9E76-A5423154DBFE}"/>
              </a:ext>
            </a:extLst>
          </p:cNvPr>
          <p:cNvSpPr>
            <a:spLocks noGrp="1"/>
          </p:cNvSpPr>
          <p:nvPr>
            <p:ph type="title"/>
          </p:nvPr>
        </p:nvSpPr>
        <p:spPr/>
        <p:txBody>
          <a:bodyPr/>
          <a:lstStyle/>
          <a:p>
            <a:r>
              <a:rPr lang="ru-RU" dirty="0"/>
              <a:t>Парочка деталей: отслеживание</a:t>
            </a:r>
            <a:endParaRPr lang="en-US" dirty="0"/>
          </a:p>
        </p:txBody>
      </p:sp>
      <p:sp>
        <p:nvSpPr>
          <p:cNvPr id="3" name="Content Placeholder 2">
            <a:extLst>
              <a:ext uri="{FF2B5EF4-FFF2-40B4-BE49-F238E27FC236}">
                <a16:creationId xmlns:a16="http://schemas.microsoft.com/office/drawing/2014/main" id="{4C6C2CAF-2913-4FED-A2A5-9F2067CD41A8}"/>
              </a:ext>
            </a:extLst>
          </p:cNvPr>
          <p:cNvSpPr>
            <a:spLocks noGrp="1"/>
          </p:cNvSpPr>
          <p:nvPr>
            <p:ph sz="half" idx="1"/>
          </p:nvPr>
        </p:nvSpPr>
        <p:spPr/>
        <p:txBody>
          <a:bodyPr/>
          <a:lstStyle/>
          <a:p>
            <a:pPr marL="0" indent="0">
              <a:buNone/>
            </a:pP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notnull</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br>
              <a:rPr lang="en-US" dirty="0">
                <a:solidFill>
                  <a:srgbClr val="000000"/>
                </a:solidFill>
                <a:latin typeface="Consolas" panose="020B0609020204030204" pitchFamily="49" charset="0"/>
              </a:rPr>
            </a:br>
            <a:endParaRPr lang="ru-RU" dirty="0">
              <a:solidFill>
                <a:srgbClr val="000000"/>
              </a:solidFill>
              <a:latin typeface="Consolas" panose="020B0609020204030204" pitchFamily="49" charset="0"/>
            </a:endParaRPr>
          </a:p>
          <a:p>
            <a:pPr marL="0" indent="0">
              <a:buNone/>
            </a:pPr>
            <a:endParaRPr lang="ru-RU" dirty="0">
              <a:solidFill>
                <a:srgbClr val="000000"/>
              </a:solidFill>
              <a:latin typeface="Consolas" panose="020B0609020204030204" pitchFamily="49" charset="0"/>
            </a:endParaRPr>
          </a:p>
          <a:p>
            <a:pPr marL="0" indent="0">
              <a:buNone/>
            </a:pPr>
            <a:endParaRPr lang="en-US" dirty="0">
              <a:solidFill>
                <a:srgbClr val="000000"/>
              </a:solidFill>
              <a:latin typeface="Consolas" panose="020B0609020204030204" pitchFamily="49" charset="0"/>
            </a:endParaRPr>
          </a:p>
          <a:p>
            <a:pPr marL="0" indent="0">
              <a:buNone/>
            </a:pPr>
            <a:r>
              <a:rPr lang="en-US" dirty="0" err="1">
                <a:solidFill>
                  <a:srgbClr val="795E26"/>
                </a:solidFill>
                <a:latin typeface="Consolas" panose="020B0609020204030204" pitchFamily="49" charset="0"/>
              </a:rPr>
              <a:t>MethodNotNull</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notnull</a:t>
            </a:r>
            <a:r>
              <a:rPr lang="en-US" dirty="0">
                <a:solidFill>
                  <a:srgbClr val="000000"/>
                </a:solidFill>
                <a:latin typeface="Consolas" panose="020B0609020204030204" pitchFamily="49" charset="0"/>
              </a:rPr>
              <a:t>);</a:t>
            </a:r>
          </a:p>
          <a:p>
            <a:pPr marL="0" indent="0">
              <a:buNone/>
            </a:pPr>
            <a:endParaRPr lang="en-US" dirty="0"/>
          </a:p>
        </p:txBody>
      </p:sp>
      <p:sp>
        <p:nvSpPr>
          <p:cNvPr id="8" name="Content Placeholder 7">
            <a:extLst>
              <a:ext uri="{FF2B5EF4-FFF2-40B4-BE49-F238E27FC236}">
                <a16:creationId xmlns:a16="http://schemas.microsoft.com/office/drawing/2014/main" id="{888D4051-B285-4705-9D38-08035311DDCC}"/>
              </a:ext>
            </a:extLst>
          </p:cNvPr>
          <p:cNvSpPr>
            <a:spLocks noGrp="1"/>
          </p:cNvSpPr>
          <p:nvPr>
            <p:ph sz="half" idx="2"/>
          </p:nvPr>
        </p:nvSpPr>
        <p:spPr/>
        <p:txBody>
          <a:bodyPr/>
          <a:lstStyle/>
          <a:p>
            <a:pPr marL="0" indent="0">
              <a:buNone/>
            </a:pPr>
            <a:r>
              <a:rPr lang="en-US" dirty="0">
                <a:solidFill>
                  <a:schemeClr val="accent2">
                    <a:lumMod val="75000"/>
                  </a:schemeClr>
                </a:solidFill>
              </a:rPr>
              <a:t>warning CS8604: </a:t>
            </a:r>
            <a:r>
              <a:rPr lang="en-US" dirty="0"/>
              <a:t>Possible null reference argument for parameter '</a:t>
            </a:r>
            <a:r>
              <a:rPr lang="en-US" dirty="0" err="1"/>
              <a:t>notnull</a:t>
            </a:r>
            <a:r>
              <a:rPr lang="en-US" dirty="0"/>
              <a:t>' in 'void </a:t>
            </a:r>
            <a:r>
              <a:rPr lang="en-US" dirty="0" err="1"/>
              <a:t>C.MethodNotNull</a:t>
            </a:r>
            <a:r>
              <a:rPr lang="en-US" dirty="0"/>
              <a:t>(object </a:t>
            </a:r>
            <a:r>
              <a:rPr lang="en-US" dirty="0" err="1"/>
              <a:t>notnull</a:t>
            </a:r>
            <a:r>
              <a:rPr lang="en-US" dirty="0"/>
              <a:t>)'.</a:t>
            </a:r>
          </a:p>
          <a:p>
            <a:pPr marL="0" indent="0">
              <a:buNone/>
            </a:pPr>
            <a:endParaRPr lang="en-US" dirty="0"/>
          </a:p>
        </p:txBody>
      </p:sp>
      <p:sp>
        <p:nvSpPr>
          <p:cNvPr id="7" name="Rectangle 6">
            <a:extLst>
              <a:ext uri="{FF2B5EF4-FFF2-40B4-BE49-F238E27FC236}">
                <a16:creationId xmlns:a16="http://schemas.microsoft.com/office/drawing/2014/main" id="{282FBC46-6FFE-436D-ADB5-138A8389C0A4}"/>
              </a:ext>
            </a:extLst>
          </p:cNvPr>
          <p:cNvSpPr/>
          <p:nvPr/>
        </p:nvSpPr>
        <p:spPr>
          <a:xfrm>
            <a:off x="838200" y="2711840"/>
            <a:ext cx="6096000" cy="996170"/>
          </a:xfrm>
          <a:prstGeom prst="rect">
            <a:avLst/>
          </a:prstGeom>
        </p:spPr>
        <p:txBody>
          <a:bodyPr>
            <a:spAutoFit/>
          </a:bodyPr>
          <a:lstStyle/>
          <a:p>
            <a:pPr lvl="0">
              <a:lnSpc>
                <a:spcPct val="90000"/>
              </a:lnSpc>
              <a:spcBef>
                <a:spcPts val="1000"/>
              </a:spcBef>
            </a:pPr>
            <a:r>
              <a:rPr lang="en-US" sz="2800" dirty="0" err="1">
                <a:solidFill>
                  <a:srgbClr val="001080"/>
                </a:solidFill>
                <a:latin typeface="Consolas" panose="020B0609020204030204" pitchFamily="49" charset="0"/>
              </a:rPr>
              <a:t>notnull</a:t>
            </a:r>
            <a:r>
              <a:rPr lang="en-US" sz="2800" dirty="0">
                <a:solidFill>
                  <a:srgbClr val="000000"/>
                </a:solidFill>
                <a:latin typeface="Consolas" panose="020B0609020204030204" pitchFamily="49" charset="0"/>
              </a:rPr>
              <a:t> = </a:t>
            </a:r>
            <a:r>
              <a:rPr lang="en-US" sz="2800" dirty="0">
                <a:solidFill>
                  <a:srgbClr val="001080"/>
                </a:solidFill>
                <a:latin typeface="Consolas" panose="020B0609020204030204" pitchFamily="49" charset="0"/>
              </a:rPr>
              <a:t>nullable</a:t>
            </a:r>
            <a:r>
              <a:rPr lang="en-US" sz="2800" dirty="0">
                <a:solidFill>
                  <a:srgbClr val="000000"/>
                </a:solidFill>
                <a:latin typeface="Consolas" panose="020B0609020204030204" pitchFamily="49" charset="0"/>
              </a:rPr>
              <a:t>;</a:t>
            </a:r>
          </a:p>
          <a:p>
            <a:pPr lvl="0">
              <a:lnSpc>
                <a:spcPct val="90000"/>
              </a:lnSpc>
              <a:spcBef>
                <a:spcPts val="1000"/>
              </a:spcBef>
            </a:pPr>
            <a:r>
              <a:rPr lang="en-US" sz="2800" dirty="0" err="1">
                <a:solidFill>
                  <a:srgbClr val="001080"/>
                </a:solidFill>
                <a:latin typeface="Consolas" panose="020B0609020204030204" pitchFamily="49" charset="0"/>
              </a:rPr>
              <a:t>notnull</a:t>
            </a:r>
            <a:r>
              <a:rPr lang="en-US" sz="2800" dirty="0">
                <a:solidFill>
                  <a:srgbClr val="000000"/>
                </a:solidFill>
                <a:latin typeface="Consolas" panose="020B0609020204030204" pitchFamily="49" charset="0"/>
              </a:rPr>
              <a:t> = </a:t>
            </a:r>
            <a:r>
              <a:rPr lang="en-US" sz="2800" dirty="0">
                <a:solidFill>
                  <a:srgbClr val="0000FF"/>
                </a:solidFill>
                <a:latin typeface="Consolas" panose="020B0609020204030204" pitchFamily="49" charset="0"/>
              </a:rPr>
              <a:t>null</a:t>
            </a:r>
            <a:r>
              <a:rPr lang="en-US" sz="2800" dirty="0">
                <a:solidFill>
                  <a:srgbClr val="000000"/>
                </a:solidFill>
                <a:latin typeface="Consolas" panose="020B0609020204030204" pitchFamily="49" charset="0"/>
              </a:rPr>
              <a:t>;</a:t>
            </a:r>
          </a:p>
        </p:txBody>
      </p:sp>
      <p:cxnSp>
        <p:nvCxnSpPr>
          <p:cNvPr id="9" name="Straight Arrow Connector 8">
            <a:extLst>
              <a:ext uri="{FF2B5EF4-FFF2-40B4-BE49-F238E27FC236}">
                <a16:creationId xmlns:a16="http://schemas.microsoft.com/office/drawing/2014/main" id="{33E1CA86-9A6E-43ED-BFDE-F8C7095A1D67}"/>
              </a:ext>
            </a:extLst>
          </p:cNvPr>
          <p:cNvCxnSpPr>
            <a:cxnSpLocks/>
          </p:cNvCxnSpPr>
          <p:nvPr/>
        </p:nvCxnSpPr>
        <p:spPr>
          <a:xfrm flipH="1">
            <a:off x="4972050" y="2790825"/>
            <a:ext cx="1162052" cy="152400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65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85ACE-AAC2-4502-B0E1-A1C562199587}"/>
              </a:ext>
            </a:extLst>
          </p:cNvPr>
          <p:cNvSpPr>
            <a:spLocks noGrp="1"/>
          </p:cNvSpPr>
          <p:nvPr>
            <p:ph type="title"/>
          </p:nvPr>
        </p:nvSpPr>
        <p:spPr/>
        <p:txBody>
          <a:bodyPr/>
          <a:lstStyle/>
          <a:p>
            <a:r>
              <a:rPr lang="ru-RU" dirty="0"/>
              <a:t>Парочка деталей: </a:t>
            </a:r>
            <a:r>
              <a:rPr lang="en-US" dirty="0"/>
              <a:t>generics</a:t>
            </a:r>
          </a:p>
        </p:txBody>
      </p:sp>
      <p:sp>
        <p:nvSpPr>
          <p:cNvPr id="3" name="Content Placeholder 2">
            <a:extLst>
              <a:ext uri="{FF2B5EF4-FFF2-40B4-BE49-F238E27FC236}">
                <a16:creationId xmlns:a16="http://schemas.microsoft.com/office/drawing/2014/main" id="{A93E101B-3A68-42C4-A53B-8F1955427707}"/>
              </a:ext>
            </a:extLst>
          </p:cNvPr>
          <p:cNvSpPr>
            <a:spLocks noGrp="1"/>
          </p:cNvSpPr>
          <p:nvPr>
            <p:ph sz="half" idx="1"/>
          </p:nvPr>
        </p:nvSpPr>
        <p:spPr/>
        <p:txBody>
          <a:bodyPr/>
          <a:lstStyle/>
          <a:p>
            <a:pPr marL="0" indent="0">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Generic</a:t>
            </a:r>
            <a:r>
              <a:rPr lang="en-US" dirty="0">
                <a:solidFill>
                  <a:srgbClr val="000000"/>
                </a:solidFill>
                <a:latin typeface="Consolas" panose="020B0609020204030204" pitchFamily="49" charset="0"/>
              </a:rPr>
              <a:t>&lt;</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&gt;(</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gen</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MethodNotNull</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gen</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
        <p:nvSpPr>
          <p:cNvPr id="4" name="Content Placeholder 3">
            <a:extLst>
              <a:ext uri="{FF2B5EF4-FFF2-40B4-BE49-F238E27FC236}">
                <a16:creationId xmlns:a16="http://schemas.microsoft.com/office/drawing/2014/main" id="{5079617F-1B57-40CE-B256-8D60A26C1F7E}"/>
              </a:ext>
            </a:extLst>
          </p:cNvPr>
          <p:cNvSpPr>
            <a:spLocks noGrp="1"/>
          </p:cNvSpPr>
          <p:nvPr>
            <p:ph sz="half" idx="2"/>
          </p:nvPr>
        </p:nvSpPr>
        <p:spPr/>
        <p:txBody>
          <a:bodyPr/>
          <a:lstStyle/>
          <a:p>
            <a:pPr marL="0" indent="0">
              <a:buNone/>
            </a:pPr>
            <a:r>
              <a:rPr lang="en-US" dirty="0">
                <a:solidFill>
                  <a:schemeClr val="accent2">
                    <a:lumMod val="75000"/>
                  </a:schemeClr>
                </a:solidFill>
              </a:rPr>
              <a:t>warning CS8604: </a:t>
            </a:r>
            <a:r>
              <a:rPr lang="en-US" dirty="0"/>
              <a:t>Possible null reference argument for parameter '</a:t>
            </a:r>
            <a:r>
              <a:rPr lang="en-US" dirty="0" err="1"/>
              <a:t>notnull</a:t>
            </a:r>
            <a:r>
              <a:rPr lang="en-US" dirty="0"/>
              <a:t>' in 'void </a:t>
            </a:r>
            <a:r>
              <a:rPr lang="en-US" dirty="0" err="1"/>
              <a:t>C.MethodNotNull</a:t>
            </a:r>
            <a:r>
              <a:rPr lang="en-US" dirty="0"/>
              <a:t>(object </a:t>
            </a:r>
            <a:r>
              <a:rPr lang="en-US" dirty="0" err="1"/>
              <a:t>notnull</a:t>
            </a:r>
            <a:r>
              <a:rPr lang="en-US" dirty="0"/>
              <a:t>)'.</a:t>
            </a:r>
          </a:p>
        </p:txBody>
      </p:sp>
      <p:cxnSp>
        <p:nvCxnSpPr>
          <p:cNvPr id="5" name="Straight Arrow Connector 4">
            <a:extLst>
              <a:ext uri="{FF2B5EF4-FFF2-40B4-BE49-F238E27FC236}">
                <a16:creationId xmlns:a16="http://schemas.microsoft.com/office/drawing/2014/main" id="{9C91B9B3-93ED-46B9-BE9B-B7433FCF3568}"/>
              </a:ext>
            </a:extLst>
          </p:cNvPr>
          <p:cNvCxnSpPr>
            <a:cxnSpLocks/>
          </p:cNvCxnSpPr>
          <p:nvPr/>
        </p:nvCxnSpPr>
        <p:spPr>
          <a:xfrm flipH="1">
            <a:off x="5038725" y="2790825"/>
            <a:ext cx="1095377" cy="638175"/>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53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D53E-5267-4284-8DCF-686F7CC94C01}"/>
              </a:ext>
            </a:extLst>
          </p:cNvPr>
          <p:cNvSpPr>
            <a:spLocks noGrp="1"/>
          </p:cNvSpPr>
          <p:nvPr>
            <p:ph type="title"/>
          </p:nvPr>
        </p:nvSpPr>
        <p:spPr/>
        <p:txBody>
          <a:bodyPr/>
          <a:lstStyle/>
          <a:p>
            <a:r>
              <a:rPr lang="ru-RU" dirty="0"/>
              <a:t>Парочка деталей: </a:t>
            </a:r>
            <a:r>
              <a:rPr lang="en-US" dirty="0"/>
              <a:t>generics</a:t>
            </a:r>
          </a:p>
        </p:txBody>
      </p:sp>
      <p:sp>
        <p:nvSpPr>
          <p:cNvPr id="3" name="Content Placeholder 2">
            <a:extLst>
              <a:ext uri="{FF2B5EF4-FFF2-40B4-BE49-F238E27FC236}">
                <a16:creationId xmlns:a16="http://schemas.microsoft.com/office/drawing/2014/main" id="{C9ABA51E-904E-4E66-BA57-98F75BC57181}"/>
              </a:ext>
            </a:extLst>
          </p:cNvPr>
          <p:cNvSpPr>
            <a:spLocks noGrp="1"/>
          </p:cNvSpPr>
          <p:nvPr>
            <p:ph sz="half" idx="1"/>
          </p:nvPr>
        </p:nvSpPr>
        <p:spPr/>
        <p:txBody>
          <a:bodyPr/>
          <a:lstStyle/>
          <a:p>
            <a:pPr marL="0" indent="0">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Generic</a:t>
            </a:r>
            <a:r>
              <a:rPr lang="en-US" dirty="0">
                <a:solidFill>
                  <a:srgbClr val="000000"/>
                </a:solidFill>
                <a:latin typeface="Consolas" panose="020B0609020204030204" pitchFamily="49" charset="0"/>
              </a:rPr>
              <a:t>&lt;</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&gt;(</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gen</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where</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MethodNotNull</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gen</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441C1E75-EFB7-4815-AABD-82CFA8D759BA}"/>
              </a:ext>
            </a:extLst>
          </p:cNvPr>
          <p:cNvSpPr>
            <a:spLocks noGrp="1"/>
          </p:cNvSpPr>
          <p:nvPr>
            <p:ph sz="half" idx="2"/>
          </p:nvPr>
        </p:nvSpPr>
        <p:spPr/>
        <p:txBody>
          <a:bodyPr/>
          <a:lstStyle/>
          <a:p>
            <a:pPr marL="0" indent="0">
              <a:buNone/>
            </a:pPr>
            <a:r>
              <a:rPr lang="en-US" dirty="0">
                <a:solidFill>
                  <a:srgbClr val="FF0000"/>
                </a:solidFill>
              </a:rPr>
              <a:t>error CS8627: </a:t>
            </a:r>
            <a:r>
              <a:rPr lang="en-US" dirty="0"/>
              <a:t>A nullable type parameter must be known to be a value type or non-nullable reference type. Consider adding a 'class', 'struct', or type constraint.</a:t>
            </a:r>
          </a:p>
        </p:txBody>
      </p:sp>
    </p:spTree>
    <p:extLst>
      <p:ext uri="{BB962C8B-B14F-4D97-AF65-F5344CB8AC3E}">
        <p14:creationId xmlns:p14="http://schemas.microsoft.com/office/powerpoint/2010/main" val="200153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96D1-AE72-4AD9-9C36-C74102D011D0}"/>
              </a:ext>
            </a:extLst>
          </p:cNvPr>
          <p:cNvSpPr>
            <a:spLocks noGrp="1"/>
          </p:cNvSpPr>
          <p:nvPr>
            <p:ph type="title"/>
          </p:nvPr>
        </p:nvSpPr>
        <p:spPr/>
        <p:txBody>
          <a:bodyPr/>
          <a:lstStyle/>
          <a:p>
            <a:r>
              <a:rPr lang="ru-RU" dirty="0"/>
              <a:t>Парочка деталей:</a:t>
            </a:r>
            <a:r>
              <a:rPr lang="en-US" dirty="0"/>
              <a:t> </a:t>
            </a:r>
            <a:r>
              <a:rPr lang="en-US" dirty="0" err="1"/>
              <a:t>IsNullOrEmpty</a:t>
            </a:r>
            <a:endParaRPr lang="en-US" dirty="0"/>
          </a:p>
        </p:txBody>
      </p:sp>
      <p:sp>
        <p:nvSpPr>
          <p:cNvPr id="5" name="Content Placeholder 4">
            <a:extLst>
              <a:ext uri="{FF2B5EF4-FFF2-40B4-BE49-F238E27FC236}">
                <a16:creationId xmlns:a16="http://schemas.microsoft.com/office/drawing/2014/main" id="{6A36EFB0-9A32-4DC4-A1D0-417BDDF0F742}"/>
              </a:ext>
            </a:extLst>
          </p:cNvPr>
          <p:cNvSpPr>
            <a:spLocks noGrp="1"/>
          </p:cNvSpPr>
          <p:nvPr>
            <p:ph idx="1"/>
          </p:nvPr>
        </p:nvSpPr>
        <p:spPr/>
        <p:txBody>
          <a:bodyPr/>
          <a:lstStyle/>
          <a:p>
            <a:pPr marL="0" indent="0">
              <a:buNone/>
            </a:pP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nullableString</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string</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IsNullOrEmpty</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nullableString</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nullableString</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ToString</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endParaRPr lang="en-US" dirty="0">
              <a:solidFill>
                <a:srgbClr val="000000"/>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57123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6C90-91D0-4619-9C72-01BC538D467D}"/>
              </a:ext>
            </a:extLst>
          </p:cNvPr>
          <p:cNvSpPr>
            <a:spLocks noGrp="1"/>
          </p:cNvSpPr>
          <p:nvPr>
            <p:ph type="title"/>
          </p:nvPr>
        </p:nvSpPr>
        <p:spPr/>
        <p:txBody>
          <a:bodyPr/>
          <a:lstStyle/>
          <a:p>
            <a:r>
              <a:rPr lang="ru-RU" dirty="0"/>
              <a:t>Парочка деталей:</a:t>
            </a:r>
            <a:r>
              <a:rPr lang="en-US" dirty="0"/>
              <a:t> </a:t>
            </a:r>
            <a:r>
              <a:rPr lang="en-US" dirty="0" err="1"/>
              <a:t>IsNullOrEmpty</a:t>
            </a:r>
            <a:endParaRPr lang="en-US" dirty="0"/>
          </a:p>
        </p:txBody>
      </p:sp>
      <p:sp>
        <p:nvSpPr>
          <p:cNvPr id="3" name="Content Placeholder 2">
            <a:extLst>
              <a:ext uri="{FF2B5EF4-FFF2-40B4-BE49-F238E27FC236}">
                <a16:creationId xmlns:a16="http://schemas.microsoft.com/office/drawing/2014/main" id="{C59C9190-8897-4B70-8C6E-DBC993A4F873}"/>
              </a:ext>
            </a:extLst>
          </p:cNvPr>
          <p:cNvSpPr>
            <a:spLocks noGrp="1"/>
          </p:cNvSpPr>
          <p:nvPr>
            <p:ph idx="1"/>
          </p:nvPr>
        </p:nvSpPr>
        <p:spPr>
          <a:xfrm>
            <a:off x="838200" y="1825625"/>
            <a:ext cx="10801350" cy="4351338"/>
          </a:xfrm>
        </p:spPr>
        <p:txBody>
          <a:bodyPr/>
          <a:lstStyle/>
          <a:p>
            <a:r>
              <a:rPr lang="en-US" dirty="0"/>
              <a:t>[</a:t>
            </a:r>
            <a:r>
              <a:rPr lang="en-US" dirty="0" err="1"/>
              <a:t>EnsuresNotNull</a:t>
            </a:r>
            <a:r>
              <a:rPr lang="en-US" dirty="0"/>
              <a:t>]: void </a:t>
            </a:r>
            <a:r>
              <a:rPr lang="en-US" dirty="0" err="1"/>
              <a:t>ThrowsIfNull</a:t>
            </a:r>
            <a:r>
              <a:rPr lang="en-US" dirty="0"/>
              <a:t>([</a:t>
            </a:r>
            <a:r>
              <a:rPr lang="en-US" dirty="0" err="1"/>
              <a:t>EnsuresNotNull</a:t>
            </a:r>
            <a:r>
              <a:rPr lang="en-US" dirty="0"/>
              <a:t>] object? o)</a:t>
            </a:r>
          </a:p>
          <a:p>
            <a:r>
              <a:rPr lang="en-US" dirty="0"/>
              <a:t>[</a:t>
            </a:r>
            <a:r>
              <a:rPr lang="en-US" dirty="0" err="1"/>
              <a:t>NotNullWhenFalse</a:t>
            </a:r>
            <a:r>
              <a:rPr lang="en-US" dirty="0"/>
              <a:t>]: bool </a:t>
            </a:r>
            <a:r>
              <a:rPr lang="en-US" dirty="0" err="1"/>
              <a:t>IsNullOrEmpty</a:t>
            </a:r>
            <a:r>
              <a:rPr lang="en-US" dirty="0"/>
              <a:t>([</a:t>
            </a:r>
            <a:r>
              <a:rPr lang="en-US" dirty="0" err="1"/>
              <a:t>NotNullWhenFalse</a:t>
            </a:r>
            <a:r>
              <a:rPr lang="en-US" dirty="0"/>
              <a:t>] string? s)</a:t>
            </a:r>
          </a:p>
          <a:p>
            <a:r>
              <a:rPr lang="en-US" dirty="0"/>
              <a:t>[</a:t>
            </a:r>
            <a:r>
              <a:rPr lang="en-US" dirty="0" err="1"/>
              <a:t>AssertsTrue</a:t>
            </a:r>
            <a:r>
              <a:rPr lang="en-US" dirty="0"/>
              <a:t>]: void </a:t>
            </a:r>
            <a:r>
              <a:rPr lang="en-US" dirty="0" err="1"/>
              <a:t>Debug.Assert</a:t>
            </a:r>
            <a:r>
              <a:rPr lang="en-US" dirty="0"/>
              <a:t>([</a:t>
            </a:r>
            <a:r>
              <a:rPr lang="en-US" dirty="0" err="1"/>
              <a:t>AssertsTrue</a:t>
            </a:r>
            <a:r>
              <a:rPr lang="en-US" dirty="0"/>
              <a:t>] bool condition)</a:t>
            </a:r>
          </a:p>
          <a:p>
            <a:r>
              <a:rPr lang="en-US" dirty="0"/>
              <a:t>[</a:t>
            </a:r>
            <a:r>
              <a:rPr lang="en-US" dirty="0" err="1"/>
              <a:t>AssertsFalse</a:t>
            </a:r>
            <a:r>
              <a:rPr lang="en-US" dirty="0"/>
              <a:t>]</a:t>
            </a:r>
          </a:p>
        </p:txBody>
      </p:sp>
    </p:spTree>
    <p:extLst>
      <p:ext uri="{BB962C8B-B14F-4D97-AF65-F5344CB8AC3E}">
        <p14:creationId xmlns:p14="http://schemas.microsoft.com/office/powerpoint/2010/main" val="1758611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62FD0-33FD-4865-ACB9-495C2DEBD261}"/>
              </a:ext>
            </a:extLst>
          </p:cNvPr>
          <p:cNvSpPr>
            <a:spLocks noGrp="1"/>
          </p:cNvSpPr>
          <p:nvPr>
            <p:ph type="title"/>
          </p:nvPr>
        </p:nvSpPr>
        <p:spPr/>
        <p:txBody>
          <a:bodyPr/>
          <a:lstStyle/>
          <a:p>
            <a:r>
              <a:rPr lang="en-US" dirty="0"/>
              <a:t>Pattern matching</a:t>
            </a:r>
          </a:p>
        </p:txBody>
      </p:sp>
      <p:sp>
        <p:nvSpPr>
          <p:cNvPr id="3" name="Content Placeholder 2">
            <a:extLst>
              <a:ext uri="{FF2B5EF4-FFF2-40B4-BE49-F238E27FC236}">
                <a16:creationId xmlns:a16="http://schemas.microsoft.com/office/drawing/2014/main" id="{372BBA06-52EC-4863-874D-6C3E56305991}"/>
              </a:ext>
            </a:extLst>
          </p:cNvPr>
          <p:cNvSpPr>
            <a:spLocks noGrp="1"/>
          </p:cNvSpPr>
          <p:nvPr>
            <p:ph idx="1"/>
          </p:nvPr>
        </p:nvSpPr>
        <p:spPr/>
        <p:txBody>
          <a:bodyPr>
            <a:normAutofit/>
          </a:bodyPr>
          <a:lstStyle/>
          <a:p>
            <a:r>
              <a:rPr lang="en-US" dirty="0"/>
              <a:t>Type pattern</a:t>
            </a:r>
          </a:p>
          <a:p>
            <a:pPr lvl="1"/>
            <a:r>
              <a:rPr lang="en-US" dirty="0"/>
              <a:t> </a:t>
            </a:r>
            <a:r>
              <a:rPr lang="en-US" dirty="0">
                <a:solidFill>
                  <a:srgbClr val="001080"/>
                </a:solidFill>
                <a:latin typeface="Consolas" panose="020B0609020204030204" pitchFamily="49" charset="0"/>
              </a:rPr>
              <a:t>obj</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Image</a:t>
            </a:r>
            <a:endParaRPr lang="en-US" dirty="0">
              <a:solidFill>
                <a:srgbClr val="000000"/>
              </a:solidFill>
              <a:latin typeface="Consolas" panose="020B0609020204030204" pitchFamily="49" charset="0"/>
            </a:endParaRPr>
          </a:p>
          <a:p>
            <a:r>
              <a:rPr lang="en-US" dirty="0"/>
              <a:t>Const pattern</a:t>
            </a:r>
          </a:p>
          <a:p>
            <a:pPr lvl="1"/>
            <a:r>
              <a:rPr lang="en-US" dirty="0"/>
              <a:t> </a:t>
            </a:r>
            <a:r>
              <a:rPr lang="en-US" dirty="0">
                <a:solidFill>
                  <a:srgbClr val="001080"/>
                </a:solidFill>
                <a:latin typeface="Consolas" panose="020B0609020204030204" pitchFamily="49" charset="0"/>
              </a:rPr>
              <a:t>obj</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42</a:t>
            </a:r>
            <a:endParaRPr lang="en-US" dirty="0"/>
          </a:p>
          <a:p>
            <a:r>
              <a:rPr lang="en-US" dirty="0"/>
              <a:t>Var pattern</a:t>
            </a:r>
          </a:p>
          <a:p>
            <a:pPr lvl="1"/>
            <a:r>
              <a:rPr lang="en-US" dirty="0"/>
              <a:t> </a:t>
            </a:r>
            <a:r>
              <a:rPr lang="en-US" dirty="0">
                <a:solidFill>
                  <a:srgbClr val="001080"/>
                </a:solidFill>
                <a:latin typeface="Consolas" panose="020B0609020204030204" pitchFamily="49" charset="0"/>
              </a:rPr>
              <a:t>obj</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variable</a:t>
            </a:r>
            <a:endParaRPr lang="en-US" dirty="0"/>
          </a:p>
          <a:p>
            <a:r>
              <a:rPr lang="en-US" dirty="0"/>
              <a:t>Discard pattern</a:t>
            </a:r>
          </a:p>
          <a:p>
            <a:pPr lvl="1"/>
            <a:r>
              <a:rPr lang="en-US" dirty="0"/>
              <a:t> </a:t>
            </a:r>
            <a:r>
              <a:rPr lang="en-US" dirty="0">
                <a:solidFill>
                  <a:srgbClr val="001080"/>
                </a:solidFill>
                <a:latin typeface="Consolas" panose="020B0609020204030204" pitchFamily="49" charset="0"/>
              </a:rPr>
              <a:t>obj</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_</a:t>
            </a:r>
            <a:endParaRPr lang="en-US" dirty="0"/>
          </a:p>
          <a:p>
            <a:r>
              <a:rPr lang="en-US" dirty="0">
                <a:solidFill>
                  <a:srgbClr val="FF0000"/>
                </a:solidFill>
              </a:rPr>
              <a:t>Recursive Pattern</a:t>
            </a:r>
          </a:p>
          <a:p>
            <a:endParaRPr lang="en-US" dirty="0"/>
          </a:p>
        </p:txBody>
      </p:sp>
    </p:spTree>
    <p:extLst>
      <p:ext uri="{BB962C8B-B14F-4D97-AF65-F5344CB8AC3E}">
        <p14:creationId xmlns:p14="http://schemas.microsoft.com/office/powerpoint/2010/main" val="121915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1402-7BF9-4789-A5B8-85A8DB8F3651}"/>
              </a:ext>
            </a:extLst>
          </p:cNvPr>
          <p:cNvSpPr>
            <a:spLocks noGrp="1"/>
          </p:cNvSpPr>
          <p:nvPr>
            <p:ph type="title"/>
          </p:nvPr>
        </p:nvSpPr>
        <p:spPr/>
        <p:txBody>
          <a:bodyPr/>
          <a:lstStyle/>
          <a:p>
            <a:r>
              <a:rPr lang="en-US" dirty="0"/>
              <a:t>C#8 </a:t>
            </a:r>
            <a:r>
              <a:rPr lang="ru-RU" dirty="0"/>
              <a:t>уже скоро</a:t>
            </a:r>
            <a:endParaRPr lang="en-US" dirty="0"/>
          </a:p>
        </p:txBody>
      </p:sp>
      <p:sp>
        <p:nvSpPr>
          <p:cNvPr id="3" name="Content Placeholder 2">
            <a:extLst>
              <a:ext uri="{FF2B5EF4-FFF2-40B4-BE49-F238E27FC236}">
                <a16:creationId xmlns:a16="http://schemas.microsoft.com/office/drawing/2014/main" id="{D8E4C36B-3B29-49EF-97C7-3F46FDE93C64}"/>
              </a:ext>
            </a:extLst>
          </p:cNvPr>
          <p:cNvSpPr>
            <a:spLocks noGrp="1"/>
          </p:cNvSpPr>
          <p:nvPr>
            <p:ph idx="1"/>
          </p:nvPr>
        </p:nvSpPr>
        <p:spPr/>
        <p:txBody>
          <a:bodyPr/>
          <a:lstStyle/>
          <a:p>
            <a:r>
              <a:rPr lang="en-US" dirty="0"/>
              <a:t>TODO: </a:t>
            </a:r>
            <a:r>
              <a:rPr lang="ru-RU" dirty="0"/>
              <a:t>добавить картинку с </a:t>
            </a:r>
            <a:r>
              <a:rPr lang="en-US" dirty="0"/>
              <a:t>milestones</a:t>
            </a:r>
          </a:p>
        </p:txBody>
      </p:sp>
    </p:spTree>
    <p:extLst>
      <p:ext uri="{BB962C8B-B14F-4D97-AF65-F5344CB8AC3E}">
        <p14:creationId xmlns:p14="http://schemas.microsoft.com/office/powerpoint/2010/main" val="1601886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429B-8002-4C4B-A15C-34062DF53C5A}"/>
              </a:ext>
            </a:extLst>
          </p:cNvPr>
          <p:cNvSpPr>
            <a:spLocks noGrp="1"/>
          </p:cNvSpPr>
          <p:nvPr>
            <p:ph type="title"/>
          </p:nvPr>
        </p:nvSpPr>
        <p:spPr/>
        <p:txBody>
          <a:bodyPr/>
          <a:lstStyle/>
          <a:p>
            <a:r>
              <a:rPr lang="en-US" dirty="0"/>
              <a:t>Recursive pattern</a:t>
            </a:r>
          </a:p>
        </p:txBody>
      </p:sp>
      <p:graphicFrame>
        <p:nvGraphicFramePr>
          <p:cNvPr id="6" name="Content Placeholder 5">
            <a:extLst>
              <a:ext uri="{FF2B5EF4-FFF2-40B4-BE49-F238E27FC236}">
                <a16:creationId xmlns:a16="http://schemas.microsoft.com/office/drawing/2014/main" id="{64B26BC0-8EAA-4D0F-B178-4CBA9672A03D}"/>
              </a:ext>
            </a:extLst>
          </p:cNvPr>
          <p:cNvGraphicFramePr>
            <a:graphicFrameLocks noGrp="1"/>
          </p:cNvGraphicFramePr>
          <p:nvPr>
            <p:ph idx="1"/>
            <p:extLst>
              <p:ext uri="{D42A27DB-BD31-4B8C-83A1-F6EECF244321}">
                <p14:modId xmlns:p14="http://schemas.microsoft.com/office/powerpoint/2010/main" val="36983525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4048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2D535-9E4A-4236-8A4B-B22E5A27AFAD}"/>
              </a:ext>
            </a:extLst>
          </p:cNvPr>
          <p:cNvSpPr>
            <a:spLocks noGrp="1"/>
          </p:cNvSpPr>
          <p:nvPr>
            <p:ph type="title"/>
          </p:nvPr>
        </p:nvSpPr>
        <p:spPr/>
        <p:txBody>
          <a:bodyPr/>
          <a:lstStyle/>
          <a:p>
            <a:r>
              <a:rPr lang="en-US" dirty="0"/>
              <a:t>Positional Pattern</a:t>
            </a:r>
          </a:p>
        </p:txBody>
      </p:sp>
      <p:sp>
        <p:nvSpPr>
          <p:cNvPr id="7" name="Content Placeholder 4">
            <a:extLst>
              <a:ext uri="{FF2B5EF4-FFF2-40B4-BE49-F238E27FC236}">
                <a16:creationId xmlns:a16="http://schemas.microsoft.com/office/drawing/2014/main" id="{A1D33A9D-51F6-4AA5-9353-F45523BAF1E3}"/>
              </a:ext>
            </a:extLst>
          </p:cNvPr>
          <p:cNvSpPr>
            <a:spLocks noGrp="1"/>
          </p:cNvSpPr>
          <p:nvPr>
            <p:ph idx="1"/>
          </p:nvPr>
        </p:nvSpPr>
        <p:spPr>
          <a:xfrm>
            <a:off x="838200" y="1825625"/>
            <a:ext cx="10515600" cy="4351338"/>
          </a:xfrm>
        </p:spPr>
        <p:txBody>
          <a:bodyPr>
            <a:noAutofit/>
          </a:bodyPr>
          <a:lstStyle/>
          <a:p>
            <a:pPr marL="0" indent="0">
              <a:buNone/>
            </a:pPr>
            <a:r>
              <a:rPr lang="en-US" sz="2200" dirty="0">
                <a:solidFill>
                  <a:srgbClr val="0000FF"/>
                </a:solidFill>
                <a:latin typeface="Consolas" panose="020B0609020204030204" pitchFamily="49" charset="0"/>
              </a:rPr>
              <a:t>class</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Image</a:t>
            </a:r>
            <a:r>
              <a:rPr lang="en-US" sz="2200" dirty="0">
                <a:solidFill>
                  <a:srgbClr val="000000"/>
                </a:solidFill>
                <a:latin typeface="Consolas" panose="020B0609020204030204" pitchFamily="49" charset="0"/>
              </a:rPr>
              <a:t> {</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get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set</a:t>
            </a:r>
            <a:r>
              <a:rPr lang="en-US" sz="2200" dirty="0">
                <a:solidFill>
                  <a:srgbClr val="000000"/>
                </a:solidFill>
                <a:latin typeface="Consolas" panose="020B0609020204030204" pitchFamily="49" charset="0"/>
              </a:rPr>
              <a:t>; }</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Author</a:t>
            </a:r>
            <a:r>
              <a:rPr lang="en-US" sz="2200" dirty="0">
                <a:solidFill>
                  <a:srgbClr val="000000"/>
                </a:solidFill>
                <a:latin typeface="Consolas" panose="020B0609020204030204" pitchFamily="49" charset="0"/>
              </a:rPr>
              <a:t> { </a:t>
            </a:r>
            <a:r>
              <a:rPr lang="en-US" sz="2200" dirty="0" err="1">
                <a:solidFill>
                  <a:srgbClr val="0000FF"/>
                </a:solidFill>
                <a:latin typeface="Consolas" panose="020B0609020204030204" pitchFamily="49" charset="0"/>
              </a:rPr>
              <a:t>get</a:t>
            </a:r>
            <a:r>
              <a:rPr lang="en-US" sz="2200" dirty="0" err="1">
                <a:solidFill>
                  <a:srgbClr val="000000"/>
                </a:solidFill>
                <a:latin typeface="Consolas" panose="020B0609020204030204" pitchFamily="49" charset="0"/>
              </a:rPr>
              <a:t>;</a:t>
            </a:r>
            <a:r>
              <a:rPr lang="en-US" sz="2200" dirty="0" err="1">
                <a:solidFill>
                  <a:srgbClr val="0000FF"/>
                </a:solidFill>
                <a:latin typeface="Consolas" panose="020B0609020204030204" pitchFamily="49" charset="0"/>
              </a:rPr>
              <a:t>set</a:t>
            </a:r>
            <a:r>
              <a:rPr lang="en-US" sz="2200" dirty="0">
                <a:solidFill>
                  <a:srgbClr val="000000"/>
                </a:solidFill>
                <a:latin typeface="Consolas" panose="020B0609020204030204" pitchFamily="49" charset="0"/>
              </a:rPr>
              <a:t>; } </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Shape</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Shape</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get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set</a:t>
            </a:r>
            <a:r>
              <a:rPr lang="en-US" sz="2200" dirty="0">
                <a:solidFill>
                  <a:srgbClr val="000000"/>
                </a:solidFill>
                <a:latin typeface="Consolas" panose="020B0609020204030204" pitchFamily="49" charset="0"/>
              </a:rPr>
              <a:t>; }</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void</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Deconstruct</a:t>
            </a:r>
            <a:r>
              <a:rPr lang="en-US" sz="2200" dirty="0">
                <a:solidFill>
                  <a:srgbClr val="000000"/>
                </a:solidFill>
                <a:latin typeface="Consolas" panose="020B0609020204030204" pitchFamily="49" charset="0"/>
              </a:rPr>
              <a:t>(</a:t>
            </a:r>
            <a:r>
              <a:rPr lang="en-US" sz="2200" dirty="0">
                <a:solidFill>
                  <a:srgbClr val="0000FF"/>
                </a:solidFill>
                <a:latin typeface="Consolas" panose="020B0609020204030204" pitchFamily="49" charset="0"/>
              </a:rPr>
              <a:t>out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out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author</a:t>
            </a:r>
            <a:r>
              <a:rPr lang="en-US" sz="2200" dirty="0">
                <a:solidFill>
                  <a:srgbClr val="000000"/>
                </a:solidFill>
                <a:latin typeface="Consolas" panose="020B0609020204030204" pitchFamily="49" charset="0"/>
              </a:rPr>
              <a:t>, </a:t>
            </a:r>
            <a:endParaRPr lang="ru-RU" sz="2200" dirty="0">
              <a:solidFill>
                <a:srgbClr val="000000"/>
              </a:solidFill>
              <a:latin typeface="Consolas" panose="020B0609020204030204" pitchFamily="49" charset="0"/>
            </a:endParaRPr>
          </a:p>
          <a:p>
            <a:pPr marL="0" indent="0">
              <a:buNone/>
            </a:pPr>
            <a:r>
              <a:rPr lang="ru-RU"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out</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Shape</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shape</a:t>
            </a:r>
            <a:r>
              <a:rPr lang="en-US"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name</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author</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Author</a:t>
            </a:r>
            <a:r>
              <a:rPr lang="en-US"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shape</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Shape</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a:t>
            </a:r>
          </a:p>
          <a:p>
            <a:endParaRPr lang="en-US" sz="2200" dirty="0"/>
          </a:p>
          <a:p>
            <a:pPr marL="0" indent="0">
              <a:buNone/>
            </a:pPr>
            <a:endParaRPr lang="en-US" sz="2200" dirty="0"/>
          </a:p>
        </p:txBody>
      </p:sp>
    </p:spTree>
    <p:extLst>
      <p:ext uri="{BB962C8B-B14F-4D97-AF65-F5344CB8AC3E}">
        <p14:creationId xmlns:p14="http://schemas.microsoft.com/office/powerpoint/2010/main" val="332197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6735-030B-4D4A-8E7F-DF54128128CE}"/>
              </a:ext>
            </a:extLst>
          </p:cNvPr>
          <p:cNvSpPr>
            <a:spLocks noGrp="1"/>
          </p:cNvSpPr>
          <p:nvPr>
            <p:ph type="title"/>
          </p:nvPr>
        </p:nvSpPr>
        <p:spPr/>
        <p:txBody>
          <a:bodyPr/>
          <a:lstStyle/>
          <a:p>
            <a:r>
              <a:rPr lang="en-US" dirty="0"/>
              <a:t>Positional Pattern</a:t>
            </a:r>
          </a:p>
        </p:txBody>
      </p:sp>
      <p:sp>
        <p:nvSpPr>
          <p:cNvPr id="4" name="Content Placeholder 3">
            <a:extLst>
              <a:ext uri="{FF2B5EF4-FFF2-40B4-BE49-F238E27FC236}">
                <a16:creationId xmlns:a16="http://schemas.microsoft.com/office/drawing/2014/main" id="{0FE4AED5-C051-4A91-8B83-46BB91F14238}"/>
              </a:ext>
            </a:extLst>
          </p:cNvPr>
          <p:cNvSpPr>
            <a:spLocks noGrp="1"/>
          </p:cNvSpPr>
          <p:nvPr>
            <p:ph idx="1"/>
          </p:nvPr>
        </p:nvSpPr>
        <p:spPr/>
        <p:txBody>
          <a:bodyPr>
            <a:noAutofit/>
          </a:bodyPr>
          <a:lstStyle/>
          <a:p>
            <a:pPr marL="0" indent="0">
              <a:buNone/>
            </a:pPr>
            <a:r>
              <a:rPr lang="en-US" sz="2200" dirty="0">
                <a:solidFill>
                  <a:srgbClr val="0000FF"/>
                </a:solidFill>
                <a:latin typeface="Consolas" panose="020B0609020204030204" pitchFamily="49" charset="0"/>
              </a:rPr>
              <a:t>object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image</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Image</a:t>
            </a:r>
            <a:r>
              <a:rPr lang="en-US" sz="2200" dirty="0">
                <a:solidFill>
                  <a:srgbClr val="000000"/>
                </a:solidFill>
                <a:latin typeface="Consolas" panose="020B0609020204030204" pitchFamily="49" charset="0"/>
              </a:rPr>
              <a:t> {</a:t>
            </a:r>
          </a:p>
          <a:p>
            <a:pPr marL="0" indent="0">
              <a:buNone/>
            </a:pPr>
            <a:r>
              <a:rPr lang="en-US" sz="2200" dirty="0">
                <a:solidFill>
                  <a:srgbClr val="001080"/>
                </a:solidFill>
                <a:latin typeface="Consolas" panose="020B0609020204030204" pitchFamily="49" charset="0"/>
              </a:rPr>
              <a:t>    Name</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a:t>
            </a:r>
            <a:r>
              <a:rPr lang="ru-RU" sz="2200" dirty="0">
                <a:solidFill>
                  <a:srgbClr val="A31515"/>
                </a:solidFill>
                <a:latin typeface="Consolas" panose="020B0609020204030204" pitchFamily="49" charset="0"/>
              </a:rPr>
              <a:t>Черный квадрат"</a:t>
            </a:r>
            <a:r>
              <a:rPr lang="ru-RU"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Author</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a:t>
            </a:r>
            <a:r>
              <a:rPr lang="ru-RU" sz="2200" dirty="0">
                <a:solidFill>
                  <a:srgbClr val="A31515"/>
                </a:solidFill>
                <a:latin typeface="Consolas" panose="020B0609020204030204" pitchFamily="49" charset="0"/>
              </a:rPr>
              <a:t>Малевич"</a:t>
            </a:r>
            <a:r>
              <a:rPr lang="ru-RU" sz="2200" dirty="0">
                <a:solidFill>
                  <a:srgbClr val="000000"/>
                </a:solidFill>
                <a:latin typeface="Consolas" panose="020B0609020204030204" pitchFamily="49" charset="0"/>
              </a:rPr>
              <a:t>};</a:t>
            </a:r>
          </a:p>
          <a:p>
            <a:pPr marL="0" indent="0">
              <a:buNone/>
            </a:pPr>
            <a:r>
              <a:rPr lang="en-US" sz="2200" dirty="0">
                <a:solidFill>
                  <a:srgbClr val="008000"/>
                </a:solidFill>
                <a:latin typeface="Consolas" panose="020B0609020204030204" pitchFamily="49" charset="0"/>
              </a:rPr>
              <a:t>// with positional pattern</a:t>
            </a:r>
            <a:endParaRPr lang="en-US" sz="2200" dirty="0">
              <a:solidFill>
                <a:srgbClr val="000000"/>
              </a:solidFill>
              <a:latin typeface="Consolas" panose="020B0609020204030204" pitchFamily="49" charset="0"/>
            </a:endParaRPr>
          </a:p>
          <a:p>
            <a:pPr marL="0" indent="0">
              <a:buNone/>
            </a:pPr>
            <a:r>
              <a:rPr lang="en-US" sz="2200" dirty="0">
                <a:solidFill>
                  <a:srgbClr val="AF00DB"/>
                </a:solidFill>
                <a:latin typeface="Consolas" panose="020B0609020204030204" pitchFamily="49" charset="0"/>
              </a:rPr>
              <a:t>if</a:t>
            </a:r>
            <a:r>
              <a:rPr lang="en-US" sz="2200" dirty="0">
                <a:solidFill>
                  <a:srgbClr val="000000"/>
                </a:solidFill>
                <a:latin typeface="Consolas" panose="020B0609020204030204" pitchFamily="49" charset="0"/>
              </a:rPr>
              <a:t>(</a:t>
            </a:r>
            <a:r>
              <a:rPr lang="en-US" sz="2200" dirty="0">
                <a:solidFill>
                  <a:srgbClr val="001080"/>
                </a:solidFill>
                <a:latin typeface="Consolas" panose="020B0609020204030204" pitchFamily="49" charset="0"/>
              </a:rPr>
              <a:t>image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is</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Image</a:t>
            </a:r>
            <a:r>
              <a:rPr lang="en-US" sz="2200" dirty="0">
                <a:solidFill>
                  <a:srgbClr val="000000"/>
                </a:solidFill>
                <a:latin typeface="Consolas" panose="020B0609020204030204" pitchFamily="49" charset="0"/>
              </a:rPr>
              <a:t>(</a:t>
            </a:r>
            <a:r>
              <a:rPr lang="en-US" sz="2200" dirty="0">
                <a:solidFill>
                  <a:srgbClr val="A31515"/>
                </a:solidFill>
                <a:latin typeface="Consolas" panose="020B0609020204030204" pitchFamily="49" charset="0"/>
              </a:rPr>
              <a:t>"</a:t>
            </a:r>
            <a:r>
              <a:rPr lang="ru-RU" sz="2200" dirty="0">
                <a:solidFill>
                  <a:srgbClr val="A31515"/>
                </a:solidFill>
                <a:latin typeface="Consolas" panose="020B0609020204030204" pitchFamily="49" charset="0"/>
              </a:rPr>
              <a:t>Черный квадрат"</a:t>
            </a:r>
            <a:r>
              <a:rPr lang="ru-RU" sz="2200" dirty="0">
                <a:solidFill>
                  <a:srgbClr val="000000"/>
                </a:solidFill>
                <a:latin typeface="Consolas" panose="020B0609020204030204" pitchFamily="49" charset="0"/>
              </a:rPr>
              <a:t>, </a:t>
            </a:r>
            <a:r>
              <a:rPr lang="ru-RU" sz="2200" dirty="0">
                <a:solidFill>
                  <a:srgbClr val="A31515"/>
                </a:solidFill>
                <a:latin typeface="Consolas" panose="020B0609020204030204" pitchFamily="49" charset="0"/>
              </a:rPr>
              <a:t>"Малевич"</a:t>
            </a:r>
            <a:r>
              <a:rPr lang="ru-RU" sz="2200" dirty="0">
                <a:solidFill>
                  <a:srgbClr val="000000"/>
                </a:solidFill>
                <a:latin typeface="Consolas" panose="020B0609020204030204" pitchFamily="49" charset="0"/>
              </a:rPr>
              <a:t>, </a:t>
            </a:r>
            <a:r>
              <a:rPr lang="ru-RU" sz="2200" dirty="0">
                <a:solidFill>
                  <a:srgbClr val="09885A"/>
                </a:solidFill>
                <a:latin typeface="Consolas" panose="020B0609020204030204" pitchFamily="49" charset="0"/>
              </a:rPr>
              <a:t>_</a:t>
            </a:r>
            <a:r>
              <a:rPr lang="ru-RU"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img</a:t>
            </a:r>
            <a:r>
              <a:rPr lang="en-US"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a:t>
            </a:r>
            <a:r>
              <a:rPr lang="en-US" sz="2200" dirty="0" err="1">
                <a:solidFill>
                  <a:srgbClr val="001080"/>
                </a:solidFill>
                <a:latin typeface="Consolas" panose="020B0609020204030204" pitchFamily="49" charset="0"/>
              </a:rPr>
              <a:t>Console</a:t>
            </a:r>
            <a:r>
              <a:rPr lang="en-US" sz="2200" dirty="0" err="1">
                <a:solidFill>
                  <a:srgbClr val="000000"/>
                </a:solidFill>
                <a:latin typeface="Consolas" panose="020B0609020204030204" pitchFamily="49" charset="0"/>
              </a:rPr>
              <a:t>.</a:t>
            </a:r>
            <a:r>
              <a:rPr lang="en-US" sz="2200" dirty="0" err="1">
                <a:solidFill>
                  <a:srgbClr val="795E26"/>
                </a:solidFill>
                <a:latin typeface="Consolas" panose="020B0609020204030204" pitchFamily="49" charset="0"/>
              </a:rPr>
              <a:t>WriteLine</a:t>
            </a:r>
            <a:r>
              <a:rPr lang="en-US" sz="2200" dirty="0">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img</a:t>
            </a:r>
            <a:r>
              <a:rPr lang="en-US" sz="2200" dirty="0" err="1">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a:t>
            </a:r>
            <a:endParaRPr lang="ru-RU" sz="2200" dirty="0">
              <a:solidFill>
                <a:srgbClr val="008000"/>
              </a:solidFill>
              <a:latin typeface="Consolas" panose="020B0609020204030204" pitchFamily="49" charset="0"/>
            </a:endParaRPr>
          </a:p>
          <a:p>
            <a:pPr marL="0" indent="0">
              <a:buNone/>
            </a:pPr>
            <a:r>
              <a:rPr lang="en-US" sz="2200" dirty="0">
                <a:solidFill>
                  <a:srgbClr val="008000"/>
                </a:solidFill>
                <a:latin typeface="Consolas" panose="020B0609020204030204" pitchFamily="49" charset="0"/>
              </a:rPr>
              <a:t>// without positional pattern</a:t>
            </a:r>
            <a:endParaRPr lang="en-US" sz="2200" dirty="0">
              <a:solidFill>
                <a:srgbClr val="000000"/>
              </a:solidFill>
              <a:latin typeface="Consolas" panose="020B0609020204030204" pitchFamily="49" charset="0"/>
            </a:endParaRPr>
          </a:p>
          <a:p>
            <a:pPr marL="0" indent="0">
              <a:buNone/>
            </a:pPr>
            <a:r>
              <a:rPr lang="en-US" sz="2200" dirty="0">
                <a:solidFill>
                  <a:srgbClr val="AF00DB"/>
                </a:solidFill>
                <a:latin typeface="Consolas" panose="020B0609020204030204" pitchFamily="49" charset="0"/>
              </a:rPr>
              <a:t>if</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image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is</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Image</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img</a:t>
            </a:r>
            <a:r>
              <a:rPr lang="en-US" sz="2200" dirty="0">
                <a:solidFill>
                  <a:srgbClr val="000000"/>
                </a:solidFill>
                <a:latin typeface="Consolas" panose="020B0609020204030204" pitchFamily="49" charset="0"/>
              </a:rPr>
              <a:t> &amp;&amp; </a:t>
            </a:r>
            <a:r>
              <a:rPr lang="en-US" sz="2200" dirty="0" err="1">
                <a:solidFill>
                  <a:srgbClr val="001080"/>
                </a:solidFill>
                <a:latin typeface="Consolas" panose="020B0609020204030204" pitchFamily="49" charset="0"/>
              </a:rPr>
              <a:t>img</a:t>
            </a:r>
            <a:r>
              <a:rPr lang="en-US" sz="2200" dirty="0" err="1">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a:t>
            </a:r>
            <a:r>
              <a:rPr lang="ru-RU" sz="2200" dirty="0">
                <a:solidFill>
                  <a:srgbClr val="A31515"/>
                </a:solidFill>
                <a:latin typeface="Consolas" panose="020B0609020204030204" pitchFamily="49" charset="0"/>
              </a:rPr>
              <a:t>Черный квадрат"</a:t>
            </a:r>
            <a:r>
              <a:rPr lang="ru-RU" sz="2200" dirty="0">
                <a:solidFill>
                  <a:srgbClr val="000000"/>
                </a:solidFill>
                <a:latin typeface="Consolas" panose="020B0609020204030204" pitchFamily="49" charset="0"/>
              </a:rPr>
              <a:t> &amp;&amp; </a:t>
            </a:r>
            <a:endParaRPr lang="en-US" sz="2200" dirty="0">
              <a:solidFill>
                <a:srgbClr val="000000"/>
              </a:solidFill>
              <a:latin typeface="Consolas" panose="020B0609020204030204" pitchFamily="49" charset="0"/>
            </a:endParaRPr>
          </a:p>
          <a:p>
            <a:pPr marL="0" indent="0">
              <a:buNone/>
            </a:pP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img</a:t>
            </a:r>
            <a:r>
              <a:rPr lang="en-US" sz="2200" dirty="0" err="1">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Author</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a:t>
            </a:r>
            <a:r>
              <a:rPr lang="ru-RU" sz="2200" dirty="0">
                <a:solidFill>
                  <a:srgbClr val="A31515"/>
                </a:solidFill>
                <a:latin typeface="Consolas" panose="020B0609020204030204" pitchFamily="49" charset="0"/>
              </a:rPr>
              <a:t>Малевич"</a:t>
            </a:r>
            <a:r>
              <a:rPr lang="ru-RU"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a:t>
            </a:r>
            <a:r>
              <a:rPr lang="en-US" sz="2200" dirty="0" err="1">
                <a:solidFill>
                  <a:srgbClr val="001080"/>
                </a:solidFill>
                <a:latin typeface="Consolas" panose="020B0609020204030204" pitchFamily="49" charset="0"/>
              </a:rPr>
              <a:t>Console</a:t>
            </a:r>
            <a:r>
              <a:rPr lang="en-US" sz="2200" dirty="0" err="1">
                <a:solidFill>
                  <a:srgbClr val="000000"/>
                </a:solidFill>
                <a:latin typeface="Consolas" panose="020B0609020204030204" pitchFamily="49" charset="0"/>
              </a:rPr>
              <a:t>.</a:t>
            </a:r>
            <a:r>
              <a:rPr lang="en-US" sz="2200" dirty="0" err="1">
                <a:solidFill>
                  <a:srgbClr val="795E26"/>
                </a:solidFill>
                <a:latin typeface="Consolas" panose="020B0609020204030204" pitchFamily="49" charset="0"/>
              </a:rPr>
              <a:t>WriteLine</a:t>
            </a:r>
            <a:r>
              <a:rPr lang="en-US" sz="2200" dirty="0">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img</a:t>
            </a:r>
            <a:r>
              <a:rPr lang="en-US" sz="2200" dirty="0" err="1">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a:t>
            </a:r>
            <a:endParaRPr lang="en-US" sz="2200" dirty="0"/>
          </a:p>
          <a:p>
            <a:pPr marL="0" indent="0">
              <a:buNone/>
            </a:pPr>
            <a:endParaRPr lang="en-US" sz="2200" dirty="0"/>
          </a:p>
        </p:txBody>
      </p:sp>
    </p:spTree>
    <p:extLst>
      <p:ext uri="{BB962C8B-B14F-4D97-AF65-F5344CB8AC3E}">
        <p14:creationId xmlns:p14="http://schemas.microsoft.com/office/powerpoint/2010/main" val="67465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5536-D0A0-4023-9009-AD6C0162B53A}"/>
              </a:ext>
            </a:extLst>
          </p:cNvPr>
          <p:cNvSpPr>
            <a:spLocks noGrp="1"/>
          </p:cNvSpPr>
          <p:nvPr>
            <p:ph type="title"/>
          </p:nvPr>
        </p:nvSpPr>
        <p:spPr/>
        <p:txBody>
          <a:bodyPr/>
          <a:lstStyle/>
          <a:p>
            <a:r>
              <a:rPr lang="en-US" dirty="0"/>
              <a:t> </a:t>
            </a:r>
            <a:r>
              <a:rPr lang="ru-RU" dirty="0"/>
              <a:t>Как это работает?</a:t>
            </a:r>
            <a:endParaRPr lang="en-US" dirty="0"/>
          </a:p>
        </p:txBody>
      </p:sp>
      <p:sp>
        <p:nvSpPr>
          <p:cNvPr id="5" name="Content Placeholder 4">
            <a:extLst>
              <a:ext uri="{FF2B5EF4-FFF2-40B4-BE49-F238E27FC236}">
                <a16:creationId xmlns:a16="http://schemas.microsoft.com/office/drawing/2014/main" id="{B951BD3A-CB1C-4B57-893F-35E96DB5B4E9}"/>
              </a:ext>
            </a:extLst>
          </p:cNvPr>
          <p:cNvSpPr>
            <a:spLocks noGrp="1"/>
          </p:cNvSpPr>
          <p:nvPr>
            <p:ph idx="1"/>
          </p:nvPr>
        </p:nvSpPr>
        <p:spPr>
          <a:xfrm>
            <a:off x="838200" y="1825625"/>
            <a:ext cx="10515600" cy="4667250"/>
          </a:xfrm>
        </p:spPr>
        <p:txBody>
          <a:bodyPr/>
          <a:lstStyle/>
          <a:p>
            <a:pPr marL="0" indent="0">
              <a:buNone/>
            </a:pPr>
            <a:r>
              <a:rPr lang="en-US" dirty="0">
                <a:solidFill>
                  <a:srgbClr val="001080"/>
                </a:solidFill>
                <a:latin typeface="Consolas" panose="020B0609020204030204" pitchFamily="49" charset="0"/>
              </a:rPr>
              <a:t>image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Image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Черный квадрат"</a:t>
            </a:r>
            <a:r>
              <a:rPr lang="ru-RU" dirty="0">
                <a:solidFill>
                  <a:srgbClr val="000000"/>
                </a:solidFill>
                <a:latin typeface="Consolas" panose="020B0609020204030204" pitchFamily="49" charset="0"/>
              </a:rPr>
              <a:t>, </a:t>
            </a:r>
            <a:r>
              <a:rPr lang="ru-RU" dirty="0">
                <a:solidFill>
                  <a:srgbClr val="A31515"/>
                </a:solidFill>
                <a:latin typeface="Consolas" panose="020B0609020204030204" pitchFamily="49" charset="0"/>
              </a:rPr>
              <a:t>"Малевич"</a:t>
            </a:r>
            <a:r>
              <a:rPr lang="ru-RU" dirty="0">
                <a:solidFill>
                  <a:srgbClr val="000000"/>
                </a:solidFill>
                <a:latin typeface="Consolas" panose="020B0609020204030204" pitchFamily="49" charset="0"/>
              </a:rPr>
              <a:t>, </a:t>
            </a:r>
            <a:r>
              <a:rPr lang="ru-RU" dirty="0">
                <a:solidFill>
                  <a:srgbClr val="09885A"/>
                </a:solidFill>
                <a:latin typeface="Consolas" panose="020B0609020204030204" pitchFamily="49" charset="0"/>
              </a:rPr>
              <a:t>_</a:t>
            </a:r>
            <a:r>
              <a:rPr lang="ru-RU"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img</a:t>
            </a:r>
            <a:endParaRPr lang="en-US" dirty="0">
              <a:solidFill>
                <a:srgbClr val="001080"/>
              </a:solidFill>
              <a:latin typeface="Consolas" panose="020B0609020204030204" pitchFamily="49" charset="0"/>
            </a:endParaRPr>
          </a:p>
          <a:p>
            <a:pPr marL="0" indent="0">
              <a:buNone/>
            </a:pPr>
            <a:r>
              <a:rPr lang="en-US" dirty="0">
                <a:solidFill>
                  <a:srgbClr val="00108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image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Image</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img</a:t>
            </a:r>
            <a:r>
              <a:rPr lang="en-US" dirty="0">
                <a:solidFill>
                  <a:srgbClr val="000000"/>
                </a:solidFill>
                <a:latin typeface="Consolas" panose="020B0609020204030204" pitchFamily="49" charset="0"/>
              </a:rPr>
              <a:t>){</a:t>
            </a:r>
          </a:p>
          <a:p>
            <a:pPr marL="0" indent="0">
              <a:buNone/>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img</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Deconstruct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out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out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author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out</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_</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    if</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Черный квадрат"</a:t>
            </a:r>
            <a:r>
              <a:rPr lang="ru-RU" dirty="0">
                <a:solidFill>
                  <a:srgbClr val="000000"/>
                </a:solidFill>
                <a:latin typeface="Consolas" panose="020B0609020204030204" pitchFamily="49" charset="0"/>
              </a:rPr>
              <a:t> &amp;&amp; </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author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Малевич"</a:t>
            </a:r>
            <a:r>
              <a:rPr lang="ru-RU" dirty="0">
                <a:solidFill>
                  <a:srgbClr val="000000"/>
                </a:solidFill>
                <a:latin typeface="Consolas" panose="020B0609020204030204" pitchFamily="49" charset="0"/>
              </a:rPr>
              <a:t>)</a:t>
            </a:r>
          </a:p>
          <a:p>
            <a:pPr marL="0" indent="0">
              <a:buNone/>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img</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Name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solidFill>
                <a:srgbClr val="001080"/>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17672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7E66-3290-4FC5-AE50-6DFB5B2A3CF9}"/>
              </a:ext>
            </a:extLst>
          </p:cNvPr>
          <p:cNvSpPr>
            <a:spLocks noGrp="1"/>
          </p:cNvSpPr>
          <p:nvPr>
            <p:ph type="title"/>
          </p:nvPr>
        </p:nvSpPr>
        <p:spPr/>
        <p:txBody>
          <a:bodyPr/>
          <a:lstStyle/>
          <a:p>
            <a:r>
              <a:rPr lang="ru-RU" dirty="0"/>
              <a:t>Рекурсивное сопоставление с образцом</a:t>
            </a:r>
            <a:endParaRPr lang="en-US" dirty="0"/>
          </a:p>
        </p:txBody>
      </p:sp>
      <p:sp>
        <p:nvSpPr>
          <p:cNvPr id="4" name="Content Placeholder 5">
            <a:extLst>
              <a:ext uri="{FF2B5EF4-FFF2-40B4-BE49-F238E27FC236}">
                <a16:creationId xmlns:a16="http://schemas.microsoft.com/office/drawing/2014/main" id="{F3E5C767-C266-4ECB-9101-575175208EE7}"/>
              </a:ext>
            </a:extLst>
          </p:cNvPr>
          <p:cNvSpPr>
            <a:spLocks noGrp="1"/>
          </p:cNvSpPr>
          <p:nvPr>
            <p:ph idx="1"/>
          </p:nvPr>
        </p:nvSpPr>
        <p:spPr>
          <a:xfrm>
            <a:off x="838200" y="1825625"/>
            <a:ext cx="10515600" cy="4351338"/>
          </a:xfrm>
        </p:spPr>
        <p:txBody>
          <a:bodyPr>
            <a:noAutofit/>
          </a:bodyPr>
          <a:lstStyle/>
          <a:p>
            <a:pPr marL="0" indent="0">
              <a:buNone/>
            </a:pPr>
            <a:r>
              <a:rPr lang="en-US" sz="2200" dirty="0">
                <a:solidFill>
                  <a:srgbClr val="0000FF"/>
                </a:solidFill>
                <a:latin typeface="Consolas" panose="020B0609020204030204" pitchFamily="49" charset="0"/>
              </a:rPr>
              <a:t>class</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Shape</a:t>
            </a:r>
            <a:r>
              <a:rPr lang="en-US" sz="2200" dirty="0">
                <a:solidFill>
                  <a:srgbClr val="000000"/>
                </a:solidFill>
                <a:latin typeface="Consolas" panose="020B0609020204030204" pitchFamily="49" charset="0"/>
              </a:rPr>
              <a:t> {</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Color</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get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set</a:t>
            </a:r>
            <a:r>
              <a:rPr lang="en-US" sz="2200" dirty="0">
                <a:solidFill>
                  <a:srgbClr val="000000"/>
                </a:solidFill>
                <a:latin typeface="Consolas" panose="020B0609020204030204" pitchFamily="49" charset="0"/>
              </a:rPr>
              <a:t>; }</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get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set</a:t>
            </a:r>
            <a:r>
              <a:rPr lang="en-US" sz="2200" dirty="0">
                <a:solidFill>
                  <a:srgbClr val="000000"/>
                </a:solidFill>
                <a:latin typeface="Consolas" panose="020B0609020204030204" pitchFamily="49" charset="0"/>
              </a:rPr>
              <a:t>; }</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void</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Deconstruct</a:t>
            </a:r>
            <a:r>
              <a:rPr lang="en-US" sz="2200" dirty="0">
                <a:solidFill>
                  <a:srgbClr val="000000"/>
                </a:solidFill>
                <a:latin typeface="Consolas" panose="020B0609020204030204" pitchFamily="49" charset="0"/>
              </a:rPr>
              <a:t>(</a:t>
            </a:r>
            <a:r>
              <a:rPr lang="en-US" sz="2200" dirty="0">
                <a:solidFill>
                  <a:srgbClr val="0000FF"/>
                </a:solidFill>
                <a:latin typeface="Consolas" panose="020B0609020204030204" pitchFamily="49" charset="0"/>
              </a:rPr>
              <a:t>out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color</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out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size</a:t>
            </a:r>
            <a:r>
              <a:rPr lang="en-US"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color</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Color</a:t>
            </a:r>
            <a:r>
              <a:rPr lang="en-US"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size</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Size</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a:t>
            </a:r>
          </a:p>
          <a:p>
            <a:pPr marL="0" indent="0">
              <a:buNone/>
            </a:pPr>
            <a:endParaRPr lang="en-US" sz="2200" dirty="0"/>
          </a:p>
        </p:txBody>
      </p:sp>
    </p:spTree>
    <p:extLst>
      <p:ext uri="{BB962C8B-B14F-4D97-AF65-F5344CB8AC3E}">
        <p14:creationId xmlns:p14="http://schemas.microsoft.com/office/powerpoint/2010/main" val="379989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0879-C745-4BC6-8602-0F784B9F786E}"/>
              </a:ext>
            </a:extLst>
          </p:cNvPr>
          <p:cNvSpPr>
            <a:spLocks noGrp="1"/>
          </p:cNvSpPr>
          <p:nvPr>
            <p:ph type="title"/>
          </p:nvPr>
        </p:nvSpPr>
        <p:spPr/>
        <p:txBody>
          <a:bodyPr/>
          <a:lstStyle/>
          <a:p>
            <a:r>
              <a:rPr lang="ru-RU" dirty="0"/>
              <a:t>Рекурсивное сопоставление с образцом</a:t>
            </a:r>
            <a:endParaRPr lang="en-US" dirty="0"/>
          </a:p>
        </p:txBody>
      </p:sp>
      <p:sp>
        <p:nvSpPr>
          <p:cNvPr id="5" name="Content Placeholder 4">
            <a:extLst>
              <a:ext uri="{FF2B5EF4-FFF2-40B4-BE49-F238E27FC236}">
                <a16:creationId xmlns:a16="http://schemas.microsoft.com/office/drawing/2014/main" id="{5B005B1D-9A3B-4C09-BA39-F1D4BF21F3F4}"/>
              </a:ext>
            </a:extLst>
          </p:cNvPr>
          <p:cNvSpPr>
            <a:spLocks noGrp="1"/>
          </p:cNvSpPr>
          <p:nvPr>
            <p:ph idx="1"/>
          </p:nvPr>
        </p:nvSpPr>
        <p:spPr/>
        <p:txBody>
          <a:bodyPr>
            <a:noAutofit/>
          </a:bodyPr>
          <a:lstStyle/>
          <a:p>
            <a:pPr marL="0" indent="0">
              <a:buNone/>
            </a:pPr>
            <a:r>
              <a:rPr lang="en-US" sz="2200" dirty="0">
                <a:solidFill>
                  <a:srgbClr val="0000FF"/>
                </a:solidFill>
                <a:latin typeface="Consolas" panose="020B0609020204030204" pitchFamily="49" charset="0"/>
              </a:rPr>
              <a:t>object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image</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Image</a:t>
            </a:r>
            <a:r>
              <a:rPr lang="en-US" sz="2200" dirty="0">
                <a:solidFill>
                  <a:srgbClr val="000000"/>
                </a:solidFill>
                <a:latin typeface="Consolas" panose="020B0609020204030204" pitchFamily="49" charset="0"/>
              </a:rPr>
              <a:t> {</a:t>
            </a:r>
            <a:endParaRPr lang="ru-RU" sz="2200" dirty="0">
              <a:solidFill>
                <a:srgbClr val="000000"/>
              </a:solidFill>
              <a:latin typeface="Consolas" panose="020B0609020204030204" pitchFamily="49" charset="0"/>
            </a:endParaRPr>
          </a:p>
          <a:p>
            <a:pPr marL="0" indent="0">
              <a:buNone/>
            </a:pPr>
            <a:r>
              <a:rPr lang="en-US" sz="2200" dirty="0">
                <a:solidFill>
                  <a:srgbClr val="001080"/>
                </a:solidFill>
                <a:latin typeface="Consolas" panose="020B0609020204030204" pitchFamily="49" charset="0"/>
              </a:rPr>
              <a:t>    Shape</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Square</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 Color</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"black"</a:t>
            </a:r>
            <a:r>
              <a:rPr lang="en-US" sz="2200" dirty="0">
                <a:solidFill>
                  <a:srgbClr val="000000"/>
                </a:solidFill>
                <a:latin typeface="Consolas" panose="020B0609020204030204" pitchFamily="49" charset="0"/>
              </a:rPr>
              <a:t>,</a:t>
            </a:r>
            <a:r>
              <a:rPr lang="en-US" sz="2200" dirty="0">
                <a:solidFill>
                  <a:srgbClr val="001080"/>
                </a:solidFill>
                <a:latin typeface="Consolas" panose="020B0609020204030204" pitchFamily="49" charset="0"/>
              </a:rPr>
              <a:t> Size</a:t>
            </a:r>
            <a:r>
              <a:rPr lang="en-US" sz="2200" dirty="0">
                <a:solidFill>
                  <a:srgbClr val="000000"/>
                </a:solidFill>
                <a:latin typeface="Consolas" panose="020B0609020204030204" pitchFamily="49" charset="0"/>
              </a:rPr>
              <a:t> = </a:t>
            </a:r>
            <a:r>
              <a:rPr lang="en-US" sz="2200" dirty="0">
                <a:solidFill>
                  <a:srgbClr val="09885A"/>
                </a:solidFill>
                <a:latin typeface="Consolas" panose="020B0609020204030204" pitchFamily="49" charset="0"/>
              </a:rPr>
              <a:t>80</a:t>
            </a:r>
            <a:r>
              <a:rPr lang="ru-RU" sz="2200" dirty="0">
                <a:solidFill>
                  <a:srgbClr val="09885A"/>
                </a:solidFill>
                <a:latin typeface="Consolas" panose="020B0609020204030204" pitchFamily="49" charset="0"/>
              </a:rPr>
              <a:t> </a:t>
            </a:r>
            <a:r>
              <a:rPr lang="en-US" sz="2200" dirty="0">
                <a:solidFill>
                  <a:srgbClr val="000000"/>
                </a:solidFill>
                <a:latin typeface="Consolas" panose="020B0609020204030204" pitchFamily="49" charset="0"/>
              </a:rPr>
              <a:t>}</a:t>
            </a:r>
            <a:endParaRPr lang="ru-RU" sz="2200" dirty="0">
              <a:solidFill>
                <a:srgbClr val="000000"/>
              </a:solidFill>
              <a:latin typeface="Consolas" panose="020B0609020204030204" pitchFamily="49" charset="0"/>
            </a:endParaRPr>
          </a:p>
          <a:p>
            <a:pPr marL="0" indent="0">
              <a:buNone/>
            </a:pPr>
            <a:r>
              <a:rPr lang="en-US" sz="2200" dirty="0">
                <a:solidFill>
                  <a:srgbClr val="000000"/>
                </a:solidFill>
                <a:latin typeface="Consolas" panose="020B0609020204030204" pitchFamily="49" charset="0"/>
              </a:rPr>
              <a:t>};</a:t>
            </a:r>
            <a:endParaRPr lang="ru-RU" sz="2200" dirty="0">
              <a:solidFill>
                <a:srgbClr val="AF00DB"/>
              </a:solidFill>
              <a:latin typeface="Consolas" panose="020B0609020204030204" pitchFamily="49" charset="0"/>
            </a:endParaRPr>
          </a:p>
          <a:p>
            <a:pPr marL="0" indent="0">
              <a:buNone/>
            </a:pPr>
            <a:r>
              <a:rPr lang="en-US" sz="2200" dirty="0">
                <a:solidFill>
                  <a:srgbClr val="AF00DB"/>
                </a:solidFill>
                <a:latin typeface="Consolas" panose="020B0609020204030204" pitchFamily="49" charset="0"/>
              </a:rPr>
              <a:t>if</a:t>
            </a:r>
            <a:r>
              <a:rPr lang="en-US" sz="2200" dirty="0">
                <a:solidFill>
                  <a:srgbClr val="000000"/>
                </a:solidFill>
                <a:latin typeface="Consolas" panose="020B0609020204030204" pitchFamily="49" charset="0"/>
              </a:rPr>
              <a:t>(</a:t>
            </a:r>
            <a:r>
              <a:rPr lang="en-US" sz="2200" dirty="0">
                <a:solidFill>
                  <a:srgbClr val="001080"/>
                </a:solidFill>
                <a:latin typeface="Consolas" panose="020B0609020204030204" pitchFamily="49" charset="0"/>
              </a:rPr>
              <a:t>image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is</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Image</a:t>
            </a:r>
            <a:r>
              <a:rPr lang="en-US" sz="2200" dirty="0">
                <a:solidFill>
                  <a:srgbClr val="000000"/>
                </a:solidFill>
                <a:latin typeface="Consolas" panose="020B0609020204030204" pitchFamily="49" charset="0"/>
              </a:rPr>
              <a:t>(</a:t>
            </a:r>
            <a:r>
              <a:rPr lang="en-US" sz="2200" dirty="0">
                <a:solidFill>
                  <a:srgbClr val="09885A"/>
                </a:solidFill>
                <a:latin typeface="Consolas" panose="020B0609020204030204" pitchFamily="49" charset="0"/>
              </a:rPr>
              <a:t>_</a:t>
            </a:r>
            <a:r>
              <a:rPr lang="en-US" sz="2200" dirty="0">
                <a:solidFill>
                  <a:srgbClr val="000000"/>
                </a:solidFill>
                <a:latin typeface="Consolas" panose="020B0609020204030204" pitchFamily="49" charset="0"/>
              </a:rPr>
              <a:t>, </a:t>
            </a:r>
            <a:r>
              <a:rPr lang="en-US" sz="2200" dirty="0">
                <a:solidFill>
                  <a:srgbClr val="09885A"/>
                </a:solidFill>
                <a:latin typeface="Consolas" panose="020B0609020204030204" pitchFamily="49" charset="0"/>
              </a:rPr>
              <a:t>_</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Shape</a:t>
            </a:r>
            <a:r>
              <a:rPr lang="en-US" sz="2200" dirty="0">
                <a:solidFill>
                  <a:srgbClr val="000000"/>
                </a:solidFill>
                <a:latin typeface="Consolas" panose="020B0609020204030204" pitchFamily="49" charset="0"/>
              </a:rPr>
              <a:t>(</a:t>
            </a:r>
            <a:r>
              <a:rPr lang="en-US" sz="2200" dirty="0">
                <a:solidFill>
                  <a:srgbClr val="A31515"/>
                </a:solidFill>
                <a:latin typeface="Consolas" panose="020B0609020204030204" pitchFamily="49" charset="0"/>
              </a:rPr>
              <a:t>"black"</a:t>
            </a:r>
            <a:r>
              <a:rPr lang="en-US" sz="2200" dirty="0">
                <a:solidFill>
                  <a:srgbClr val="000000"/>
                </a:solidFill>
                <a:latin typeface="Consolas" panose="020B0609020204030204" pitchFamily="49" charset="0"/>
              </a:rPr>
              <a:t>, </a:t>
            </a:r>
            <a:r>
              <a:rPr lang="en-US" sz="2200" dirty="0">
                <a:solidFill>
                  <a:srgbClr val="09885A"/>
                </a:solidFill>
                <a:latin typeface="Consolas" panose="020B0609020204030204" pitchFamily="49" charset="0"/>
              </a:rPr>
              <a:t>_</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img</a:t>
            </a:r>
            <a:r>
              <a:rPr lang="en-US"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a:t>
            </a:r>
            <a:r>
              <a:rPr lang="en-US" sz="2200" dirty="0" err="1">
                <a:solidFill>
                  <a:srgbClr val="001080"/>
                </a:solidFill>
                <a:latin typeface="Consolas" panose="020B0609020204030204" pitchFamily="49" charset="0"/>
              </a:rPr>
              <a:t>Console</a:t>
            </a:r>
            <a:r>
              <a:rPr lang="en-US" sz="2200" dirty="0" err="1">
                <a:solidFill>
                  <a:srgbClr val="000000"/>
                </a:solidFill>
                <a:latin typeface="Consolas" panose="020B0609020204030204" pitchFamily="49" charset="0"/>
              </a:rPr>
              <a:t>.</a:t>
            </a:r>
            <a:r>
              <a:rPr lang="en-US" sz="2200" dirty="0" err="1">
                <a:solidFill>
                  <a:srgbClr val="795E26"/>
                </a:solidFill>
                <a:latin typeface="Consolas" panose="020B0609020204030204" pitchFamily="49" charset="0"/>
              </a:rPr>
              <a:t>WriteLine</a:t>
            </a:r>
            <a:r>
              <a:rPr lang="en-US" sz="2200" dirty="0">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img</a:t>
            </a:r>
            <a:r>
              <a:rPr lang="en-US" sz="2200" dirty="0" err="1">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a:t>
            </a:r>
            <a:endParaRPr lang="ru-RU" sz="2200" dirty="0">
              <a:solidFill>
                <a:srgbClr val="000000"/>
              </a:solidFill>
              <a:latin typeface="Consolas" panose="020B0609020204030204" pitchFamily="49" charset="0"/>
            </a:endParaRPr>
          </a:p>
          <a:p>
            <a:pPr marL="0" indent="0">
              <a:buNone/>
            </a:pPr>
            <a:endParaRPr lang="ru-RU" sz="2200" dirty="0">
              <a:solidFill>
                <a:srgbClr val="000000"/>
              </a:solidFill>
              <a:latin typeface="Consolas" panose="020B0609020204030204" pitchFamily="49" charset="0"/>
            </a:endParaRPr>
          </a:p>
          <a:p>
            <a:pPr marL="0" indent="0">
              <a:buNone/>
            </a:pPr>
            <a:r>
              <a:rPr lang="en-US" sz="2200" dirty="0">
                <a:solidFill>
                  <a:srgbClr val="008000"/>
                </a:solidFill>
                <a:latin typeface="Consolas" panose="020B0609020204030204" pitchFamily="49" charset="0"/>
              </a:rPr>
              <a:t>// sub-pattern can be simplified</a:t>
            </a:r>
            <a:endParaRPr lang="en-US" sz="2200" dirty="0">
              <a:solidFill>
                <a:srgbClr val="000000"/>
              </a:solidFill>
              <a:latin typeface="Consolas" panose="020B0609020204030204" pitchFamily="49" charset="0"/>
            </a:endParaRPr>
          </a:p>
          <a:p>
            <a:pPr marL="0" indent="0">
              <a:buNone/>
            </a:pPr>
            <a:r>
              <a:rPr lang="en-US" sz="2200" dirty="0">
                <a:solidFill>
                  <a:srgbClr val="AF00DB"/>
                </a:solidFill>
                <a:latin typeface="Consolas" panose="020B0609020204030204" pitchFamily="49" charset="0"/>
              </a:rPr>
              <a:t>if</a:t>
            </a:r>
            <a:r>
              <a:rPr lang="en-US" sz="2200" dirty="0">
                <a:solidFill>
                  <a:srgbClr val="000000"/>
                </a:solidFill>
                <a:latin typeface="Consolas" panose="020B0609020204030204" pitchFamily="49" charset="0"/>
              </a:rPr>
              <a:t>(</a:t>
            </a:r>
            <a:r>
              <a:rPr lang="en-US" sz="2200" dirty="0">
                <a:solidFill>
                  <a:srgbClr val="001080"/>
                </a:solidFill>
                <a:latin typeface="Consolas" panose="020B0609020204030204" pitchFamily="49" charset="0"/>
              </a:rPr>
              <a:t>image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is</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Image</a:t>
            </a:r>
            <a:r>
              <a:rPr lang="en-US" sz="2200" dirty="0">
                <a:solidFill>
                  <a:srgbClr val="000000"/>
                </a:solidFill>
                <a:latin typeface="Consolas" panose="020B0609020204030204" pitchFamily="49" charset="0"/>
              </a:rPr>
              <a:t>(</a:t>
            </a:r>
            <a:r>
              <a:rPr lang="en-US" sz="2200" dirty="0">
                <a:solidFill>
                  <a:srgbClr val="09885A"/>
                </a:solidFill>
                <a:latin typeface="Consolas" panose="020B0609020204030204" pitchFamily="49" charset="0"/>
              </a:rPr>
              <a:t>_</a:t>
            </a:r>
            <a:r>
              <a:rPr lang="en-US" sz="2200" dirty="0">
                <a:solidFill>
                  <a:srgbClr val="000000"/>
                </a:solidFill>
                <a:latin typeface="Consolas" panose="020B0609020204030204" pitchFamily="49" charset="0"/>
              </a:rPr>
              <a:t>, </a:t>
            </a:r>
            <a:r>
              <a:rPr lang="en-US" sz="2200" dirty="0">
                <a:solidFill>
                  <a:srgbClr val="09885A"/>
                </a:solidFill>
                <a:latin typeface="Consolas" panose="020B0609020204030204" pitchFamily="49" charset="0"/>
              </a:rPr>
              <a:t>_</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"black"</a:t>
            </a:r>
            <a:r>
              <a:rPr lang="en-US" sz="2200" dirty="0">
                <a:solidFill>
                  <a:srgbClr val="000000"/>
                </a:solidFill>
                <a:latin typeface="Consolas" panose="020B0609020204030204" pitchFamily="49" charset="0"/>
              </a:rPr>
              <a:t>, </a:t>
            </a:r>
            <a:r>
              <a:rPr lang="en-US" sz="2200" dirty="0">
                <a:solidFill>
                  <a:srgbClr val="09885A"/>
                </a:solidFill>
                <a:latin typeface="Consolas" panose="020B0609020204030204" pitchFamily="49" charset="0"/>
              </a:rPr>
              <a:t>_</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img</a:t>
            </a:r>
            <a:r>
              <a:rPr lang="en-US"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a:t>
            </a:r>
            <a:r>
              <a:rPr lang="en-US" sz="2200" dirty="0" err="1">
                <a:solidFill>
                  <a:srgbClr val="001080"/>
                </a:solidFill>
                <a:latin typeface="Consolas" panose="020B0609020204030204" pitchFamily="49" charset="0"/>
              </a:rPr>
              <a:t>Console</a:t>
            </a:r>
            <a:r>
              <a:rPr lang="en-US" sz="2200" dirty="0" err="1">
                <a:solidFill>
                  <a:srgbClr val="000000"/>
                </a:solidFill>
                <a:latin typeface="Consolas" panose="020B0609020204030204" pitchFamily="49" charset="0"/>
              </a:rPr>
              <a:t>.</a:t>
            </a:r>
            <a:r>
              <a:rPr lang="en-US" sz="2200" dirty="0" err="1">
                <a:solidFill>
                  <a:srgbClr val="795E26"/>
                </a:solidFill>
                <a:latin typeface="Consolas" panose="020B0609020204030204" pitchFamily="49" charset="0"/>
              </a:rPr>
              <a:t>WriteLine</a:t>
            </a:r>
            <a:r>
              <a:rPr lang="en-US" sz="2200" dirty="0">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img</a:t>
            </a:r>
            <a:r>
              <a:rPr lang="en-US" sz="2200" dirty="0" err="1">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a:t>
            </a:r>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206447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AB09-CB00-4334-A6C5-70EDA3DA31DD}"/>
              </a:ext>
            </a:extLst>
          </p:cNvPr>
          <p:cNvSpPr>
            <a:spLocks noGrp="1"/>
          </p:cNvSpPr>
          <p:nvPr>
            <p:ph type="title"/>
          </p:nvPr>
        </p:nvSpPr>
        <p:spPr/>
        <p:txBody>
          <a:bodyPr/>
          <a:lstStyle/>
          <a:p>
            <a:r>
              <a:rPr lang="ru-RU" dirty="0"/>
              <a:t>Монада </a:t>
            </a:r>
            <a:r>
              <a:rPr lang="en-US" dirty="0"/>
              <a:t>Option/Maybe</a:t>
            </a:r>
          </a:p>
        </p:txBody>
      </p:sp>
      <p:sp>
        <p:nvSpPr>
          <p:cNvPr id="5" name="Content Placeholder 4">
            <a:extLst>
              <a:ext uri="{FF2B5EF4-FFF2-40B4-BE49-F238E27FC236}">
                <a16:creationId xmlns:a16="http://schemas.microsoft.com/office/drawing/2014/main" id="{4FC83989-4014-4282-8DA5-B0FF3645ACDB}"/>
              </a:ext>
            </a:extLst>
          </p:cNvPr>
          <p:cNvSpPr>
            <a:spLocks noGrp="1"/>
          </p:cNvSpPr>
          <p:nvPr>
            <p:ph idx="1"/>
          </p:nvPr>
        </p:nvSpPr>
        <p:spPr/>
        <p:txBody>
          <a:bodyPr>
            <a:normAutofit lnSpcReduction="10000"/>
          </a:bodyPr>
          <a:lstStyle/>
          <a:p>
            <a:pPr marL="0" indent="0">
              <a:buNone/>
            </a:pPr>
            <a:r>
              <a:rPr lang="en-US" dirty="0">
                <a:solidFill>
                  <a:srgbClr val="267F99"/>
                </a:solidFill>
                <a:latin typeface="Consolas" panose="020B0609020204030204" pitchFamily="49" charset="0"/>
              </a:rPr>
              <a:t>Option</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option</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switch</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option</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Some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value</a:t>
            </a:r>
            <a:r>
              <a:rPr lang="en-US" dirty="0">
                <a:solidFill>
                  <a:srgbClr val="000000"/>
                </a:solidFill>
                <a:latin typeface="Consolas" panose="020B0609020204030204" pitchFamily="49" charset="0"/>
              </a:rPr>
              <a:t>):</a:t>
            </a:r>
          </a:p>
          <a:p>
            <a:pPr marL="0" indent="0">
              <a:buNone/>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value</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        break</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None</a:t>
            </a:r>
            <a:r>
              <a:rPr lang="en-US" dirty="0">
                <a:solidFill>
                  <a:srgbClr val="000000"/>
                </a:solidFill>
                <a:latin typeface="Consolas" panose="020B0609020204030204" pitchFamily="49" charset="0"/>
              </a:rPr>
              <a:t>():</a:t>
            </a:r>
          </a:p>
          <a:p>
            <a:pPr marL="0" indent="0">
              <a:buNone/>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"Null"</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         break</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7884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88B8-F055-4A9C-8D2B-54CD32B923B6}"/>
              </a:ext>
            </a:extLst>
          </p:cNvPr>
          <p:cNvSpPr>
            <a:spLocks noGrp="1"/>
          </p:cNvSpPr>
          <p:nvPr>
            <p:ph type="title"/>
          </p:nvPr>
        </p:nvSpPr>
        <p:spPr/>
        <p:txBody>
          <a:bodyPr/>
          <a:lstStyle/>
          <a:p>
            <a:r>
              <a:rPr lang="en-US" dirty="0"/>
              <a:t>Property Pattern</a:t>
            </a:r>
          </a:p>
        </p:txBody>
      </p:sp>
      <p:sp>
        <p:nvSpPr>
          <p:cNvPr id="3" name="Content Placeholder 2">
            <a:extLst>
              <a:ext uri="{FF2B5EF4-FFF2-40B4-BE49-F238E27FC236}">
                <a16:creationId xmlns:a16="http://schemas.microsoft.com/office/drawing/2014/main" id="{A9DF827F-28AC-419A-92C5-5BEA16FD6637}"/>
              </a:ext>
            </a:extLst>
          </p:cNvPr>
          <p:cNvSpPr>
            <a:spLocks noGrp="1"/>
          </p:cNvSpPr>
          <p:nvPr>
            <p:ph idx="1"/>
          </p:nvPr>
        </p:nvSpPr>
        <p:spPr/>
        <p:txBody>
          <a:bodyPr>
            <a:normAutofit lnSpcReduction="10000"/>
          </a:bodyPr>
          <a:lstStyle/>
          <a:p>
            <a:pPr marL="0" indent="0">
              <a:buNone/>
            </a:pP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image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Image</a:t>
            </a:r>
            <a:r>
              <a:rPr lang="en-US" dirty="0">
                <a:solidFill>
                  <a:srgbClr val="000000"/>
                </a:solidFill>
                <a:latin typeface="Consolas" panose="020B0609020204030204" pitchFamily="49" charset="0"/>
              </a:rPr>
              <a:t> {</a:t>
            </a:r>
          </a:p>
          <a:p>
            <a:pPr marL="0" indent="0">
              <a:buNone/>
            </a:pPr>
            <a:r>
              <a:rPr lang="en-US" dirty="0">
                <a:solidFill>
                  <a:srgbClr val="001080"/>
                </a:solidFill>
                <a:latin typeface="Consolas" panose="020B0609020204030204" pitchFamily="49" charset="0"/>
              </a:rPr>
              <a:t>	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Черный квадрат"</a:t>
            </a:r>
            <a:r>
              <a:rPr lang="ru-RU" dirty="0">
                <a:solidFill>
                  <a:srgbClr val="000000"/>
                </a:solidFill>
                <a:latin typeface="Consolas" panose="020B0609020204030204" pitchFamily="49" charset="0"/>
              </a:rPr>
              <a:t>,</a:t>
            </a:r>
          </a:p>
          <a:p>
            <a:pPr marL="0" indent="0">
              <a:buNone/>
            </a:pPr>
            <a:r>
              <a:rPr lang="en-US" dirty="0">
                <a:solidFill>
                  <a:srgbClr val="001080"/>
                </a:solidFill>
                <a:latin typeface="Consolas" panose="020B0609020204030204" pitchFamily="49" charset="0"/>
              </a:rPr>
              <a:t>	Author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Малевич"</a:t>
            </a:r>
            <a:endParaRPr lang="ru-RU"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br>
              <a:rPr lang="ru-RU" dirty="0">
                <a:solidFill>
                  <a:srgbClr val="000000"/>
                </a:solidFill>
                <a:latin typeface="Consolas" panose="020B0609020204030204" pitchFamily="49" charset="0"/>
              </a:rPr>
            </a:b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image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Image</a:t>
            </a:r>
            <a:r>
              <a:rPr lang="en-US" dirty="0">
                <a:solidFill>
                  <a:srgbClr val="000000"/>
                </a:solidFill>
                <a:latin typeface="Consolas" panose="020B0609020204030204" pitchFamily="49" charset="0"/>
              </a:rPr>
              <a:t> { </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Черный квадрат"</a:t>
            </a:r>
            <a:r>
              <a:rPr lang="ru-RU" dirty="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pPr marL="0" indent="0">
              <a:buNone/>
            </a:pPr>
            <a:r>
              <a:rPr lang="en-US" dirty="0">
                <a:solidFill>
                  <a:srgbClr val="001080"/>
                </a:solidFill>
                <a:latin typeface="Consolas" panose="020B0609020204030204" pitchFamily="49" charset="0"/>
              </a:rPr>
              <a:t>	Author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Малевич"</a:t>
            </a:r>
            <a:r>
              <a:rPr lang="ru-RU"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img</a:t>
            </a:r>
            <a:r>
              <a:rPr lang="en-US" dirty="0">
                <a:solidFill>
                  <a:srgbClr val="000000"/>
                </a:solidFill>
                <a:latin typeface="Consolas" panose="020B0609020204030204" pitchFamily="49" charset="0"/>
              </a:rPr>
              <a:t>)</a:t>
            </a:r>
          </a:p>
          <a:p>
            <a:pPr marL="0" indent="0">
              <a:buNone/>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img</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Name</a:t>
            </a: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66794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063E-538D-4D0D-BB13-AB133D113927}"/>
              </a:ext>
            </a:extLst>
          </p:cNvPr>
          <p:cNvSpPr>
            <a:spLocks noGrp="1"/>
          </p:cNvSpPr>
          <p:nvPr>
            <p:ph type="ctrTitle"/>
          </p:nvPr>
        </p:nvSpPr>
        <p:spPr/>
        <p:txBody>
          <a:bodyPr>
            <a:normAutofit fontScale="90000"/>
          </a:bodyPr>
          <a:lstStyle/>
          <a:p>
            <a:r>
              <a:rPr lang="en-US" dirty="0"/>
              <a:t>Property Pattern </a:t>
            </a:r>
            <a:r>
              <a:rPr lang="ru-RU" dirty="0"/>
              <a:t>не требует наличия метода</a:t>
            </a:r>
            <a:r>
              <a:rPr lang="en-US" dirty="0"/>
              <a:t> Deconstruct</a:t>
            </a:r>
          </a:p>
        </p:txBody>
      </p:sp>
      <p:sp>
        <p:nvSpPr>
          <p:cNvPr id="8" name="Subtitle 7">
            <a:extLst>
              <a:ext uri="{FF2B5EF4-FFF2-40B4-BE49-F238E27FC236}">
                <a16:creationId xmlns:a16="http://schemas.microsoft.com/office/drawing/2014/main" id="{9DF0B7DF-F846-40DB-A4E0-B07BB3F3C79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44925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38EBB-649B-4B3E-AE8A-40D96FCEB834}"/>
              </a:ext>
            </a:extLst>
          </p:cNvPr>
          <p:cNvSpPr>
            <a:spLocks noGrp="1"/>
          </p:cNvSpPr>
          <p:nvPr>
            <p:ph type="title"/>
          </p:nvPr>
        </p:nvSpPr>
        <p:spPr/>
        <p:txBody>
          <a:bodyPr/>
          <a:lstStyle/>
          <a:p>
            <a:r>
              <a:rPr lang="en-US" dirty="0"/>
              <a:t>Recursive pattern</a:t>
            </a:r>
          </a:p>
        </p:txBody>
      </p:sp>
      <p:sp>
        <p:nvSpPr>
          <p:cNvPr id="3" name="Content Placeholder 2">
            <a:extLst>
              <a:ext uri="{FF2B5EF4-FFF2-40B4-BE49-F238E27FC236}">
                <a16:creationId xmlns:a16="http://schemas.microsoft.com/office/drawing/2014/main" id="{063CC58E-C9CF-47DF-B656-6D139A27183C}"/>
              </a:ext>
            </a:extLst>
          </p:cNvPr>
          <p:cNvSpPr>
            <a:spLocks noGrp="1"/>
          </p:cNvSpPr>
          <p:nvPr>
            <p:ph idx="1"/>
          </p:nvPr>
        </p:nvSpPr>
        <p:spPr/>
        <p:txBody>
          <a:bodyPr/>
          <a:lstStyle/>
          <a:p>
            <a:pPr marL="0" indent="0">
              <a:buNone/>
            </a:pP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image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Image</a:t>
            </a:r>
            <a:r>
              <a:rPr lang="en-US" dirty="0">
                <a:solidFill>
                  <a:srgbClr val="000000"/>
                </a:solidFill>
                <a:latin typeface="Consolas" panose="020B0609020204030204" pitchFamily="49" charset="0"/>
              </a:rPr>
              <a:t> { </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Черный квадрат"</a:t>
            </a:r>
            <a:r>
              <a:rPr lang="ru-RU" dirty="0">
                <a:solidFill>
                  <a:srgbClr val="000000"/>
                </a:solidFill>
                <a:latin typeface="Consolas" panose="020B0609020204030204" pitchFamily="49" charset="0"/>
              </a:rPr>
              <a:t>, </a:t>
            </a:r>
          </a:p>
          <a:p>
            <a:pPr marL="0" indent="0">
              <a:buNone/>
            </a:pPr>
            <a:r>
              <a:rPr lang="en-US" dirty="0">
                <a:solidFill>
                  <a:srgbClr val="001080"/>
                </a:solidFill>
                <a:latin typeface="Consolas" panose="020B0609020204030204" pitchFamily="49" charset="0"/>
              </a:rPr>
              <a:t>	Author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Малевич"</a:t>
            </a:r>
            <a:r>
              <a:rPr lang="ru-RU" dirty="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Shape</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Square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"black"</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_</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img</a:t>
            </a:r>
            <a:r>
              <a:rPr lang="en-US" dirty="0">
                <a:solidFill>
                  <a:srgbClr val="000000"/>
                </a:solidFill>
                <a:latin typeface="Consolas" panose="020B0609020204030204" pitchFamily="49" charset="0"/>
              </a:rPr>
              <a:t>)</a:t>
            </a:r>
          </a:p>
          <a:p>
            <a:pPr marL="0" indent="0">
              <a:buNone/>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img</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Name</a:t>
            </a: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62101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FA3D-550C-4DEA-BBC0-3AE66DBD0E6F}"/>
              </a:ext>
            </a:extLst>
          </p:cNvPr>
          <p:cNvSpPr>
            <a:spLocks noGrp="1"/>
          </p:cNvSpPr>
          <p:nvPr>
            <p:ph type="title"/>
          </p:nvPr>
        </p:nvSpPr>
        <p:spPr/>
        <p:txBody>
          <a:bodyPr/>
          <a:lstStyle/>
          <a:p>
            <a:r>
              <a:rPr lang="ru-RU" dirty="0"/>
              <a:t>График возможностей </a:t>
            </a:r>
            <a:r>
              <a:rPr lang="en-US" dirty="0"/>
              <a:t>C#</a:t>
            </a:r>
          </a:p>
        </p:txBody>
      </p:sp>
      <p:sp>
        <p:nvSpPr>
          <p:cNvPr id="3" name="Content Placeholder 2">
            <a:extLst>
              <a:ext uri="{FF2B5EF4-FFF2-40B4-BE49-F238E27FC236}">
                <a16:creationId xmlns:a16="http://schemas.microsoft.com/office/drawing/2014/main" id="{BA7C6999-C21A-426A-8CE9-D0076B0D154D}"/>
              </a:ext>
            </a:extLst>
          </p:cNvPr>
          <p:cNvSpPr>
            <a:spLocks noGrp="1"/>
          </p:cNvSpPr>
          <p:nvPr>
            <p:ph idx="1"/>
          </p:nvPr>
        </p:nvSpPr>
        <p:spPr/>
        <p:txBody>
          <a:bodyPr/>
          <a:lstStyle/>
          <a:p>
            <a:r>
              <a:rPr lang="en-US" dirty="0"/>
              <a:t>TODO</a:t>
            </a:r>
          </a:p>
        </p:txBody>
      </p:sp>
    </p:spTree>
    <p:extLst>
      <p:ext uri="{BB962C8B-B14F-4D97-AF65-F5344CB8AC3E}">
        <p14:creationId xmlns:p14="http://schemas.microsoft.com/office/powerpoint/2010/main" val="3189784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19570-0A8C-455E-8154-9E89E8E6F6BB}"/>
              </a:ext>
            </a:extLst>
          </p:cNvPr>
          <p:cNvSpPr>
            <a:spLocks noGrp="1"/>
          </p:cNvSpPr>
          <p:nvPr>
            <p:ph type="title"/>
          </p:nvPr>
        </p:nvSpPr>
        <p:spPr/>
        <p:txBody>
          <a:bodyPr/>
          <a:lstStyle/>
          <a:p>
            <a:r>
              <a:rPr lang="ru-RU" dirty="0"/>
              <a:t>Парочка деталей: </a:t>
            </a:r>
            <a:r>
              <a:rPr lang="en-US" dirty="0" err="1"/>
              <a:t>extention</a:t>
            </a:r>
            <a:r>
              <a:rPr lang="en-US" b="1" dirty="0"/>
              <a:t> </a:t>
            </a:r>
            <a:r>
              <a:rPr lang="en-US" dirty="0"/>
              <a:t>Deconstruct</a:t>
            </a:r>
          </a:p>
        </p:txBody>
      </p:sp>
      <p:sp>
        <p:nvSpPr>
          <p:cNvPr id="3" name="Content Placeholder 2">
            <a:extLst>
              <a:ext uri="{FF2B5EF4-FFF2-40B4-BE49-F238E27FC236}">
                <a16:creationId xmlns:a16="http://schemas.microsoft.com/office/drawing/2014/main" id="{B44E908E-093C-4E10-917E-D724ECA8FEB9}"/>
              </a:ext>
            </a:extLst>
          </p:cNvPr>
          <p:cNvSpPr>
            <a:spLocks noGrp="1"/>
          </p:cNvSpPr>
          <p:nvPr>
            <p:ph idx="1"/>
          </p:nvPr>
        </p:nvSpPr>
        <p:spPr>
          <a:xfrm>
            <a:off x="838199" y="1825625"/>
            <a:ext cx="11096625" cy="4351338"/>
          </a:xfrm>
        </p:spPr>
        <p:txBody>
          <a:bodyPr>
            <a:normAutofit/>
          </a:bodyPr>
          <a:lstStyle/>
          <a:p>
            <a:pPr marL="0" indent="0">
              <a:buNone/>
            </a:pP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static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Deconstruct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this</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str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out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length</a:t>
            </a:r>
            <a:r>
              <a:rPr lang="en-US" sz="2400" dirty="0">
                <a:solidFill>
                  <a:srgbClr val="000000"/>
                </a:solidFill>
                <a:latin typeface="Consolas" panose="020B0609020204030204" pitchFamily="49" charset="0"/>
              </a:rPr>
              <a:t>){</a:t>
            </a:r>
          </a:p>
          <a:p>
            <a:pPr marL="0" indent="0">
              <a:buNone/>
            </a:pPr>
            <a:r>
              <a:rPr lang="en-US" sz="2400" dirty="0">
                <a:solidFill>
                  <a:srgbClr val="001080"/>
                </a:solidFill>
                <a:latin typeface="Consolas" panose="020B0609020204030204" pitchFamily="49" charset="0"/>
              </a:rPr>
              <a:t>	length</a:t>
            </a:r>
            <a:r>
              <a:rPr lang="en-US" sz="2400" dirty="0">
                <a:solidFill>
                  <a:srgbClr val="000000"/>
                </a:solidFill>
                <a:latin typeface="Consolas" panose="020B0609020204030204" pitchFamily="49" charset="0"/>
              </a:rPr>
              <a:t> = </a:t>
            </a:r>
            <a:r>
              <a:rPr lang="en-US" sz="2400" dirty="0" err="1">
                <a:solidFill>
                  <a:srgbClr val="001080"/>
                </a:solidFill>
                <a:latin typeface="Consolas" panose="020B0609020204030204" pitchFamily="49" charset="0"/>
              </a:rPr>
              <a:t>str</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Length</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a:t>
            </a:r>
          </a:p>
          <a:p>
            <a:pPr marL="0" indent="0">
              <a:buNone/>
            </a:pPr>
            <a:r>
              <a:rPr lang="en-US" sz="2400" dirty="0">
                <a:solidFill>
                  <a:srgbClr val="AF00DB"/>
                </a:solidFill>
                <a:latin typeface="Consolas" panose="020B0609020204030204" pitchFamily="49" charset="0"/>
              </a:rPr>
              <a:t>if</a:t>
            </a:r>
            <a:r>
              <a:rPr lang="en-US" sz="2400" dirty="0">
                <a:solidFill>
                  <a:srgbClr val="000000"/>
                </a:solidFill>
                <a:latin typeface="Consolas" panose="020B0609020204030204" pitchFamily="49" charset="0"/>
              </a:rPr>
              <a:t>(</a:t>
            </a:r>
            <a:r>
              <a:rPr lang="en-US" sz="2400" dirty="0">
                <a:solidFill>
                  <a:srgbClr val="001080"/>
                </a:solidFill>
                <a:latin typeface="Consolas" panose="020B0609020204030204" pitchFamily="49" charset="0"/>
              </a:rPr>
              <a:t>image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is</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Image</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_</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7</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_</a:t>
            </a:r>
            <a:r>
              <a:rPr lang="en-US"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img</a:t>
            </a:r>
            <a:r>
              <a:rPr lang="en-US" sz="2400" dirty="0">
                <a:solidFill>
                  <a:srgbClr val="000000"/>
                </a:solidFill>
                <a:latin typeface="Consolas" panose="020B0609020204030204" pitchFamily="49" charset="0"/>
              </a:rPr>
              <a:t>)</a:t>
            </a:r>
          </a:p>
          <a:p>
            <a:pPr marL="0" indent="0">
              <a:buNone/>
            </a:pPr>
            <a:r>
              <a:rPr lang="en-US" sz="2400" dirty="0">
                <a:solidFill>
                  <a:srgbClr val="001080"/>
                </a:solidFill>
                <a:latin typeface="Consolas" panose="020B0609020204030204" pitchFamily="49" charset="0"/>
              </a:rPr>
              <a:t>     </a:t>
            </a:r>
            <a:r>
              <a:rPr lang="en-US" sz="2400" dirty="0" err="1">
                <a:solidFill>
                  <a:srgbClr val="001080"/>
                </a:solidFill>
                <a:latin typeface="Consolas" panose="020B0609020204030204" pitchFamily="49" charset="0"/>
              </a:rPr>
              <a:t>Console</a:t>
            </a:r>
            <a:r>
              <a:rPr lang="en-US" sz="2400" dirty="0" err="1">
                <a:solidFill>
                  <a:srgbClr val="000000"/>
                </a:solidFill>
                <a:latin typeface="Consolas" panose="020B0609020204030204" pitchFamily="49" charset="0"/>
              </a:rPr>
              <a:t>.</a:t>
            </a:r>
            <a:r>
              <a:rPr lang="en-US" sz="2400" dirty="0" err="1">
                <a:solidFill>
                  <a:srgbClr val="795E26"/>
                </a:solidFill>
                <a:latin typeface="Consolas" panose="020B0609020204030204" pitchFamily="49" charset="0"/>
              </a:rPr>
              <a:t>WriteLine</a:t>
            </a:r>
            <a:r>
              <a:rPr lang="en-US" sz="2400" dirty="0">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img</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a:t>
            </a:r>
          </a:p>
          <a:p>
            <a:pPr marL="0" indent="0">
              <a:buNone/>
            </a:pPr>
            <a:endParaRPr lang="en-US" sz="2400" dirty="0">
              <a:solidFill>
                <a:srgbClr val="000000"/>
              </a:solidFill>
              <a:latin typeface="Consolas" panose="020B0609020204030204" pitchFamily="49" charset="0"/>
            </a:endParaRPr>
          </a:p>
          <a:p>
            <a:pPr marL="0" indent="0">
              <a:buNone/>
            </a:pPr>
            <a:endParaRPr lang="en-US" sz="2400" dirty="0"/>
          </a:p>
        </p:txBody>
      </p:sp>
    </p:spTree>
    <p:extLst>
      <p:ext uri="{BB962C8B-B14F-4D97-AF65-F5344CB8AC3E}">
        <p14:creationId xmlns:p14="http://schemas.microsoft.com/office/powerpoint/2010/main" val="322446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1D8E-4ACC-41B4-9B71-DC4279B2F951}"/>
              </a:ext>
            </a:extLst>
          </p:cNvPr>
          <p:cNvSpPr>
            <a:spLocks noGrp="1"/>
          </p:cNvSpPr>
          <p:nvPr>
            <p:ph type="title"/>
          </p:nvPr>
        </p:nvSpPr>
        <p:spPr/>
        <p:txBody>
          <a:bodyPr/>
          <a:lstStyle/>
          <a:p>
            <a:r>
              <a:rPr lang="ru-RU" dirty="0"/>
              <a:t>Парочка деталей: </a:t>
            </a:r>
            <a:r>
              <a:rPr lang="en-US" dirty="0"/>
              <a:t>Deconstruct</a:t>
            </a:r>
            <a:r>
              <a:rPr lang="ru-RU" dirty="0"/>
              <a:t> и</a:t>
            </a:r>
            <a:r>
              <a:rPr lang="en-US" dirty="0"/>
              <a:t> 1 </a:t>
            </a:r>
            <a:r>
              <a:rPr lang="ru-RU" dirty="0"/>
              <a:t>аргумент</a:t>
            </a:r>
            <a:endParaRPr lang="en-US" dirty="0"/>
          </a:p>
        </p:txBody>
      </p:sp>
      <p:sp>
        <p:nvSpPr>
          <p:cNvPr id="4" name="Content Placeholder 3">
            <a:extLst>
              <a:ext uri="{FF2B5EF4-FFF2-40B4-BE49-F238E27FC236}">
                <a16:creationId xmlns:a16="http://schemas.microsoft.com/office/drawing/2014/main" id="{357E067E-4F36-4F34-8C28-5AA9E27C6177}"/>
              </a:ext>
            </a:extLst>
          </p:cNvPr>
          <p:cNvSpPr>
            <a:spLocks noGrp="1"/>
          </p:cNvSpPr>
          <p:nvPr>
            <p:ph sz="half" idx="1"/>
          </p:nvPr>
        </p:nvSpPr>
        <p:spPr>
          <a:xfrm>
            <a:off x="838199" y="1825625"/>
            <a:ext cx="5534025" cy="4351338"/>
          </a:xfrm>
        </p:spPr>
        <p:txBody>
          <a:bodyPr/>
          <a:lstStyle/>
          <a:p>
            <a:pPr marL="0" lvl="0" indent="0">
              <a:buNone/>
            </a:pPr>
            <a:r>
              <a:rPr lang="en-US" sz="2400" dirty="0">
                <a:solidFill>
                  <a:srgbClr val="001080"/>
                </a:solidFill>
                <a:latin typeface="Consolas" panose="020B0609020204030204" pitchFamily="49" charset="0"/>
              </a:rPr>
              <a:t>image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is</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Image</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_</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7</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_</a:t>
            </a:r>
            <a:r>
              <a:rPr lang="en-US" sz="2400" dirty="0">
                <a:solidFill>
                  <a:srgbClr val="000000"/>
                </a:solidFill>
                <a:latin typeface="Consolas" panose="020B0609020204030204" pitchFamily="49" charset="0"/>
              </a:rPr>
              <a:t>)</a:t>
            </a:r>
          </a:p>
          <a:p>
            <a:pPr marL="0" lvl="0" indent="0">
              <a:buNone/>
            </a:pPr>
            <a:r>
              <a:rPr lang="en-US" sz="2400" dirty="0">
                <a:solidFill>
                  <a:srgbClr val="001080"/>
                </a:solidFill>
                <a:latin typeface="Consolas" panose="020B0609020204030204" pitchFamily="49" charset="0"/>
              </a:rPr>
              <a:t>    </a:t>
            </a:r>
            <a:endParaRPr lang="en-US" sz="2400" dirty="0">
              <a:solidFill>
                <a:srgbClr val="000000"/>
              </a:solidFill>
              <a:latin typeface="Consolas" panose="020B0609020204030204" pitchFamily="49" charset="0"/>
            </a:endParaRPr>
          </a:p>
          <a:p>
            <a:endParaRPr lang="en-US" dirty="0"/>
          </a:p>
        </p:txBody>
      </p:sp>
      <p:sp>
        <p:nvSpPr>
          <p:cNvPr id="5" name="Content Placeholder 4">
            <a:extLst>
              <a:ext uri="{FF2B5EF4-FFF2-40B4-BE49-F238E27FC236}">
                <a16:creationId xmlns:a16="http://schemas.microsoft.com/office/drawing/2014/main" id="{FE1B6D9E-28A2-41A4-A341-43AA110D5588}"/>
              </a:ext>
            </a:extLst>
          </p:cNvPr>
          <p:cNvSpPr>
            <a:spLocks noGrp="1"/>
          </p:cNvSpPr>
          <p:nvPr>
            <p:ph sz="half" idx="2"/>
          </p:nvPr>
        </p:nvSpPr>
        <p:spPr>
          <a:xfrm>
            <a:off x="6648450" y="1825625"/>
            <a:ext cx="4705350" cy="4351338"/>
          </a:xfrm>
        </p:spPr>
        <p:txBody>
          <a:bodyPr/>
          <a:lstStyle/>
          <a:p>
            <a:pPr marL="0" indent="0">
              <a:buNone/>
            </a:pPr>
            <a:r>
              <a:rPr lang="en-US" dirty="0"/>
              <a:t>error CS0029: Cannot implicitly convert type 'int' to 'string'</a:t>
            </a:r>
          </a:p>
        </p:txBody>
      </p:sp>
      <p:sp>
        <p:nvSpPr>
          <p:cNvPr id="6" name="Rectangle 5">
            <a:extLst>
              <a:ext uri="{FF2B5EF4-FFF2-40B4-BE49-F238E27FC236}">
                <a16:creationId xmlns:a16="http://schemas.microsoft.com/office/drawing/2014/main" id="{2D5FF373-63ED-405B-9920-FE9E9D5BE45C}"/>
              </a:ext>
            </a:extLst>
          </p:cNvPr>
          <p:cNvSpPr/>
          <p:nvPr/>
        </p:nvSpPr>
        <p:spPr>
          <a:xfrm>
            <a:off x="3880680" y="1784350"/>
            <a:ext cx="1204176" cy="461665"/>
          </a:xfrm>
          <a:prstGeom prst="rect">
            <a:avLst/>
          </a:prstGeom>
        </p:spPr>
        <p:txBody>
          <a:bodyPr wrap="none">
            <a:spAutoFit/>
          </a:bodyPr>
          <a:lstStyle/>
          <a:p>
            <a:r>
              <a:rPr lang="en-US" sz="2400" dirty="0">
                <a:solidFill>
                  <a:srgbClr val="795E26"/>
                </a:solidFill>
                <a:latin typeface="Consolas" panose="020B0609020204030204" pitchFamily="49" charset="0"/>
              </a:rPr>
              <a:t>String</a:t>
            </a:r>
            <a:endParaRPr lang="en-US" sz="2400" dirty="0"/>
          </a:p>
        </p:txBody>
      </p:sp>
    </p:spTree>
    <p:extLst>
      <p:ext uri="{BB962C8B-B14F-4D97-AF65-F5344CB8AC3E}">
        <p14:creationId xmlns:p14="http://schemas.microsoft.com/office/powerpoint/2010/main" val="67030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E34CEE-6867-4EBA-ACDB-06AFD8FD7DB2}"/>
              </a:ext>
            </a:extLst>
          </p:cNvPr>
          <p:cNvSpPr>
            <a:spLocks noGrp="1"/>
          </p:cNvSpPr>
          <p:nvPr>
            <p:ph type="title"/>
          </p:nvPr>
        </p:nvSpPr>
        <p:spPr/>
        <p:txBody>
          <a:bodyPr/>
          <a:lstStyle/>
          <a:p>
            <a:r>
              <a:rPr lang="ru-RU" dirty="0"/>
              <a:t>А как же </a:t>
            </a:r>
            <a:r>
              <a:rPr lang="ru-RU" dirty="0" err="1"/>
              <a:t>быдлокод</a:t>
            </a:r>
            <a:r>
              <a:rPr lang="ru-RU" dirty="0"/>
              <a:t>?</a:t>
            </a:r>
            <a:endParaRPr lang="en-US" dirty="0"/>
          </a:p>
        </p:txBody>
      </p:sp>
      <p:sp>
        <p:nvSpPr>
          <p:cNvPr id="6" name="Content Placeholder 5">
            <a:extLst>
              <a:ext uri="{FF2B5EF4-FFF2-40B4-BE49-F238E27FC236}">
                <a16:creationId xmlns:a16="http://schemas.microsoft.com/office/drawing/2014/main" id="{527B90A2-4327-43DE-9A89-DC25D7E9F69B}"/>
              </a:ext>
            </a:extLst>
          </p:cNvPr>
          <p:cNvSpPr>
            <a:spLocks noGrp="1"/>
          </p:cNvSpPr>
          <p:nvPr>
            <p:ph idx="1"/>
          </p:nvPr>
        </p:nvSpPr>
        <p:spPr>
          <a:xfrm>
            <a:off x="838200" y="1825625"/>
            <a:ext cx="10210800" cy="4351338"/>
          </a:xfrm>
        </p:spPr>
        <p:txBody>
          <a:bodyPr>
            <a:normAutofit lnSpcReduction="10000"/>
          </a:bodyPr>
          <a:lstStyle/>
          <a:p>
            <a:pPr marL="0" indent="0">
              <a:buNone/>
            </a:pPr>
            <a:r>
              <a:rPr lang="en-US" dirty="0">
                <a:solidFill>
                  <a:srgbClr val="AF00DB"/>
                </a:solidFill>
                <a:latin typeface="Consolas" panose="020B0609020204030204" pitchFamily="49" charset="0"/>
              </a:rPr>
              <a:t>switch</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image</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Image</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String</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14</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String</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String</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12</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80</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img</a:t>
            </a:r>
            <a:r>
              <a:rPr lang="en-US" dirty="0">
                <a:solidFill>
                  <a:srgbClr val="000000"/>
                </a:solidFill>
                <a:latin typeface="Consolas" panose="020B0609020204030204" pitchFamily="49" charset="0"/>
              </a:rPr>
              <a:t>:</a:t>
            </a:r>
          </a:p>
          <a:p>
            <a:pPr marL="0" indent="0">
              <a:buNone/>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img</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Name</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		break</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Image</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_</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_</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_</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80</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img</a:t>
            </a:r>
            <a:r>
              <a:rPr lang="en-US" dirty="0">
                <a:solidFill>
                  <a:srgbClr val="000000"/>
                </a:solidFill>
                <a:latin typeface="Consolas" panose="020B0609020204030204" pitchFamily="49" charset="0"/>
              </a:rPr>
              <a:t>:</a:t>
            </a:r>
          </a:p>
          <a:p>
            <a:pPr marL="0" indent="0">
              <a:buNone/>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img</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Name</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		break</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41264617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4CB9-2E7F-4904-9742-C195C2AA4B54}"/>
              </a:ext>
            </a:extLst>
          </p:cNvPr>
          <p:cNvSpPr>
            <a:spLocks noGrp="1"/>
          </p:cNvSpPr>
          <p:nvPr>
            <p:ph type="title"/>
          </p:nvPr>
        </p:nvSpPr>
        <p:spPr/>
        <p:txBody>
          <a:bodyPr/>
          <a:lstStyle/>
          <a:p>
            <a:r>
              <a:rPr lang="en-US" dirty="0"/>
              <a:t>Ranges</a:t>
            </a:r>
          </a:p>
        </p:txBody>
      </p:sp>
      <p:sp>
        <p:nvSpPr>
          <p:cNvPr id="3" name="Content Placeholder 2">
            <a:extLst>
              <a:ext uri="{FF2B5EF4-FFF2-40B4-BE49-F238E27FC236}">
                <a16:creationId xmlns:a16="http://schemas.microsoft.com/office/drawing/2014/main" id="{9E55097F-45D7-4713-9521-5519992BC11E}"/>
              </a:ext>
            </a:extLst>
          </p:cNvPr>
          <p:cNvSpPr>
            <a:spLocks noGrp="1"/>
          </p:cNvSpPr>
          <p:nvPr>
            <p:ph idx="1"/>
          </p:nvPr>
        </p:nvSpPr>
        <p:spPr/>
        <p:txBody>
          <a:bodyPr/>
          <a:lstStyle/>
          <a:p>
            <a:pPr marL="0" indent="0">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 = {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6</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8</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a:t>
            </a:r>
          </a:p>
          <a:p>
            <a:pPr marL="0" indent="0">
              <a:buNone/>
            </a:pPr>
            <a:endParaRPr lang="en-US" dirty="0"/>
          </a:p>
          <a:p>
            <a:pPr marL="0" indent="0">
              <a:buNone/>
            </a:pPr>
            <a:r>
              <a:rPr lang="en-US" dirty="0">
                <a:solidFill>
                  <a:srgbClr val="267F99"/>
                </a:solidFill>
                <a:latin typeface="Consolas" panose="020B0609020204030204" pitchFamily="49" charset="0"/>
              </a:rPr>
              <a:t>Span</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a:solidFill>
                  <a:srgbClr val="001080"/>
                </a:solidFill>
                <a:latin typeface="Consolas" panose="020B0609020204030204" pitchFamily="49" charset="0"/>
              </a:rPr>
              <a:t>span</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a:t>
            </a:r>
          </a:p>
          <a:p>
            <a:pPr marL="0" indent="0">
              <a:buNone/>
            </a:pPr>
            <a:endParaRPr lang="en-US" dirty="0">
              <a:solidFill>
                <a:srgbClr val="008000"/>
              </a:solidFill>
              <a:latin typeface="Consolas" panose="020B0609020204030204" pitchFamily="49" charset="0"/>
            </a:endParaRPr>
          </a:p>
          <a:p>
            <a:pPr marL="0" indent="0">
              <a:buNone/>
            </a:pPr>
            <a:r>
              <a:rPr lang="en-US" dirty="0">
                <a:solidFill>
                  <a:srgbClr val="008000"/>
                </a:solidFill>
                <a:latin typeface="Consolas" panose="020B0609020204030204" pitchFamily="49" charset="0"/>
              </a:rPr>
              <a:t>// out: [2, 3]</a:t>
            </a:r>
            <a:endParaRPr lang="en-US" dirty="0">
              <a:solidFill>
                <a:srgbClr val="000000"/>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63229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481A-6287-4974-AAB4-F78C81BDF905}"/>
              </a:ext>
            </a:extLst>
          </p:cNvPr>
          <p:cNvSpPr>
            <a:spLocks noGrp="1"/>
          </p:cNvSpPr>
          <p:nvPr>
            <p:ph type="title"/>
          </p:nvPr>
        </p:nvSpPr>
        <p:spPr/>
        <p:txBody>
          <a:bodyPr/>
          <a:lstStyle/>
          <a:p>
            <a:r>
              <a:rPr lang="en-US" dirty="0" err="1"/>
              <a:t>System.Index</a:t>
            </a:r>
            <a:endParaRPr lang="en-US" dirty="0"/>
          </a:p>
        </p:txBody>
      </p:sp>
      <p:sp>
        <p:nvSpPr>
          <p:cNvPr id="3" name="Content Placeholder 2">
            <a:extLst>
              <a:ext uri="{FF2B5EF4-FFF2-40B4-BE49-F238E27FC236}">
                <a16:creationId xmlns:a16="http://schemas.microsoft.com/office/drawing/2014/main" id="{68EC19C3-DD67-43B0-8959-FAF68AA0889D}"/>
              </a:ext>
            </a:extLst>
          </p:cNvPr>
          <p:cNvSpPr>
            <a:spLocks noGrp="1"/>
          </p:cNvSpPr>
          <p:nvPr>
            <p:ph idx="1"/>
          </p:nvPr>
        </p:nvSpPr>
        <p:spPr/>
        <p:txBody>
          <a:bodyPr>
            <a:noAutofit/>
          </a:bodyPr>
          <a:lstStyle/>
          <a:p>
            <a:pPr marL="0" indent="0">
              <a:buNone/>
            </a:pPr>
            <a:r>
              <a:rPr lang="en-US" sz="2200" dirty="0">
                <a:solidFill>
                  <a:srgbClr val="0000FF"/>
                </a:solidFill>
                <a:latin typeface="Consolas" panose="020B0609020204030204" pitchFamily="49" charset="0"/>
              </a:rPr>
              <a:t>public</a:t>
            </a: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readonly</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struct</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Index </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    private</a:t>
            </a: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readonly</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_value</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Value</a:t>
            </a:r>
            <a:r>
              <a:rPr lang="en-US" sz="2200" dirty="0">
                <a:solidFill>
                  <a:srgbClr val="000000"/>
                </a:solidFill>
                <a:latin typeface="Consolas" panose="020B0609020204030204" pitchFamily="49" charset="0"/>
              </a:rPr>
              <a:t> =&gt; </a:t>
            </a:r>
            <a:r>
              <a:rPr lang="en-US" sz="2200" dirty="0">
                <a:solidFill>
                  <a:srgbClr val="001080"/>
                </a:solidFill>
                <a:latin typeface="Consolas" panose="020B0609020204030204" pitchFamily="49" charset="0"/>
              </a:rPr>
              <a:t>_value</a:t>
            </a:r>
            <a:r>
              <a:rPr lang="en-US" sz="2200" dirty="0">
                <a:solidFill>
                  <a:srgbClr val="000000"/>
                </a:solidFill>
                <a:latin typeface="Consolas" panose="020B0609020204030204" pitchFamily="49" charset="0"/>
              </a:rPr>
              <a:t> &lt;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_value</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_value</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bool</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FromEnd</a:t>
            </a:r>
            <a:r>
              <a:rPr lang="en-US" sz="2200" dirty="0">
                <a:solidFill>
                  <a:srgbClr val="000000"/>
                </a:solidFill>
                <a:latin typeface="Consolas" panose="020B0609020204030204" pitchFamily="49" charset="0"/>
              </a:rPr>
              <a:t> =&gt; </a:t>
            </a:r>
            <a:r>
              <a:rPr lang="en-US" sz="2200" dirty="0">
                <a:solidFill>
                  <a:srgbClr val="001080"/>
                </a:solidFill>
                <a:latin typeface="Consolas" panose="020B0609020204030204" pitchFamily="49" charset="0"/>
              </a:rPr>
              <a:t>_value</a:t>
            </a:r>
            <a:r>
              <a:rPr lang="en-US" sz="2200" dirty="0">
                <a:solidFill>
                  <a:srgbClr val="000000"/>
                </a:solidFill>
                <a:latin typeface="Consolas" panose="020B0609020204030204" pitchFamily="49" charset="0"/>
              </a:rPr>
              <a:t> &lt;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Index</a:t>
            </a:r>
            <a:r>
              <a:rPr lang="en-US" sz="2200" dirty="0">
                <a:solidFill>
                  <a:srgbClr val="000000"/>
                </a:solidFill>
                <a:latin typeface="Consolas" panose="020B0609020204030204" pitchFamily="49" charset="0"/>
              </a:rPr>
              <a:t>(</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value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bool</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fromEnd</a:t>
            </a:r>
            <a:r>
              <a:rPr lang="en-US" sz="2200" dirty="0">
                <a:solidFill>
                  <a:srgbClr val="000000"/>
                </a:solidFill>
                <a:latin typeface="Consolas" panose="020B0609020204030204" pitchFamily="49" charset="0"/>
              </a:rPr>
              <a:t>) {</a:t>
            </a:r>
          </a:p>
          <a:p>
            <a:pPr marL="0" indent="0">
              <a:buNone/>
            </a:pPr>
            <a:r>
              <a:rPr lang="en-US" sz="2200" dirty="0">
                <a:solidFill>
                  <a:srgbClr val="AF00DB"/>
                </a:solidFill>
                <a:latin typeface="Consolas" panose="020B0609020204030204" pitchFamily="49" charset="0"/>
              </a:rPr>
              <a:t>        if</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value</a:t>
            </a:r>
            <a:r>
              <a:rPr lang="en-US" sz="2200" dirty="0">
                <a:solidFill>
                  <a:srgbClr val="000000"/>
                </a:solidFill>
                <a:latin typeface="Consolas" panose="020B0609020204030204" pitchFamily="49" charset="0"/>
              </a:rPr>
              <a:t> &lt;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 </a:t>
            </a:r>
            <a:r>
              <a:rPr lang="en-US" sz="2200" dirty="0">
                <a:solidFill>
                  <a:srgbClr val="AF00DB"/>
                </a:solidFill>
                <a:latin typeface="Consolas" panose="020B0609020204030204" pitchFamily="49" charset="0"/>
              </a:rPr>
              <a:t>throw</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err="1">
                <a:solidFill>
                  <a:srgbClr val="267F99"/>
                </a:solidFill>
                <a:latin typeface="Consolas" panose="020B0609020204030204" pitchFamily="49" charset="0"/>
              </a:rPr>
              <a:t>ArgumentException</a:t>
            </a:r>
            <a:r>
              <a:rPr lang="en-US"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_value</a:t>
            </a:r>
            <a:r>
              <a:rPr lang="en-US" sz="2200" dirty="0">
                <a:solidFill>
                  <a:srgbClr val="000000"/>
                </a:solidFill>
                <a:latin typeface="Consolas" panose="020B0609020204030204" pitchFamily="49" charset="0"/>
              </a:rPr>
              <a:t> = </a:t>
            </a:r>
            <a:r>
              <a:rPr lang="en-US" sz="2200" dirty="0" err="1">
                <a:solidFill>
                  <a:srgbClr val="001080"/>
                </a:solidFill>
                <a:latin typeface="Consolas" panose="020B0609020204030204" pitchFamily="49" charset="0"/>
              </a:rPr>
              <a:t>fromEnd</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value</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value</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static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implicit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operator</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value</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=&gt;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a:t>
            </a:r>
            <a:r>
              <a:rPr lang="en-US" sz="2200" dirty="0">
                <a:solidFill>
                  <a:srgbClr val="001080"/>
                </a:solidFill>
                <a:latin typeface="Consolas" panose="020B0609020204030204" pitchFamily="49" charset="0"/>
              </a:rPr>
              <a:t>value</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fromEnd</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false</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a:t>
            </a:r>
          </a:p>
          <a:p>
            <a:pPr marL="0" indent="0">
              <a:buNone/>
            </a:pPr>
            <a:endParaRPr lang="en-US" sz="2200" dirty="0"/>
          </a:p>
        </p:txBody>
      </p:sp>
    </p:spTree>
    <p:extLst>
      <p:ext uri="{BB962C8B-B14F-4D97-AF65-F5344CB8AC3E}">
        <p14:creationId xmlns:p14="http://schemas.microsoft.com/office/powerpoint/2010/main" val="408999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39FB4-62EA-4AE6-A7E8-FC63EDEB3F7A}"/>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F1239037-DA8C-4AA0-95E2-61102563286C}"/>
              </a:ext>
            </a:extLst>
          </p:cNvPr>
          <p:cNvSpPr>
            <a:spLocks noGrp="1"/>
          </p:cNvSpPr>
          <p:nvPr>
            <p:ph idx="1"/>
          </p:nvPr>
        </p:nvSpPr>
        <p:spPr/>
        <p:txBody>
          <a:bodyPr/>
          <a:lstStyle/>
          <a:p>
            <a:pPr marL="0" indent="0">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 = {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6</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8</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a:t>
            </a:r>
          </a:p>
          <a:p>
            <a:pPr marL="0" indent="0">
              <a:buNone/>
            </a:pPr>
            <a:endParaRPr lang="en-US" dirty="0">
              <a:solidFill>
                <a:srgbClr val="008000"/>
              </a:solidFill>
              <a:latin typeface="Consolas" panose="020B0609020204030204" pitchFamily="49" charset="0"/>
            </a:endParaRPr>
          </a:p>
          <a:p>
            <a:pPr marL="0" indent="0">
              <a:buNone/>
            </a:pPr>
            <a:r>
              <a:rPr lang="en-US" dirty="0">
                <a:solidFill>
                  <a:srgbClr val="008000"/>
                </a:solidFill>
                <a:latin typeface="Consolas" panose="020B0609020204030204" pitchFamily="49" charset="0"/>
              </a:rPr>
              <a:t>// with indexes</a:t>
            </a: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last</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out: 9</a:t>
            </a:r>
            <a:endParaRPr lang="en-US" dirty="0">
              <a:solidFill>
                <a:srgbClr val="000000"/>
              </a:solidFill>
              <a:latin typeface="Consolas" panose="020B0609020204030204" pitchFamily="49" charset="0"/>
            </a:endParaRP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8000"/>
                </a:solidFill>
                <a:latin typeface="Consolas" panose="020B0609020204030204" pitchFamily="49" charset="0"/>
              </a:rPr>
              <a:t>// without indexes</a:t>
            </a: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last</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array</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Length</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out: 9</a:t>
            </a:r>
            <a:endParaRPr lang="en-US" dirty="0">
              <a:solidFill>
                <a:srgbClr val="000000"/>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65932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52AC-4992-41DE-B060-5504E3EFEFEB}"/>
              </a:ext>
            </a:extLst>
          </p:cNvPr>
          <p:cNvSpPr>
            <a:spLocks noGrp="1"/>
          </p:cNvSpPr>
          <p:nvPr>
            <p:ph type="title"/>
          </p:nvPr>
        </p:nvSpPr>
        <p:spPr/>
        <p:txBody>
          <a:bodyPr/>
          <a:lstStyle/>
          <a:p>
            <a:r>
              <a:rPr lang="en-US" dirty="0" err="1"/>
              <a:t>System.Range</a:t>
            </a:r>
            <a:endParaRPr lang="en-US" dirty="0"/>
          </a:p>
        </p:txBody>
      </p:sp>
      <p:sp>
        <p:nvSpPr>
          <p:cNvPr id="3" name="Content Placeholder 2">
            <a:extLst>
              <a:ext uri="{FF2B5EF4-FFF2-40B4-BE49-F238E27FC236}">
                <a16:creationId xmlns:a16="http://schemas.microsoft.com/office/drawing/2014/main" id="{1310DEF6-DDD3-4C0B-A41B-03FBDC1C3987}"/>
              </a:ext>
            </a:extLst>
          </p:cNvPr>
          <p:cNvSpPr>
            <a:spLocks noGrp="1"/>
          </p:cNvSpPr>
          <p:nvPr>
            <p:ph idx="1"/>
          </p:nvPr>
        </p:nvSpPr>
        <p:spPr/>
        <p:txBody>
          <a:bodyPr>
            <a:noAutofit/>
          </a:bodyPr>
          <a:lstStyle/>
          <a:p>
            <a:pPr marL="0" indent="0">
              <a:buNone/>
            </a:pPr>
            <a:r>
              <a:rPr lang="en-US" sz="2200" dirty="0">
                <a:solidFill>
                  <a:srgbClr val="0000FF"/>
                </a:solidFill>
                <a:latin typeface="Consolas" panose="020B0609020204030204" pitchFamily="49" charset="0"/>
              </a:rPr>
              <a:t>public</a:t>
            </a: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readonly</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struct</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Range </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Start</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get</a:t>
            </a:r>
            <a:r>
              <a:rPr lang="en-US" sz="2200" dirty="0">
                <a:solidFill>
                  <a:srgbClr val="000000"/>
                </a:solidFill>
                <a:latin typeface="Consolas" panose="020B0609020204030204" pitchFamily="49" charset="0"/>
              </a:rPr>
              <a:t>; }</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End</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get</a:t>
            </a:r>
            <a:r>
              <a:rPr lang="en-US" sz="2200" dirty="0">
                <a:solidFill>
                  <a:srgbClr val="000000"/>
                </a:solidFill>
                <a:latin typeface="Consolas" panose="020B0609020204030204" pitchFamily="49" charset="0"/>
              </a:rPr>
              <a:t>; }    </a:t>
            </a:r>
          </a:p>
          <a:p>
            <a:pPr marL="0" indent="0">
              <a:buNone/>
            </a:pPr>
            <a:r>
              <a:rPr lang="en-US" sz="2200" dirty="0">
                <a:solidFill>
                  <a:srgbClr val="0000FF"/>
                </a:solidFill>
                <a:latin typeface="Consolas" panose="020B0609020204030204" pitchFamily="49" charset="0"/>
              </a:rPr>
              <a:t>    private</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Range</a:t>
            </a:r>
            <a:r>
              <a:rPr lang="en-US" sz="2200" dirty="0">
                <a:solidFill>
                  <a:srgbClr val="000000"/>
                </a:solidFill>
                <a:latin typeface="Consolas" panose="020B0609020204030204" pitchFamily="49" charset="0"/>
              </a:rPr>
              <a:t>(</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start</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end</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        </a:t>
            </a:r>
            <a:r>
              <a:rPr lang="en-US" sz="2200" dirty="0" err="1">
                <a:solidFill>
                  <a:srgbClr val="0000FF"/>
                </a:solidFill>
                <a:latin typeface="Consolas" panose="020B0609020204030204" pitchFamily="49" charset="0"/>
              </a:rPr>
              <a:t>this</a:t>
            </a:r>
            <a:r>
              <a:rPr lang="en-US" sz="2200" dirty="0" err="1">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Start</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start</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        </a:t>
            </a:r>
            <a:r>
              <a:rPr lang="en-US" sz="2200" dirty="0" err="1">
                <a:solidFill>
                  <a:srgbClr val="0000FF"/>
                </a:solidFill>
                <a:latin typeface="Consolas" panose="020B0609020204030204" pitchFamily="49" charset="0"/>
              </a:rPr>
              <a:t>this</a:t>
            </a:r>
            <a:r>
              <a:rPr lang="en-US" sz="2200" dirty="0" err="1">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End</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end</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a:t>
            </a:r>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387336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472B-2EFF-454A-8908-E18D53639C4E}"/>
              </a:ext>
            </a:extLst>
          </p:cNvPr>
          <p:cNvSpPr>
            <a:spLocks noGrp="1"/>
          </p:cNvSpPr>
          <p:nvPr>
            <p:ph type="title"/>
          </p:nvPr>
        </p:nvSpPr>
        <p:spPr/>
        <p:txBody>
          <a:bodyPr/>
          <a:lstStyle/>
          <a:p>
            <a:r>
              <a:rPr lang="en-US" dirty="0" err="1"/>
              <a:t>System.Range</a:t>
            </a:r>
            <a:r>
              <a:rPr lang="en-US" dirty="0"/>
              <a:t> </a:t>
            </a:r>
            <a:r>
              <a:rPr lang="ru-RU" dirty="0"/>
              <a:t>фабрики</a:t>
            </a:r>
            <a:endParaRPr lang="en-US" dirty="0"/>
          </a:p>
        </p:txBody>
      </p:sp>
      <p:sp>
        <p:nvSpPr>
          <p:cNvPr id="3" name="Content Placeholder 2">
            <a:extLst>
              <a:ext uri="{FF2B5EF4-FFF2-40B4-BE49-F238E27FC236}">
                <a16:creationId xmlns:a16="http://schemas.microsoft.com/office/drawing/2014/main" id="{2731D4F2-BBB3-445F-918E-F5725E85A34A}"/>
              </a:ext>
            </a:extLst>
          </p:cNvPr>
          <p:cNvSpPr>
            <a:spLocks noGrp="1"/>
          </p:cNvSpPr>
          <p:nvPr>
            <p:ph idx="1"/>
          </p:nvPr>
        </p:nvSpPr>
        <p:spPr/>
        <p:txBody>
          <a:bodyPr>
            <a:normAutofit/>
          </a:bodyPr>
          <a:lstStyle/>
          <a:p>
            <a:pPr marL="0" indent="0">
              <a:buNone/>
            </a:pPr>
            <a:r>
              <a:rPr lang="en-US" sz="2200" dirty="0">
                <a:solidFill>
                  <a:srgbClr val="0000FF"/>
                </a:solidFill>
                <a:latin typeface="Consolas" panose="020B0609020204030204" pitchFamily="49" charset="0"/>
              </a:rPr>
              <a:t>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static</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Range</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Create</a:t>
            </a:r>
            <a:r>
              <a:rPr lang="en-US" sz="2200" dirty="0">
                <a:solidFill>
                  <a:srgbClr val="000000"/>
                </a:solidFill>
                <a:latin typeface="Consolas" panose="020B0609020204030204" pitchFamily="49" charset="0"/>
              </a:rPr>
              <a:t>(</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start</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end</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=&gt;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Range</a:t>
            </a:r>
            <a:r>
              <a:rPr lang="en-US" sz="2200" dirty="0">
                <a:solidFill>
                  <a:srgbClr val="000000"/>
                </a:solidFill>
                <a:latin typeface="Consolas" panose="020B0609020204030204" pitchFamily="49" charset="0"/>
              </a:rPr>
              <a:t>(</a:t>
            </a:r>
            <a:r>
              <a:rPr lang="en-US" sz="2200" dirty="0">
                <a:solidFill>
                  <a:srgbClr val="001080"/>
                </a:solidFill>
                <a:latin typeface="Consolas" panose="020B0609020204030204" pitchFamily="49" charset="0"/>
              </a:rPr>
              <a:t>start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end</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static</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Range</a:t>
            </a:r>
            <a:r>
              <a:rPr lang="en-US" sz="2200" dirty="0">
                <a:solidFill>
                  <a:srgbClr val="000000"/>
                </a:solidFill>
                <a:latin typeface="Consolas" panose="020B0609020204030204" pitchFamily="49" charset="0"/>
              </a:rPr>
              <a:t> </a:t>
            </a:r>
            <a:r>
              <a:rPr lang="en-US" sz="2200" dirty="0" err="1">
                <a:solidFill>
                  <a:srgbClr val="795E26"/>
                </a:solidFill>
                <a:latin typeface="Consolas" panose="020B0609020204030204" pitchFamily="49" charset="0"/>
              </a:rPr>
              <a:t>FromStart</a:t>
            </a:r>
            <a:r>
              <a:rPr lang="en-US" sz="2200" dirty="0">
                <a:solidFill>
                  <a:srgbClr val="000000"/>
                </a:solidFill>
                <a:latin typeface="Consolas" panose="020B0609020204030204" pitchFamily="49" charset="0"/>
              </a:rPr>
              <a:t>(</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start</a:t>
            </a: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    =&gt;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Range</a:t>
            </a:r>
            <a:r>
              <a:rPr lang="en-US" sz="2200" dirty="0">
                <a:solidFill>
                  <a:srgbClr val="000000"/>
                </a:solidFill>
                <a:latin typeface="Consolas" panose="020B0609020204030204" pitchFamily="49" charset="0"/>
              </a:rPr>
              <a:t>(</a:t>
            </a:r>
            <a:r>
              <a:rPr lang="en-US" sz="2200" dirty="0">
                <a:solidFill>
                  <a:srgbClr val="001080"/>
                </a:solidFill>
                <a:latin typeface="Consolas" panose="020B0609020204030204" pitchFamily="49" charset="0"/>
              </a:rPr>
              <a:t>start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fromEnd</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true</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static</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Range</a:t>
            </a:r>
            <a:r>
              <a:rPr lang="en-US" sz="2200" dirty="0">
                <a:solidFill>
                  <a:srgbClr val="000000"/>
                </a:solidFill>
                <a:latin typeface="Consolas" panose="020B0609020204030204" pitchFamily="49" charset="0"/>
              </a:rPr>
              <a:t> </a:t>
            </a:r>
            <a:r>
              <a:rPr lang="en-US" sz="2200" dirty="0" err="1">
                <a:solidFill>
                  <a:srgbClr val="795E26"/>
                </a:solidFill>
                <a:latin typeface="Consolas" panose="020B0609020204030204" pitchFamily="49" charset="0"/>
              </a:rPr>
              <a:t>ToEnd</a:t>
            </a:r>
            <a:r>
              <a:rPr lang="en-US" sz="2200" dirty="0">
                <a:solidFill>
                  <a:srgbClr val="000000"/>
                </a:solidFill>
                <a:latin typeface="Consolas" panose="020B0609020204030204" pitchFamily="49" charset="0"/>
              </a:rPr>
              <a:t>(</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end</a:t>
            </a: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    =&gt;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Range</a:t>
            </a:r>
            <a:r>
              <a:rPr lang="en-US" sz="2200" dirty="0">
                <a:solidFill>
                  <a:srgbClr val="000000"/>
                </a:solidFill>
                <a:latin typeface="Consolas" panose="020B0609020204030204" pitchFamily="49" charset="0"/>
              </a:rPr>
              <a:t>(</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fromEnd</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false</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end</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static</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Range</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All</a:t>
            </a: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    =&gt;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Range</a:t>
            </a:r>
            <a:r>
              <a:rPr lang="en-US" sz="2200" dirty="0">
                <a:solidFill>
                  <a:srgbClr val="000000"/>
                </a:solidFill>
                <a:latin typeface="Consolas" panose="020B0609020204030204" pitchFamily="49" charset="0"/>
              </a:rPr>
              <a:t>(</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fromEnd</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false</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            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fromEnd</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true</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a:t>
            </a:r>
            <a:endParaRPr lang="en-US" sz="2200" dirty="0"/>
          </a:p>
        </p:txBody>
      </p:sp>
    </p:spTree>
    <p:extLst>
      <p:ext uri="{BB962C8B-B14F-4D97-AF65-F5344CB8AC3E}">
        <p14:creationId xmlns:p14="http://schemas.microsoft.com/office/powerpoint/2010/main" val="318353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89918-1806-4A3B-9306-79CBA7D99BAB}"/>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54D13E55-D4AB-4193-BCE9-25D48E398899}"/>
              </a:ext>
            </a:extLst>
          </p:cNvPr>
          <p:cNvSpPr>
            <a:spLocks noGrp="1"/>
          </p:cNvSpPr>
          <p:nvPr>
            <p:ph idx="1"/>
          </p:nvPr>
        </p:nvSpPr>
        <p:spPr/>
        <p:txBody>
          <a:bodyPr/>
          <a:lstStyle/>
          <a:p>
            <a:pPr marL="0" indent="0">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 = {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6</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8</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a:t>
            </a:r>
          </a:p>
          <a:p>
            <a:pPr marL="0" indent="0">
              <a:buNone/>
            </a:pPr>
            <a:endParaRPr lang="en-US" dirty="0"/>
          </a:p>
          <a:p>
            <a:pPr marL="0" indent="0">
              <a:buNone/>
            </a:pP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out: 5, 6, 7, 8, 9</a:t>
            </a:r>
          </a:p>
          <a:p>
            <a:pPr marL="0" indent="0">
              <a:buNone/>
            </a:pP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out: 1, 2, 3</a:t>
            </a:r>
            <a:endParaRPr lang="en-US" dirty="0">
              <a:solidFill>
                <a:srgbClr val="000000"/>
              </a:solidFill>
              <a:latin typeface="Consolas" panose="020B0609020204030204" pitchFamily="49" charset="0"/>
            </a:endParaRPr>
          </a:p>
          <a:p>
            <a:pPr marL="0" indent="0">
              <a:buNone/>
            </a:pP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out: 1, 2, 3, 4, 5, 6</a:t>
            </a:r>
            <a:endParaRPr lang="en-US" dirty="0">
              <a:solidFill>
                <a:srgbClr val="000000"/>
              </a:solidFill>
              <a:latin typeface="Consolas" panose="020B0609020204030204" pitchFamily="49" charset="0"/>
            </a:endParaRPr>
          </a:p>
          <a:p>
            <a:pPr marL="0" indent="0">
              <a:buNone/>
            </a:pP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out: 6, 7, 8, 9</a:t>
            </a:r>
          </a:p>
          <a:p>
            <a:pPr marL="0" indent="0">
              <a:buNone/>
            </a:pP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out: 1, 2, 3, 4, 5, 6, 7, 8, 9</a:t>
            </a:r>
            <a:endParaRPr lang="en-US" dirty="0">
              <a:solidFill>
                <a:srgbClr val="000000"/>
              </a:solidFill>
              <a:latin typeface="Consolas" panose="020B0609020204030204" pitchFamily="49" charset="0"/>
            </a:endParaRPr>
          </a:p>
          <a:p>
            <a:pPr marL="0" indent="0">
              <a:buNone/>
            </a:pPr>
            <a:endParaRPr lang="en-US" dirty="0">
              <a:solidFill>
                <a:srgbClr val="000000"/>
              </a:solidFill>
              <a:latin typeface="Consolas" panose="020B0609020204030204" pitchFamily="49" charset="0"/>
            </a:endParaRPr>
          </a:p>
          <a:p>
            <a:endParaRPr lang="en-US" dirty="0"/>
          </a:p>
        </p:txBody>
      </p:sp>
    </p:spTree>
    <p:extLst>
      <p:ext uri="{BB962C8B-B14F-4D97-AF65-F5344CB8AC3E}">
        <p14:creationId xmlns:p14="http://schemas.microsoft.com/office/powerpoint/2010/main" val="258296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E788-E5AF-4ACD-B4A9-4946E008DE1A}"/>
              </a:ext>
            </a:extLst>
          </p:cNvPr>
          <p:cNvSpPr>
            <a:spLocks noGrp="1"/>
          </p:cNvSpPr>
          <p:nvPr>
            <p:ph type="title"/>
          </p:nvPr>
        </p:nvSpPr>
        <p:spPr/>
        <p:txBody>
          <a:bodyPr/>
          <a:lstStyle/>
          <a:p>
            <a:r>
              <a:rPr lang="en-US" dirty="0"/>
              <a:t>Range </a:t>
            </a:r>
            <a:r>
              <a:rPr lang="ru-RU" dirty="0"/>
              <a:t>и </a:t>
            </a:r>
            <a:r>
              <a:rPr lang="en-US" dirty="0"/>
              <a:t>Index </a:t>
            </a:r>
            <a:r>
              <a:rPr lang="ru-RU" dirty="0"/>
              <a:t>можно применять к</a:t>
            </a:r>
            <a:endParaRPr lang="en-US" dirty="0"/>
          </a:p>
        </p:txBody>
      </p:sp>
      <p:sp>
        <p:nvSpPr>
          <p:cNvPr id="3" name="Content Placeholder 2">
            <a:extLst>
              <a:ext uri="{FF2B5EF4-FFF2-40B4-BE49-F238E27FC236}">
                <a16:creationId xmlns:a16="http://schemas.microsoft.com/office/drawing/2014/main" id="{B4234FD8-789B-4D3B-9826-B1403A488E5A}"/>
              </a:ext>
            </a:extLst>
          </p:cNvPr>
          <p:cNvSpPr>
            <a:spLocks noGrp="1"/>
          </p:cNvSpPr>
          <p:nvPr>
            <p:ph idx="1"/>
          </p:nvPr>
        </p:nvSpPr>
        <p:spPr/>
        <p:txBody>
          <a:bodyPr>
            <a:normAutofit/>
          </a:bodyPr>
          <a:lstStyle/>
          <a:p>
            <a:r>
              <a:rPr lang="en-US" sz="3600" dirty="0"/>
              <a:t>Array</a:t>
            </a:r>
          </a:p>
          <a:p>
            <a:r>
              <a:rPr lang="en-US" sz="3600" dirty="0"/>
              <a:t>Span</a:t>
            </a:r>
          </a:p>
          <a:p>
            <a:r>
              <a:rPr lang="en-US" sz="3600" dirty="0"/>
              <a:t>String</a:t>
            </a:r>
          </a:p>
          <a:p>
            <a:pPr lvl="1"/>
            <a:r>
              <a:rPr lang="en-US" sz="2800" dirty="0"/>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substring</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"Hello World"</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out: Hello</a:t>
            </a:r>
            <a:endParaRPr lang="en-US" dirty="0">
              <a:solidFill>
                <a:srgbClr val="000000"/>
              </a:solidFill>
              <a:latin typeface="Consolas" panose="020B0609020204030204" pitchFamily="49" charset="0"/>
            </a:endParaRPr>
          </a:p>
          <a:p>
            <a:pPr lvl="1"/>
            <a:endParaRPr lang="en-US" sz="3200" dirty="0"/>
          </a:p>
        </p:txBody>
      </p:sp>
    </p:spTree>
    <p:extLst>
      <p:ext uri="{BB962C8B-B14F-4D97-AF65-F5344CB8AC3E}">
        <p14:creationId xmlns:p14="http://schemas.microsoft.com/office/powerpoint/2010/main" val="228657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4EBD34-9004-4833-BC4D-66F81E67EC24}"/>
              </a:ext>
            </a:extLst>
          </p:cNvPr>
          <p:cNvSpPr>
            <a:spLocks noGrp="1"/>
          </p:cNvSpPr>
          <p:nvPr>
            <p:ph type="title"/>
          </p:nvPr>
        </p:nvSpPr>
        <p:spPr/>
        <p:txBody>
          <a:bodyPr/>
          <a:lstStyle/>
          <a:p>
            <a:r>
              <a:rPr lang="ru-RU" dirty="0"/>
              <a:t>Реакция на возможность</a:t>
            </a:r>
            <a:endParaRPr lang="en-US" dirty="0"/>
          </a:p>
        </p:txBody>
      </p:sp>
      <p:sp>
        <p:nvSpPr>
          <p:cNvPr id="5" name="Content Placeholder 4">
            <a:extLst>
              <a:ext uri="{FF2B5EF4-FFF2-40B4-BE49-F238E27FC236}">
                <a16:creationId xmlns:a16="http://schemas.microsoft.com/office/drawing/2014/main" id="{8F962235-3D47-4E2E-8C5B-05AF96C905EB}"/>
              </a:ext>
            </a:extLst>
          </p:cNvPr>
          <p:cNvSpPr>
            <a:spLocks noGrp="1"/>
          </p:cNvSpPr>
          <p:nvPr>
            <p:ph sz="half" idx="1"/>
          </p:nvPr>
        </p:nvSpPr>
        <p:spPr/>
        <p:txBody>
          <a:bodyPr/>
          <a:lstStyle/>
          <a:p>
            <a:r>
              <a:rPr lang="en-US" dirty="0"/>
              <a:t>TODO: </a:t>
            </a:r>
            <a:r>
              <a:rPr lang="ru-RU" dirty="0" err="1"/>
              <a:t>какртинка</a:t>
            </a:r>
            <a:r>
              <a:rPr lang="ru-RU" dirty="0"/>
              <a:t> со слюнками</a:t>
            </a:r>
            <a:endParaRPr lang="en-US" dirty="0"/>
          </a:p>
        </p:txBody>
      </p:sp>
      <p:sp>
        <p:nvSpPr>
          <p:cNvPr id="6" name="Content Placeholder 5">
            <a:extLst>
              <a:ext uri="{FF2B5EF4-FFF2-40B4-BE49-F238E27FC236}">
                <a16:creationId xmlns:a16="http://schemas.microsoft.com/office/drawing/2014/main" id="{01DD8A44-26EA-4CB0-B23F-BBEF794E58AA}"/>
              </a:ext>
            </a:extLst>
          </p:cNvPr>
          <p:cNvSpPr>
            <a:spLocks noGrp="1"/>
          </p:cNvSpPr>
          <p:nvPr>
            <p:ph sz="half" idx="2"/>
          </p:nvPr>
        </p:nvSpPr>
        <p:spPr/>
        <p:txBody>
          <a:bodyPr/>
          <a:lstStyle/>
          <a:p>
            <a:r>
              <a:rPr lang="en-US" dirty="0"/>
              <a:t>TODO: </a:t>
            </a:r>
            <a:r>
              <a:rPr lang="ru-RU" dirty="0"/>
              <a:t>картинка с </a:t>
            </a:r>
            <a:r>
              <a:rPr lang="ru-RU" dirty="0" err="1"/>
              <a:t>хейтом</a:t>
            </a:r>
            <a:endParaRPr lang="en-US" dirty="0"/>
          </a:p>
        </p:txBody>
      </p:sp>
    </p:spTree>
    <p:extLst>
      <p:ext uri="{BB962C8B-B14F-4D97-AF65-F5344CB8AC3E}">
        <p14:creationId xmlns:p14="http://schemas.microsoft.com/office/powerpoint/2010/main" val="416514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3A7D-F88F-4FEE-B0D4-C8D4639CB622}"/>
              </a:ext>
            </a:extLst>
          </p:cNvPr>
          <p:cNvSpPr>
            <a:spLocks noGrp="1"/>
          </p:cNvSpPr>
          <p:nvPr>
            <p:ph type="title"/>
          </p:nvPr>
        </p:nvSpPr>
        <p:spPr/>
        <p:txBody>
          <a:bodyPr/>
          <a:lstStyle/>
          <a:p>
            <a:r>
              <a:rPr lang="ru-RU" dirty="0"/>
              <a:t>Как же это использовать</a:t>
            </a:r>
            <a:endParaRPr lang="en-US" dirty="0"/>
          </a:p>
        </p:txBody>
      </p:sp>
      <p:sp>
        <p:nvSpPr>
          <p:cNvPr id="3" name="Content Placeholder 2">
            <a:extLst>
              <a:ext uri="{FF2B5EF4-FFF2-40B4-BE49-F238E27FC236}">
                <a16:creationId xmlns:a16="http://schemas.microsoft.com/office/drawing/2014/main" id="{AE5BFCED-0BDB-477B-B27D-5C32987CCFF4}"/>
              </a:ext>
            </a:extLst>
          </p:cNvPr>
          <p:cNvSpPr>
            <a:spLocks noGrp="1"/>
          </p:cNvSpPr>
          <p:nvPr>
            <p:ph idx="1"/>
          </p:nvPr>
        </p:nvSpPr>
        <p:spPr/>
        <p:txBody>
          <a:bodyPr>
            <a:normAutofit fontScale="92500" lnSpcReduction="10000"/>
          </a:bodyPr>
          <a:lstStyle/>
          <a:p>
            <a:pPr marL="0" indent="0">
              <a:buNone/>
            </a:pP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log</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"2018.09.01 Errors: #1234 Null Reference #1456 Access Violation @End"</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errors</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log</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20</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 </a:t>
            </a:r>
          </a:p>
          <a:p>
            <a:pPr marL="0" indent="0">
              <a:buNone/>
            </a:pPr>
            <a:r>
              <a:rPr lang="en-US" dirty="0">
                <a:solidFill>
                  <a:srgbClr val="008000"/>
                </a:solidFill>
                <a:latin typeface="Consolas" panose="020B0609020204030204" pitchFamily="49" charset="0"/>
              </a:rPr>
              <a:t>// out: 1234 Null Reference #1456 Access Violation</a:t>
            </a:r>
            <a:endParaRPr lang="en-US" dirty="0">
              <a:solidFill>
                <a:srgbClr val="000000"/>
              </a:solidFill>
              <a:latin typeface="Consolas" panose="020B0609020204030204" pitchFamily="49" charset="0"/>
            </a:endParaRPr>
          </a:p>
          <a:p>
            <a:pPr marL="0" indent="0">
              <a:buNone/>
            </a:pPr>
            <a:r>
              <a:rPr lang="en-US" dirty="0">
                <a:solidFill>
                  <a:srgbClr val="AF00DB"/>
                </a:solidFill>
                <a:latin typeface="Consolas" panose="020B0609020204030204" pitchFamily="49" charset="0"/>
              </a:rPr>
              <a:t>foreach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error</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errors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Split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string</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details</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error</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 </a:t>
            </a:r>
          </a:p>
          <a:p>
            <a:pPr marL="0" indent="0">
              <a:buNone/>
            </a:pPr>
            <a:r>
              <a:rPr lang="en-US" dirty="0">
                <a:solidFill>
                  <a:srgbClr val="008000"/>
                </a:solidFill>
                <a:latin typeface="Consolas" panose="020B0609020204030204" pitchFamily="49" charset="0"/>
              </a:rPr>
              <a:t>	// out: Null Reference</a:t>
            </a:r>
            <a:endParaRPr lang="en-US" dirty="0">
              <a:solidFill>
                <a:srgbClr val="000000"/>
              </a:solidFill>
              <a:latin typeface="Consolas" panose="020B0609020204030204" pitchFamily="49" charset="0"/>
            </a:endParaRPr>
          </a:p>
          <a:p>
            <a:pPr marL="0" indent="0">
              <a:buNone/>
            </a:pPr>
            <a:r>
              <a:rPr lang="en-US" dirty="0">
                <a:solidFill>
                  <a:srgbClr val="008000"/>
                </a:solidFill>
                <a:latin typeface="Consolas" panose="020B0609020204030204" pitchFamily="49" charset="0"/>
              </a:rPr>
              <a:t>	// out: Access Violation</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287687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39B54-DD8E-4513-8071-B16320212A0E}"/>
              </a:ext>
            </a:extLst>
          </p:cNvPr>
          <p:cNvSpPr>
            <a:spLocks noGrp="1"/>
          </p:cNvSpPr>
          <p:nvPr>
            <p:ph type="title"/>
          </p:nvPr>
        </p:nvSpPr>
        <p:spPr/>
        <p:txBody>
          <a:bodyPr/>
          <a:lstStyle/>
          <a:p>
            <a:r>
              <a:rPr lang="ru-RU" dirty="0"/>
              <a:t>Парочка деталей:</a:t>
            </a:r>
            <a:r>
              <a:rPr lang="en-US" dirty="0"/>
              <a:t> Enumerator</a:t>
            </a:r>
          </a:p>
        </p:txBody>
      </p:sp>
      <p:sp>
        <p:nvSpPr>
          <p:cNvPr id="3" name="Content Placeholder 2">
            <a:extLst>
              <a:ext uri="{FF2B5EF4-FFF2-40B4-BE49-F238E27FC236}">
                <a16:creationId xmlns:a16="http://schemas.microsoft.com/office/drawing/2014/main" id="{BE1B5ECD-F8D1-4A5F-8E7F-188C59A6AAF2}"/>
              </a:ext>
            </a:extLst>
          </p:cNvPr>
          <p:cNvSpPr>
            <a:spLocks noGrp="1"/>
          </p:cNvSpPr>
          <p:nvPr>
            <p:ph idx="1"/>
          </p:nvPr>
        </p:nvSpPr>
        <p:spPr/>
        <p:txBody>
          <a:bodyPr/>
          <a:lstStyle/>
          <a:p>
            <a:pPr marL="0" indent="0">
              <a:buNone/>
            </a:pPr>
            <a:r>
              <a:rPr lang="en-US" dirty="0">
                <a:solidFill>
                  <a:srgbClr val="795E26"/>
                </a:solidFill>
                <a:latin typeface="Consolas" panose="020B0609020204030204" pitchFamily="49" charset="0"/>
              </a:rPr>
              <a:t>foreach</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item</a:t>
            </a:r>
            <a:r>
              <a:rPr lang="en-US" dirty="0">
                <a:solidFill>
                  <a:srgbClr val="000000"/>
                </a:solidFill>
                <a:latin typeface="Consolas" panose="020B0609020204030204" pitchFamily="49" charset="0"/>
              </a:rPr>
              <a:t> in 1..10)</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p>
          <a:p>
            <a:pPr marL="0" indent="0">
              <a:buNone/>
            </a:pPr>
            <a:r>
              <a:rPr lang="ru-RU" dirty="0"/>
              <a:t>Представленная в прототипе реализация не содержит метод </a:t>
            </a:r>
            <a:r>
              <a:rPr lang="en-US" dirty="0" err="1"/>
              <a:t>GetEnumerator</a:t>
            </a:r>
            <a:endParaRPr lang="en-US" dirty="0"/>
          </a:p>
        </p:txBody>
      </p:sp>
    </p:spTree>
    <p:extLst>
      <p:ext uri="{BB962C8B-B14F-4D97-AF65-F5344CB8AC3E}">
        <p14:creationId xmlns:p14="http://schemas.microsoft.com/office/powerpoint/2010/main" val="160908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F0D7F-3A00-4DE1-9359-13DDAC731F4B}"/>
              </a:ext>
            </a:extLst>
          </p:cNvPr>
          <p:cNvSpPr>
            <a:spLocks noGrp="1"/>
          </p:cNvSpPr>
          <p:nvPr>
            <p:ph type="title"/>
          </p:nvPr>
        </p:nvSpPr>
        <p:spPr/>
        <p:txBody>
          <a:bodyPr/>
          <a:lstStyle/>
          <a:p>
            <a:r>
              <a:rPr lang="ru-RU" dirty="0"/>
              <a:t>Парочка деталей:</a:t>
            </a:r>
            <a:r>
              <a:rPr lang="en-US" dirty="0"/>
              <a:t> step</a:t>
            </a:r>
          </a:p>
        </p:txBody>
      </p:sp>
      <p:sp>
        <p:nvSpPr>
          <p:cNvPr id="3" name="Content Placeholder 2">
            <a:extLst>
              <a:ext uri="{FF2B5EF4-FFF2-40B4-BE49-F238E27FC236}">
                <a16:creationId xmlns:a16="http://schemas.microsoft.com/office/drawing/2014/main" id="{15558F37-CA0A-424E-9895-907F21AC5430}"/>
              </a:ext>
            </a:extLst>
          </p:cNvPr>
          <p:cNvSpPr>
            <a:spLocks noGrp="1"/>
          </p:cNvSpPr>
          <p:nvPr>
            <p:ph idx="1"/>
          </p:nvPr>
        </p:nvSpPr>
        <p:spPr/>
        <p:txBody>
          <a:bodyPr/>
          <a:lstStyle/>
          <a:p>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100</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100</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Step</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266247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CB59-1791-432B-8A1A-D1B96A87D17E}"/>
              </a:ext>
            </a:extLst>
          </p:cNvPr>
          <p:cNvSpPr>
            <a:spLocks noGrp="1"/>
          </p:cNvSpPr>
          <p:nvPr>
            <p:ph type="title"/>
          </p:nvPr>
        </p:nvSpPr>
        <p:spPr/>
        <p:txBody>
          <a:bodyPr/>
          <a:lstStyle/>
          <a:p>
            <a:r>
              <a:rPr lang="ru-RU" dirty="0"/>
              <a:t>А как же </a:t>
            </a:r>
            <a:r>
              <a:rPr lang="ru-RU" dirty="0" err="1"/>
              <a:t>быдлокод</a:t>
            </a:r>
            <a:r>
              <a:rPr lang="ru-RU" dirty="0"/>
              <a:t>?</a:t>
            </a:r>
            <a:endParaRPr lang="en-US" dirty="0"/>
          </a:p>
        </p:txBody>
      </p:sp>
      <p:sp>
        <p:nvSpPr>
          <p:cNvPr id="6" name="Text Placeholder 5">
            <a:extLst>
              <a:ext uri="{FF2B5EF4-FFF2-40B4-BE49-F238E27FC236}">
                <a16:creationId xmlns:a16="http://schemas.microsoft.com/office/drawing/2014/main" id="{B785535D-CC03-452E-AE70-26B629FE345C}"/>
              </a:ext>
            </a:extLst>
          </p:cNvPr>
          <p:cNvSpPr>
            <a:spLocks noGrp="1"/>
          </p:cNvSpPr>
          <p:nvPr>
            <p:ph type="body" idx="1"/>
          </p:nvPr>
        </p:nvSpPr>
        <p:spPr/>
        <p:txBody>
          <a:bodyPr/>
          <a:lstStyle/>
          <a:p>
            <a:r>
              <a:rPr lang="en-US" dirty="0"/>
              <a:t>Index/Range</a:t>
            </a:r>
          </a:p>
        </p:txBody>
      </p:sp>
      <p:sp>
        <p:nvSpPr>
          <p:cNvPr id="7" name="Content Placeholder 6">
            <a:extLst>
              <a:ext uri="{FF2B5EF4-FFF2-40B4-BE49-F238E27FC236}">
                <a16:creationId xmlns:a16="http://schemas.microsoft.com/office/drawing/2014/main" id="{9A667CC3-BE96-49F6-AA07-C1EA95126B7D}"/>
              </a:ext>
            </a:extLst>
          </p:cNvPr>
          <p:cNvSpPr>
            <a:spLocks noGrp="1"/>
          </p:cNvSpPr>
          <p:nvPr>
            <p:ph sz="half" idx="2"/>
          </p:nvPr>
        </p:nvSpPr>
        <p:spPr/>
        <p:txBody>
          <a:bodyPr/>
          <a:lstStyle/>
          <a:p>
            <a:r>
              <a:rPr lang="en-US" dirty="0"/>
              <a:t> </a:t>
            </a: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endParaRPr lang="en-US" dirty="0"/>
          </a:p>
          <a:p>
            <a:r>
              <a:rPr lang="en-US" dirty="0"/>
              <a:t> </a:t>
            </a: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a:t>
            </a:r>
            <a:endParaRPr lang="en-US" dirty="0"/>
          </a:p>
          <a:p>
            <a:r>
              <a:rPr lang="en-US" dirty="0"/>
              <a:t> </a:t>
            </a: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p:txBody>
      </p:sp>
      <p:sp>
        <p:nvSpPr>
          <p:cNvPr id="8" name="Text Placeholder 7">
            <a:extLst>
              <a:ext uri="{FF2B5EF4-FFF2-40B4-BE49-F238E27FC236}">
                <a16:creationId xmlns:a16="http://schemas.microsoft.com/office/drawing/2014/main" id="{A4596A03-253E-4EDF-9B43-C3752103AF7A}"/>
              </a:ext>
            </a:extLst>
          </p:cNvPr>
          <p:cNvSpPr>
            <a:spLocks noGrp="1"/>
          </p:cNvSpPr>
          <p:nvPr>
            <p:ph type="body" sz="quarter" idx="3"/>
          </p:nvPr>
        </p:nvSpPr>
        <p:spPr/>
        <p:txBody>
          <a:bodyPr/>
          <a:lstStyle/>
          <a:p>
            <a:r>
              <a:rPr lang="en-US" dirty="0" err="1"/>
              <a:t>Linq</a:t>
            </a:r>
            <a:endParaRPr lang="en-US" dirty="0"/>
          </a:p>
        </p:txBody>
      </p:sp>
      <p:sp>
        <p:nvSpPr>
          <p:cNvPr id="9" name="Content Placeholder 8">
            <a:extLst>
              <a:ext uri="{FF2B5EF4-FFF2-40B4-BE49-F238E27FC236}">
                <a16:creationId xmlns:a16="http://schemas.microsoft.com/office/drawing/2014/main" id="{5BE154DD-043E-433B-AF2B-407E4FA5E7ED}"/>
              </a:ext>
            </a:extLst>
          </p:cNvPr>
          <p:cNvSpPr>
            <a:spLocks noGrp="1"/>
          </p:cNvSpPr>
          <p:nvPr>
            <p:ph sz="quarter" idx="4"/>
          </p:nvPr>
        </p:nvSpPr>
        <p:spPr/>
        <p:txBody>
          <a:bodyPr/>
          <a:lstStyle/>
          <a:p>
            <a:r>
              <a:rPr lang="en-US" dirty="0"/>
              <a:t> </a:t>
            </a:r>
            <a:r>
              <a:rPr lang="en-US" dirty="0" err="1">
                <a:solidFill>
                  <a:srgbClr val="001080"/>
                </a:solidFill>
                <a:latin typeface="Consolas" panose="020B0609020204030204" pitchFamily="49" charset="0"/>
              </a:rPr>
              <a:t>array</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Skip</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endParaRPr lang="en-US" dirty="0"/>
          </a:p>
          <a:p>
            <a:r>
              <a:rPr lang="en-US" dirty="0"/>
              <a:t> </a:t>
            </a:r>
            <a:r>
              <a:rPr lang="en-US" dirty="0" err="1">
                <a:solidFill>
                  <a:srgbClr val="001080"/>
                </a:solidFill>
                <a:latin typeface="Consolas" panose="020B0609020204030204" pitchFamily="49" charset="0"/>
              </a:rPr>
              <a:t>array</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Take</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a:t>
            </a:r>
            <a:endParaRPr lang="en-US" dirty="0"/>
          </a:p>
          <a:p>
            <a:r>
              <a:rPr lang="en-US" dirty="0"/>
              <a:t> </a:t>
            </a:r>
            <a:r>
              <a:rPr lang="en-US" dirty="0" err="1">
                <a:solidFill>
                  <a:srgbClr val="001080"/>
                </a:solidFill>
                <a:latin typeface="Consolas" panose="020B0609020204030204" pitchFamily="49" charset="0"/>
              </a:rPr>
              <a:t>array</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Last</a:t>
            </a: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9328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000E8-35CA-4B30-A365-37E2B4E9520E}"/>
              </a:ext>
            </a:extLst>
          </p:cNvPr>
          <p:cNvSpPr>
            <a:spLocks noGrp="1"/>
          </p:cNvSpPr>
          <p:nvPr>
            <p:ph type="title"/>
          </p:nvPr>
        </p:nvSpPr>
        <p:spPr>
          <a:xfrm>
            <a:off x="838200" y="365125"/>
            <a:ext cx="10515600" cy="1325563"/>
          </a:xfrm>
        </p:spPr>
        <p:txBody>
          <a:bodyPr/>
          <a:lstStyle/>
          <a:p>
            <a:r>
              <a:rPr lang="en-US"/>
              <a:t>Target-typed new</a:t>
            </a:r>
            <a:endParaRPr lang="en-US" dirty="0"/>
          </a:p>
        </p:txBody>
      </p:sp>
      <p:pic>
        <p:nvPicPr>
          <p:cNvPr id="4" name="Content Placeholder 3">
            <a:extLst>
              <a:ext uri="{FF2B5EF4-FFF2-40B4-BE49-F238E27FC236}">
                <a16:creationId xmlns:a16="http://schemas.microsoft.com/office/drawing/2014/main" id="{E2ED3ECF-6F97-4136-A348-91E0E2D64971}"/>
              </a:ext>
            </a:extLst>
          </p:cNvPr>
          <p:cNvPicPr>
            <a:picLocks noGrp="1" noChangeAspect="1"/>
          </p:cNvPicPr>
          <p:nvPr>
            <p:ph idx="1"/>
          </p:nvPr>
        </p:nvPicPr>
        <p:blipFill>
          <a:blip r:embed="rId3"/>
          <a:stretch>
            <a:fillRect/>
          </a:stretch>
        </p:blipFill>
        <p:spPr>
          <a:xfrm>
            <a:off x="838200" y="1947863"/>
            <a:ext cx="10515599" cy="3430356"/>
          </a:xfrm>
          <a:prstGeom prst="rect">
            <a:avLst/>
          </a:prstGeom>
        </p:spPr>
      </p:pic>
    </p:spTree>
    <p:extLst>
      <p:ext uri="{BB962C8B-B14F-4D97-AF65-F5344CB8AC3E}">
        <p14:creationId xmlns:p14="http://schemas.microsoft.com/office/powerpoint/2010/main" val="26937865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09039-4C9E-4941-8415-4442E63E1A48}"/>
              </a:ext>
            </a:extLst>
          </p:cNvPr>
          <p:cNvSpPr>
            <a:spLocks noGrp="1"/>
          </p:cNvSpPr>
          <p:nvPr>
            <p:ph type="title"/>
          </p:nvPr>
        </p:nvSpPr>
        <p:spPr/>
        <p:txBody>
          <a:bodyPr/>
          <a:lstStyle/>
          <a:p>
            <a:r>
              <a:rPr lang="en-US" dirty="0"/>
              <a:t>Target-typed new</a:t>
            </a:r>
          </a:p>
        </p:txBody>
      </p:sp>
      <p:sp>
        <p:nvSpPr>
          <p:cNvPr id="3" name="Content Placeholder 2">
            <a:extLst>
              <a:ext uri="{FF2B5EF4-FFF2-40B4-BE49-F238E27FC236}">
                <a16:creationId xmlns:a16="http://schemas.microsoft.com/office/drawing/2014/main" id="{28B7AEE3-08F0-4559-BFAE-10654A008129}"/>
              </a:ext>
            </a:extLst>
          </p:cNvPr>
          <p:cNvSpPr>
            <a:spLocks noGrp="1"/>
          </p:cNvSpPr>
          <p:nvPr>
            <p:ph idx="1"/>
          </p:nvPr>
        </p:nvSpPr>
        <p:spPr/>
        <p:txBody>
          <a:bodyPr>
            <a:normAutofit/>
          </a:bodyPr>
          <a:lstStyle/>
          <a:p>
            <a:r>
              <a:rPr lang="en-US" sz="4000" dirty="0">
                <a:latin typeface="Consolas" panose="020B0609020204030204" pitchFamily="49" charset="0"/>
              </a:rPr>
              <a:t> </a:t>
            </a:r>
            <a:r>
              <a:rPr lang="en-US" sz="4000" dirty="0">
                <a:solidFill>
                  <a:srgbClr val="267F99"/>
                </a:solidFill>
                <a:latin typeface="Consolas" panose="020B0609020204030204" pitchFamily="49" charset="0"/>
              </a:rPr>
              <a:t>Point</a:t>
            </a:r>
            <a:r>
              <a:rPr lang="en-US" sz="4000" dirty="0">
                <a:solidFill>
                  <a:srgbClr val="000000"/>
                </a:solidFill>
                <a:latin typeface="Consolas" panose="020B0609020204030204" pitchFamily="49" charset="0"/>
              </a:rPr>
              <a:t> </a:t>
            </a:r>
            <a:r>
              <a:rPr lang="en-US" sz="4000" dirty="0">
                <a:solidFill>
                  <a:srgbClr val="001080"/>
                </a:solidFill>
                <a:latin typeface="Consolas" panose="020B0609020204030204" pitchFamily="49" charset="0"/>
              </a:rPr>
              <a:t>p</a:t>
            </a:r>
            <a:r>
              <a:rPr lang="en-US" sz="4000" dirty="0">
                <a:solidFill>
                  <a:srgbClr val="000000"/>
                </a:solidFill>
                <a:latin typeface="Consolas" panose="020B0609020204030204" pitchFamily="49" charset="0"/>
              </a:rPr>
              <a:t> = </a:t>
            </a:r>
            <a:r>
              <a:rPr lang="en-US" sz="4000" dirty="0">
                <a:solidFill>
                  <a:srgbClr val="795E26"/>
                </a:solidFill>
                <a:latin typeface="Consolas" panose="020B0609020204030204" pitchFamily="49" charset="0"/>
              </a:rPr>
              <a:t>new</a:t>
            </a:r>
            <a:r>
              <a:rPr lang="en-US" sz="4000" dirty="0">
                <a:solidFill>
                  <a:srgbClr val="000000"/>
                </a:solidFill>
                <a:latin typeface="Consolas" panose="020B0609020204030204" pitchFamily="49" charset="0"/>
              </a:rPr>
              <a:t> (</a:t>
            </a:r>
            <a:r>
              <a:rPr lang="en-US" sz="4000" dirty="0">
                <a:solidFill>
                  <a:srgbClr val="09885A"/>
                </a:solidFill>
                <a:latin typeface="Consolas" panose="020B0609020204030204" pitchFamily="49" charset="0"/>
              </a:rPr>
              <a:t>1</a:t>
            </a:r>
            <a:r>
              <a:rPr lang="en-US" sz="4000" dirty="0">
                <a:solidFill>
                  <a:srgbClr val="000000"/>
                </a:solidFill>
                <a:latin typeface="Consolas" panose="020B0609020204030204" pitchFamily="49" charset="0"/>
              </a:rPr>
              <a:t>, </a:t>
            </a:r>
            <a:r>
              <a:rPr lang="en-US" sz="4000" dirty="0">
                <a:solidFill>
                  <a:srgbClr val="09885A"/>
                </a:solidFill>
                <a:latin typeface="Consolas" panose="020B0609020204030204" pitchFamily="49" charset="0"/>
              </a:rPr>
              <a:t>2</a:t>
            </a:r>
            <a:r>
              <a:rPr lang="en-US" sz="4000" dirty="0">
                <a:solidFill>
                  <a:srgbClr val="000000"/>
                </a:solidFill>
                <a:latin typeface="Consolas" panose="020B0609020204030204" pitchFamily="49" charset="0"/>
              </a:rPr>
              <a:t>);</a:t>
            </a:r>
          </a:p>
          <a:p>
            <a:r>
              <a:rPr lang="en-US" sz="4000" dirty="0"/>
              <a:t>  </a:t>
            </a:r>
            <a:r>
              <a:rPr lang="en-US" sz="4000" dirty="0">
                <a:solidFill>
                  <a:srgbClr val="267F99"/>
                </a:solidFill>
                <a:latin typeface="Consolas" panose="020B0609020204030204" pitchFamily="49" charset="0"/>
              </a:rPr>
              <a:t>List</a:t>
            </a:r>
            <a:r>
              <a:rPr lang="en-US" sz="4000" dirty="0">
                <a:solidFill>
                  <a:srgbClr val="000000"/>
                </a:solidFill>
                <a:latin typeface="Consolas" panose="020B0609020204030204" pitchFamily="49" charset="0"/>
              </a:rPr>
              <a:t>&lt;</a:t>
            </a:r>
            <a:r>
              <a:rPr lang="en-US" sz="4000" dirty="0">
                <a:solidFill>
                  <a:srgbClr val="0000FF"/>
                </a:solidFill>
                <a:latin typeface="Consolas" panose="020B0609020204030204" pitchFamily="49" charset="0"/>
              </a:rPr>
              <a:t>int</a:t>
            </a:r>
            <a:r>
              <a:rPr lang="en-US" sz="4000" dirty="0">
                <a:solidFill>
                  <a:srgbClr val="000000"/>
                </a:solidFill>
                <a:latin typeface="Consolas" panose="020B0609020204030204" pitchFamily="49" charset="0"/>
              </a:rPr>
              <a:t>&gt; </a:t>
            </a:r>
            <a:r>
              <a:rPr lang="en-US" sz="4000" dirty="0">
                <a:solidFill>
                  <a:srgbClr val="001080"/>
                </a:solidFill>
                <a:latin typeface="Consolas" panose="020B0609020204030204" pitchFamily="49" charset="0"/>
              </a:rPr>
              <a:t>list</a:t>
            </a:r>
            <a:r>
              <a:rPr lang="en-US" sz="4000" dirty="0">
                <a:solidFill>
                  <a:srgbClr val="000000"/>
                </a:solidFill>
                <a:latin typeface="Consolas" panose="020B0609020204030204" pitchFamily="49" charset="0"/>
              </a:rPr>
              <a:t> = </a:t>
            </a:r>
            <a:r>
              <a:rPr lang="en-US" sz="4000" dirty="0">
                <a:solidFill>
                  <a:srgbClr val="795E26"/>
                </a:solidFill>
                <a:latin typeface="Consolas" panose="020B0609020204030204" pitchFamily="49" charset="0"/>
              </a:rPr>
              <a:t>new</a:t>
            </a:r>
            <a:r>
              <a:rPr lang="en-US" sz="4000" dirty="0">
                <a:solidFill>
                  <a:srgbClr val="000000"/>
                </a:solidFill>
                <a:latin typeface="Consolas" panose="020B0609020204030204" pitchFamily="49" charset="0"/>
              </a:rPr>
              <a:t>();</a:t>
            </a:r>
          </a:p>
          <a:p>
            <a:r>
              <a:rPr lang="en-US" sz="4000" dirty="0">
                <a:solidFill>
                  <a:srgbClr val="000000"/>
                </a:solidFill>
                <a:latin typeface="Consolas" panose="020B0609020204030204" pitchFamily="49" charset="0"/>
              </a:rPr>
              <a:t> </a:t>
            </a:r>
            <a:r>
              <a:rPr lang="en-US" sz="4000" dirty="0">
                <a:solidFill>
                  <a:srgbClr val="795E26"/>
                </a:solidFill>
                <a:latin typeface="Consolas" panose="020B0609020204030204" pitchFamily="49" charset="0"/>
              </a:rPr>
              <a:t>Method</a:t>
            </a:r>
            <a:r>
              <a:rPr lang="en-US" sz="4000" dirty="0">
                <a:solidFill>
                  <a:srgbClr val="000000"/>
                </a:solidFill>
                <a:latin typeface="Consolas" panose="020B0609020204030204" pitchFamily="49" charset="0"/>
              </a:rPr>
              <a:t>(</a:t>
            </a:r>
            <a:r>
              <a:rPr lang="en-US" sz="4000" dirty="0">
                <a:solidFill>
                  <a:srgbClr val="795E26"/>
                </a:solidFill>
                <a:latin typeface="Consolas" panose="020B0609020204030204" pitchFamily="49" charset="0"/>
              </a:rPr>
              <a:t>new</a:t>
            </a:r>
            <a:r>
              <a:rPr lang="en-US" sz="4000" dirty="0">
                <a:solidFill>
                  <a:srgbClr val="000000"/>
                </a:solidFill>
                <a:latin typeface="Consolas" panose="020B0609020204030204" pitchFamily="49" charset="0"/>
              </a:rPr>
              <a:t>());</a:t>
            </a:r>
          </a:p>
          <a:p>
            <a:r>
              <a:rPr lang="en-US" sz="4000" dirty="0">
                <a:solidFill>
                  <a:srgbClr val="000000"/>
                </a:solidFill>
                <a:latin typeface="Consolas" panose="020B0609020204030204" pitchFamily="49" charset="0"/>
              </a:rPr>
              <a:t> </a:t>
            </a:r>
            <a:r>
              <a:rPr lang="en-US" sz="4000" dirty="0">
                <a:solidFill>
                  <a:srgbClr val="267F99"/>
                </a:solidFill>
                <a:latin typeface="Consolas" panose="020B0609020204030204" pitchFamily="49" charset="0"/>
              </a:rPr>
              <a:t>Point</a:t>
            </a:r>
            <a:r>
              <a:rPr lang="en-US" sz="4000" dirty="0">
                <a:solidFill>
                  <a:srgbClr val="000000"/>
                </a:solidFill>
                <a:latin typeface="Consolas" panose="020B0609020204030204" pitchFamily="49" charset="0"/>
              </a:rPr>
              <a:t> </a:t>
            </a:r>
            <a:r>
              <a:rPr lang="en-US" sz="4000" dirty="0">
                <a:solidFill>
                  <a:srgbClr val="001080"/>
                </a:solidFill>
                <a:latin typeface="Consolas" panose="020B0609020204030204" pitchFamily="49" charset="0"/>
              </a:rPr>
              <a:t>P</a:t>
            </a:r>
            <a:r>
              <a:rPr lang="en-US" sz="4000" dirty="0">
                <a:solidFill>
                  <a:srgbClr val="000000"/>
                </a:solidFill>
                <a:latin typeface="Consolas" panose="020B0609020204030204" pitchFamily="49" charset="0"/>
              </a:rPr>
              <a:t> =&gt; </a:t>
            </a:r>
            <a:r>
              <a:rPr lang="en-US" sz="4000" dirty="0">
                <a:solidFill>
                  <a:srgbClr val="795E26"/>
                </a:solidFill>
                <a:latin typeface="Consolas" panose="020B0609020204030204" pitchFamily="49" charset="0"/>
              </a:rPr>
              <a:t>new</a:t>
            </a:r>
            <a:r>
              <a:rPr lang="en-US" sz="4000" dirty="0">
                <a:solidFill>
                  <a:srgbClr val="000000"/>
                </a:solidFill>
                <a:latin typeface="Consolas" panose="020B0609020204030204" pitchFamily="49" charset="0"/>
              </a:rPr>
              <a:t>(</a:t>
            </a:r>
            <a:r>
              <a:rPr lang="en-US" sz="4000" dirty="0">
                <a:solidFill>
                  <a:srgbClr val="09885A"/>
                </a:solidFill>
                <a:latin typeface="Consolas" panose="020B0609020204030204" pitchFamily="49" charset="0"/>
              </a:rPr>
              <a:t>3</a:t>
            </a:r>
            <a:r>
              <a:rPr lang="en-US" sz="4000" dirty="0">
                <a:solidFill>
                  <a:srgbClr val="000000"/>
                </a:solidFill>
                <a:latin typeface="Consolas" panose="020B0609020204030204" pitchFamily="49" charset="0"/>
              </a:rPr>
              <a:t>, </a:t>
            </a:r>
            <a:r>
              <a:rPr lang="en-US" sz="4000" dirty="0">
                <a:solidFill>
                  <a:srgbClr val="09885A"/>
                </a:solidFill>
                <a:latin typeface="Consolas" panose="020B0609020204030204" pitchFamily="49" charset="0"/>
              </a:rPr>
              <a:t>4</a:t>
            </a:r>
            <a:r>
              <a:rPr lang="en-US" sz="4000" dirty="0">
                <a:solidFill>
                  <a:srgbClr val="000000"/>
                </a:solidFill>
                <a:latin typeface="Consolas" panose="020B0609020204030204" pitchFamily="49" charset="0"/>
              </a:rPr>
              <a:t>);</a:t>
            </a:r>
          </a:p>
          <a:p>
            <a:r>
              <a:rPr lang="en-US" sz="4000" dirty="0">
                <a:latin typeface="Consolas" panose="020B0609020204030204" pitchFamily="49" charset="0"/>
              </a:rPr>
              <a:t> </a:t>
            </a:r>
            <a:r>
              <a:rPr lang="en-US" sz="4000" dirty="0">
                <a:solidFill>
                  <a:srgbClr val="AF00DB"/>
                </a:solidFill>
                <a:latin typeface="Consolas" panose="020B0609020204030204" pitchFamily="49" charset="0"/>
              </a:rPr>
              <a:t>return</a:t>
            </a:r>
            <a:r>
              <a:rPr lang="en-US" sz="4000" dirty="0">
                <a:solidFill>
                  <a:srgbClr val="000000"/>
                </a:solidFill>
                <a:latin typeface="Consolas" panose="020B0609020204030204" pitchFamily="49" charset="0"/>
              </a:rPr>
              <a:t> </a:t>
            </a:r>
            <a:r>
              <a:rPr lang="en-US" sz="4000" dirty="0">
                <a:solidFill>
                  <a:srgbClr val="795E26"/>
                </a:solidFill>
                <a:latin typeface="Consolas" panose="020B0609020204030204" pitchFamily="49" charset="0"/>
              </a:rPr>
              <a:t>new</a:t>
            </a:r>
            <a:r>
              <a:rPr lang="en-US" sz="4000" dirty="0">
                <a:solidFill>
                  <a:srgbClr val="000000"/>
                </a:solidFill>
                <a:latin typeface="Consolas" panose="020B0609020204030204" pitchFamily="49" charset="0"/>
              </a:rPr>
              <a:t>(</a:t>
            </a:r>
            <a:r>
              <a:rPr lang="en-US" sz="4000" dirty="0">
                <a:solidFill>
                  <a:srgbClr val="09885A"/>
                </a:solidFill>
                <a:latin typeface="Consolas" panose="020B0609020204030204" pitchFamily="49" charset="0"/>
              </a:rPr>
              <a:t>1</a:t>
            </a:r>
            <a:r>
              <a:rPr lang="en-US" sz="4000" dirty="0">
                <a:solidFill>
                  <a:srgbClr val="000000"/>
                </a:solidFill>
                <a:latin typeface="Consolas" panose="020B0609020204030204" pitchFamily="49" charset="0"/>
              </a:rPr>
              <a:t>, </a:t>
            </a:r>
            <a:r>
              <a:rPr lang="en-US" sz="4000" dirty="0">
                <a:solidFill>
                  <a:srgbClr val="09885A"/>
                </a:solidFill>
                <a:latin typeface="Consolas" panose="020B0609020204030204" pitchFamily="49" charset="0"/>
              </a:rPr>
              <a:t>2</a:t>
            </a:r>
            <a:r>
              <a:rPr lang="en-US" sz="4000" dirty="0">
                <a:solidFill>
                  <a:srgbClr val="000000"/>
                </a:solidFill>
                <a:latin typeface="Consolas" panose="020B0609020204030204" pitchFamily="49" charset="0"/>
              </a:rPr>
              <a:t>);</a:t>
            </a:r>
          </a:p>
          <a:p>
            <a:endParaRPr lang="en-US" sz="4000" dirty="0"/>
          </a:p>
          <a:p>
            <a:endParaRPr lang="en-US" sz="4000" dirty="0"/>
          </a:p>
        </p:txBody>
      </p:sp>
    </p:spTree>
    <p:extLst>
      <p:ext uri="{BB962C8B-B14F-4D97-AF65-F5344CB8AC3E}">
        <p14:creationId xmlns:p14="http://schemas.microsoft.com/office/powerpoint/2010/main" val="83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96DC-50F1-4886-815E-7C480F328C2B}"/>
              </a:ext>
            </a:extLst>
          </p:cNvPr>
          <p:cNvSpPr>
            <a:spLocks noGrp="1"/>
          </p:cNvSpPr>
          <p:nvPr>
            <p:ph type="title"/>
          </p:nvPr>
        </p:nvSpPr>
        <p:spPr/>
        <p:txBody>
          <a:bodyPr/>
          <a:lstStyle/>
          <a:p>
            <a:r>
              <a:rPr lang="ru-RU" dirty="0"/>
              <a:t>Война, война никогда не меняется</a:t>
            </a:r>
            <a:endParaRPr lang="en-US" dirty="0"/>
          </a:p>
        </p:txBody>
      </p:sp>
      <p:sp>
        <p:nvSpPr>
          <p:cNvPr id="3" name="Content Placeholder 2">
            <a:extLst>
              <a:ext uri="{FF2B5EF4-FFF2-40B4-BE49-F238E27FC236}">
                <a16:creationId xmlns:a16="http://schemas.microsoft.com/office/drawing/2014/main" id="{9F080FFC-B46E-4328-9216-026DA98218CB}"/>
              </a:ext>
            </a:extLst>
          </p:cNvPr>
          <p:cNvSpPr>
            <a:spLocks noGrp="1"/>
          </p:cNvSpPr>
          <p:nvPr>
            <p:ph idx="1"/>
          </p:nvPr>
        </p:nvSpPr>
        <p:spPr>
          <a:xfrm>
            <a:off x="838200" y="1825625"/>
            <a:ext cx="10515600" cy="2165350"/>
          </a:xfrm>
        </p:spPr>
        <p:txBody>
          <a:bodyPr>
            <a:normAutofit fontScale="92500"/>
          </a:bodyPr>
          <a:lstStyle/>
          <a:p>
            <a:pPr marL="0" indent="0">
              <a:buNone/>
            </a:pPr>
            <a:r>
              <a:rPr lang="en-US" b="1" dirty="0">
                <a:solidFill>
                  <a:srgbClr val="FF0000"/>
                </a:solidFill>
              </a:rPr>
              <a:t>var</a:t>
            </a:r>
          </a:p>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Point</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users</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new</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Dictionary</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age</a:t>
            </a:r>
            <a:r>
              <a:rPr lang="en-US" dirty="0">
                <a:solidFill>
                  <a:srgbClr val="000000"/>
                </a:solidFill>
                <a:latin typeface="Consolas" panose="020B0609020204030204" pitchFamily="49" charset="0"/>
              </a:rPr>
              <a:t>)&gt;&gt;();</a:t>
            </a:r>
          </a:p>
          <a:p>
            <a:pPr marL="0" indent="0">
              <a:buNone/>
            </a:pPr>
            <a:endParaRPr lang="en-US" dirty="0"/>
          </a:p>
        </p:txBody>
      </p:sp>
      <p:sp>
        <p:nvSpPr>
          <p:cNvPr id="6" name="Content Placeholder 2">
            <a:extLst>
              <a:ext uri="{FF2B5EF4-FFF2-40B4-BE49-F238E27FC236}">
                <a16:creationId xmlns:a16="http://schemas.microsoft.com/office/drawing/2014/main" id="{1191F919-26A9-4894-BF80-E3877A2EA096}"/>
              </a:ext>
            </a:extLst>
          </p:cNvPr>
          <p:cNvSpPr txBox="1">
            <a:spLocks/>
          </p:cNvSpPr>
          <p:nvPr/>
        </p:nvSpPr>
        <p:spPr>
          <a:xfrm>
            <a:off x="838200" y="4125912"/>
            <a:ext cx="10515600" cy="2165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rgbClr val="FF0000"/>
                </a:solidFill>
              </a:rPr>
              <a:t>new()</a:t>
            </a:r>
          </a:p>
          <a:p>
            <a:pPr marL="0" indent="0">
              <a:buNone/>
            </a:pPr>
            <a:r>
              <a:rPr lang="en-US" sz="2400" dirty="0">
                <a:solidFill>
                  <a:srgbClr val="267F99"/>
                </a:solidFill>
                <a:latin typeface="Consolas" panose="020B0609020204030204" pitchFamily="49" charset="0"/>
              </a:rPr>
              <a:t>Point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p</a:t>
            </a:r>
            <a:r>
              <a:rPr lang="en-US" sz="2400" dirty="0">
                <a:solidFill>
                  <a:srgbClr val="000000"/>
                </a:solidFill>
                <a:latin typeface="Consolas" panose="020B0609020204030204" pitchFamily="49" charset="0"/>
              </a:rPr>
              <a:t> = </a:t>
            </a:r>
            <a:r>
              <a:rPr lang="en-US" sz="2400" dirty="0">
                <a:solidFill>
                  <a:srgbClr val="795E26"/>
                </a:solidFill>
                <a:latin typeface="Consolas" panose="020B0609020204030204" pitchFamily="49" charset="0"/>
              </a:rPr>
              <a:t>new</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2</a:t>
            </a:r>
            <a:r>
              <a:rPr lang="en-US" sz="2400" dirty="0">
                <a:solidFill>
                  <a:srgbClr val="000000"/>
                </a:solidFill>
                <a:latin typeface="Consolas" panose="020B0609020204030204" pitchFamily="49" charset="0"/>
              </a:rPr>
              <a:t>);</a:t>
            </a:r>
          </a:p>
          <a:p>
            <a:pPr marL="0" indent="0">
              <a:buNone/>
            </a:pPr>
            <a:r>
              <a:rPr lang="en-US" sz="2400" dirty="0">
                <a:solidFill>
                  <a:srgbClr val="267F99"/>
                </a:solidFill>
                <a:latin typeface="Consolas" panose="020B0609020204030204" pitchFamily="49" charset="0"/>
              </a:rPr>
              <a:t>Dictionary</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List</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age</a:t>
            </a:r>
            <a:r>
              <a:rPr lang="en-US" sz="2400" dirty="0">
                <a:solidFill>
                  <a:srgbClr val="000000"/>
                </a:solidFill>
                <a:latin typeface="Consolas" panose="020B0609020204030204" pitchFamily="49" charset="0"/>
              </a:rPr>
              <a:t>)&gt;&gt; </a:t>
            </a:r>
            <a:r>
              <a:rPr lang="en-US" sz="2400" dirty="0">
                <a:solidFill>
                  <a:srgbClr val="001080"/>
                </a:solidFill>
                <a:latin typeface="Consolas" panose="020B0609020204030204" pitchFamily="49" charset="0"/>
              </a:rPr>
              <a:t>users</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new</a:t>
            </a:r>
            <a:r>
              <a:rPr lang="en-US" sz="2400" dirty="0">
                <a:solidFill>
                  <a:srgbClr val="000000"/>
                </a:solidFill>
                <a:latin typeface="Consolas" panose="020B0609020204030204" pitchFamily="49" charset="0"/>
              </a:rPr>
              <a:t>();</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3289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96DC-50F1-4886-815E-7C480F328C2B}"/>
              </a:ext>
            </a:extLst>
          </p:cNvPr>
          <p:cNvSpPr>
            <a:spLocks noGrp="1"/>
          </p:cNvSpPr>
          <p:nvPr>
            <p:ph type="title"/>
          </p:nvPr>
        </p:nvSpPr>
        <p:spPr/>
        <p:txBody>
          <a:bodyPr/>
          <a:lstStyle/>
          <a:p>
            <a:r>
              <a:rPr lang="ru-RU" dirty="0"/>
              <a:t>Когда </a:t>
            </a:r>
            <a:r>
              <a:rPr lang="en-US" b="1" dirty="0"/>
              <a:t>var </a:t>
            </a:r>
            <a:r>
              <a:rPr lang="ru-RU" dirty="0"/>
              <a:t>не доступен</a:t>
            </a:r>
            <a:endParaRPr lang="en-US" dirty="0"/>
          </a:p>
        </p:txBody>
      </p:sp>
      <p:sp>
        <p:nvSpPr>
          <p:cNvPr id="3" name="Content Placeholder 2">
            <a:extLst>
              <a:ext uri="{FF2B5EF4-FFF2-40B4-BE49-F238E27FC236}">
                <a16:creationId xmlns:a16="http://schemas.microsoft.com/office/drawing/2014/main" id="{9F080FFC-B46E-4328-9216-026DA98218CB}"/>
              </a:ext>
            </a:extLst>
          </p:cNvPr>
          <p:cNvSpPr>
            <a:spLocks noGrp="1"/>
          </p:cNvSpPr>
          <p:nvPr>
            <p:ph idx="1"/>
          </p:nvPr>
        </p:nvSpPr>
        <p:spPr>
          <a:xfrm>
            <a:off x="838200" y="1825625"/>
            <a:ext cx="10515600" cy="2165350"/>
          </a:xfrm>
        </p:spPr>
        <p:txBody>
          <a:bodyPr>
            <a:normAutofit fontScale="92500" lnSpcReduction="20000"/>
          </a:bodyPr>
          <a:lstStyle/>
          <a:p>
            <a:pPr marL="0" indent="0">
              <a:buNone/>
            </a:pPr>
            <a:r>
              <a:rPr lang="en-US" sz="2400" b="1" strike="sngStrike" dirty="0">
                <a:solidFill>
                  <a:srgbClr val="FF0000"/>
                </a:solidFill>
              </a:rPr>
              <a:t>new()</a:t>
            </a:r>
          </a:p>
          <a:p>
            <a:pPr marL="0" indent="0">
              <a:buNone/>
            </a:pPr>
            <a:r>
              <a:rPr lang="en-US" sz="2400" dirty="0">
                <a:solidFill>
                  <a:srgbClr val="0000FF"/>
                </a:solidFill>
                <a:latin typeface="Consolas" panose="020B0609020204030204" pitchFamily="49" charset="0"/>
              </a:rPr>
              <a:t>private</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Dictionary</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List</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age</a:t>
            </a:r>
            <a:r>
              <a:rPr lang="en-US" sz="2400" dirty="0">
                <a:solidFill>
                  <a:srgbClr val="000000"/>
                </a:solidFill>
                <a:latin typeface="Consolas" panose="020B0609020204030204" pitchFamily="49" charset="0"/>
              </a:rPr>
              <a:t>)&gt;&gt; </a:t>
            </a:r>
            <a:r>
              <a:rPr lang="en-US" sz="2400" dirty="0">
                <a:solidFill>
                  <a:srgbClr val="001080"/>
                </a:solidFill>
                <a:latin typeface="Consolas" panose="020B0609020204030204" pitchFamily="49" charset="0"/>
              </a:rPr>
              <a:t>users</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Dictionary</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List</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age</a:t>
            </a:r>
            <a:r>
              <a:rPr lang="en-US" sz="2400" dirty="0">
                <a:solidFill>
                  <a:srgbClr val="000000"/>
                </a:solidFill>
                <a:latin typeface="Consolas" panose="020B0609020204030204" pitchFamily="49" charset="0"/>
              </a:rPr>
              <a:t>)&gt;&gt;();</a:t>
            </a:r>
          </a:p>
          <a:p>
            <a:pPr marL="0" indent="0">
              <a:buNone/>
            </a:pP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Dictionary</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List</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age</a:t>
            </a:r>
            <a:r>
              <a:rPr lang="en-US" sz="2400" dirty="0">
                <a:solidFill>
                  <a:srgbClr val="000000"/>
                </a:solidFill>
                <a:latin typeface="Consolas" panose="020B0609020204030204" pitchFamily="49" charset="0"/>
              </a:rPr>
              <a:t>)&gt;&gt; </a:t>
            </a:r>
            <a:r>
              <a:rPr lang="en-US" sz="2400" dirty="0">
                <a:solidFill>
                  <a:srgbClr val="001080"/>
                </a:solidFill>
                <a:latin typeface="Consolas" panose="020B0609020204030204" pitchFamily="49" charset="0"/>
              </a:rPr>
              <a:t>Users</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=&gt; </a:t>
            </a:r>
            <a:r>
              <a:rPr lang="en-US" sz="2400" dirty="0">
                <a:solidFill>
                  <a:srgbClr val="001080"/>
                </a:solidFill>
                <a:latin typeface="Consolas" panose="020B0609020204030204" pitchFamily="49" charset="0"/>
              </a:rPr>
              <a:t>users</a:t>
            </a:r>
            <a:r>
              <a:rPr lang="en-US" sz="2400" dirty="0">
                <a:solidFill>
                  <a:srgbClr val="000000"/>
                </a:solidFill>
                <a:latin typeface="Consolas" panose="020B0609020204030204" pitchFamily="49" charset="0"/>
              </a:rPr>
              <a:t> ?? (</a:t>
            </a:r>
            <a:r>
              <a:rPr lang="en-US" sz="2400" dirty="0">
                <a:solidFill>
                  <a:srgbClr val="001080"/>
                </a:solidFill>
                <a:latin typeface="Consolas" panose="020B0609020204030204" pitchFamily="49" charset="0"/>
              </a:rPr>
              <a:t>users</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Dictionary</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List</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age</a:t>
            </a:r>
            <a:r>
              <a:rPr lang="en-US" sz="2400" dirty="0">
                <a:solidFill>
                  <a:srgbClr val="000000"/>
                </a:solidFill>
                <a:latin typeface="Consolas" panose="020B0609020204030204" pitchFamily="49" charset="0"/>
              </a:rPr>
              <a:t>)&gt;&gt;());</a:t>
            </a:r>
          </a:p>
          <a:p>
            <a:pPr marL="0" indent="0">
              <a:buNone/>
            </a:pPr>
            <a:endParaRPr lang="en-US" sz="2400" dirty="0"/>
          </a:p>
        </p:txBody>
      </p:sp>
      <p:sp>
        <p:nvSpPr>
          <p:cNvPr id="6" name="Content Placeholder 2">
            <a:extLst>
              <a:ext uri="{FF2B5EF4-FFF2-40B4-BE49-F238E27FC236}">
                <a16:creationId xmlns:a16="http://schemas.microsoft.com/office/drawing/2014/main" id="{1191F919-26A9-4894-BF80-E3877A2EA096}"/>
              </a:ext>
            </a:extLst>
          </p:cNvPr>
          <p:cNvSpPr txBox="1">
            <a:spLocks/>
          </p:cNvSpPr>
          <p:nvPr/>
        </p:nvSpPr>
        <p:spPr>
          <a:xfrm>
            <a:off x="838200" y="4125912"/>
            <a:ext cx="10515600" cy="21653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rgbClr val="FF0000"/>
                </a:solidFill>
              </a:rPr>
              <a:t>new()</a:t>
            </a:r>
          </a:p>
          <a:p>
            <a:pPr marL="0" indent="0">
              <a:buNone/>
            </a:pPr>
            <a:r>
              <a:rPr lang="en-US" sz="2400" dirty="0">
                <a:solidFill>
                  <a:srgbClr val="0000FF"/>
                </a:solidFill>
                <a:latin typeface="Consolas" panose="020B0609020204030204" pitchFamily="49" charset="0"/>
              </a:rPr>
              <a:t>private</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Dictionary</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List</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age</a:t>
            </a:r>
            <a:r>
              <a:rPr lang="en-US" sz="2400" dirty="0">
                <a:solidFill>
                  <a:srgbClr val="000000"/>
                </a:solidFill>
                <a:latin typeface="Consolas" panose="020B0609020204030204" pitchFamily="49" charset="0"/>
              </a:rPr>
              <a:t>)&gt;&gt; </a:t>
            </a:r>
            <a:r>
              <a:rPr lang="en-US" sz="2400" dirty="0">
                <a:solidFill>
                  <a:srgbClr val="001080"/>
                </a:solidFill>
                <a:latin typeface="Consolas" panose="020B0609020204030204" pitchFamily="49" charset="0"/>
              </a:rPr>
              <a:t>users</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 </a:t>
            </a:r>
            <a:r>
              <a:rPr lang="en-US" sz="2400" dirty="0">
                <a:solidFill>
                  <a:srgbClr val="795E26"/>
                </a:solidFill>
                <a:latin typeface="Consolas" panose="020B0609020204030204" pitchFamily="49" charset="0"/>
              </a:rPr>
              <a:t>new</a:t>
            </a:r>
            <a:r>
              <a:rPr lang="en-US" sz="2400" dirty="0">
                <a:solidFill>
                  <a:srgbClr val="000000"/>
                </a:solidFill>
                <a:latin typeface="Consolas" panose="020B0609020204030204" pitchFamily="49" charset="0"/>
              </a:rPr>
              <a:t>();</a:t>
            </a:r>
          </a:p>
          <a:p>
            <a:pPr marL="0" indent="0">
              <a:buNone/>
            </a:pP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Dictionary</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List</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age</a:t>
            </a:r>
            <a:r>
              <a:rPr lang="en-US" sz="2400" dirty="0">
                <a:solidFill>
                  <a:srgbClr val="000000"/>
                </a:solidFill>
                <a:latin typeface="Consolas" panose="020B0609020204030204" pitchFamily="49" charset="0"/>
              </a:rPr>
              <a:t>)&gt;&gt; </a:t>
            </a:r>
            <a:r>
              <a:rPr lang="en-US" sz="2400" dirty="0">
                <a:solidFill>
                  <a:srgbClr val="001080"/>
                </a:solidFill>
                <a:latin typeface="Consolas" panose="020B0609020204030204" pitchFamily="49" charset="0"/>
              </a:rPr>
              <a:t>Users</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=&gt; </a:t>
            </a:r>
            <a:r>
              <a:rPr lang="en-US" sz="2400" dirty="0">
                <a:solidFill>
                  <a:srgbClr val="001080"/>
                </a:solidFill>
                <a:latin typeface="Consolas" panose="020B0609020204030204" pitchFamily="49" charset="0"/>
              </a:rPr>
              <a:t>users</a:t>
            </a:r>
            <a:r>
              <a:rPr lang="en-US" sz="2400" dirty="0">
                <a:solidFill>
                  <a:srgbClr val="000000"/>
                </a:solidFill>
                <a:latin typeface="Consolas" panose="020B0609020204030204" pitchFamily="49" charset="0"/>
              </a:rPr>
              <a:t> ?? (</a:t>
            </a:r>
            <a:r>
              <a:rPr lang="en-US" sz="2400" dirty="0">
                <a:solidFill>
                  <a:srgbClr val="001080"/>
                </a:solidFill>
                <a:latin typeface="Consolas" panose="020B0609020204030204" pitchFamily="49" charset="0"/>
              </a:rPr>
              <a:t>users</a:t>
            </a:r>
            <a:r>
              <a:rPr lang="en-US" sz="2400" dirty="0">
                <a:solidFill>
                  <a:srgbClr val="000000"/>
                </a:solidFill>
                <a:latin typeface="Consolas" panose="020B0609020204030204" pitchFamily="49" charset="0"/>
              </a:rPr>
              <a:t> = </a:t>
            </a:r>
            <a:r>
              <a:rPr lang="en-US" sz="2400" dirty="0">
                <a:solidFill>
                  <a:srgbClr val="795E26"/>
                </a:solidFill>
                <a:latin typeface="Consolas" panose="020B0609020204030204" pitchFamily="49" charset="0"/>
              </a:rPr>
              <a:t>new</a:t>
            </a:r>
            <a:r>
              <a:rPr lang="en-US" sz="2400" dirty="0">
                <a:solidFill>
                  <a:srgbClr val="000000"/>
                </a:solidFill>
                <a:latin typeface="Consolas" panose="020B0609020204030204" pitchFamily="49" charset="0"/>
              </a:rPr>
              <a:t>());</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5531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96DC-50F1-4886-815E-7C480F328C2B}"/>
              </a:ext>
            </a:extLst>
          </p:cNvPr>
          <p:cNvSpPr>
            <a:spLocks noGrp="1"/>
          </p:cNvSpPr>
          <p:nvPr>
            <p:ph type="title"/>
          </p:nvPr>
        </p:nvSpPr>
        <p:spPr/>
        <p:txBody>
          <a:bodyPr/>
          <a:lstStyle/>
          <a:p>
            <a:r>
              <a:rPr lang="ru-RU" dirty="0"/>
              <a:t>Когда </a:t>
            </a:r>
            <a:r>
              <a:rPr lang="en-US" b="1" dirty="0"/>
              <a:t>var </a:t>
            </a:r>
            <a:r>
              <a:rPr lang="ru-RU" dirty="0"/>
              <a:t>не доступен</a:t>
            </a:r>
            <a:endParaRPr lang="en-US" dirty="0"/>
          </a:p>
        </p:txBody>
      </p:sp>
      <p:sp>
        <p:nvSpPr>
          <p:cNvPr id="3" name="Content Placeholder 2">
            <a:extLst>
              <a:ext uri="{FF2B5EF4-FFF2-40B4-BE49-F238E27FC236}">
                <a16:creationId xmlns:a16="http://schemas.microsoft.com/office/drawing/2014/main" id="{9F080FFC-B46E-4328-9216-026DA98218CB}"/>
              </a:ext>
            </a:extLst>
          </p:cNvPr>
          <p:cNvSpPr>
            <a:spLocks noGrp="1"/>
          </p:cNvSpPr>
          <p:nvPr>
            <p:ph idx="1"/>
          </p:nvPr>
        </p:nvSpPr>
        <p:spPr>
          <a:xfrm>
            <a:off x="838201" y="1690688"/>
            <a:ext cx="10515600" cy="2165350"/>
          </a:xfrm>
        </p:spPr>
        <p:txBody>
          <a:bodyPr>
            <a:noAutofit/>
          </a:bodyPr>
          <a:lstStyle/>
          <a:p>
            <a:pPr marL="0" indent="0">
              <a:buNone/>
            </a:pPr>
            <a:r>
              <a:rPr lang="en-US" sz="2200" b="1" strike="sngStrike" dirty="0">
                <a:solidFill>
                  <a:srgbClr val="FF0000"/>
                </a:solidFill>
              </a:rPr>
              <a:t>new()</a:t>
            </a:r>
          </a:p>
          <a:p>
            <a:pPr marL="0" indent="0">
              <a:buNone/>
            </a:pPr>
            <a:r>
              <a:rPr lang="en-US" sz="2200" dirty="0">
                <a:solidFill>
                  <a:srgbClr val="0000FF"/>
                </a:solidFill>
                <a:latin typeface="Consolas" panose="020B0609020204030204" pitchFamily="49" charset="0"/>
              </a:rPr>
              <a:t>public</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Store</a:t>
            </a:r>
            <a:r>
              <a:rPr lang="en-US" sz="2200" dirty="0">
                <a:solidFill>
                  <a:srgbClr val="000000"/>
                </a:solidFill>
                <a:latin typeface="Consolas" panose="020B0609020204030204" pitchFamily="49" charset="0"/>
              </a:rPr>
              <a:t>(</a:t>
            </a:r>
            <a:r>
              <a:rPr lang="en-US" sz="2200" dirty="0">
                <a:solidFill>
                  <a:srgbClr val="267F99"/>
                </a:solidFill>
                <a:latin typeface="Consolas" panose="020B0609020204030204" pitchFamily="49" charset="0"/>
              </a:rPr>
              <a:t>Dictionary</a:t>
            </a:r>
            <a:r>
              <a:rPr lang="en-US" sz="2200" dirty="0">
                <a:solidFill>
                  <a:srgbClr val="000000"/>
                </a:solidFill>
                <a:latin typeface="Consolas" panose="020B0609020204030204" pitchFamily="49" charset="0"/>
              </a:rPr>
              <a:t>&lt;</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List</a:t>
            </a:r>
            <a:r>
              <a:rPr lang="en-US" sz="2200" dirty="0">
                <a:solidFill>
                  <a:srgbClr val="000000"/>
                </a:solidFill>
                <a:latin typeface="Consolas" panose="020B0609020204030204" pitchFamily="49" charset="0"/>
              </a:rPr>
              <a:t>&lt;(</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age</a:t>
            </a:r>
            <a:r>
              <a:rPr lang="en-US" sz="2200" dirty="0">
                <a:solidFill>
                  <a:srgbClr val="000000"/>
                </a:solidFill>
                <a:latin typeface="Consolas" panose="020B0609020204030204" pitchFamily="49" charset="0"/>
              </a:rPr>
              <a:t>)&gt;&gt; </a:t>
            </a:r>
            <a:r>
              <a:rPr lang="en-US" sz="2200" dirty="0">
                <a:solidFill>
                  <a:srgbClr val="001080"/>
                </a:solidFill>
                <a:latin typeface="Consolas" panose="020B0609020204030204" pitchFamily="49" charset="0"/>
              </a:rPr>
              <a:t>users</a:t>
            </a:r>
            <a:r>
              <a:rPr lang="en-US"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Users</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users</a:t>
            </a: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Dictionary</a:t>
            </a:r>
            <a:r>
              <a:rPr lang="en-US" sz="2200" dirty="0">
                <a:solidFill>
                  <a:srgbClr val="000000"/>
                </a:solidFill>
                <a:latin typeface="Consolas" panose="020B0609020204030204" pitchFamily="49" charset="0"/>
              </a:rPr>
              <a:t>&lt;</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List</a:t>
            </a:r>
            <a:r>
              <a:rPr lang="en-US" sz="2200" dirty="0">
                <a:solidFill>
                  <a:srgbClr val="000000"/>
                </a:solidFill>
                <a:latin typeface="Consolas" panose="020B0609020204030204" pitchFamily="49" charset="0"/>
              </a:rPr>
              <a:t>&lt;(</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age</a:t>
            </a:r>
            <a:r>
              <a:rPr lang="en-US" sz="2200" dirty="0">
                <a:solidFill>
                  <a:srgbClr val="000000"/>
                </a:solidFill>
                <a:latin typeface="Consolas" panose="020B0609020204030204" pitchFamily="49" charset="0"/>
              </a:rPr>
              <a:t>)&gt;&gt;();</a:t>
            </a:r>
          </a:p>
          <a:p>
            <a:pPr marL="0" indent="0">
              <a:buNone/>
            </a:pPr>
            <a:r>
              <a:rPr lang="en-US" sz="2200" dirty="0">
                <a:solidFill>
                  <a:srgbClr val="000000"/>
                </a:solidFill>
                <a:latin typeface="Consolas" panose="020B0609020204030204" pitchFamily="49" charset="0"/>
              </a:rPr>
              <a:t>}</a:t>
            </a:r>
          </a:p>
          <a:p>
            <a:pPr marL="0" indent="0">
              <a:buNone/>
            </a:pPr>
            <a:endParaRPr lang="en-US" sz="2200" dirty="0"/>
          </a:p>
        </p:txBody>
      </p:sp>
      <p:sp>
        <p:nvSpPr>
          <p:cNvPr id="6" name="Content Placeholder 2">
            <a:extLst>
              <a:ext uri="{FF2B5EF4-FFF2-40B4-BE49-F238E27FC236}">
                <a16:creationId xmlns:a16="http://schemas.microsoft.com/office/drawing/2014/main" id="{1191F919-26A9-4894-BF80-E3877A2EA096}"/>
              </a:ext>
            </a:extLst>
          </p:cNvPr>
          <p:cNvSpPr txBox="1">
            <a:spLocks/>
          </p:cNvSpPr>
          <p:nvPr/>
        </p:nvSpPr>
        <p:spPr>
          <a:xfrm>
            <a:off x="838200" y="3990975"/>
            <a:ext cx="10382251" cy="2165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solidFill>
                  <a:srgbClr val="FF0000"/>
                </a:solidFill>
              </a:rPr>
              <a:t>new()</a:t>
            </a:r>
          </a:p>
          <a:p>
            <a:pPr marL="0" indent="0">
              <a:buNone/>
            </a:pPr>
            <a:r>
              <a:rPr lang="en-US" sz="2200" dirty="0">
                <a:solidFill>
                  <a:srgbClr val="0000FF"/>
                </a:solidFill>
                <a:latin typeface="Consolas" panose="020B0609020204030204" pitchFamily="49" charset="0"/>
              </a:rPr>
              <a:t>public</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Store</a:t>
            </a:r>
            <a:r>
              <a:rPr lang="en-US" sz="2200" dirty="0">
                <a:solidFill>
                  <a:srgbClr val="000000"/>
                </a:solidFill>
                <a:latin typeface="Consolas" panose="020B0609020204030204" pitchFamily="49" charset="0"/>
              </a:rPr>
              <a:t>(</a:t>
            </a:r>
            <a:r>
              <a:rPr lang="en-US" sz="2200" dirty="0">
                <a:solidFill>
                  <a:srgbClr val="267F99"/>
                </a:solidFill>
                <a:latin typeface="Consolas" panose="020B0609020204030204" pitchFamily="49" charset="0"/>
              </a:rPr>
              <a:t>Dictionary</a:t>
            </a:r>
            <a:r>
              <a:rPr lang="en-US" sz="2200" dirty="0">
                <a:solidFill>
                  <a:srgbClr val="000000"/>
                </a:solidFill>
                <a:latin typeface="Consolas" panose="020B0609020204030204" pitchFamily="49" charset="0"/>
              </a:rPr>
              <a:t>&lt;</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List</a:t>
            </a:r>
            <a:r>
              <a:rPr lang="en-US" sz="2200" dirty="0">
                <a:solidFill>
                  <a:srgbClr val="000000"/>
                </a:solidFill>
                <a:latin typeface="Consolas" panose="020B0609020204030204" pitchFamily="49" charset="0"/>
              </a:rPr>
              <a:t>&lt;(</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age</a:t>
            </a:r>
            <a:r>
              <a:rPr lang="en-US" sz="2200" dirty="0">
                <a:solidFill>
                  <a:srgbClr val="000000"/>
                </a:solidFill>
                <a:latin typeface="Consolas" panose="020B0609020204030204" pitchFamily="49" charset="0"/>
              </a:rPr>
              <a:t>)&gt;&gt; </a:t>
            </a:r>
            <a:r>
              <a:rPr lang="en-US" sz="2200" dirty="0">
                <a:solidFill>
                  <a:srgbClr val="001080"/>
                </a:solidFill>
                <a:latin typeface="Consolas" panose="020B0609020204030204" pitchFamily="49" charset="0"/>
              </a:rPr>
              <a:t>users</a:t>
            </a:r>
            <a:r>
              <a:rPr lang="en-US"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Users</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users</a:t>
            </a:r>
            <a:r>
              <a:rPr lang="en-US" sz="2200" dirty="0">
                <a:solidFill>
                  <a:srgbClr val="000000"/>
                </a:solidFill>
                <a:latin typeface="Consolas" panose="020B0609020204030204" pitchFamily="49" charset="0"/>
              </a:rPr>
              <a:t> ?? </a:t>
            </a:r>
            <a:r>
              <a:rPr lang="en-US" sz="2200" dirty="0">
                <a:solidFill>
                  <a:srgbClr val="795E26"/>
                </a:solidFill>
                <a:latin typeface="Consolas" panose="020B0609020204030204" pitchFamily="49" charset="0"/>
              </a:rPr>
              <a:t>new</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44455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C05C-6629-408D-A3C2-95FC099ACBF2}"/>
              </a:ext>
            </a:extLst>
          </p:cNvPr>
          <p:cNvSpPr>
            <a:spLocks noGrp="1"/>
          </p:cNvSpPr>
          <p:nvPr>
            <p:ph type="title"/>
          </p:nvPr>
        </p:nvSpPr>
        <p:spPr/>
        <p:txBody>
          <a:bodyPr/>
          <a:lstStyle/>
          <a:p>
            <a:r>
              <a:rPr lang="ru-RU" dirty="0"/>
              <a:t>Парочка деталей: тернарный оператор</a:t>
            </a:r>
            <a:endParaRPr lang="en-US" dirty="0"/>
          </a:p>
        </p:txBody>
      </p:sp>
      <p:sp>
        <p:nvSpPr>
          <p:cNvPr id="3" name="Content Placeholder 2">
            <a:extLst>
              <a:ext uri="{FF2B5EF4-FFF2-40B4-BE49-F238E27FC236}">
                <a16:creationId xmlns:a16="http://schemas.microsoft.com/office/drawing/2014/main" id="{4CE51825-37C1-4651-B116-C378FCB63181}"/>
              </a:ext>
            </a:extLst>
          </p:cNvPr>
          <p:cNvSpPr>
            <a:spLocks noGrp="1"/>
          </p:cNvSpPr>
          <p:nvPr>
            <p:ph sz="half" idx="1"/>
          </p:nvPr>
        </p:nvSpPr>
        <p:spPr/>
        <p:txBody>
          <a:bodyPr>
            <a:normAutofit/>
          </a:bodyPr>
          <a:lstStyle/>
          <a:p>
            <a:pPr marL="0" indent="0">
              <a:buNone/>
            </a:pPr>
            <a:r>
              <a:rPr lang="en-US" sz="4000" dirty="0">
                <a:solidFill>
                  <a:srgbClr val="267F99"/>
                </a:solidFill>
                <a:latin typeface="Consolas" panose="020B0609020204030204" pitchFamily="49" charset="0"/>
              </a:rPr>
              <a:t>Point</a:t>
            </a:r>
            <a:r>
              <a:rPr lang="en-US" sz="4000" dirty="0">
                <a:solidFill>
                  <a:srgbClr val="000000"/>
                </a:solidFill>
                <a:latin typeface="Consolas" panose="020B0609020204030204" pitchFamily="49" charset="0"/>
              </a:rPr>
              <a:t> </a:t>
            </a:r>
            <a:r>
              <a:rPr lang="en-US" sz="4000" dirty="0">
                <a:solidFill>
                  <a:srgbClr val="001080"/>
                </a:solidFill>
                <a:latin typeface="Consolas" panose="020B0609020204030204" pitchFamily="49" charset="0"/>
              </a:rPr>
              <a:t>p</a:t>
            </a:r>
            <a:r>
              <a:rPr lang="en-US" sz="4000" dirty="0">
                <a:solidFill>
                  <a:srgbClr val="000000"/>
                </a:solidFill>
                <a:latin typeface="Consolas" panose="020B0609020204030204" pitchFamily="49" charset="0"/>
              </a:rPr>
              <a:t> = </a:t>
            </a:r>
            <a:r>
              <a:rPr lang="en-US" sz="4000" dirty="0">
                <a:solidFill>
                  <a:srgbClr val="001080"/>
                </a:solidFill>
                <a:latin typeface="Consolas" panose="020B0609020204030204" pitchFamily="49" charset="0"/>
              </a:rPr>
              <a:t>zero</a:t>
            </a:r>
            <a:r>
              <a:rPr lang="en-US" sz="4000" dirty="0">
                <a:solidFill>
                  <a:srgbClr val="000000"/>
                </a:solidFill>
                <a:latin typeface="Consolas" panose="020B0609020204030204" pitchFamily="49" charset="0"/>
              </a:rPr>
              <a:t> </a:t>
            </a:r>
            <a:endParaRPr lang="ru-RU" sz="4000" dirty="0">
              <a:solidFill>
                <a:srgbClr val="000000"/>
              </a:solidFill>
              <a:latin typeface="Consolas" panose="020B0609020204030204" pitchFamily="49" charset="0"/>
            </a:endParaRPr>
          </a:p>
          <a:p>
            <a:pPr marL="0" indent="0">
              <a:buNone/>
            </a:pPr>
            <a:r>
              <a:rPr lang="ru-RU" sz="4000" dirty="0">
                <a:solidFill>
                  <a:srgbClr val="000000"/>
                </a:solidFill>
                <a:latin typeface="Consolas" panose="020B0609020204030204" pitchFamily="49" charset="0"/>
              </a:rPr>
              <a:t>	</a:t>
            </a:r>
            <a:r>
              <a:rPr lang="en-US" sz="4000" dirty="0">
                <a:solidFill>
                  <a:srgbClr val="000000"/>
                </a:solidFill>
                <a:latin typeface="Consolas" panose="020B0609020204030204" pitchFamily="49" charset="0"/>
              </a:rPr>
              <a:t>? </a:t>
            </a:r>
            <a:r>
              <a:rPr lang="en-US" sz="4000" dirty="0">
                <a:solidFill>
                  <a:srgbClr val="795E26"/>
                </a:solidFill>
                <a:latin typeface="Consolas" panose="020B0609020204030204" pitchFamily="49" charset="0"/>
              </a:rPr>
              <a:t>new</a:t>
            </a:r>
            <a:r>
              <a:rPr lang="en-US" sz="4000" dirty="0">
                <a:solidFill>
                  <a:srgbClr val="000000"/>
                </a:solidFill>
                <a:latin typeface="Consolas" panose="020B0609020204030204" pitchFamily="49" charset="0"/>
              </a:rPr>
              <a:t>(</a:t>
            </a:r>
            <a:r>
              <a:rPr lang="en-US" sz="4000" dirty="0">
                <a:solidFill>
                  <a:srgbClr val="09885A"/>
                </a:solidFill>
                <a:latin typeface="Consolas" panose="020B0609020204030204" pitchFamily="49" charset="0"/>
              </a:rPr>
              <a:t>0</a:t>
            </a:r>
            <a:r>
              <a:rPr lang="en-US" sz="4000" dirty="0">
                <a:solidFill>
                  <a:srgbClr val="000000"/>
                </a:solidFill>
                <a:latin typeface="Consolas" panose="020B0609020204030204" pitchFamily="49" charset="0"/>
              </a:rPr>
              <a:t>, </a:t>
            </a:r>
            <a:r>
              <a:rPr lang="en-US" sz="4000" dirty="0">
                <a:solidFill>
                  <a:srgbClr val="09885A"/>
                </a:solidFill>
                <a:latin typeface="Consolas" panose="020B0609020204030204" pitchFamily="49" charset="0"/>
              </a:rPr>
              <a:t>0</a:t>
            </a:r>
            <a:r>
              <a:rPr lang="en-US" sz="4000" dirty="0">
                <a:solidFill>
                  <a:srgbClr val="000000"/>
                </a:solidFill>
                <a:latin typeface="Consolas" panose="020B0609020204030204" pitchFamily="49" charset="0"/>
              </a:rPr>
              <a:t>) </a:t>
            </a:r>
            <a:endParaRPr lang="ru-RU" sz="4000" dirty="0">
              <a:solidFill>
                <a:srgbClr val="000000"/>
              </a:solidFill>
              <a:latin typeface="Consolas" panose="020B0609020204030204" pitchFamily="49" charset="0"/>
            </a:endParaRPr>
          </a:p>
          <a:p>
            <a:pPr marL="0" indent="0">
              <a:buNone/>
            </a:pPr>
            <a:r>
              <a:rPr lang="ru-RU" sz="4000" dirty="0">
                <a:solidFill>
                  <a:srgbClr val="000000"/>
                </a:solidFill>
                <a:latin typeface="Consolas" panose="020B0609020204030204" pitchFamily="49" charset="0"/>
              </a:rPr>
              <a:t>	</a:t>
            </a:r>
            <a:r>
              <a:rPr lang="en-US" sz="4000" dirty="0">
                <a:solidFill>
                  <a:srgbClr val="000000"/>
                </a:solidFill>
                <a:latin typeface="Consolas" panose="020B0609020204030204" pitchFamily="49" charset="0"/>
              </a:rPr>
              <a:t>: </a:t>
            </a:r>
            <a:r>
              <a:rPr lang="en-US" sz="4000" dirty="0">
                <a:solidFill>
                  <a:srgbClr val="795E26"/>
                </a:solidFill>
                <a:latin typeface="Consolas" panose="020B0609020204030204" pitchFamily="49" charset="0"/>
              </a:rPr>
              <a:t>new</a:t>
            </a:r>
            <a:r>
              <a:rPr lang="en-US" sz="4000" dirty="0">
                <a:solidFill>
                  <a:srgbClr val="000000"/>
                </a:solidFill>
                <a:latin typeface="Consolas" panose="020B0609020204030204" pitchFamily="49" charset="0"/>
              </a:rPr>
              <a:t>(</a:t>
            </a:r>
            <a:r>
              <a:rPr lang="en-US" sz="4000" dirty="0">
                <a:solidFill>
                  <a:srgbClr val="09885A"/>
                </a:solidFill>
                <a:latin typeface="Consolas" panose="020B0609020204030204" pitchFamily="49" charset="0"/>
              </a:rPr>
              <a:t>1</a:t>
            </a:r>
            <a:r>
              <a:rPr lang="en-US" sz="4000" dirty="0">
                <a:solidFill>
                  <a:srgbClr val="000000"/>
                </a:solidFill>
                <a:latin typeface="Consolas" panose="020B0609020204030204" pitchFamily="49" charset="0"/>
              </a:rPr>
              <a:t>, </a:t>
            </a:r>
            <a:r>
              <a:rPr lang="en-US" sz="4000" dirty="0">
                <a:solidFill>
                  <a:srgbClr val="09885A"/>
                </a:solidFill>
                <a:latin typeface="Consolas" panose="020B0609020204030204" pitchFamily="49" charset="0"/>
              </a:rPr>
              <a:t>2</a:t>
            </a:r>
            <a:r>
              <a:rPr lang="en-US" sz="4000" dirty="0">
                <a:solidFill>
                  <a:srgbClr val="000000"/>
                </a:solidFill>
                <a:latin typeface="Consolas" panose="020B0609020204030204" pitchFamily="49" charset="0"/>
              </a:rPr>
              <a:t>);</a:t>
            </a:r>
          </a:p>
          <a:p>
            <a:pPr marL="0" indent="0">
              <a:buNone/>
            </a:pPr>
            <a:endParaRPr lang="en-US" sz="4000" dirty="0"/>
          </a:p>
        </p:txBody>
      </p:sp>
      <p:sp>
        <p:nvSpPr>
          <p:cNvPr id="4" name="Content Placeholder 3">
            <a:extLst>
              <a:ext uri="{FF2B5EF4-FFF2-40B4-BE49-F238E27FC236}">
                <a16:creationId xmlns:a16="http://schemas.microsoft.com/office/drawing/2014/main" id="{1557DB5A-8717-46F1-B7F6-87C1BAEFDEAC}"/>
              </a:ext>
            </a:extLst>
          </p:cNvPr>
          <p:cNvSpPr>
            <a:spLocks noGrp="1"/>
          </p:cNvSpPr>
          <p:nvPr>
            <p:ph sz="half" idx="2"/>
          </p:nvPr>
        </p:nvSpPr>
        <p:spPr/>
        <p:txBody>
          <a:bodyPr/>
          <a:lstStyle/>
          <a:p>
            <a:pPr marL="0" indent="0">
              <a:buNone/>
            </a:pPr>
            <a:r>
              <a:rPr lang="en-US" dirty="0">
                <a:solidFill>
                  <a:srgbClr val="FF0000"/>
                </a:solidFill>
              </a:rPr>
              <a:t>error CS0173: </a:t>
            </a:r>
            <a:r>
              <a:rPr lang="en-US" dirty="0"/>
              <a:t>Type of conditional expression cannot be determined because there is no implicit conversion between 'new(...)' and 'new(...)'</a:t>
            </a:r>
          </a:p>
        </p:txBody>
      </p:sp>
    </p:spTree>
    <p:extLst>
      <p:ext uri="{BB962C8B-B14F-4D97-AF65-F5344CB8AC3E}">
        <p14:creationId xmlns:p14="http://schemas.microsoft.com/office/powerpoint/2010/main" val="129987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ign on the side of a building&#10;&#10;Description generated with very high confidence">
            <a:extLst>
              <a:ext uri="{FF2B5EF4-FFF2-40B4-BE49-F238E27FC236}">
                <a16:creationId xmlns:a16="http://schemas.microsoft.com/office/drawing/2014/main" id="{750F170B-DA2A-4FF1-9AE8-2D96BBC870A3}"/>
              </a:ext>
            </a:extLst>
          </p:cNvPr>
          <p:cNvPicPr>
            <a:picLocks noChangeAspect="1"/>
          </p:cNvPicPr>
          <p:nvPr/>
        </p:nvPicPr>
        <p:blipFill rotWithShape="1">
          <a:blip r:embed="rId3">
            <a:extLst>
              <a:ext uri="{28A0092B-C50C-407E-A947-70E740481C1C}">
                <a14:useLocalDpi xmlns:a14="http://schemas.microsoft.com/office/drawing/2010/main" val="0"/>
              </a:ext>
            </a:extLst>
          </a:blip>
          <a:srcRect t="13017" b="6626"/>
          <a:stretch/>
        </p:blipFill>
        <p:spPr>
          <a:xfrm>
            <a:off x="20" y="10"/>
            <a:ext cx="12191980" cy="6857990"/>
          </a:xfrm>
          <a:prstGeom prst="rect">
            <a:avLst/>
          </a:prstGeom>
        </p:spPr>
      </p:pic>
    </p:spTree>
    <p:extLst>
      <p:ext uri="{BB962C8B-B14F-4D97-AF65-F5344CB8AC3E}">
        <p14:creationId xmlns:p14="http://schemas.microsoft.com/office/powerpoint/2010/main" val="31766059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2946-720D-482E-8763-94DDD2A3F467}"/>
              </a:ext>
            </a:extLst>
          </p:cNvPr>
          <p:cNvSpPr>
            <a:spLocks noGrp="1"/>
          </p:cNvSpPr>
          <p:nvPr>
            <p:ph type="title"/>
          </p:nvPr>
        </p:nvSpPr>
        <p:spPr/>
        <p:txBody>
          <a:bodyPr/>
          <a:lstStyle/>
          <a:p>
            <a:r>
              <a:rPr lang="ru-RU" dirty="0"/>
              <a:t>Парочка деталей: тернарный оператор</a:t>
            </a:r>
            <a:endParaRPr lang="en-US" dirty="0"/>
          </a:p>
        </p:txBody>
      </p:sp>
      <p:pic>
        <p:nvPicPr>
          <p:cNvPr id="7" name="Content Placeholder 6">
            <a:extLst>
              <a:ext uri="{FF2B5EF4-FFF2-40B4-BE49-F238E27FC236}">
                <a16:creationId xmlns:a16="http://schemas.microsoft.com/office/drawing/2014/main" id="{50A67844-0C4C-4BA1-88F7-0FEBAD957C55}"/>
              </a:ext>
            </a:extLst>
          </p:cNvPr>
          <p:cNvPicPr>
            <a:picLocks noGrp="1" noChangeAspect="1"/>
          </p:cNvPicPr>
          <p:nvPr>
            <p:ph idx="1"/>
          </p:nvPr>
        </p:nvPicPr>
        <p:blipFill>
          <a:blip r:embed="rId2"/>
          <a:stretch>
            <a:fillRect/>
          </a:stretch>
        </p:blipFill>
        <p:spPr>
          <a:xfrm>
            <a:off x="2896676" y="1825625"/>
            <a:ext cx="6398648" cy="4351338"/>
          </a:xfrm>
          <a:prstGeom prst="rect">
            <a:avLst/>
          </a:prstGeom>
        </p:spPr>
      </p:pic>
    </p:spTree>
    <p:extLst>
      <p:ext uri="{BB962C8B-B14F-4D97-AF65-F5344CB8AC3E}">
        <p14:creationId xmlns:p14="http://schemas.microsoft.com/office/powerpoint/2010/main" val="3488950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460B-FD33-4B05-8738-4CB7C1DEE27F}"/>
              </a:ext>
            </a:extLst>
          </p:cNvPr>
          <p:cNvSpPr>
            <a:spLocks noGrp="1"/>
          </p:cNvSpPr>
          <p:nvPr>
            <p:ph type="title"/>
          </p:nvPr>
        </p:nvSpPr>
        <p:spPr/>
        <p:txBody>
          <a:bodyPr/>
          <a:lstStyle/>
          <a:p>
            <a:r>
              <a:rPr lang="ru-RU" dirty="0"/>
              <a:t>Парочка деталей: инициализатор свойств</a:t>
            </a:r>
            <a:endParaRPr lang="en-US" dirty="0"/>
          </a:p>
        </p:txBody>
      </p:sp>
      <p:sp>
        <p:nvSpPr>
          <p:cNvPr id="4" name="Content Placeholder 3">
            <a:extLst>
              <a:ext uri="{FF2B5EF4-FFF2-40B4-BE49-F238E27FC236}">
                <a16:creationId xmlns:a16="http://schemas.microsoft.com/office/drawing/2014/main" id="{589365D1-26D8-406D-B72B-5BE9BF52170F}"/>
              </a:ext>
            </a:extLst>
          </p:cNvPr>
          <p:cNvSpPr>
            <a:spLocks noGrp="1"/>
          </p:cNvSpPr>
          <p:nvPr>
            <p:ph sz="half" idx="1"/>
          </p:nvPr>
        </p:nvSpPr>
        <p:spPr/>
        <p:txBody>
          <a:bodyPr>
            <a:normAutofit/>
          </a:bodyPr>
          <a:lstStyle/>
          <a:p>
            <a:pPr marL="0" indent="0">
              <a:buNone/>
            </a:pPr>
            <a:r>
              <a:rPr lang="fr-FR" sz="4000" dirty="0">
                <a:solidFill>
                  <a:srgbClr val="267F99"/>
                </a:solidFill>
                <a:latin typeface="Consolas" panose="020B0609020204030204" pitchFamily="49" charset="0"/>
              </a:rPr>
              <a:t>Point</a:t>
            </a:r>
            <a:r>
              <a:rPr lang="fr-FR" sz="4000" dirty="0">
                <a:solidFill>
                  <a:srgbClr val="000000"/>
                </a:solidFill>
                <a:latin typeface="Consolas" panose="020B0609020204030204" pitchFamily="49" charset="0"/>
              </a:rPr>
              <a:t> </a:t>
            </a:r>
            <a:r>
              <a:rPr lang="fr-FR" sz="4000" dirty="0">
                <a:solidFill>
                  <a:srgbClr val="001080"/>
                </a:solidFill>
                <a:latin typeface="Consolas" panose="020B0609020204030204" pitchFamily="49" charset="0"/>
              </a:rPr>
              <a:t>p</a:t>
            </a:r>
            <a:r>
              <a:rPr lang="fr-FR" sz="4000" dirty="0">
                <a:solidFill>
                  <a:srgbClr val="000000"/>
                </a:solidFill>
                <a:latin typeface="Consolas" panose="020B0609020204030204" pitchFamily="49" charset="0"/>
              </a:rPr>
              <a:t> = </a:t>
            </a:r>
            <a:r>
              <a:rPr lang="fr-FR" sz="4000" dirty="0">
                <a:solidFill>
                  <a:srgbClr val="795E26"/>
                </a:solidFill>
                <a:latin typeface="Consolas" panose="020B0609020204030204" pitchFamily="49" charset="0"/>
              </a:rPr>
              <a:t>new</a:t>
            </a:r>
            <a:r>
              <a:rPr lang="ru-RU" sz="4000" dirty="0">
                <a:solidFill>
                  <a:srgbClr val="795E26"/>
                </a:solidFill>
                <a:latin typeface="Consolas" panose="020B0609020204030204" pitchFamily="49" charset="0"/>
              </a:rPr>
              <a:t> </a:t>
            </a:r>
            <a:r>
              <a:rPr lang="fr-FR" sz="4000" dirty="0">
                <a:solidFill>
                  <a:srgbClr val="000000"/>
                </a:solidFill>
                <a:latin typeface="Consolas" panose="020B0609020204030204" pitchFamily="49" charset="0"/>
              </a:rPr>
              <a:t> {</a:t>
            </a:r>
          </a:p>
          <a:p>
            <a:pPr marL="0" indent="0">
              <a:buNone/>
            </a:pPr>
            <a:r>
              <a:rPr lang="ru-RU" sz="4000" dirty="0">
                <a:solidFill>
                  <a:srgbClr val="001080"/>
                </a:solidFill>
                <a:latin typeface="Consolas" panose="020B0609020204030204" pitchFamily="49" charset="0"/>
              </a:rPr>
              <a:t>	</a:t>
            </a:r>
            <a:r>
              <a:rPr lang="fr-FR" sz="4000" dirty="0">
                <a:solidFill>
                  <a:srgbClr val="001080"/>
                </a:solidFill>
                <a:latin typeface="Consolas" panose="020B0609020204030204" pitchFamily="49" charset="0"/>
              </a:rPr>
              <a:t>X</a:t>
            </a:r>
            <a:r>
              <a:rPr lang="fr-FR" sz="4000" dirty="0">
                <a:solidFill>
                  <a:srgbClr val="000000"/>
                </a:solidFill>
                <a:latin typeface="Consolas" panose="020B0609020204030204" pitchFamily="49" charset="0"/>
              </a:rPr>
              <a:t> = </a:t>
            </a:r>
            <a:r>
              <a:rPr lang="fr-FR" sz="4000" dirty="0">
                <a:solidFill>
                  <a:srgbClr val="09885A"/>
                </a:solidFill>
                <a:latin typeface="Consolas" panose="020B0609020204030204" pitchFamily="49" charset="0"/>
              </a:rPr>
              <a:t>1</a:t>
            </a:r>
            <a:r>
              <a:rPr lang="fr-FR" sz="4000" dirty="0">
                <a:solidFill>
                  <a:srgbClr val="000000"/>
                </a:solidFill>
                <a:latin typeface="Consolas" panose="020B0609020204030204" pitchFamily="49" charset="0"/>
              </a:rPr>
              <a:t>,</a:t>
            </a:r>
          </a:p>
          <a:p>
            <a:pPr marL="0" indent="0">
              <a:buNone/>
            </a:pPr>
            <a:r>
              <a:rPr lang="ru-RU" sz="4000" dirty="0">
                <a:solidFill>
                  <a:srgbClr val="001080"/>
                </a:solidFill>
                <a:latin typeface="Consolas" panose="020B0609020204030204" pitchFamily="49" charset="0"/>
              </a:rPr>
              <a:t>	</a:t>
            </a:r>
            <a:r>
              <a:rPr lang="fr-FR" sz="4000" dirty="0">
                <a:solidFill>
                  <a:srgbClr val="001080"/>
                </a:solidFill>
                <a:latin typeface="Consolas" panose="020B0609020204030204" pitchFamily="49" charset="0"/>
              </a:rPr>
              <a:t>Y</a:t>
            </a:r>
            <a:r>
              <a:rPr lang="fr-FR" sz="4000" dirty="0">
                <a:solidFill>
                  <a:srgbClr val="000000"/>
                </a:solidFill>
                <a:latin typeface="Consolas" panose="020B0609020204030204" pitchFamily="49" charset="0"/>
              </a:rPr>
              <a:t> = </a:t>
            </a:r>
            <a:r>
              <a:rPr lang="fr-FR" sz="4000" dirty="0">
                <a:solidFill>
                  <a:srgbClr val="09885A"/>
                </a:solidFill>
                <a:latin typeface="Consolas" panose="020B0609020204030204" pitchFamily="49" charset="0"/>
              </a:rPr>
              <a:t>2</a:t>
            </a:r>
            <a:endParaRPr lang="fr-FR" sz="4000" dirty="0">
              <a:solidFill>
                <a:srgbClr val="000000"/>
              </a:solidFill>
              <a:latin typeface="Consolas" panose="020B0609020204030204" pitchFamily="49" charset="0"/>
            </a:endParaRPr>
          </a:p>
          <a:p>
            <a:pPr marL="0" indent="0">
              <a:buNone/>
            </a:pPr>
            <a:r>
              <a:rPr lang="fr-FR" sz="4000" dirty="0">
                <a:solidFill>
                  <a:srgbClr val="000000"/>
                </a:solidFill>
                <a:latin typeface="Consolas" panose="020B0609020204030204" pitchFamily="49" charset="0"/>
              </a:rPr>
              <a:t>};</a:t>
            </a:r>
          </a:p>
          <a:p>
            <a:endParaRPr lang="en-US" sz="4000" dirty="0"/>
          </a:p>
        </p:txBody>
      </p:sp>
      <p:sp>
        <p:nvSpPr>
          <p:cNvPr id="5" name="Content Placeholder 4">
            <a:extLst>
              <a:ext uri="{FF2B5EF4-FFF2-40B4-BE49-F238E27FC236}">
                <a16:creationId xmlns:a16="http://schemas.microsoft.com/office/drawing/2014/main" id="{CD7EA5CD-416B-45F2-A8F3-7EBA403D9FB1}"/>
              </a:ext>
            </a:extLst>
          </p:cNvPr>
          <p:cNvSpPr>
            <a:spLocks noGrp="1"/>
          </p:cNvSpPr>
          <p:nvPr>
            <p:ph sz="half" idx="2"/>
          </p:nvPr>
        </p:nvSpPr>
        <p:spPr/>
        <p:txBody>
          <a:bodyPr/>
          <a:lstStyle/>
          <a:p>
            <a:pPr marL="0" indent="0">
              <a:buNone/>
            </a:pPr>
            <a:r>
              <a:rPr lang="en-US" dirty="0">
                <a:solidFill>
                  <a:srgbClr val="FF0000"/>
                </a:solidFill>
              </a:rPr>
              <a:t>error CS0029: </a:t>
            </a:r>
            <a:r>
              <a:rPr lang="en-US" dirty="0"/>
              <a:t>Cannot implicitly convert type '&lt;anonymous type: int X, int Y&gt;' to 'Point'</a:t>
            </a:r>
          </a:p>
        </p:txBody>
      </p:sp>
      <p:sp>
        <p:nvSpPr>
          <p:cNvPr id="8" name="Rectangle 7">
            <a:extLst>
              <a:ext uri="{FF2B5EF4-FFF2-40B4-BE49-F238E27FC236}">
                <a16:creationId xmlns:a16="http://schemas.microsoft.com/office/drawing/2014/main" id="{AB00494E-39B0-41B6-B7EE-010BB0BCA165}"/>
              </a:ext>
            </a:extLst>
          </p:cNvPr>
          <p:cNvSpPr/>
          <p:nvPr/>
        </p:nvSpPr>
        <p:spPr>
          <a:xfrm>
            <a:off x="4438650" y="1778000"/>
            <a:ext cx="748923" cy="707886"/>
          </a:xfrm>
          <a:prstGeom prst="rect">
            <a:avLst/>
          </a:prstGeom>
        </p:spPr>
        <p:txBody>
          <a:bodyPr wrap="none">
            <a:spAutoFit/>
          </a:bodyPr>
          <a:lstStyle/>
          <a:p>
            <a:r>
              <a:rPr lang="fr-FR" sz="4000" dirty="0">
                <a:solidFill>
                  <a:srgbClr val="000000"/>
                </a:solidFill>
                <a:latin typeface="Consolas" panose="020B0609020204030204" pitchFamily="49" charset="0"/>
              </a:rPr>
              <a:t>()</a:t>
            </a:r>
            <a:endParaRPr lang="en-US" sz="2800" dirty="0"/>
          </a:p>
        </p:txBody>
      </p:sp>
    </p:spTree>
    <p:extLst>
      <p:ext uri="{BB962C8B-B14F-4D97-AF65-F5344CB8AC3E}">
        <p14:creationId xmlns:p14="http://schemas.microsoft.com/office/powerpoint/2010/main" val="315968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build="p"/>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4EEC6-1C11-4F66-A937-25F336E6B832}"/>
              </a:ext>
            </a:extLst>
          </p:cNvPr>
          <p:cNvSpPr>
            <a:spLocks noGrp="1"/>
          </p:cNvSpPr>
          <p:nvPr>
            <p:ph type="title"/>
          </p:nvPr>
        </p:nvSpPr>
        <p:spPr/>
        <p:txBody>
          <a:bodyPr/>
          <a:lstStyle/>
          <a:p>
            <a:r>
              <a:rPr lang="ru-RU" dirty="0"/>
              <a:t>Парочка деталей: структуры</a:t>
            </a:r>
            <a:endParaRPr lang="en-US" dirty="0"/>
          </a:p>
        </p:txBody>
      </p:sp>
      <p:sp>
        <p:nvSpPr>
          <p:cNvPr id="3" name="Content Placeholder 2">
            <a:extLst>
              <a:ext uri="{FF2B5EF4-FFF2-40B4-BE49-F238E27FC236}">
                <a16:creationId xmlns:a16="http://schemas.microsoft.com/office/drawing/2014/main" id="{A87C3C63-2838-42B5-840C-C6CA5DCCEDE0}"/>
              </a:ext>
            </a:extLst>
          </p:cNvPr>
          <p:cNvSpPr>
            <a:spLocks noGrp="1"/>
          </p:cNvSpPr>
          <p:nvPr>
            <p:ph sz="half" idx="1"/>
          </p:nvPr>
        </p:nvSpPr>
        <p:spPr/>
        <p:txBody>
          <a:bodyPr>
            <a:normAutofit/>
          </a:bodyPr>
          <a:lstStyle/>
          <a:p>
            <a:pPr marL="0" indent="0">
              <a:buNone/>
            </a:pPr>
            <a:r>
              <a:rPr lang="en-US" sz="4000" dirty="0">
                <a:solidFill>
                  <a:srgbClr val="0000FF"/>
                </a:solidFill>
                <a:latin typeface="Consolas" panose="020B0609020204030204" pitchFamily="49" charset="0"/>
              </a:rPr>
              <a:t>struct</a:t>
            </a:r>
            <a:r>
              <a:rPr lang="en-US" sz="4000" dirty="0">
                <a:solidFill>
                  <a:srgbClr val="000000"/>
                </a:solidFill>
                <a:latin typeface="Consolas" panose="020B0609020204030204" pitchFamily="49" charset="0"/>
              </a:rPr>
              <a:t> </a:t>
            </a:r>
            <a:r>
              <a:rPr lang="en-US" sz="4000" dirty="0">
                <a:solidFill>
                  <a:srgbClr val="267F99"/>
                </a:solidFill>
                <a:latin typeface="Consolas" panose="020B0609020204030204" pitchFamily="49" charset="0"/>
              </a:rPr>
              <a:t>Scale </a:t>
            </a:r>
            <a:r>
              <a:rPr lang="en-US" sz="4000" dirty="0">
                <a:solidFill>
                  <a:srgbClr val="000000"/>
                </a:solidFill>
                <a:latin typeface="Consolas" panose="020B0609020204030204" pitchFamily="49" charset="0"/>
              </a:rPr>
              <a:t>{}</a:t>
            </a:r>
          </a:p>
          <a:p>
            <a:pPr marL="0" indent="0">
              <a:buNone/>
            </a:pPr>
            <a:r>
              <a:rPr lang="en-US" sz="4000" dirty="0">
                <a:solidFill>
                  <a:srgbClr val="000000"/>
                </a:solidFill>
                <a:latin typeface="Consolas" panose="020B0609020204030204" pitchFamily="49" charset="0"/>
              </a:rPr>
              <a:t>…</a:t>
            </a:r>
          </a:p>
          <a:p>
            <a:pPr marL="0" indent="0">
              <a:buNone/>
            </a:pPr>
            <a:r>
              <a:rPr lang="en-US" sz="4000" dirty="0">
                <a:solidFill>
                  <a:srgbClr val="267F99"/>
                </a:solidFill>
                <a:latin typeface="Consolas" panose="020B0609020204030204" pitchFamily="49" charset="0"/>
              </a:rPr>
              <a:t>Scale</a:t>
            </a:r>
            <a:r>
              <a:rPr lang="en-US" sz="4000" dirty="0">
                <a:solidFill>
                  <a:srgbClr val="000000"/>
                </a:solidFill>
                <a:latin typeface="Consolas" panose="020B0609020204030204" pitchFamily="49" charset="0"/>
              </a:rPr>
              <a:t> </a:t>
            </a:r>
            <a:r>
              <a:rPr lang="en-US" sz="4000" dirty="0">
                <a:solidFill>
                  <a:srgbClr val="001080"/>
                </a:solidFill>
                <a:latin typeface="Consolas" panose="020B0609020204030204" pitchFamily="49" charset="0"/>
              </a:rPr>
              <a:t>s</a:t>
            </a:r>
            <a:r>
              <a:rPr lang="en-US" sz="4000" dirty="0">
                <a:solidFill>
                  <a:srgbClr val="000000"/>
                </a:solidFill>
                <a:latin typeface="Consolas" panose="020B0609020204030204" pitchFamily="49" charset="0"/>
              </a:rPr>
              <a:t> = </a:t>
            </a:r>
            <a:r>
              <a:rPr lang="en-US" sz="4000" dirty="0">
                <a:solidFill>
                  <a:srgbClr val="795E26"/>
                </a:solidFill>
                <a:latin typeface="Consolas" panose="020B0609020204030204" pitchFamily="49" charset="0"/>
              </a:rPr>
              <a:t>new</a:t>
            </a:r>
            <a:r>
              <a:rPr lang="en-US" sz="4000" dirty="0">
                <a:solidFill>
                  <a:srgbClr val="000000"/>
                </a:solidFill>
                <a:latin typeface="Consolas" panose="020B0609020204030204" pitchFamily="49" charset="0"/>
              </a:rPr>
              <a:t>();</a:t>
            </a:r>
          </a:p>
          <a:p>
            <a:pPr marL="0" indent="0">
              <a:buNone/>
            </a:pPr>
            <a:endParaRPr lang="en-US" sz="4000" dirty="0">
              <a:solidFill>
                <a:srgbClr val="000000"/>
              </a:solidFill>
              <a:latin typeface="Consolas" panose="020B0609020204030204" pitchFamily="49" charset="0"/>
            </a:endParaRPr>
          </a:p>
          <a:p>
            <a:pPr marL="0" indent="0">
              <a:buNone/>
            </a:pPr>
            <a:endParaRPr lang="en-US" sz="4000" dirty="0"/>
          </a:p>
          <a:p>
            <a:pPr marL="0" indent="0">
              <a:buNone/>
            </a:pPr>
            <a:endParaRPr lang="en-US" sz="4000" dirty="0"/>
          </a:p>
        </p:txBody>
      </p:sp>
      <p:sp>
        <p:nvSpPr>
          <p:cNvPr id="4" name="Content Placeholder 3">
            <a:extLst>
              <a:ext uri="{FF2B5EF4-FFF2-40B4-BE49-F238E27FC236}">
                <a16:creationId xmlns:a16="http://schemas.microsoft.com/office/drawing/2014/main" id="{1B962BE4-9135-4E5A-8B1C-5F8679176B71}"/>
              </a:ext>
            </a:extLst>
          </p:cNvPr>
          <p:cNvSpPr>
            <a:spLocks noGrp="1"/>
          </p:cNvSpPr>
          <p:nvPr>
            <p:ph sz="half" idx="2"/>
          </p:nvPr>
        </p:nvSpPr>
        <p:spPr/>
        <p:txBody>
          <a:bodyPr/>
          <a:lstStyle/>
          <a:p>
            <a:pPr marL="0" indent="0">
              <a:buNone/>
            </a:pPr>
            <a:r>
              <a:rPr lang="en-US" dirty="0">
                <a:solidFill>
                  <a:srgbClr val="FF0000"/>
                </a:solidFill>
              </a:rPr>
              <a:t>error CS9367: </a:t>
            </a:r>
            <a:r>
              <a:rPr lang="en-US" dirty="0"/>
              <a:t>The default constructor of the value type 'Scale' may not be used with target-typed 'new'. Consider using 'default' instead.</a:t>
            </a:r>
          </a:p>
        </p:txBody>
      </p:sp>
    </p:spTree>
    <p:extLst>
      <p:ext uri="{BB962C8B-B14F-4D97-AF65-F5344CB8AC3E}">
        <p14:creationId xmlns:p14="http://schemas.microsoft.com/office/powerpoint/2010/main" val="354520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9036A-5042-424A-90F5-0A140C847A61}"/>
              </a:ext>
            </a:extLst>
          </p:cNvPr>
          <p:cNvSpPr>
            <a:spLocks noGrp="1"/>
          </p:cNvSpPr>
          <p:nvPr>
            <p:ph type="title"/>
          </p:nvPr>
        </p:nvSpPr>
        <p:spPr/>
        <p:txBody>
          <a:bodyPr/>
          <a:lstStyle/>
          <a:p>
            <a:r>
              <a:rPr lang="ru-RU" dirty="0"/>
              <a:t>Парочка деталей: структуры</a:t>
            </a:r>
            <a:endParaRPr lang="en-US" dirty="0"/>
          </a:p>
        </p:txBody>
      </p:sp>
      <p:sp>
        <p:nvSpPr>
          <p:cNvPr id="3" name="Content Placeholder 2">
            <a:extLst>
              <a:ext uri="{FF2B5EF4-FFF2-40B4-BE49-F238E27FC236}">
                <a16:creationId xmlns:a16="http://schemas.microsoft.com/office/drawing/2014/main" id="{8E012298-1C9D-4B01-A71E-EE4A8AE57EFD}"/>
              </a:ext>
            </a:extLst>
          </p:cNvPr>
          <p:cNvSpPr>
            <a:spLocks noGrp="1"/>
          </p:cNvSpPr>
          <p:nvPr>
            <p:ph idx="1"/>
          </p:nvPr>
        </p:nvSpPr>
        <p:spPr/>
        <p:txBody>
          <a:bodyPr/>
          <a:lstStyle/>
          <a:p>
            <a:pPr marL="0" indent="0">
              <a:buNone/>
            </a:pPr>
            <a:r>
              <a:rPr lang="en-US" dirty="0">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Scale</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Scale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amount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267F99"/>
                </a:solidFill>
                <a:latin typeface="Consolas" panose="020B0609020204030204" pitchFamily="49" charset="0"/>
              </a:rPr>
              <a:t>Scale</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s</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new</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10</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406519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E4C0-41F3-4047-9616-8E4E5A645B8A}"/>
              </a:ext>
            </a:extLst>
          </p:cNvPr>
          <p:cNvSpPr>
            <a:spLocks noGrp="1"/>
          </p:cNvSpPr>
          <p:nvPr>
            <p:ph type="title"/>
          </p:nvPr>
        </p:nvSpPr>
        <p:spPr/>
        <p:txBody>
          <a:bodyPr/>
          <a:lstStyle/>
          <a:p>
            <a:r>
              <a:rPr lang="ru-RU" dirty="0"/>
              <a:t>А как же </a:t>
            </a:r>
            <a:r>
              <a:rPr lang="ru-RU" dirty="0" err="1"/>
              <a:t>быдлокод</a:t>
            </a:r>
            <a:r>
              <a:rPr lang="ru-RU" dirty="0"/>
              <a:t>?</a:t>
            </a:r>
            <a:endParaRPr lang="en-US" dirty="0"/>
          </a:p>
        </p:txBody>
      </p:sp>
      <p:sp>
        <p:nvSpPr>
          <p:cNvPr id="3" name="Content Placeholder 2">
            <a:extLst>
              <a:ext uri="{FF2B5EF4-FFF2-40B4-BE49-F238E27FC236}">
                <a16:creationId xmlns:a16="http://schemas.microsoft.com/office/drawing/2014/main" id="{5DE51AF6-6523-41CA-A3F1-03AEC83356CA}"/>
              </a:ext>
            </a:extLst>
          </p:cNvPr>
          <p:cNvSpPr>
            <a:spLocks noGrp="1"/>
          </p:cNvSpPr>
          <p:nvPr>
            <p:ph idx="1"/>
          </p:nvPr>
        </p:nvSpPr>
        <p:spPr>
          <a:xfrm>
            <a:off x="838199" y="1825625"/>
            <a:ext cx="10582275" cy="527050"/>
          </a:xfrm>
        </p:spPr>
        <p:txBody>
          <a:bodyPr/>
          <a:lstStyle/>
          <a:p>
            <a:pPr marL="0" indent="0">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Draw</a:t>
            </a:r>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a:solidFill>
                  <a:srgbClr val="001080"/>
                </a:solidFill>
                <a:latin typeface="Consolas" panose="020B0609020204030204" pitchFamily="49" charset="0"/>
              </a:rPr>
              <a:t>items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Point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point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Scale</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scale</a:t>
            </a:r>
            <a:r>
              <a:rPr lang="en-US" dirty="0">
                <a:solidFill>
                  <a:srgbClr val="000000"/>
                </a:solidFill>
                <a:latin typeface="Consolas" panose="020B0609020204030204" pitchFamily="49" charset="0"/>
              </a:rPr>
              <a:t>);</a:t>
            </a:r>
            <a:endParaRPr lang="en-US" dirty="0"/>
          </a:p>
        </p:txBody>
      </p:sp>
      <p:sp>
        <p:nvSpPr>
          <p:cNvPr id="4" name="Content Placeholder 2">
            <a:extLst>
              <a:ext uri="{FF2B5EF4-FFF2-40B4-BE49-F238E27FC236}">
                <a16:creationId xmlns:a16="http://schemas.microsoft.com/office/drawing/2014/main" id="{D9206DD0-6144-415C-B3E4-D57023B38271}"/>
              </a:ext>
            </a:extLst>
          </p:cNvPr>
          <p:cNvSpPr txBox="1">
            <a:spLocks/>
          </p:cNvSpPr>
          <p:nvPr/>
        </p:nvSpPr>
        <p:spPr>
          <a:xfrm>
            <a:off x="838198" y="2845593"/>
            <a:ext cx="10515600" cy="1004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strike="sngStrike" dirty="0">
                <a:solidFill>
                  <a:srgbClr val="FF0000"/>
                </a:solidFill>
              </a:rPr>
              <a:t>new()</a:t>
            </a:r>
          </a:p>
          <a:p>
            <a:pPr marL="0" indent="0">
              <a:buNone/>
            </a:pPr>
            <a:r>
              <a:rPr lang="en-US" sz="2400" dirty="0">
                <a:solidFill>
                  <a:srgbClr val="795E26"/>
                </a:solidFill>
                <a:latin typeface="Consolas" panose="020B0609020204030204" pitchFamily="49" charset="0"/>
              </a:rPr>
              <a:t>Draw</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List</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&gt; {</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2</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3</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Point</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8</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9</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Scale</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a:t>
            </a:r>
          </a:p>
          <a:p>
            <a:pPr marL="0" indent="0">
              <a:buFont typeface="Arial" panose="020B0604020202020204" pitchFamily="34" charset="0"/>
              <a:buNone/>
            </a:pPr>
            <a:endParaRPr lang="en-US" sz="2400" dirty="0"/>
          </a:p>
        </p:txBody>
      </p:sp>
      <p:sp>
        <p:nvSpPr>
          <p:cNvPr id="5" name="Content Placeholder 2">
            <a:extLst>
              <a:ext uri="{FF2B5EF4-FFF2-40B4-BE49-F238E27FC236}">
                <a16:creationId xmlns:a16="http://schemas.microsoft.com/office/drawing/2014/main" id="{BFFD1D9E-F05E-4BED-AD42-54A57896B2C7}"/>
              </a:ext>
            </a:extLst>
          </p:cNvPr>
          <p:cNvSpPr txBox="1">
            <a:spLocks/>
          </p:cNvSpPr>
          <p:nvPr/>
        </p:nvSpPr>
        <p:spPr>
          <a:xfrm>
            <a:off x="838200" y="4505326"/>
            <a:ext cx="10515600" cy="1004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rgbClr val="FF0000"/>
                </a:solidFill>
              </a:rPr>
              <a:t>new()</a:t>
            </a:r>
          </a:p>
          <a:p>
            <a:pPr marL="0" indent="0">
              <a:buNone/>
            </a:pPr>
            <a:r>
              <a:rPr lang="en-US" sz="2400" dirty="0">
                <a:solidFill>
                  <a:srgbClr val="795E26"/>
                </a:solidFill>
                <a:latin typeface="Consolas" panose="020B0609020204030204" pitchFamily="49" charset="0"/>
              </a:rPr>
              <a:t>Draw</a:t>
            </a:r>
            <a:r>
              <a:rPr lang="en-US" sz="2400" dirty="0">
                <a:solidFill>
                  <a:srgbClr val="000000"/>
                </a:solidFill>
                <a:latin typeface="Consolas" panose="020B0609020204030204" pitchFamily="49" charset="0"/>
              </a:rPr>
              <a:t>(</a:t>
            </a:r>
            <a:r>
              <a:rPr lang="en-US" sz="2400" dirty="0">
                <a:solidFill>
                  <a:srgbClr val="795E26"/>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2</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3</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new</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8</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9</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72754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15E3-EE54-4958-BCC9-346AAB3B8E26}"/>
              </a:ext>
            </a:extLst>
          </p:cNvPr>
          <p:cNvSpPr>
            <a:spLocks noGrp="1"/>
          </p:cNvSpPr>
          <p:nvPr>
            <p:ph type="title"/>
          </p:nvPr>
        </p:nvSpPr>
        <p:spPr/>
        <p:txBody>
          <a:bodyPr/>
          <a:lstStyle/>
          <a:p>
            <a:r>
              <a:rPr lang="en-US" dirty="0"/>
              <a:t>Default Interface Methods</a:t>
            </a:r>
          </a:p>
        </p:txBody>
      </p:sp>
      <p:sp>
        <p:nvSpPr>
          <p:cNvPr id="3" name="Content Placeholder 2">
            <a:extLst>
              <a:ext uri="{FF2B5EF4-FFF2-40B4-BE49-F238E27FC236}">
                <a16:creationId xmlns:a16="http://schemas.microsoft.com/office/drawing/2014/main" id="{CABC00E9-5ADE-45F9-84A7-710761330DC6}"/>
              </a:ext>
            </a:extLst>
          </p:cNvPr>
          <p:cNvSpPr>
            <a:spLocks noGrp="1"/>
          </p:cNvSpPr>
          <p:nvPr>
            <p:ph idx="1"/>
          </p:nvPr>
        </p:nvSpPr>
        <p:spPr/>
        <p:txBody>
          <a:bodyPr>
            <a:normAutofit/>
          </a:bodyPr>
          <a:lstStyle/>
          <a:p>
            <a:pPr marL="0" indent="0">
              <a:buNone/>
            </a:pP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IInterface</a:t>
            </a:r>
            <a:r>
              <a:rPr lang="en-US" dirty="0">
                <a:solidFill>
                  <a:srgbClr val="267F99"/>
                </a:solidFill>
                <a:latin typeface="Consolas" panose="020B0609020204030204" pitchFamily="49" charset="0"/>
              </a:rPr>
              <a:t> </a:t>
            </a:r>
            <a:r>
              <a:rPr lang="en-US" dirty="0">
                <a:solidFill>
                  <a:srgbClr val="000000"/>
                </a:solidFill>
                <a:latin typeface="Consolas" panose="020B0609020204030204" pitchFamily="49" charset="0"/>
              </a:rPr>
              <a:t>{</a:t>
            </a:r>
            <a:endParaRPr lang="en-US" dirty="0">
              <a:solidFill>
                <a:srgbClr val="0000FF"/>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	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DefaultMethod</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"Hello World"</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23869669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D0E5-14C2-4206-AE1E-AB79E3D4DE2C}"/>
              </a:ext>
            </a:extLst>
          </p:cNvPr>
          <p:cNvSpPr>
            <a:spLocks noGrp="1"/>
          </p:cNvSpPr>
          <p:nvPr>
            <p:ph type="title"/>
          </p:nvPr>
        </p:nvSpPr>
        <p:spPr/>
        <p:txBody>
          <a:bodyPr/>
          <a:lstStyle/>
          <a:p>
            <a:r>
              <a:rPr lang="ru-RU" dirty="0"/>
              <a:t>Какие они бывают</a:t>
            </a:r>
            <a:endParaRPr lang="en-US" dirty="0"/>
          </a:p>
        </p:txBody>
      </p:sp>
      <p:sp>
        <p:nvSpPr>
          <p:cNvPr id="3" name="Content Placeholder 2">
            <a:extLst>
              <a:ext uri="{FF2B5EF4-FFF2-40B4-BE49-F238E27FC236}">
                <a16:creationId xmlns:a16="http://schemas.microsoft.com/office/drawing/2014/main" id="{EC3E524B-808F-4CC0-ABC7-34301A001014}"/>
              </a:ext>
            </a:extLst>
          </p:cNvPr>
          <p:cNvSpPr>
            <a:spLocks noGrp="1"/>
          </p:cNvSpPr>
          <p:nvPr>
            <p:ph idx="1"/>
          </p:nvPr>
        </p:nvSpPr>
        <p:spPr/>
        <p:txBody>
          <a:bodyPr>
            <a:normAutofit/>
          </a:bodyPr>
          <a:lstStyle/>
          <a:p>
            <a:pPr marL="0" indent="0">
              <a:buNone/>
            </a:pPr>
            <a:r>
              <a:rPr lang="en-US" sz="2400" dirty="0">
                <a:solidFill>
                  <a:srgbClr val="0000FF"/>
                </a:solidFill>
                <a:latin typeface="Consolas" panose="020B0609020204030204" pitchFamily="49" charset="0"/>
              </a:rPr>
              <a:t>interface</a:t>
            </a:r>
            <a:r>
              <a:rPr lang="en-US" sz="2400" dirty="0">
                <a:solidFill>
                  <a:srgbClr val="000000"/>
                </a:solidFill>
                <a:latin typeface="Consolas" panose="020B0609020204030204" pitchFamily="49" charset="0"/>
              </a:rPr>
              <a:t> </a:t>
            </a:r>
            <a:r>
              <a:rPr lang="en-US" sz="2400" dirty="0" err="1">
                <a:solidFill>
                  <a:srgbClr val="267F99"/>
                </a:solidFill>
                <a:latin typeface="Consolas" panose="020B0609020204030204" pitchFamily="49" charset="0"/>
              </a:rPr>
              <a:t>IInterface</a:t>
            </a:r>
            <a:r>
              <a:rPr lang="en-US" sz="2400" dirty="0">
                <a:solidFill>
                  <a:srgbClr val="000000"/>
                </a:solidFill>
                <a:latin typeface="Consolas" panose="020B0609020204030204" pitchFamily="49" charset="0"/>
              </a:rPr>
              <a:t>{</a:t>
            </a:r>
          </a:p>
          <a:p>
            <a:pPr marL="0" indent="0">
              <a:buNone/>
            </a:pPr>
            <a:r>
              <a:rPr lang="en-US" sz="2400" dirty="0">
                <a:solidFill>
                  <a:srgbClr val="0000FF"/>
                </a:solidFill>
                <a:latin typeface="Consolas" panose="020B0609020204030204" pitchFamily="49" charset="0"/>
              </a:rPr>
              <a:t>	void</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DefaultMethod</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public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PublicMethod</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internal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InternalMethod</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private protected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PrivateProtectedMethod</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private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PivateMethod</a:t>
            </a:r>
            <a:r>
              <a:rPr lang="en-US" sz="2400" dirty="0">
                <a:solidFill>
                  <a:srgbClr val="000000"/>
                </a:solidFill>
                <a:latin typeface="Consolas" panose="020B0609020204030204" pitchFamily="49" charset="0"/>
              </a:rPr>
              <a:t>() {} </a:t>
            </a:r>
          </a:p>
          <a:p>
            <a:pPr marL="0" indent="0">
              <a:buNone/>
            </a:pPr>
            <a:r>
              <a:rPr lang="en-US" sz="2400" dirty="0">
                <a:solidFill>
                  <a:srgbClr val="000000"/>
                </a:solidFill>
                <a:latin typeface="Consolas" panose="020B0609020204030204" pitchFamily="49" charset="0"/>
              </a:rPr>
              <a:t>	static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StaticMethod</a:t>
            </a:r>
            <a:r>
              <a:rPr lang="en-US" sz="2400" dirty="0">
                <a:solidFill>
                  <a:srgbClr val="000000"/>
                </a:solidFill>
                <a:latin typeface="Consolas" panose="020B0609020204030204" pitchFamily="49" charset="0"/>
              </a:rPr>
              <a:t>() {}</a:t>
            </a:r>
          </a:p>
          <a:p>
            <a:pPr marL="0" indent="0">
              <a:buNone/>
            </a:pPr>
            <a:r>
              <a:rPr lang="en-US" sz="2400" dirty="0">
                <a:solidFill>
                  <a:srgbClr val="0000FF"/>
                </a:solidFill>
                <a:latin typeface="Consolas" panose="020B0609020204030204" pitchFamily="49" charset="0"/>
              </a:rPr>
              <a:t>	int</a:t>
            </a:r>
            <a:r>
              <a:rPr lang="en-US"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DefaultProperty</a:t>
            </a:r>
            <a:r>
              <a:rPr lang="en-US" sz="2400" dirty="0">
                <a:solidFill>
                  <a:srgbClr val="000000"/>
                </a:solidFill>
                <a:latin typeface="Consolas" panose="020B0609020204030204" pitchFamily="49" charset="0"/>
              </a:rPr>
              <a:t> =&gt; </a:t>
            </a:r>
            <a:r>
              <a:rPr lang="en-US" sz="2400" dirty="0">
                <a:solidFill>
                  <a:srgbClr val="09885A"/>
                </a:solidFill>
                <a:latin typeface="Consolas" panose="020B0609020204030204" pitchFamily="49" charset="0"/>
              </a:rPr>
              <a:t>42</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a:t>
            </a:r>
          </a:p>
          <a:p>
            <a:pPr marL="0" indent="0">
              <a:buNone/>
            </a:pPr>
            <a:endParaRPr lang="en-US" sz="2400" dirty="0"/>
          </a:p>
        </p:txBody>
      </p:sp>
    </p:spTree>
    <p:extLst>
      <p:ext uri="{BB962C8B-B14F-4D97-AF65-F5344CB8AC3E}">
        <p14:creationId xmlns:p14="http://schemas.microsoft.com/office/powerpoint/2010/main" val="47846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ED26-07F0-43C1-899E-B0CD79BA82A4}"/>
              </a:ext>
            </a:extLst>
          </p:cNvPr>
          <p:cNvSpPr>
            <a:spLocks noGrp="1"/>
          </p:cNvSpPr>
          <p:nvPr>
            <p:ph type="title"/>
          </p:nvPr>
        </p:nvSpPr>
        <p:spPr/>
        <p:txBody>
          <a:bodyPr/>
          <a:lstStyle/>
          <a:p>
            <a:r>
              <a:rPr lang="ru-RU" dirty="0"/>
              <a:t>Какими они быть не могут</a:t>
            </a:r>
            <a:endParaRPr lang="en-US" dirty="0"/>
          </a:p>
        </p:txBody>
      </p:sp>
      <p:sp>
        <p:nvSpPr>
          <p:cNvPr id="3" name="Content Placeholder 2">
            <a:extLst>
              <a:ext uri="{FF2B5EF4-FFF2-40B4-BE49-F238E27FC236}">
                <a16:creationId xmlns:a16="http://schemas.microsoft.com/office/drawing/2014/main" id="{05DFC236-BDB8-4389-9E66-A9D267436A0E}"/>
              </a:ext>
            </a:extLst>
          </p:cNvPr>
          <p:cNvSpPr>
            <a:spLocks noGrp="1"/>
          </p:cNvSpPr>
          <p:nvPr>
            <p:ph idx="1"/>
          </p:nvPr>
        </p:nvSpPr>
        <p:spPr/>
        <p:txBody>
          <a:bodyPr>
            <a:normAutofit/>
          </a:bodyPr>
          <a:lstStyle/>
          <a:p>
            <a:pPr marL="0" indent="0">
              <a:buNone/>
            </a:pPr>
            <a:r>
              <a:rPr lang="en-US" sz="2400" dirty="0">
                <a:solidFill>
                  <a:srgbClr val="0000FF"/>
                </a:solidFill>
                <a:latin typeface="Consolas" panose="020B0609020204030204" pitchFamily="49" charset="0"/>
              </a:rPr>
              <a:t>interface</a:t>
            </a:r>
            <a:r>
              <a:rPr lang="en-US" sz="2400" dirty="0">
                <a:solidFill>
                  <a:srgbClr val="000000"/>
                </a:solidFill>
                <a:latin typeface="Consolas" panose="020B0609020204030204" pitchFamily="49" charset="0"/>
              </a:rPr>
              <a:t> </a:t>
            </a:r>
            <a:r>
              <a:rPr lang="en-US" sz="2400" dirty="0" err="1">
                <a:solidFill>
                  <a:srgbClr val="267F99"/>
                </a:solidFill>
                <a:latin typeface="Consolas" panose="020B0609020204030204" pitchFamily="49" charset="0"/>
              </a:rPr>
              <a:t>IInvalidInterface</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	internal protected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InternalProtectedMethod</a:t>
            </a:r>
            <a:r>
              <a:rPr lang="en-US" sz="2400" dirty="0">
                <a:solidFill>
                  <a:srgbClr val="000000"/>
                </a:solidFill>
                <a:latin typeface="Consolas" panose="020B0609020204030204" pitchFamily="49" charset="0"/>
              </a:rPr>
              <a:t>() {} </a:t>
            </a:r>
          </a:p>
          <a:p>
            <a:pPr marL="0" indent="0">
              <a:buNone/>
            </a:pPr>
            <a:r>
              <a:rPr lang="en-US" sz="2400" dirty="0">
                <a:solidFill>
                  <a:srgbClr val="008000"/>
                </a:solidFill>
                <a:latin typeface="Consolas" panose="020B0609020204030204" pitchFamily="49" charset="0"/>
              </a:rPr>
              <a:t>	// error CS0106: The modifier 'protected internal' is not valid for this item</a:t>
            </a:r>
            <a:endParaRPr lang="en-US" sz="2400" dirty="0">
              <a:solidFill>
                <a:srgbClr val="000000"/>
              </a:solidFill>
              <a:latin typeface="Consolas" panose="020B0609020204030204" pitchFamily="49" charset="0"/>
            </a:endParaRPr>
          </a:p>
          <a:p>
            <a:pPr marL="0" indent="0">
              <a:buNone/>
            </a:pPr>
            <a:r>
              <a:rPr lang="en-US" sz="2400" dirty="0">
                <a:solidFill>
                  <a:srgbClr val="000000"/>
                </a:solidFill>
                <a:latin typeface="Consolas" panose="020B0609020204030204" pitchFamily="49" charset="0"/>
              </a:rPr>
              <a:t>	protected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ProtectedMethod</a:t>
            </a:r>
            <a:r>
              <a:rPr lang="en-US" sz="2400" dirty="0">
                <a:solidFill>
                  <a:srgbClr val="000000"/>
                </a:solidFill>
                <a:latin typeface="Consolas" panose="020B0609020204030204" pitchFamily="49" charset="0"/>
              </a:rPr>
              <a:t>() {}</a:t>
            </a:r>
          </a:p>
          <a:p>
            <a:pPr marL="0" indent="0">
              <a:buNone/>
            </a:pPr>
            <a:r>
              <a:rPr lang="en-US" sz="2400" dirty="0">
                <a:solidFill>
                  <a:srgbClr val="008000"/>
                </a:solidFill>
                <a:latin typeface="Consolas" panose="020B0609020204030204" pitchFamily="49" charset="0"/>
              </a:rPr>
              <a:t>	// error CS0106: The modifier 'protected' is not valid for this item </a:t>
            </a:r>
            <a:endParaRPr lang="en-US" sz="2400" dirty="0">
              <a:solidFill>
                <a:srgbClr val="000000"/>
              </a:solidFill>
              <a:latin typeface="Consolas" panose="020B0609020204030204" pitchFamily="49" charset="0"/>
            </a:endParaRPr>
          </a:p>
          <a:p>
            <a:pPr marL="0" indent="0">
              <a:buNone/>
            </a:pPr>
            <a:r>
              <a:rPr lang="en-US" sz="2400" dirty="0">
                <a:solidFill>
                  <a:srgbClr val="000000"/>
                </a:solidFill>
                <a:latin typeface="Consolas" panose="020B0609020204030204" pitchFamily="49" charset="0"/>
              </a:rPr>
              <a:t>}</a:t>
            </a:r>
          </a:p>
          <a:p>
            <a:pPr marL="0" indent="0">
              <a:buNone/>
            </a:pPr>
            <a:endParaRPr lang="en-US" sz="2400" dirty="0"/>
          </a:p>
        </p:txBody>
      </p:sp>
    </p:spTree>
    <p:extLst>
      <p:ext uri="{BB962C8B-B14F-4D97-AF65-F5344CB8AC3E}">
        <p14:creationId xmlns:p14="http://schemas.microsoft.com/office/powerpoint/2010/main" val="398008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B566-853A-4908-A9E1-BAF19A0C1785}"/>
              </a:ext>
            </a:extLst>
          </p:cNvPr>
          <p:cNvSpPr>
            <a:spLocks noGrp="1"/>
          </p:cNvSpPr>
          <p:nvPr>
            <p:ph type="title"/>
          </p:nvPr>
        </p:nvSpPr>
        <p:spPr/>
        <p:txBody>
          <a:bodyPr/>
          <a:lstStyle/>
          <a:p>
            <a:r>
              <a:rPr lang="ru-RU" dirty="0"/>
              <a:t>Как это использовать</a:t>
            </a:r>
            <a:endParaRPr lang="en-US" dirty="0"/>
          </a:p>
        </p:txBody>
      </p:sp>
      <p:sp>
        <p:nvSpPr>
          <p:cNvPr id="3" name="Content Placeholder 2">
            <a:extLst>
              <a:ext uri="{FF2B5EF4-FFF2-40B4-BE49-F238E27FC236}">
                <a16:creationId xmlns:a16="http://schemas.microsoft.com/office/drawing/2014/main" id="{872404EC-6C4C-4B6D-8D28-8BD3AE97ABD8}"/>
              </a:ext>
            </a:extLst>
          </p:cNvPr>
          <p:cNvSpPr>
            <a:spLocks noGrp="1"/>
          </p:cNvSpPr>
          <p:nvPr>
            <p:ph idx="1"/>
          </p:nvPr>
        </p:nvSpPr>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Class</a:t>
            </a:r>
            <a:r>
              <a:rPr lang="en-US" dirty="0">
                <a:solidFill>
                  <a:srgbClr val="000000"/>
                </a:solidFill>
                <a:latin typeface="Consolas" panose="020B0609020204030204" pitchFamily="49" charset="0"/>
              </a:rPr>
              <a:t> : </a:t>
            </a:r>
            <a:r>
              <a:rPr lang="en-US" dirty="0" err="1">
                <a:solidFill>
                  <a:srgbClr val="267F99"/>
                </a:solidFill>
                <a:latin typeface="Consolas" panose="020B0609020204030204" pitchFamily="49" charset="0"/>
              </a:rPr>
              <a:t>IInterface</a:t>
            </a:r>
            <a:r>
              <a:rPr lang="en-US" dirty="0">
                <a:solidFill>
                  <a:srgbClr val="000000"/>
                </a:solidFill>
                <a:latin typeface="Consolas" panose="020B0609020204030204" pitchFamily="49" charset="0"/>
              </a:rPr>
              <a:t> {}</a:t>
            </a:r>
          </a:p>
          <a:p>
            <a:pPr marL="0" indent="0">
              <a:buNone/>
            </a:pPr>
            <a:r>
              <a:rPr lang="en-US" dirty="0"/>
              <a:t>…</a:t>
            </a:r>
          </a:p>
          <a:p>
            <a:pPr marL="0" indent="0">
              <a:buNone/>
            </a:pPr>
            <a:r>
              <a:rPr lang="en-US" dirty="0">
                <a:solidFill>
                  <a:srgbClr val="267F99"/>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classInstance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Class</a:t>
            </a:r>
            <a:r>
              <a:rPr lang="en-US" dirty="0">
                <a:solidFill>
                  <a:srgbClr val="000000"/>
                </a:solidFill>
                <a:latin typeface="Consolas" panose="020B0609020204030204" pitchFamily="49" charset="0"/>
              </a:rPr>
              <a:t>();</a:t>
            </a:r>
          </a:p>
          <a:p>
            <a:pPr marL="0" indent="0">
              <a:buNone/>
            </a:pPr>
            <a:r>
              <a:rPr lang="en-US" dirty="0" err="1">
                <a:solidFill>
                  <a:srgbClr val="001080"/>
                </a:solidFill>
                <a:latin typeface="Consolas" panose="020B0609020204030204" pitchFamily="49" charset="0"/>
              </a:rPr>
              <a:t>classInstance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PublicMethod</a:t>
            </a:r>
            <a:r>
              <a:rPr lang="en-US" dirty="0">
                <a:solidFill>
                  <a:srgbClr val="000000"/>
                </a:solidFill>
                <a:latin typeface="Consolas" panose="020B0609020204030204" pitchFamily="49" charset="0"/>
              </a:rPr>
              <a:t>();</a:t>
            </a:r>
          </a:p>
          <a:p>
            <a:pPr marL="0" indent="0">
              <a:buNone/>
            </a:pPr>
            <a:r>
              <a:rPr lang="en-US" dirty="0">
                <a:solidFill>
                  <a:srgbClr val="008000"/>
                </a:solidFill>
                <a:latin typeface="Consolas" panose="020B0609020204030204" pitchFamily="49" charset="0"/>
              </a:rPr>
              <a:t>// error CS1061: 'Class' does not contain a definition for '</a:t>
            </a:r>
            <a:r>
              <a:rPr lang="en-US" dirty="0" err="1">
                <a:solidFill>
                  <a:srgbClr val="008000"/>
                </a:solidFill>
                <a:latin typeface="Consolas" panose="020B0609020204030204" pitchFamily="49" charset="0"/>
              </a:rPr>
              <a:t>PublicMethod</a:t>
            </a:r>
            <a:r>
              <a:rPr lang="en-US" dirty="0">
                <a:solidFill>
                  <a:srgbClr val="008000"/>
                </a:solidFill>
                <a:latin typeface="Consolas" panose="020B0609020204030204" pitchFamily="49" charset="0"/>
              </a:rPr>
              <a:t>' and no extension method '</a:t>
            </a:r>
            <a:r>
              <a:rPr lang="en-US" dirty="0" err="1">
                <a:solidFill>
                  <a:srgbClr val="008000"/>
                </a:solidFill>
                <a:latin typeface="Consolas" panose="020B0609020204030204" pitchFamily="49" charset="0"/>
              </a:rPr>
              <a:t>PublicMethod</a:t>
            </a:r>
            <a:r>
              <a:rPr lang="en-US" dirty="0">
                <a:solidFill>
                  <a:srgbClr val="008000"/>
                </a:solidFill>
                <a:latin typeface="Consolas" panose="020B0609020204030204" pitchFamily="49" charset="0"/>
              </a:rPr>
              <a:t>' accepting a first argument of type 'Class' could be found (are you missing a using directive or an assembly reference?)</a:t>
            </a:r>
            <a:endParaRPr lang="en-US" dirty="0">
              <a:solidFill>
                <a:srgbClr val="000000"/>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00430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D1FA-412C-4B69-9CB8-867477429ACE}"/>
              </a:ext>
            </a:extLst>
          </p:cNvPr>
          <p:cNvSpPr>
            <a:spLocks noGrp="1"/>
          </p:cNvSpPr>
          <p:nvPr>
            <p:ph type="title"/>
          </p:nvPr>
        </p:nvSpPr>
        <p:spPr/>
        <p:txBody>
          <a:bodyPr/>
          <a:lstStyle/>
          <a:p>
            <a:r>
              <a:rPr lang="ru-RU" dirty="0"/>
              <a:t>Как это использовать</a:t>
            </a:r>
            <a:endParaRPr lang="en-US" dirty="0"/>
          </a:p>
        </p:txBody>
      </p:sp>
      <p:sp>
        <p:nvSpPr>
          <p:cNvPr id="3" name="Content Placeholder 2">
            <a:extLst>
              <a:ext uri="{FF2B5EF4-FFF2-40B4-BE49-F238E27FC236}">
                <a16:creationId xmlns:a16="http://schemas.microsoft.com/office/drawing/2014/main" id="{5839005A-5836-4746-9963-7935CCF6E90A}"/>
              </a:ext>
            </a:extLst>
          </p:cNvPr>
          <p:cNvSpPr>
            <a:spLocks noGrp="1"/>
          </p:cNvSpPr>
          <p:nvPr>
            <p:ph idx="1"/>
          </p:nvPr>
        </p:nvSpPr>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Class</a:t>
            </a:r>
            <a:r>
              <a:rPr lang="en-US" dirty="0">
                <a:solidFill>
                  <a:srgbClr val="000000"/>
                </a:solidFill>
                <a:latin typeface="Consolas" panose="020B0609020204030204" pitchFamily="49" charset="0"/>
              </a:rPr>
              <a:t> : </a:t>
            </a:r>
            <a:r>
              <a:rPr lang="en-US" dirty="0" err="1">
                <a:solidFill>
                  <a:srgbClr val="267F99"/>
                </a:solidFill>
                <a:latin typeface="Consolas" panose="020B0609020204030204" pitchFamily="49" charset="0"/>
              </a:rPr>
              <a:t>IInterface</a:t>
            </a:r>
            <a:r>
              <a:rPr lang="en-US" dirty="0">
                <a:solidFill>
                  <a:srgbClr val="000000"/>
                </a:solidFill>
                <a:latin typeface="Consolas" panose="020B0609020204030204" pitchFamily="49" charset="0"/>
              </a:rPr>
              <a:t> {}</a:t>
            </a:r>
          </a:p>
          <a:p>
            <a:pPr marL="0" indent="0">
              <a:buNone/>
            </a:pPr>
            <a:r>
              <a:rPr lang="en-US" dirty="0"/>
              <a:t>…</a:t>
            </a:r>
          </a:p>
          <a:p>
            <a:pPr marL="0" indent="0">
              <a:buNone/>
            </a:pPr>
            <a:r>
              <a:rPr lang="en-US" dirty="0" err="1">
                <a:solidFill>
                  <a:srgbClr val="267F99"/>
                </a:solidFill>
                <a:latin typeface="Consolas" panose="020B0609020204030204" pitchFamily="49" charset="0"/>
              </a:rPr>
              <a:t>IInterface</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interfaceInstance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Class</a:t>
            </a:r>
            <a:r>
              <a:rPr lang="en-US" dirty="0">
                <a:solidFill>
                  <a:srgbClr val="000000"/>
                </a:solidFill>
                <a:latin typeface="Consolas" panose="020B0609020204030204" pitchFamily="49" charset="0"/>
              </a:rPr>
              <a:t>();</a:t>
            </a:r>
          </a:p>
          <a:p>
            <a:pPr marL="0" indent="0">
              <a:buNone/>
            </a:pPr>
            <a:r>
              <a:rPr lang="en-US" dirty="0" err="1">
                <a:solidFill>
                  <a:srgbClr val="001080"/>
                </a:solidFill>
                <a:latin typeface="Consolas" panose="020B0609020204030204" pitchFamily="49" charset="0"/>
              </a:rPr>
              <a:t>interfaceInstance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PublicMethod</a:t>
            </a: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41217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DA0AD-AB8F-4E1E-9D6F-E300EA74304D}"/>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Proposals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3DF6FDBD-0602-48A0-8FD4-7647301BB20A}"/>
              </a:ext>
            </a:extLst>
          </p:cNvPr>
          <p:cNvPicPr>
            <a:picLocks noGrp="1" noChangeAspect="1"/>
          </p:cNvPicPr>
          <p:nvPr>
            <p:ph idx="1"/>
          </p:nvPr>
        </p:nvPicPr>
        <p:blipFill>
          <a:blip r:embed="rId2"/>
          <a:stretch>
            <a:fillRect/>
          </a:stretch>
        </p:blipFill>
        <p:spPr>
          <a:xfrm>
            <a:off x="4901397" y="697197"/>
            <a:ext cx="7072630" cy="5463606"/>
          </a:xfrm>
          <a:prstGeom prst="rect">
            <a:avLst/>
          </a:prstGeom>
        </p:spPr>
      </p:pic>
    </p:spTree>
    <p:extLst>
      <p:ext uri="{BB962C8B-B14F-4D97-AF65-F5344CB8AC3E}">
        <p14:creationId xmlns:p14="http://schemas.microsoft.com/office/powerpoint/2010/main" val="6051489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7E83B-239D-420C-B907-DE241E84DDE8}"/>
              </a:ext>
            </a:extLst>
          </p:cNvPr>
          <p:cNvSpPr>
            <a:spLocks noGrp="1"/>
          </p:cNvSpPr>
          <p:nvPr>
            <p:ph type="title"/>
          </p:nvPr>
        </p:nvSpPr>
        <p:spPr/>
        <p:txBody>
          <a:bodyPr/>
          <a:lstStyle/>
          <a:p>
            <a:r>
              <a:rPr lang="ru-RU" dirty="0"/>
              <a:t>Как это использовать</a:t>
            </a:r>
            <a:endParaRPr lang="en-US" dirty="0"/>
          </a:p>
        </p:txBody>
      </p:sp>
      <p:sp>
        <p:nvSpPr>
          <p:cNvPr id="3" name="Content Placeholder 2">
            <a:extLst>
              <a:ext uri="{FF2B5EF4-FFF2-40B4-BE49-F238E27FC236}">
                <a16:creationId xmlns:a16="http://schemas.microsoft.com/office/drawing/2014/main" id="{6F956097-97C8-40EE-9020-258CAC83FD76}"/>
              </a:ext>
            </a:extLst>
          </p:cNvPr>
          <p:cNvSpPr>
            <a:spLocks noGrp="1"/>
          </p:cNvSpPr>
          <p:nvPr>
            <p:ph idx="1"/>
          </p:nvPr>
        </p:nvSpPr>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Class</a:t>
            </a:r>
            <a:r>
              <a:rPr lang="en-US" dirty="0">
                <a:solidFill>
                  <a:srgbClr val="000000"/>
                </a:solidFill>
                <a:latin typeface="Consolas" panose="020B0609020204030204" pitchFamily="49" charset="0"/>
              </a:rPr>
              <a:t> : </a:t>
            </a:r>
            <a:r>
              <a:rPr lang="en-US" dirty="0" err="1">
                <a:solidFill>
                  <a:srgbClr val="267F99"/>
                </a:solidFill>
                <a:latin typeface="Consolas" panose="020B0609020204030204" pitchFamily="49" charset="0"/>
              </a:rPr>
              <a:t>IInterface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IInterface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DefaultMethod</a:t>
            </a:r>
            <a:r>
              <a:rPr lang="en-US" dirty="0">
                <a:solidFill>
                  <a:srgbClr val="000000"/>
                </a:solidFill>
                <a:latin typeface="Consolas" panose="020B0609020204030204" pitchFamily="49" charset="0"/>
              </a:rPr>
              <a:t>(){</a:t>
            </a:r>
          </a:p>
          <a:p>
            <a:pPr marL="0" indent="0">
              <a:buNone/>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"Hello"</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424639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DFBA-18AF-470C-8BFE-BD3F78DF6C7B}"/>
              </a:ext>
            </a:extLst>
          </p:cNvPr>
          <p:cNvSpPr>
            <a:spLocks noGrp="1"/>
          </p:cNvSpPr>
          <p:nvPr>
            <p:ph type="title"/>
          </p:nvPr>
        </p:nvSpPr>
        <p:spPr/>
        <p:txBody>
          <a:bodyPr/>
          <a:lstStyle/>
          <a:p>
            <a:r>
              <a:rPr lang="ru-RU" dirty="0"/>
              <a:t>Зачем они это сделали?</a:t>
            </a:r>
            <a:endParaRPr lang="en-US" dirty="0"/>
          </a:p>
        </p:txBody>
      </p:sp>
      <p:sp>
        <p:nvSpPr>
          <p:cNvPr id="3" name="Content Placeholder 2">
            <a:extLst>
              <a:ext uri="{FF2B5EF4-FFF2-40B4-BE49-F238E27FC236}">
                <a16:creationId xmlns:a16="http://schemas.microsoft.com/office/drawing/2014/main" id="{077AF435-C5C6-4050-AE6D-41B416DA6816}"/>
              </a:ext>
            </a:extLst>
          </p:cNvPr>
          <p:cNvSpPr>
            <a:spLocks noGrp="1"/>
          </p:cNvSpPr>
          <p:nvPr>
            <p:ph idx="1"/>
          </p:nvPr>
        </p:nvSpPr>
        <p:spPr/>
        <p:txBody>
          <a:bodyPr/>
          <a:lstStyle/>
          <a:p>
            <a:r>
              <a:rPr lang="ru-RU" dirty="0"/>
              <a:t>Возможность добавлять методы в существующие интерфейсы, не ломая обратную совместимость</a:t>
            </a:r>
            <a:endParaRPr lang="en-US" dirty="0"/>
          </a:p>
          <a:p>
            <a:r>
              <a:rPr lang="ru-RU" dirty="0"/>
              <a:t>Возможность упростить разработку </a:t>
            </a:r>
            <a:r>
              <a:rPr lang="en-US" dirty="0"/>
              <a:t>helper </a:t>
            </a:r>
            <a:r>
              <a:rPr lang="ru-RU" dirty="0"/>
              <a:t>методов</a:t>
            </a:r>
          </a:p>
          <a:p>
            <a:r>
              <a:rPr lang="ru-RU" dirty="0"/>
              <a:t>Для поддержки схожих возможностей языков мобильных платформ </a:t>
            </a:r>
            <a:r>
              <a:rPr lang="en-US" dirty="0"/>
              <a:t>Java </a:t>
            </a:r>
            <a:r>
              <a:rPr lang="ru-RU" dirty="0"/>
              <a:t>и </a:t>
            </a:r>
            <a:r>
              <a:rPr lang="en-US" dirty="0"/>
              <a:t>Swift</a:t>
            </a:r>
            <a:endParaRPr lang="ru-RU" dirty="0"/>
          </a:p>
          <a:p>
            <a:r>
              <a:rPr lang="en-US" dirty="0"/>
              <a:t>Traits</a:t>
            </a:r>
          </a:p>
        </p:txBody>
      </p:sp>
    </p:spTree>
    <p:extLst>
      <p:ext uri="{BB962C8B-B14F-4D97-AF65-F5344CB8AC3E}">
        <p14:creationId xmlns:p14="http://schemas.microsoft.com/office/powerpoint/2010/main" val="3688148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F8AB-484F-44DF-AF8C-1B0203C6BC98}"/>
              </a:ext>
            </a:extLst>
          </p:cNvPr>
          <p:cNvSpPr>
            <a:spLocks noGrp="1"/>
          </p:cNvSpPr>
          <p:nvPr>
            <p:ph type="title"/>
          </p:nvPr>
        </p:nvSpPr>
        <p:spPr/>
        <p:txBody>
          <a:bodyPr/>
          <a:lstStyle/>
          <a:p>
            <a:r>
              <a:rPr lang="ru-RU" dirty="0"/>
              <a:t>Обратная совместимость</a:t>
            </a:r>
            <a:endParaRPr lang="en-US" dirty="0"/>
          </a:p>
        </p:txBody>
      </p:sp>
      <p:sp>
        <p:nvSpPr>
          <p:cNvPr id="3" name="Content Placeholder 2">
            <a:extLst>
              <a:ext uri="{FF2B5EF4-FFF2-40B4-BE49-F238E27FC236}">
                <a16:creationId xmlns:a16="http://schemas.microsoft.com/office/drawing/2014/main" id="{42D33AD8-B31F-49B2-BB1C-7DA279175660}"/>
              </a:ext>
            </a:extLst>
          </p:cNvPr>
          <p:cNvSpPr>
            <a:spLocks noGrp="1"/>
          </p:cNvSpPr>
          <p:nvPr>
            <p:ph idx="1"/>
          </p:nvPr>
        </p:nvSpPr>
        <p:spPr/>
        <p:txBody>
          <a:bodyPr/>
          <a:lstStyle/>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IList</a:t>
            </a:r>
            <a:r>
              <a:rPr lang="en-US" dirty="0">
                <a:solidFill>
                  <a:srgbClr val="000000"/>
                </a:solidFill>
                <a:latin typeface="Consolas" panose="020B0609020204030204" pitchFamily="49" charset="0"/>
              </a:rPr>
              <a:t>&lt;</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&gt; : </a:t>
            </a:r>
            <a:r>
              <a:rPr lang="en-US" dirty="0" err="1">
                <a:solidFill>
                  <a:srgbClr val="267F99"/>
                </a:solidFill>
                <a:latin typeface="Consolas" panose="020B0609020204030204" pitchFamily="49" charset="0"/>
              </a:rPr>
              <a:t>ICollection</a:t>
            </a:r>
            <a:r>
              <a:rPr lang="en-US" dirty="0">
                <a:solidFill>
                  <a:srgbClr val="000000"/>
                </a:solidFill>
                <a:latin typeface="Consolas" panose="020B0609020204030204" pitchFamily="49" charset="0"/>
              </a:rPr>
              <a:t>&lt;</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&gt; { </a:t>
            </a:r>
          </a:p>
          <a:p>
            <a:pPr marL="0" indent="0">
              <a:buNone/>
            </a:pPr>
            <a:r>
              <a:rPr lang="en-US" dirty="0">
                <a:solidFill>
                  <a:srgbClr val="267F99"/>
                </a:solidFill>
                <a:latin typeface="Consolas" panose="020B0609020204030204" pitchFamily="49" charset="0"/>
              </a:rPr>
              <a:t>	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index</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IndexOf</a:t>
            </a:r>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item</a:t>
            </a: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	void</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Insert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index</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item</a:t>
            </a: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	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RemoveAt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index</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p>
          <a:p>
            <a:pPr marL="0" indent="0">
              <a:buNone/>
            </a:pPr>
            <a:endParaRPr lang="en-US" dirty="0"/>
          </a:p>
        </p:txBody>
      </p:sp>
      <p:sp>
        <p:nvSpPr>
          <p:cNvPr id="5" name="Rectangle 4">
            <a:extLst>
              <a:ext uri="{FF2B5EF4-FFF2-40B4-BE49-F238E27FC236}">
                <a16:creationId xmlns:a16="http://schemas.microsoft.com/office/drawing/2014/main" id="{9559A707-1BC6-443F-9823-1E363E6A59E8}"/>
              </a:ext>
            </a:extLst>
          </p:cNvPr>
          <p:cNvSpPr/>
          <p:nvPr/>
        </p:nvSpPr>
        <p:spPr>
          <a:xfrm>
            <a:off x="1751525" y="4339709"/>
            <a:ext cx="2747868" cy="523220"/>
          </a:xfrm>
          <a:prstGeom prst="rect">
            <a:avLst/>
          </a:prstGeom>
        </p:spPr>
        <p:txBody>
          <a:bodyPr wrap="none">
            <a:spAutoFit/>
          </a:bodyPr>
          <a:lstStyle/>
          <a:p>
            <a:r>
              <a:rPr lang="en-US" sz="2800" dirty="0">
                <a:solidFill>
                  <a:srgbClr val="0000FF"/>
                </a:solidFill>
                <a:latin typeface="Consolas" panose="020B0609020204030204" pitchFamily="49" charset="0"/>
              </a:rPr>
              <a:t>void</a:t>
            </a:r>
            <a:r>
              <a:rPr lang="en-US" sz="2800" dirty="0">
                <a:solidFill>
                  <a:srgbClr val="000000"/>
                </a:solidFill>
                <a:latin typeface="Consolas" panose="020B0609020204030204" pitchFamily="49" charset="0"/>
              </a:rPr>
              <a:t> </a:t>
            </a:r>
            <a:r>
              <a:rPr lang="en-US" sz="2800" dirty="0">
                <a:solidFill>
                  <a:srgbClr val="795E26"/>
                </a:solidFill>
                <a:latin typeface="Consolas" panose="020B0609020204030204" pitchFamily="49" charset="0"/>
              </a:rPr>
              <a:t>Clear</a:t>
            </a:r>
            <a:r>
              <a:rPr lang="en-US" sz="2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12901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C5C7A-231E-432E-99C5-80DCD2DF68A8}"/>
              </a:ext>
            </a:extLst>
          </p:cNvPr>
          <p:cNvSpPr>
            <a:spLocks noGrp="1"/>
          </p:cNvSpPr>
          <p:nvPr>
            <p:ph type="title"/>
          </p:nvPr>
        </p:nvSpPr>
        <p:spPr/>
        <p:txBody>
          <a:bodyPr>
            <a:normAutofit/>
          </a:bodyPr>
          <a:lstStyle/>
          <a:p>
            <a:r>
              <a:rPr lang="en-US" dirty="0"/>
              <a:t>Helper </a:t>
            </a:r>
            <a:r>
              <a:rPr lang="ru-RU" dirty="0"/>
              <a:t>методы</a:t>
            </a:r>
            <a:endParaRPr lang="en-US" dirty="0"/>
          </a:p>
        </p:txBody>
      </p:sp>
      <p:sp>
        <p:nvSpPr>
          <p:cNvPr id="3" name="Content Placeholder 2">
            <a:extLst>
              <a:ext uri="{FF2B5EF4-FFF2-40B4-BE49-F238E27FC236}">
                <a16:creationId xmlns:a16="http://schemas.microsoft.com/office/drawing/2014/main" id="{45C023A0-E8C4-4F64-9FC7-8329560D22C5}"/>
              </a:ext>
            </a:extLst>
          </p:cNvPr>
          <p:cNvSpPr>
            <a:spLocks noGrp="1"/>
          </p:cNvSpPr>
          <p:nvPr>
            <p:ph sz="half" idx="1"/>
          </p:nvPr>
        </p:nvSpPr>
        <p:spPr/>
        <p:txBody>
          <a:bodyPr>
            <a:normAutofit/>
          </a:bodyPr>
          <a:lstStyle/>
          <a:p>
            <a:pPr marL="0" indent="0">
              <a:buNone/>
            </a:pPr>
            <a:r>
              <a:rPr lang="en-US" sz="2200" dirty="0">
                <a:solidFill>
                  <a:srgbClr val="0000FF"/>
                </a:solidFill>
                <a:latin typeface="Consolas" panose="020B0609020204030204" pitchFamily="49" charset="0"/>
              </a:rPr>
              <a:t>interface</a:t>
            </a:r>
            <a:r>
              <a:rPr lang="en-US" sz="2200" dirty="0">
                <a:solidFill>
                  <a:srgbClr val="000000"/>
                </a:solidFill>
                <a:latin typeface="Consolas" panose="020B0609020204030204" pitchFamily="49" charset="0"/>
              </a:rPr>
              <a:t> </a:t>
            </a:r>
            <a:r>
              <a:rPr lang="en-US" sz="2200" dirty="0" err="1">
                <a:solidFill>
                  <a:srgbClr val="267F99"/>
                </a:solidFill>
                <a:latin typeface="Consolas" panose="020B0609020204030204" pitchFamily="49" charset="0"/>
              </a:rPr>
              <a:t>IEnumerable</a:t>
            </a:r>
            <a:r>
              <a:rPr lang="en-US" sz="2200" dirty="0">
                <a:solidFill>
                  <a:srgbClr val="000000"/>
                </a:solidFill>
                <a:latin typeface="Consolas" panose="020B0609020204030204" pitchFamily="49" charset="0"/>
              </a:rPr>
              <a:t>&lt;</a:t>
            </a:r>
            <a:r>
              <a:rPr lang="en-US" sz="2200" dirty="0">
                <a:solidFill>
                  <a:srgbClr val="267F99"/>
                </a:solidFill>
                <a:latin typeface="Consolas" panose="020B0609020204030204" pitchFamily="49" charset="0"/>
              </a:rPr>
              <a:t>T</a:t>
            </a:r>
            <a:r>
              <a:rPr lang="en-US" sz="2200" dirty="0">
                <a:solidFill>
                  <a:srgbClr val="000000"/>
                </a:solidFill>
                <a:latin typeface="Consolas" panose="020B0609020204030204" pitchFamily="49" charset="0"/>
              </a:rPr>
              <a:t>&gt;{ </a:t>
            </a:r>
          </a:p>
          <a:p>
            <a:pPr marL="0" indent="0">
              <a:buNone/>
            </a:pPr>
            <a:r>
              <a:rPr lang="en-US" sz="2200" dirty="0">
                <a:solidFill>
                  <a:srgbClr val="0000FF"/>
                </a:solidFill>
                <a:latin typeface="Consolas" panose="020B0609020204030204" pitchFamily="49" charset="0"/>
              </a:rPr>
              <a:t>  int</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Count</a:t>
            </a:r>
            <a:r>
              <a:rPr lang="en-US" sz="2200" dirty="0">
                <a:solidFill>
                  <a:srgbClr val="000000"/>
                </a:solidFill>
                <a:latin typeface="Consolas" panose="020B0609020204030204" pitchFamily="49" charset="0"/>
              </a:rPr>
              <a:t>(){</a:t>
            </a:r>
          </a:p>
          <a:p>
            <a:pPr marL="0" indent="0">
              <a:buNone/>
            </a:pPr>
            <a:r>
              <a:rPr lang="en-US" sz="2200" dirty="0">
                <a:solidFill>
                  <a:srgbClr val="AF00DB"/>
                </a:solidFill>
                <a:latin typeface="Consolas" panose="020B0609020204030204" pitchFamily="49" charset="0"/>
              </a:rPr>
              <a:t>    return</a:t>
            </a: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Enumerable</a:t>
            </a:r>
            <a:r>
              <a:rPr lang="en-US" sz="2200" dirty="0" err="1">
                <a:solidFill>
                  <a:srgbClr val="000000"/>
                </a:solidFill>
                <a:latin typeface="Consolas" panose="020B0609020204030204" pitchFamily="49" charset="0"/>
              </a:rPr>
              <a:t>.</a:t>
            </a:r>
            <a:r>
              <a:rPr lang="en-US" sz="2200" dirty="0" err="1">
                <a:solidFill>
                  <a:srgbClr val="795E26"/>
                </a:solidFill>
                <a:latin typeface="Consolas" panose="020B0609020204030204" pitchFamily="49" charset="0"/>
              </a:rPr>
              <a:t>Count</a:t>
            </a:r>
            <a:r>
              <a:rPr lang="en-US" sz="2200" dirty="0">
                <a:solidFill>
                  <a:srgbClr val="000000"/>
                </a:solidFill>
                <a:latin typeface="Consolas" panose="020B0609020204030204" pitchFamily="49" charset="0"/>
              </a:rPr>
              <a:t>(</a:t>
            </a:r>
            <a:r>
              <a:rPr lang="en-US" sz="2200" dirty="0">
                <a:solidFill>
                  <a:srgbClr val="0000FF"/>
                </a:solidFill>
                <a:latin typeface="Consolas" panose="020B0609020204030204" pitchFamily="49" charset="0"/>
              </a:rPr>
              <a:t>this</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a:t>
            </a:r>
          </a:p>
          <a:p>
            <a:pPr marL="0" indent="0">
              <a:buNone/>
            </a:pPr>
            <a:endParaRPr lang="en-US" sz="2200" dirty="0"/>
          </a:p>
        </p:txBody>
      </p:sp>
      <p:sp>
        <p:nvSpPr>
          <p:cNvPr id="4" name="Content Placeholder 3">
            <a:extLst>
              <a:ext uri="{FF2B5EF4-FFF2-40B4-BE49-F238E27FC236}">
                <a16:creationId xmlns:a16="http://schemas.microsoft.com/office/drawing/2014/main" id="{E7031D05-C6B4-4E6B-AC38-7C6AA1CA32F9}"/>
              </a:ext>
            </a:extLst>
          </p:cNvPr>
          <p:cNvSpPr>
            <a:spLocks noGrp="1"/>
          </p:cNvSpPr>
          <p:nvPr>
            <p:ph sz="half" idx="2"/>
          </p:nvPr>
        </p:nvSpPr>
        <p:spPr>
          <a:xfrm>
            <a:off x="6172200" y="1825625"/>
            <a:ext cx="5734050" cy="4351338"/>
          </a:xfrm>
        </p:spPr>
        <p:txBody>
          <a:bodyPr>
            <a:normAutofit/>
          </a:bodyPr>
          <a:lstStyle/>
          <a:p>
            <a:pPr marL="0" indent="0">
              <a:buNone/>
            </a:pPr>
            <a:r>
              <a:rPr lang="en-US" sz="2200" dirty="0">
                <a:solidFill>
                  <a:srgbClr val="0000FF"/>
                </a:solidFill>
                <a:latin typeface="Consolas" panose="020B0609020204030204" pitchFamily="49" charset="0"/>
              </a:rPr>
              <a:t>interface</a:t>
            </a:r>
            <a:r>
              <a:rPr lang="en-US" sz="2200" dirty="0">
                <a:solidFill>
                  <a:srgbClr val="000000"/>
                </a:solidFill>
                <a:latin typeface="Consolas" panose="020B0609020204030204" pitchFamily="49" charset="0"/>
              </a:rPr>
              <a:t> </a:t>
            </a:r>
            <a:r>
              <a:rPr lang="en-US" sz="2200" dirty="0" err="1">
                <a:solidFill>
                  <a:srgbClr val="267F99"/>
                </a:solidFill>
                <a:latin typeface="Consolas" panose="020B0609020204030204" pitchFamily="49" charset="0"/>
              </a:rPr>
              <a:t>IList</a:t>
            </a:r>
            <a:r>
              <a:rPr lang="en-US" sz="2200" dirty="0">
                <a:solidFill>
                  <a:srgbClr val="000000"/>
                </a:solidFill>
                <a:latin typeface="Consolas" panose="020B0609020204030204" pitchFamily="49" charset="0"/>
              </a:rPr>
              <a:t>&lt;</a:t>
            </a:r>
            <a:r>
              <a:rPr lang="en-US" sz="2200" dirty="0">
                <a:solidFill>
                  <a:srgbClr val="267F99"/>
                </a:solidFill>
                <a:latin typeface="Consolas" panose="020B0609020204030204" pitchFamily="49" charset="0"/>
              </a:rPr>
              <a:t>T</a:t>
            </a:r>
            <a:r>
              <a:rPr lang="en-US" sz="2200" dirty="0">
                <a:solidFill>
                  <a:srgbClr val="000000"/>
                </a:solidFill>
                <a:latin typeface="Consolas" panose="020B0609020204030204" pitchFamily="49" charset="0"/>
              </a:rPr>
              <a:t>&gt; : </a:t>
            </a:r>
            <a:r>
              <a:rPr lang="en-US" sz="2200" dirty="0" err="1">
                <a:solidFill>
                  <a:srgbClr val="267F99"/>
                </a:solidFill>
                <a:latin typeface="Consolas" panose="020B0609020204030204" pitchFamily="49" charset="0"/>
              </a:rPr>
              <a:t>ICollection</a:t>
            </a:r>
            <a:r>
              <a:rPr lang="en-US" sz="2200" dirty="0">
                <a:solidFill>
                  <a:srgbClr val="000000"/>
                </a:solidFill>
                <a:latin typeface="Consolas" panose="020B0609020204030204" pitchFamily="49" charset="0"/>
              </a:rPr>
              <a:t>&lt;</a:t>
            </a:r>
            <a:r>
              <a:rPr lang="en-US" sz="2200" dirty="0">
                <a:solidFill>
                  <a:srgbClr val="267F99"/>
                </a:solidFill>
                <a:latin typeface="Consolas" panose="020B0609020204030204" pitchFamily="49" charset="0"/>
              </a:rPr>
              <a:t>T</a:t>
            </a:r>
            <a:r>
              <a:rPr lang="en-US" sz="2200" dirty="0">
                <a:solidFill>
                  <a:srgbClr val="000000"/>
                </a:solidFill>
                <a:latin typeface="Consolas" panose="020B0609020204030204" pitchFamily="49" charset="0"/>
              </a:rPr>
              <a:t>&gt;{</a:t>
            </a:r>
          </a:p>
          <a:p>
            <a:pPr marL="0" indent="0">
              <a:buNone/>
            </a:pPr>
            <a:r>
              <a:rPr lang="en-US" sz="2200" dirty="0">
                <a:solidFill>
                  <a:srgbClr val="0000FF"/>
                </a:solidFill>
                <a:latin typeface="Consolas" panose="020B0609020204030204" pitchFamily="49" charset="0"/>
              </a:rPr>
              <a:t>  int</a:t>
            </a:r>
            <a:r>
              <a:rPr lang="en-US" sz="2200" dirty="0">
                <a:solidFill>
                  <a:srgbClr val="000000"/>
                </a:solidFill>
                <a:latin typeface="Consolas" panose="020B0609020204030204" pitchFamily="49" charset="0"/>
              </a:rPr>
              <a:t> </a:t>
            </a:r>
            <a:r>
              <a:rPr lang="en-US" sz="2200" dirty="0" err="1">
                <a:solidFill>
                  <a:srgbClr val="267F99"/>
                </a:solidFill>
                <a:latin typeface="Consolas" panose="020B0609020204030204" pitchFamily="49" charset="0"/>
              </a:rPr>
              <a:t>IEnumerable</a:t>
            </a:r>
            <a:r>
              <a:rPr lang="en-US" sz="2200" dirty="0">
                <a:solidFill>
                  <a:srgbClr val="000000"/>
                </a:solidFill>
                <a:latin typeface="Consolas" panose="020B0609020204030204" pitchFamily="49" charset="0"/>
              </a:rPr>
              <a:t>&lt;</a:t>
            </a:r>
            <a:r>
              <a:rPr lang="en-US" sz="2200" dirty="0">
                <a:solidFill>
                  <a:srgbClr val="267F99"/>
                </a:solidFill>
                <a:latin typeface="Consolas" panose="020B0609020204030204" pitchFamily="49" charset="0"/>
              </a:rPr>
              <a:t>T</a:t>
            </a:r>
            <a:r>
              <a:rPr lang="en-US" sz="2200" dirty="0">
                <a:solidFill>
                  <a:srgbClr val="000000"/>
                </a:solidFill>
                <a:latin typeface="Consolas" panose="020B0609020204030204" pitchFamily="49" charset="0"/>
              </a:rPr>
              <a:t>&gt;.</a:t>
            </a:r>
            <a:r>
              <a:rPr lang="en-US" sz="2200" dirty="0">
                <a:solidFill>
                  <a:srgbClr val="795E26"/>
                </a:solidFill>
                <a:latin typeface="Consolas" panose="020B0609020204030204" pitchFamily="49" charset="0"/>
              </a:rPr>
              <a:t>Count</a:t>
            </a:r>
            <a:r>
              <a:rPr lang="en-US" sz="2200" dirty="0">
                <a:solidFill>
                  <a:srgbClr val="000000"/>
                </a:solidFill>
                <a:latin typeface="Consolas" panose="020B0609020204030204" pitchFamily="49" charset="0"/>
              </a:rPr>
              <a:t>(){</a:t>
            </a:r>
          </a:p>
          <a:p>
            <a:pPr marL="0" indent="0">
              <a:buNone/>
            </a:pPr>
            <a:r>
              <a:rPr lang="en-US" sz="2200" dirty="0">
                <a:solidFill>
                  <a:srgbClr val="AF00DB"/>
                </a:solidFill>
                <a:latin typeface="Consolas" panose="020B0609020204030204" pitchFamily="49" charset="0"/>
              </a:rPr>
              <a:t>    return</a:t>
            </a: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this</a:t>
            </a:r>
            <a:r>
              <a:rPr lang="en-US" sz="2200" dirty="0" err="1">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Count</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a:t>
            </a:r>
          </a:p>
          <a:p>
            <a:pPr marL="0" indent="0">
              <a:buNone/>
            </a:pPr>
            <a:endParaRPr lang="en-US" sz="2200" dirty="0"/>
          </a:p>
        </p:txBody>
      </p:sp>
    </p:spTree>
    <p:extLst>
      <p:ext uri="{BB962C8B-B14F-4D97-AF65-F5344CB8AC3E}">
        <p14:creationId xmlns:p14="http://schemas.microsoft.com/office/powerpoint/2010/main" val="2119058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6176-08AA-4ABF-86FD-F787BD83C890}"/>
              </a:ext>
            </a:extLst>
          </p:cNvPr>
          <p:cNvSpPr>
            <a:spLocks noGrp="1"/>
          </p:cNvSpPr>
          <p:nvPr>
            <p:ph type="title"/>
          </p:nvPr>
        </p:nvSpPr>
        <p:spPr/>
        <p:txBody>
          <a:bodyPr/>
          <a:lstStyle/>
          <a:p>
            <a:r>
              <a:rPr lang="ru-RU" dirty="0"/>
              <a:t>Совместимость с </a:t>
            </a:r>
            <a:r>
              <a:rPr lang="en-US" dirty="0"/>
              <a:t>Java </a:t>
            </a:r>
            <a:r>
              <a:rPr lang="ru-RU" dirty="0"/>
              <a:t>и </a:t>
            </a:r>
            <a:r>
              <a:rPr lang="en-US" dirty="0"/>
              <a:t>Swift</a:t>
            </a:r>
          </a:p>
        </p:txBody>
      </p:sp>
      <p:graphicFrame>
        <p:nvGraphicFramePr>
          <p:cNvPr id="6" name="Content Placeholder 5">
            <a:extLst>
              <a:ext uri="{FF2B5EF4-FFF2-40B4-BE49-F238E27FC236}">
                <a16:creationId xmlns:a16="http://schemas.microsoft.com/office/drawing/2014/main" id="{3B970BE8-C26A-4E02-AE1E-2D8D67F82752}"/>
              </a:ext>
            </a:extLst>
          </p:cNvPr>
          <p:cNvGraphicFramePr>
            <a:graphicFrameLocks noGrp="1"/>
          </p:cNvGraphicFramePr>
          <p:nvPr>
            <p:ph idx="1"/>
            <p:extLst>
              <p:ext uri="{D42A27DB-BD31-4B8C-83A1-F6EECF244321}">
                <p14:modId xmlns:p14="http://schemas.microsoft.com/office/powerpoint/2010/main" val="20489742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2984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F795-78A2-4097-B157-037296E5758B}"/>
              </a:ext>
            </a:extLst>
          </p:cNvPr>
          <p:cNvSpPr>
            <a:spLocks noGrp="1"/>
          </p:cNvSpPr>
          <p:nvPr>
            <p:ph type="title"/>
          </p:nvPr>
        </p:nvSpPr>
        <p:spPr/>
        <p:txBody>
          <a:bodyPr/>
          <a:lstStyle/>
          <a:p>
            <a:r>
              <a:rPr lang="en-US" dirty="0"/>
              <a:t>Traits</a:t>
            </a:r>
          </a:p>
        </p:txBody>
      </p:sp>
      <p:sp>
        <p:nvSpPr>
          <p:cNvPr id="3" name="Content Placeholder 2">
            <a:extLst>
              <a:ext uri="{FF2B5EF4-FFF2-40B4-BE49-F238E27FC236}">
                <a16:creationId xmlns:a16="http://schemas.microsoft.com/office/drawing/2014/main" id="{C6ED9F39-19DA-402A-9358-E8B1A2AC1A31}"/>
              </a:ext>
            </a:extLst>
          </p:cNvPr>
          <p:cNvSpPr>
            <a:spLocks noGrp="1"/>
          </p:cNvSpPr>
          <p:nvPr>
            <p:ph idx="1"/>
          </p:nvPr>
        </p:nvSpPr>
        <p:spPr/>
        <p:txBody>
          <a:bodyPr/>
          <a:lstStyle/>
          <a:p>
            <a:pPr marL="0" indent="0">
              <a:buNone/>
            </a:pPr>
            <a:r>
              <a:rPr lang="ru-RU" dirty="0"/>
              <a:t>Типаж (англ. </a:t>
            </a:r>
            <a:r>
              <a:rPr lang="ru-RU" dirty="0" err="1"/>
              <a:t>trait</a:t>
            </a:r>
            <a:r>
              <a:rPr lang="ru-RU" dirty="0"/>
              <a:t>) — </a:t>
            </a:r>
            <a:r>
              <a:rPr lang="ru-RU" b="1" dirty="0"/>
              <a:t>абстрактный тип данных</a:t>
            </a:r>
            <a:r>
              <a:rPr lang="ru-RU" dirty="0"/>
              <a:t>, используемый как «простая концептуальная модель для структурирования </a:t>
            </a:r>
            <a:r>
              <a:rPr lang="ru-RU" dirty="0" err="1"/>
              <a:t>объектно</a:t>
            </a:r>
            <a:r>
              <a:rPr lang="ru-RU" dirty="0"/>
              <a:t> ориентированных программ». Типажи подобны примесям, но могут содержать </a:t>
            </a:r>
            <a:r>
              <a:rPr lang="ru-RU" b="1" dirty="0"/>
              <a:t>только методы</a:t>
            </a:r>
            <a:r>
              <a:rPr lang="ru-RU" dirty="0"/>
              <a:t>. Также отличается способ разрешения конфликтов — типажи не допускают совпадения названий методов.</a:t>
            </a:r>
            <a:endParaRPr lang="en-US" dirty="0"/>
          </a:p>
        </p:txBody>
      </p:sp>
    </p:spTree>
    <p:extLst>
      <p:ext uri="{BB962C8B-B14F-4D97-AF65-F5344CB8AC3E}">
        <p14:creationId xmlns:p14="http://schemas.microsoft.com/office/powerpoint/2010/main" val="35299068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5649-5683-4A29-8862-7056455671AC}"/>
              </a:ext>
            </a:extLst>
          </p:cNvPr>
          <p:cNvSpPr>
            <a:spLocks noGrp="1"/>
          </p:cNvSpPr>
          <p:nvPr>
            <p:ph type="title"/>
          </p:nvPr>
        </p:nvSpPr>
        <p:spPr/>
        <p:txBody>
          <a:bodyPr/>
          <a:lstStyle/>
          <a:p>
            <a:r>
              <a:rPr lang="en-US" dirty="0"/>
              <a:t>Trait based domain model</a:t>
            </a:r>
          </a:p>
        </p:txBody>
      </p:sp>
      <p:sp>
        <p:nvSpPr>
          <p:cNvPr id="5" name="Content Placeholder 4">
            <a:extLst>
              <a:ext uri="{FF2B5EF4-FFF2-40B4-BE49-F238E27FC236}">
                <a16:creationId xmlns:a16="http://schemas.microsoft.com/office/drawing/2014/main" id="{3034AE34-4773-41B1-82CA-6CA256E53882}"/>
              </a:ext>
            </a:extLst>
          </p:cNvPr>
          <p:cNvSpPr>
            <a:spLocks noGrp="1"/>
          </p:cNvSpPr>
          <p:nvPr>
            <p:ph idx="1"/>
          </p:nvPr>
        </p:nvSpPr>
        <p:spPr/>
        <p:txBody>
          <a:bodyPr>
            <a:normAutofit/>
          </a:bodyPr>
          <a:lstStyle/>
          <a:p>
            <a:pPr marL="0" indent="0">
              <a:buNone/>
            </a:pP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IPainter</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string</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Name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WorksCount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Age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Signature</a:t>
            </a:r>
            <a:r>
              <a:rPr lang="en-US" dirty="0">
                <a:solidFill>
                  <a:srgbClr val="000000"/>
                </a:solidFill>
                <a:latin typeface="Consolas" panose="020B0609020204030204" pitchFamily="49" charset="0"/>
              </a:rPr>
              <a:t> =&gt; </a:t>
            </a:r>
            <a:r>
              <a:rPr lang="en-US" dirty="0">
                <a:solidFill>
                  <a:srgbClr val="A31515"/>
                </a:solidFill>
                <a:latin typeface="Consolas" panose="020B0609020204030204" pitchFamily="49" charset="0"/>
              </a:rPr>
              <a:t>$"{</a:t>
            </a:r>
            <a:r>
              <a:rPr lang="en-US" dirty="0">
                <a:solidFill>
                  <a:srgbClr val="001080"/>
                </a:solidFill>
                <a:latin typeface="Consolas" panose="020B0609020204030204" pitchFamily="49" charset="0"/>
              </a:rPr>
              <a:t>Name</a:t>
            </a:r>
            <a:r>
              <a:rPr lang="en-US" dirty="0">
                <a:solidFill>
                  <a:srgbClr val="A31515"/>
                </a:solidFill>
                <a:latin typeface="Consolas" panose="020B0609020204030204" pitchFamily="49" charset="0"/>
              </a:rPr>
              <a:t>} with {</a:t>
            </a:r>
            <a:r>
              <a:rPr lang="en-US" dirty="0" err="1">
                <a:solidFill>
                  <a:srgbClr val="001080"/>
                </a:solidFill>
                <a:latin typeface="Consolas" panose="020B0609020204030204" pitchFamily="49" charset="0"/>
              </a:rPr>
              <a:t>WorksCount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Performance</a:t>
            </a:r>
            <a:r>
              <a:rPr lang="en-US" dirty="0">
                <a:solidFill>
                  <a:srgbClr val="000000"/>
                </a:solidFill>
                <a:latin typeface="Consolas" panose="020B0609020204030204" pitchFamily="49" charset="0"/>
              </a:rPr>
              <a:t> =&gt; </a:t>
            </a:r>
            <a:r>
              <a:rPr lang="en-US" dirty="0">
                <a:solidFill>
                  <a:srgbClr val="001080"/>
                </a:solidFill>
                <a:latin typeface="Consolas" panose="020B0609020204030204" pitchFamily="49" charset="0"/>
              </a:rPr>
              <a:t>Age</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WorksCount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227687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12D2-EAE0-4212-BC73-1AEF2C60A0B5}"/>
              </a:ext>
            </a:extLst>
          </p:cNvPr>
          <p:cNvSpPr>
            <a:spLocks noGrp="1"/>
          </p:cNvSpPr>
          <p:nvPr>
            <p:ph type="title"/>
          </p:nvPr>
        </p:nvSpPr>
        <p:spPr/>
        <p:txBody>
          <a:bodyPr/>
          <a:lstStyle/>
          <a:p>
            <a:r>
              <a:rPr lang="ru-RU" dirty="0"/>
              <a:t>Зачем использовать </a:t>
            </a:r>
            <a:r>
              <a:rPr lang="ru-RU" dirty="0" err="1"/>
              <a:t>трейты</a:t>
            </a:r>
            <a:endParaRPr lang="en-US" dirty="0"/>
          </a:p>
        </p:txBody>
      </p:sp>
      <p:sp>
        <p:nvSpPr>
          <p:cNvPr id="3" name="Content Placeholder 2">
            <a:extLst>
              <a:ext uri="{FF2B5EF4-FFF2-40B4-BE49-F238E27FC236}">
                <a16:creationId xmlns:a16="http://schemas.microsoft.com/office/drawing/2014/main" id="{32F21EC3-1562-43A3-9694-95DFFD1E1189}"/>
              </a:ext>
            </a:extLst>
          </p:cNvPr>
          <p:cNvSpPr>
            <a:spLocks noGrp="1"/>
          </p:cNvSpPr>
          <p:nvPr>
            <p:ph idx="1"/>
          </p:nvPr>
        </p:nvSpPr>
        <p:spPr/>
        <p:txBody>
          <a:bodyPr>
            <a:normAutofit lnSpcReduction="10000"/>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PainterUser</a:t>
            </a:r>
            <a:r>
              <a:rPr lang="en-US" dirty="0">
                <a:solidFill>
                  <a:srgbClr val="000000"/>
                </a:solidFill>
                <a:latin typeface="Consolas" panose="020B0609020204030204" pitchFamily="49" charset="0"/>
              </a:rPr>
              <a:t> : </a:t>
            </a:r>
            <a:r>
              <a:rPr lang="en-US" dirty="0" err="1">
                <a:solidFill>
                  <a:srgbClr val="267F99"/>
                </a:solidFill>
                <a:latin typeface="Consolas" panose="020B0609020204030204" pitchFamily="49" charset="0"/>
              </a:rPr>
              <a:t>IPainter</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Name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set</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WorksCount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set</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Age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p>
          <a:p>
            <a:pPr marL="0" indent="0">
              <a:buNone/>
            </a:pPr>
            <a:endParaRPr lang="en-US" dirty="0">
              <a:solidFill>
                <a:srgbClr val="0000FF"/>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CssColor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set</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Guid</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MongoDbId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set</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SqlId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set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14555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EEBB-F8C0-4623-B02C-8F757E601E4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4AB5BC9-B7F6-4F4D-9DC4-DF554DC62B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578439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B194A-C368-4A86-9549-3909A9A0A70C}"/>
              </a:ext>
            </a:extLst>
          </p:cNvPr>
          <p:cNvSpPr>
            <a:spLocks noGrp="1"/>
          </p:cNvSpPr>
          <p:nvPr>
            <p:ph type="title"/>
          </p:nvPr>
        </p:nvSpPr>
        <p:spPr/>
        <p:txBody>
          <a:bodyPr/>
          <a:lstStyle/>
          <a:p>
            <a:r>
              <a:rPr lang="ru-RU" dirty="0"/>
              <a:t>Материалы</a:t>
            </a:r>
            <a:endParaRPr lang="en-US" dirty="0"/>
          </a:p>
        </p:txBody>
      </p:sp>
      <p:sp>
        <p:nvSpPr>
          <p:cNvPr id="3" name="Content Placeholder 2">
            <a:extLst>
              <a:ext uri="{FF2B5EF4-FFF2-40B4-BE49-F238E27FC236}">
                <a16:creationId xmlns:a16="http://schemas.microsoft.com/office/drawing/2014/main" id="{F443B2FC-735D-4C24-9480-4F236FCD534A}"/>
              </a:ext>
            </a:extLst>
          </p:cNvPr>
          <p:cNvSpPr>
            <a:spLocks noGrp="1"/>
          </p:cNvSpPr>
          <p:nvPr>
            <p:ph idx="1"/>
          </p:nvPr>
        </p:nvSpPr>
        <p:spPr/>
        <p:txBody>
          <a:bodyPr/>
          <a:lstStyle/>
          <a:p>
            <a:r>
              <a:rPr lang="en-US" dirty="0">
                <a:hlinkClick r:id="rId2"/>
              </a:rPr>
              <a:t>www.infoq.com/articles/cs8-ranges-and-recursive-patterns</a:t>
            </a:r>
            <a:endParaRPr lang="ru-RU" dirty="0"/>
          </a:p>
          <a:p>
            <a:pPr marL="0" indent="0">
              <a:buNone/>
            </a:pPr>
            <a:endParaRPr lang="en-US" dirty="0"/>
          </a:p>
        </p:txBody>
      </p:sp>
    </p:spTree>
    <p:extLst>
      <p:ext uri="{BB962C8B-B14F-4D97-AF65-F5344CB8AC3E}">
        <p14:creationId xmlns:p14="http://schemas.microsoft.com/office/powerpoint/2010/main" val="312212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F6D8-EDE4-48C8-8B22-9AF3A3EBD156}"/>
              </a:ext>
            </a:extLst>
          </p:cNvPr>
          <p:cNvSpPr>
            <a:spLocks noGrp="1"/>
          </p:cNvSpPr>
          <p:nvPr>
            <p:ph type="title"/>
          </p:nvPr>
        </p:nvSpPr>
        <p:spPr/>
        <p:txBody>
          <a:bodyPr/>
          <a:lstStyle/>
          <a:p>
            <a:r>
              <a:rPr lang="en-US" dirty="0"/>
              <a:t>Language Feature Status</a:t>
            </a:r>
          </a:p>
        </p:txBody>
      </p:sp>
      <p:sp>
        <p:nvSpPr>
          <p:cNvPr id="3" name="Content Placeholder 2">
            <a:extLst>
              <a:ext uri="{FF2B5EF4-FFF2-40B4-BE49-F238E27FC236}">
                <a16:creationId xmlns:a16="http://schemas.microsoft.com/office/drawing/2014/main" id="{7B59BD65-9C8E-470F-A483-4FE4184EA3A4}"/>
              </a:ext>
            </a:extLst>
          </p:cNvPr>
          <p:cNvSpPr>
            <a:spLocks noGrp="1"/>
          </p:cNvSpPr>
          <p:nvPr>
            <p:ph idx="1"/>
          </p:nvPr>
        </p:nvSpPr>
        <p:spPr/>
        <p:txBody>
          <a:bodyPr>
            <a:normAutofit fontScale="55000" lnSpcReduction="20000"/>
          </a:bodyPr>
          <a:lstStyle/>
          <a:p>
            <a:r>
              <a:rPr lang="en-US" dirty="0"/>
              <a:t>Default Interface Methods</a:t>
            </a:r>
          </a:p>
          <a:p>
            <a:r>
              <a:rPr lang="en-US" dirty="0"/>
              <a:t>Nullable reference type</a:t>
            </a:r>
          </a:p>
          <a:p>
            <a:r>
              <a:rPr lang="en-US" dirty="0"/>
              <a:t>Recursive patterns</a:t>
            </a:r>
          </a:p>
          <a:p>
            <a:r>
              <a:rPr lang="en-US" dirty="0"/>
              <a:t>Async streams</a:t>
            </a:r>
          </a:p>
          <a:p>
            <a:r>
              <a:rPr lang="en-US" dirty="0"/>
              <a:t>Caller expression attribute</a:t>
            </a:r>
          </a:p>
          <a:p>
            <a:r>
              <a:rPr lang="en-US" dirty="0"/>
              <a:t>Target-typed new</a:t>
            </a:r>
          </a:p>
          <a:p>
            <a:r>
              <a:rPr lang="en-US" dirty="0"/>
              <a:t>Pattern-based using</a:t>
            </a:r>
          </a:p>
          <a:p>
            <a:r>
              <a:rPr lang="en-US" dirty="0"/>
              <a:t>Generic attributes</a:t>
            </a:r>
          </a:p>
          <a:p>
            <a:r>
              <a:rPr lang="en-US" dirty="0"/>
              <a:t>Ranges</a:t>
            </a:r>
          </a:p>
          <a:p>
            <a:r>
              <a:rPr lang="en-US" dirty="0"/>
              <a:t>Default in deconstruction</a:t>
            </a:r>
          </a:p>
          <a:p>
            <a:r>
              <a:rPr lang="en-US" dirty="0"/>
              <a:t>Relax ordering of ref and partial modifiers</a:t>
            </a:r>
          </a:p>
          <a:p>
            <a:r>
              <a:rPr lang="en-US" dirty="0"/>
              <a:t>Null Coalescing Assignment</a:t>
            </a:r>
          </a:p>
          <a:p>
            <a:r>
              <a:rPr lang="en-US" dirty="0"/>
              <a:t>Alternative interpolated verbatim strings</a:t>
            </a:r>
          </a:p>
          <a:p>
            <a:r>
              <a:rPr lang="en-US" dirty="0" err="1"/>
              <a:t>stackalloc</a:t>
            </a:r>
            <a:r>
              <a:rPr lang="en-US" dirty="0"/>
              <a:t> in nested contexts</a:t>
            </a:r>
          </a:p>
        </p:txBody>
      </p:sp>
    </p:spTree>
    <p:extLst>
      <p:ext uri="{BB962C8B-B14F-4D97-AF65-F5344CB8AC3E}">
        <p14:creationId xmlns:p14="http://schemas.microsoft.com/office/powerpoint/2010/main" val="12952219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2D045-AECC-43D4-B784-280622FD1A8B}"/>
              </a:ext>
            </a:extLst>
          </p:cNvPr>
          <p:cNvSpPr>
            <a:spLocks noGrp="1"/>
          </p:cNvSpPr>
          <p:nvPr>
            <p:ph type="title"/>
          </p:nvPr>
        </p:nvSpPr>
        <p:spPr/>
        <p:txBody>
          <a:bodyPr/>
          <a:lstStyle/>
          <a:p>
            <a:r>
              <a:rPr lang="ru-RU" dirty="0"/>
              <a:t>Не вызывает вопросов</a:t>
            </a:r>
            <a:endParaRPr lang="en-US" dirty="0"/>
          </a:p>
        </p:txBody>
      </p:sp>
      <p:sp>
        <p:nvSpPr>
          <p:cNvPr id="3" name="Content Placeholder 2">
            <a:extLst>
              <a:ext uri="{FF2B5EF4-FFF2-40B4-BE49-F238E27FC236}">
                <a16:creationId xmlns:a16="http://schemas.microsoft.com/office/drawing/2014/main" id="{674296AA-5621-4C1E-9B08-268FA1A3F36F}"/>
              </a:ext>
            </a:extLst>
          </p:cNvPr>
          <p:cNvSpPr>
            <a:spLocks noGrp="1"/>
          </p:cNvSpPr>
          <p:nvPr>
            <p:ph idx="1"/>
          </p:nvPr>
        </p:nvSpPr>
        <p:spPr/>
        <p:txBody>
          <a:bodyPr>
            <a:normAutofit/>
          </a:bodyPr>
          <a:lstStyle/>
          <a:p>
            <a:r>
              <a:rPr lang="en-US" dirty="0"/>
              <a:t>Async streams</a:t>
            </a:r>
          </a:p>
          <a:p>
            <a:r>
              <a:rPr lang="en-US" dirty="0"/>
              <a:t>Caller expression attribute</a:t>
            </a:r>
          </a:p>
          <a:p>
            <a:r>
              <a:rPr lang="en-US" dirty="0"/>
              <a:t>Generic attributes</a:t>
            </a:r>
          </a:p>
          <a:p>
            <a:r>
              <a:rPr lang="en-US" dirty="0"/>
              <a:t>Default in deconstruction</a:t>
            </a:r>
          </a:p>
          <a:p>
            <a:r>
              <a:rPr lang="en-US" dirty="0"/>
              <a:t>Relax ordering of ref and partial modifiers</a:t>
            </a:r>
          </a:p>
          <a:p>
            <a:r>
              <a:rPr lang="en-US" dirty="0"/>
              <a:t>Null Coalescing Assignment</a:t>
            </a:r>
          </a:p>
          <a:p>
            <a:r>
              <a:rPr lang="en-US" dirty="0"/>
              <a:t>Alternative interpolated verbatim strings</a:t>
            </a:r>
          </a:p>
          <a:p>
            <a:r>
              <a:rPr lang="en-US" dirty="0" err="1"/>
              <a:t>stackalloc</a:t>
            </a:r>
            <a:r>
              <a:rPr lang="en-US" dirty="0"/>
              <a:t> in nested contexts</a:t>
            </a:r>
          </a:p>
          <a:p>
            <a:endParaRPr lang="en-US" dirty="0"/>
          </a:p>
        </p:txBody>
      </p:sp>
    </p:spTree>
    <p:extLst>
      <p:ext uri="{BB962C8B-B14F-4D97-AF65-F5344CB8AC3E}">
        <p14:creationId xmlns:p14="http://schemas.microsoft.com/office/powerpoint/2010/main" val="270966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C9CB0-4C10-4FB6-92DB-92A1754329DD}"/>
              </a:ext>
            </a:extLst>
          </p:cNvPr>
          <p:cNvSpPr>
            <a:spLocks noGrp="1"/>
          </p:cNvSpPr>
          <p:nvPr>
            <p:ph type="title"/>
          </p:nvPr>
        </p:nvSpPr>
        <p:spPr/>
        <p:txBody>
          <a:bodyPr/>
          <a:lstStyle/>
          <a:p>
            <a:r>
              <a:rPr lang="ru-RU" dirty="0"/>
              <a:t>Ресурсы</a:t>
            </a:r>
            <a:endParaRPr lang="en-US" dirty="0"/>
          </a:p>
        </p:txBody>
      </p:sp>
      <p:sp>
        <p:nvSpPr>
          <p:cNvPr id="4" name="Text Placeholder 3">
            <a:extLst>
              <a:ext uri="{FF2B5EF4-FFF2-40B4-BE49-F238E27FC236}">
                <a16:creationId xmlns:a16="http://schemas.microsoft.com/office/drawing/2014/main" id="{A7DB5AA0-317B-4865-BFB8-5260F75D8ACE}"/>
              </a:ext>
            </a:extLst>
          </p:cNvPr>
          <p:cNvSpPr>
            <a:spLocks noGrp="1"/>
          </p:cNvSpPr>
          <p:nvPr>
            <p:ph type="body" idx="1"/>
          </p:nvPr>
        </p:nvSpPr>
        <p:spPr/>
        <p:txBody>
          <a:bodyPr/>
          <a:lstStyle/>
          <a:p>
            <a:r>
              <a:rPr lang="en-US" dirty="0">
                <a:hlinkClick r:id="rId2"/>
              </a:rPr>
              <a:t>github.com/dotnet/</a:t>
            </a:r>
            <a:r>
              <a:rPr lang="en-US" dirty="0" err="1">
                <a:hlinkClick r:id="rId2"/>
              </a:rPr>
              <a:t>csharplang</a:t>
            </a:r>
            <a:r>
              <a:rPr lang="en-US" dirty="0">
                <a:hlinkClick r:id="rId2"/>
              </a:rPr>
              <a:t>/wiki</a:t>
            </a:r>
            <a:endParaRPr lang="ru-RU" dirty="0"/>
          </a:p>
        </p:txBody>
      </p:sp>
      <p:sp>
        <p:nvSpPr>
          <p:cNvPr id="3" name="Content Placeholder 2">
            <a:extLst>
              <a:ext uri="{FF2B5EF4-FFF2-40B4-BE49-F238E27FC236}">
                <a16:creationId xmlns:a16="http://schemas.microsoft.com/office/drawing/2014/main" id="{9D8F3C7E-929D-4847-AFE9-D0D6EA560316}"/>
              </a:ext>
            </a:extLst>
          </p:cNvPr>
          <p:cNvSpPr>
            <a:spLocks noGrp="1"/>
          </p:cNvSpPr>
          <p:nvPr>
            <p:ph sz="half" idx="2"/>
          </p:nvPr>
        </p:nvSpPr>
        <p:spPr/>
        <p:txBody>
          <a:bodyPr/>
          <a:lstStyle/>
          <a:p>
            <a:r>
              <a:rPr lang="en-US"/>
              <a:t>TODO: </a:t>
            </a:r>
            <a:r>
              <a:rPr lang="ru-RU"/>
              <a:t>добавть сскрины</a:t>
            </a:r>
            <a:endParaRPr lang="en-US" dirty="0"/>
          </a:p>
        </p:txBody>
      </p:sp>
      <p:sp>
        <p:nvSpPr>
          <p:cNvPr id="5" name="Text Placeholder 4">
            <a:extLst>
              <a:ext uri="{FF2B5EF4-FFF2-40B4-BE49-F238E27FC236}">
                <a16:creationId xmlns:a16="http://schemas.microsoft.com/office/drawing/2014/main" id="{D97FD73C-E4B0-4220-BEB7-9BE152F801EB}"/>
              </a:ext>
            </a:extLst>
          </p:cNvPr>
          <p:cNvSpPr>
            <a:spLocks noGrp="1"/>
          </p:cNvSpPr>
          <p:nvPr>
            <p:ph type="body" sz="quarter" idx="3"/>
          </p:nvPr>
        </p:nvSpPr>
        <p:spPr/>
        <p:txBody>
          <a:bodyPr/>
          <a:lstStyle/>
          <a:p>
            <a:r>
              <a:rPr lang="en-US" dirty="0">
                <a:hlinkClick r:id="rId2"/>
              </a:rPr>
              <a:t>sharplab.io</a:t>
            </a:r>
            <a:endParaRPr lang="ru-RU" dirty="0"/>
          </a:p>
        </p:txBody>
      </p:sp>
      <p:sp>
        <p:nvSpPr>
          <p:cNvPr id="6" name="Content Placeholder 5">
            <a:extLst>
              <a:ext uri="{FF2B5EF4-FFF2-40B4-BE49-F238E27FC236}">
                <a16:creationId xmlns:a16="http://schemas.microsoft.com/office/drawing/2014/main" id="{C1BC35C8-88E5-4BD6-AB12-A5D87257A8E3}"/>
              </a:ext>
            </a:extLst>
          </p:cNvPr>
          <p:cNvSpPr>
            <a:spLocks noGrp="1"/>
          </p:cNvSpPr>
          <p:nvPr>
            <p:ph sz="quarter" idx="4"/>
          </p:nvPr>
        </p:nvSpPr>
        <p:spPr/>
        <p:txBody>
          <a:bodyPr/>
          <a:lstStyle/>
          <a:p>
            <a:r>
              <a:rPr lang="en-US" dirty="0"/>
              <a:t>TODO: </a:t>
            </a:r>
            <a:r>
              <a:rPr lang="ru-RU" dirty="0" err="1"/>
              <a:t>добавть</a:t>
            </a:r>
            <a:r>
              <a:rPr lang="ru-RU" dirty="0"/>
              <a:t> </a:t>
            </a:r>
            <a:r>
              <a:rPr lang="ru-RU" dirty="0" err="1"/>
              <a:t>сскрины</a:t>
            </a:r>
            <a:endParaRPr lang="en-US" dirty="0"/>
          </a:p>
          <a:p>
            <a:endParaRPr lang="en-US" dirty="0"/>
          </a:p>
        </p:txBody>
      </p:sp>
    </p:spTree>
    <p:extLst>
      <p:ext uri="{BB962C8B-B14F-4D97-AF65-F5344CB8AC3E}">
        <p14:creationId xmlns:p14="http://schemas.microsoft.com/office/powerpoint/2010/main" val="1955801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1485</TotalTime>
  <Words>2671</Words>
  <Application>Microsoft Office PowerPoint</Application>
  <PresentationFormat>Widescreen</PresentationFormat>
  <Paragraphs>534</Paragraphs>
  <Slides>80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-apple-system</vt:lpstr>
      <vt:lpstr>Arial</vt:lpstr>
      <vt:lpstr>Calibri</vt:lpstr>
      <vt:lpstr>Calibri Light</vt:lpstr>
      <vt:lpstr>Consolas</vt:lpstr>
      <vt:lpstr>Office Theme</vt:lpstr>
      <vt:lpstr>C#8 Зачем?</vt:lpstr>
      <vt:lpstr>TODO: крутое отвлеченное вступление</vt:lpstr>
      <vt:lpstr>C#8 уже скоро</vt:lpstr>
      <vt:lpstr>График возможностей C#</vt:lpstr>
      <vt:lpstr>Реакция на возможность</vt:lpstr>
      <vt:lpstr>PowerPoint Presentation</vt:lpstr>
      <vt:lpstr>Proposals</vt:lpstr>
      <vt:lpstr>Language Feature Status</vt:lpstr>
      <vt:lpstr>Ресурсы</vt:lpstr>
      <vt:lpstr>План</vt:lpstr>
      <vt:lpstr>Все еще может поменяться!</vt:lpstr>
      <vt:lpstr>The billion-dollar mistake</vt:lpstr>
      <vt:lpstr>Nullable reference type</vt:lpstr>
      <vt:lpstr>Как это работает?</vt:lpstr>
      <vt:lpstr>Как это работает?</vt:lpstr>
      <vt:lpstr>Обратная совместимость?</vt:lpstr>
      <vt:lpstr>Обратная совместимость?</vt:lpstr>
      <vt:lpstr>Обратная совместимость?</vt:lpstr>
      <vt:lpstr>Обратная совместимость?</vt:lpstr>
      <vt:lpstr>Возможности</vt:lpstr>
      <vt:lpstr>Silencing operator</vt:lpstr>
      <vt:lpstr>Возможности</vt:lpstr>
      <vt:lpstr>Как же мигрировать?</vt:lpstr>
      <vt:lpstr>Парочка деталей: отслеживание</vt:lpstr>
      <vt:lpstr>Парочка деталей: generics</vt:lpstr>
      <vt:lpstr>Парочка деталей: generics</vt:lpstr>
      <vt:lpstr>Парочка деталей: IsNullOrEmpty</vt:lpstr>
      <vt:lpstr>Парочка деталей: IsNullOrEmpty</vt:lpstr>
      <vt:lpstr>Pattern matching</vt:lpstr>
      <vt:lpstr>Recursive pattern</vt:lpstr>
      <vt:lpstr>Positional Pattern</vt:lpstr>
      <vt:lpstr>Positional Pattern</vt:lpstr>
      <vt:lpstr> Как это работает?</vt:lpstr>
      <vt:lpstr>Рекурсивное сопоставление с образцом</vt:lpstr>
      <vt:lpstr>Рекурсивное сопоставление с образцом</vt:lpstr>
      <vt:lpstr>Монада Option/Maybe</vt:lpstr>
      <vt:lpstr>Property Pattern</vt:lpstr>
      <vt:lpstr>Property Pattern не требует наличия метода Deconstruct</vt:lpstr>
      <vt:lpstr>Recursive pattern</vt:lpstr>
      <vt:lpstr>Парочка деталей: extention Deconstruct</vt:lpstr>
      <vt:lpstr>Парочка деталей: Deconstruct и 1 аргумент</vt:lpstr>
      <vt:lpstr>А как же быдлокод?</vt:lpstr>
      <vt:lpstr>Ranges</vt:lpstr>
      <vt:lpstr>System.Index</vt:lpstr>
      <vt:lpstr>Index</vt:lpstr>
      <vt:lpstr>System.Range</vt:lpstr>
      <vt:lpstr>System.Range фабрики</vt:lpstr>
      <vt:lpstr>Features</vt:lpstr>
      <vt:lpstr>Range и Index можно применять к</vt:lpstr>
      <vt:lpstr>Как же это использовать</vt:lpstr>
      <vt:lpstr>Парочка деталей: Enumerator</vt:lpstr>
      <vt:lpstr>Парочка деталей: step</vt:lpstr>
      <vt:lpstr>А как же быдлокод?</vt:lpstr>
      <vt:lpstr>Target-typed new</vt:lpstr>
      <vt:lpstr>Target-typed new</vt:lpstr>
      <vt:lpstr>Война, война никогда не меняется</vt:lpstr>
      <vt:lpstr>Когда var не доступен</vt:lpstr>
      <vt:lpstr>Когда var не доступен</vt:lpstr>
      <vt:lpstr>Парочка деталей: тернарный оператор</vt:lpstr>
      <vt:lpstr>Парочка деталей: тернарный оператор</vt:lpstr>
      <vt:lpstr>Парочка деталей: инициализатор свойств</vt:lpstr>
      <vt:lpstr>Парочка деталей: структуры</vt:lpstr>
      <vt:lpstr>Парочка деталей: структуры</vt:lpstr>
      <vt:lpstr>А как же быдлокод?</vt:lpstr>
      <vt:lpstr>Default Interface Methods</vt:lpstr>
      <vt:lpstr>Какие они бывают</vt:lpstr>
      <vt:lpstr>Какими они быть не могут</vt:lpstr>
      <vt:lpstr>Как это использовать</vt:lpstr>
      <vt:lpstr>Как это использовать</vt:lpstr>
      <vt:lpstr>Как это использовать</vt:lpstr>
      <vt:lpstr>Зачем они это сделали?</vt:lpstr>
      <vt:lpstr>Обратная совместимость</vt:lpstr>
      <vt:lpstr>Helper методы</vt:lpstr>
      <vt:lpstr>Совместимость с Java и Swift</vt:lpstr>
      <vt:lpstr>Traits</vt:lpstr>
      <vt:lpstr>Trait based domain model</vt:lpstr>
      <vt:lpstr>Зачем использовать трейты</vt:lpstr>
      <vt:lpstr>PowerPoint Presentation</vt:lpstr>
      <vt:lpstr>Материалы</vt:lpstr>
      <vt:lpstr>Не вызывает вопросов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C#8 Зачем?</dc:title>
  <dc:creator>Aleksandr Kugushev</dc:creator>
  <cp:lastModifiedBy>Aleksandr Kugushev</cp:lastModifiedBy>
  <cp:revision>209</cp:revision>
  <dcterms:created xsi:type="dcterms:W3CDTF">2018-09-08T09:31:45Z</dcterms:created>
  <dcterms:modified xsi:type="dcterms:W3CDTF">2018-09-12T21:20:43Z</dcterms:modified>
</cp:coreProperties>
</file>