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9" r:id="rId14"/>
    <p:sldId id="270" r:id="rId15"/>
    <p:sldId id="273" r:id="rId16"/>
    <p:sldId id="269" r:id="rId17"/>
    <p:sldId id="275" r:id="rId18"/>
    <p:sldId id="271" r:id="rId19"/>
    <p:sldId id="272" r:id="rId20"/>
    <p:sldId id="274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91" r:id="rId30"/>
    <p:sldId id="286" r:id="rId31"/>
    <p:sldId id="287" r:id="rId32"/>
    <p:sldId id="288" r:id="rId33"/>
    <p:sldId id="289" r:id="rId34"/>
    <p:sldId id="292" r:id="rId35"/>
    <p:sldId id="293" r:id="rId36"/>
    <p:sldId id="285" r:id="rId37"/>
    <p:sldId id="290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8A0854-4E4B-4C8B-812B-439AD62EB946}">
          <p14:sldIdLst>
            <p14:sldId id="256"/>
          </p14:sldIdLst>
        </p14:section>
        <p14:section name="Введение" id="{A1ECAFEE-2996-42E5-95C0-FA9D999B798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79"/>
          </p14:sldIdLst>
        </p14:section>
        <p14:section name="Как организовать свое хобби" id="{5A5F877F-8973-49DD-B089-DE6FF1E5BB43}">
          <p14:sldIdLst>
            <p14:sldId id="270"/>
            <p14:sldId id="273"/>
            <p14:sldId id="269"/>
            <p14:sldId id="275"/>
            <p14:sldId id="271"/>
            <p14:sldId id="272"/>
            <p14:sldId id="274"/>
            <p14:sldId id="276"/>
            <p14:sldId id="277"/>
          </p14:sldIdLst>
        </p14:section>
        <p14:section name="5 принципов" id="{0B26F2E1-CA21-4A39-B035-AE08637FCAC8}">
          <p14:sldIdLst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Unity глазами BE разработчика" id="{5A998663-BD0D-4DDA-88DD-75AC67510AE8}">
          <p14:sldIdLst>
            <p14:sldId id="291"/>
            <p14:sldId id="286"/>
            <p14:sldId id="287"/>
            <p14:sldId id="288"/>
            <p14:sldId id="289"/>
            <p14:sldId id="292"/>
            <p14:sldId id="293"/>
            <p14:sldId id="285"/>
            <p14:sldId id="290"/>
            <p14:sldId id="294"/>
          </p14:sldIdLst>
        </p14:section>
        <p14:section name="Заключение" id="{85A4ED09-B7FC-49F9-844B-99AF7C611B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7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B770F-076F-4D82-8624-F411F493C35F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5BDCEC7-DA5E-4228-8568-AF25C3FDAFDF}">
      <dgm:prSet phldrT="[Текст]"/>
      <dgm:spPr/>
      <dgm:t>
        <a:bodyPr/>
        <a:lstStyle/>
        <a:p>
          <a:r>
            <a:rPr lang="en-US" dirty="0"/>
            <a:t>FE/Ajax</a:t>
          </a:r>
          <a:endParaRPr lang="ru-RU" dirty="0"/>
        </a:p>
      </dgm:t>
    </dgm:pt>
    <dgm:pt modelId="{B45F46AD-0D18-4717-A960-2F0FD7FBCB79}" type="parTrans" cxnId="{DAC3E9A2-83F8-42F5-959D-E24180F9EA47}">
      <dgm:prSet/>
      <dgm:spPr/>
      <dgm:t>
        <a:bodyPr/>
        <a:lstStyle/>
        <a:p>
          <a:endParaRPr lang="ru-RU"/>
        </a:p>
      </dgm:t>
    </dgm:pt>
    <dgm:pt modelId="{D6D75B2B-6147-4DF1-B468-ECAE0982BB35}" type="sibTrans" cxnId="{DAC3E9A2-83F8-42F5-959D-E24180F9EA47}">
      <dgm:prSet/>
      <dgm:spPr/>
      <dgm:t>
        <a:bodyPr/>
        <a:lstStyle/>
        <a:p>
          <a:endParaRPr lang="ru-RU"/>
        </a:p>
      </dgm:t>
    </dgm:pt>
    <dgm:pt modelId="{DB52BABE-D599-4E62-90E0-A0687753C819}">
      <dgm:prSet phldrT="[Текст]"/>
      <dgm:spPr/>
      <dgm:t>
        <a:bodyPr/>
        <a:lstStyle/>
        <a:p>
          <a:r>
            <a:rPr lang="en-US" dirty="0"/>
            <a:t>Controller</a:t>
          </a:r>
          <a:endParaRPr lang="ru-RU" dirty="0"/>
        </a:p>
      </dgm:t>
    </dgm:pt>
    <dgm:pt modelId="{748C9AB3-CD1A-4C14-8399-EC724C27FE3B}" type="parTrans" cxnId="{2A187150-9AD7-4F39-96D2-6B345DE7C19E}">
      <dgm:prSet/>
      <dgm:spPr/>
      <dgm:t>
        <a:bodyPr/>
        <a:lstStyle/>
        <a:p>
          <a:endParaRPr lang="ru-RU"/>
        </a:p>
      </dgm:t>
    </dgm:pt>
    <dgm:pt modelId="{89A05BF2-DC13-4EBA-9E93-ECCE0108D902}" type="sibTrans" cxnId="{2A187150-9AD7-4F39-96D2-6B345DE7C19E}">
      <dgm:prSet/>
      <dgm:spPr/>
      <dgm:t>
        <a:bodyPr/>
        <a:lstStyle/>
        <a:p>
          <a:endParaRPr lang="ru-RU"/>
        </a:p>
      </dgm:t>
    </dgm:pt>
    <dgm:pt modelId="{A318748A-52A9-41C3-B313-4605811C0D3A}">
      <dgm:prSet phldrT="[Текст]"/>
      <dgm:spPr/>
      <dgm:t>
        <a:bodyPr/>
        <a:lstStyle/>
        <a:p>
          <a:r>
            <a:rPr lang="en-US" dirty="0"/>
            <a:t>Dal</a:t>
          </a:r>
          <a:endParaRPr lang="ru-RU" dirty="0"/>
        </a:p>
      </dgm:t>
    </dgm:pt>
    <dgm:pt modelId="{4E8892A9-4C6E-48AE-AEDD-7037F11FEF44}" type="parTrans" cxnId="{B9222D96-C9F1-43C8-92AC-4BB71058183E}">
      <dgm:prSet/>
      <dgm:spPr/>
      <dgm:t>
        <a:bodyPr/>
        <a:lstStyle/>
        <a:p>
          <a:endParaRPr lang="ru-RU"/>
        </a:p>
      </dgm:t>
    </dgm:pt>
    <dgm:pt modelId="{29C40B57-C4E7-4899-8B40-0AA92CF45991}" type="sibTrans" cxnId="{B9222D96-C9F1-43C8-92AC-4BB71058183E}">
      <dgm:prSet/>
      <dgm:spPr/>
      <dgm:t>
        <a:bodyPr/>
        <a:lstStyle/>
        <a:p>
          <a:endParaRPr lang="ru-RU"/>
        </a:p>
      </dgm:t>
    </dgm:pt>
    <dgm:pt modelId="{76FFA270-E77E-43BA-9663-0C15DCBDECAC}">
      <dgm:prSet phldrT="[Текст]"/>
      <dgm:spPr/>
      <dgm:t>
        <a:bodyPr/>
        <a:lstStyle/>
        <a:p>
          <a:r>
            <a:rPr lang="en-US" dirty="0"/>
            <a:t>UI</a:t>
          </a:r>
          <a:endParaRPr lang="ru-RU" dirty="0"/>
        </a:p>
      </dgm:t>
    </dgm:pt>
    <dgm:pt modelId="{9A5A7044-47AD-4E79-8B38-F0B52B80F926}" type="parTrans" cxnId="{009687F7-1EB1-439F-9A84-E32E721DA154}">
      <dgm:prSet/>
      <dgm:spPr/>
      <dgm:t>
        <a:bodyPr/>
        <a:lstStyle/>
        <a:p>
          <a:endParaRPr lang="ru-RU"/>
        </a:p>
      </dgm:t>
    </dgm:pt>
    <dgm:pt modelId="{7B44F4BC-7671-48BA-BBB9-E324EF8C7BC8}" type="sibTrans" cxnId="{009687F7-1EB1-439F-9A84-E32E721DA154}">
      <dgm:prSet/>
      <dgm:spPr/>
      <dgm:t>
        <a:bodyPr/>
        <a:lstStyle/>
        <a:p>
          <a:endParaRPr lang="ru-RU"/>
        </a:p>
      </dgm:t>
    </dgm:pt>
    <dgm:pt modelId="{406A7C3D-12DC-4931-9CC2-A6EF36AA51CE}" type="pres">
      <dgm:prSet presAssocID="{8DFB770F-076F-4D82-8624-F411F493C35F}" presName="diagram" presStyleCnt="0">
        <dgm:presLayoutVars>
          <dgm:dir/>
          <dgm:resizeHandles/>
        </dgm:presLayoutVars>
      </dgm:prSet>
      <dgm:spPr/>
    </dgm:pt>
    <dgm:pt modelId="{A64B4919-6976-4358-80C4-E78315B99A1F}" type="pres">
      <dgm:prSet presAssocID="{05BDCEC7-DA5E-4228-8568-AF25C3FDAFDF}" presName="firstNode" presStyleLbl="node1" presStyleIdx="0" presStyleCnt="4">
        <dgm:presLayoutVars>
          <dgm:bulletEnabled val="1"/>
        </dgm:presLayoutVars>
      </dgm:prSet>
      <dgm:spPr/>
    </dgm:pt>
    <dgm:pt modelId="{5B0E17FB-0982-4878-80E8-009734CE567C}" type="pres">
      <dgm:prSet presAssocID="{D6D75B2B-6147-4DF1-B468-ECAE0982BB35}" presName="sibTrans" presStyleLbl="sibTrans2D1" presStyleIdx="0" presStyleCnt="3"/>
      <dgm:spPr/>
    </dgm:pt>
    <dgm:pt modelId="{6B881A83-7B46-4B06-A5FD-4FA0CC41056C}" type="pres">
      <dgm:prSet presAssocID="{DB52BABE-D599-4E62-90E0-A0687753C819}" presName="middleNode" presStyleCnt="0"/>
      <dgm:spPr/>
    </dgm:pt>
    <dgm:pt modelId="{C9DCD914-E181-44C6-994F-1375C271A715}" type="pres">
      <dgm:prSet presAssocID="{DB52BABE-D599-4E62-90E0-A0687753C819}" presName="padding" presStyleLbl="node1" presStyleIdx="0" presStyleCnt="4"/>
      <dgm:spPr/>
    </dgm:pt>
    <dgm:pt modelId="{29A7C792-59A4-4F48-9864-C1C887B9C592}" type="pres">
      <dgm:prSet presAssocID="{DB52BABE-D599-4E62-90E0-A0687753C819}" presName="shape" presStyleLbl="node1" presStyleIdx="1" presStyleCnt="4">
        <dgm:presLayoutVars>
          <dgm:bulletEnabled val="1"/>
        </dgm:presLayoutVars>
      </dgm:prSet>
      <dgm:spPr/>
    </dgm:pt>
    <dgm:pt modelId="{897988B3-2992-44A2-8377-C7B3ABD5CED7}" type="pres">
      <dgm:prSet presAssocID="{89A05BF2-DC13-4EBA-9E93-ECCE0108D902}" presName="sibTrans" presStyleLbl="sibTrans2D1" presStyleIdx="1" presStyleCnt="3"/>
      <dgm:spPr/>
    </dgm:pt>
    <dgm:pt modelId="{FE45E6A5-03EC-4BFB-94E4-7F89140AEC74}" type="pres">
      <dgm:prSet presAssocID="{A318748A-52A9-41C3-B313-4605811C0D3A}" presName="middleNode" presStyleCnt="0"/>
      <dgm:spPr/>
    </dgm:pt>
    <dgm:pt modelId="{24BCE58C-B7E9-4B9E-B367-3DC2C3F58E50}" type="pres">
      <dgm:prSet presAssocID="{A318748A-52A9-41C3-B313-4605811C0D3A}" presName="padding" presStyleLbl="node1" presStyleIdx="1" presStyleCnt="4"/>
      <dgm:spPr/>
    </dgm:pt>
    <dgm:pt modelId="{84972CD3-38EF-485F-B472-F7B413FC6543}" type="pres">
      <dgm:prSet presAssocID="{A318748A-52A9-41C3-B313-4605811C0D3A}" presName="shape" presStyleLbl="node1" presStyleIdx="2" presStyleCnt="4">
        <dgm:presLayoutVars>
          <dgm:bulletEnabled val="1"/>
        </dgm:presLayoutVars>
      </dgm:prSet>
      <dgm:spPr/>
    </dgm:pt>
    <dgm:pt modelId="{8FF4E98A-8433-4117-9205-C8784973E5C3}" type="pres">
      <dgm:prSet presAssocID="{29C40B57-C4E7-4899-8B40-0AA92CF45991}" presName="sibTrans" presStyleLbl="sibTrans2D1" presStyleIdx="2" presStyleCnt="3"/>
      <dgm:spPr/>
    </dgm:pt>
    <dgm:pt modelId="{0812E641-8EBC-454C-AF4A-B20627C4B49B}" type="pres">
      <dgm:prSet presAssocID="{76FFA270-E77E-43BA-9663-0C15DCBDECAC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6D7BE404-C8AB-44AF-9CD8-87B27ECA1253}" type="presOf" srcId="{DB52BABE-D599-4E62-90E0-A0687753C819}" destId="{29A7C792-59A4-4F48-9864-C1C887B9C592}" srcOrd="0" destOrd="0" presId="urn:microsoft.com/office/officeart/2005/8/layout/bProcess2"/>
    <dgm:cxn modelId="{0E0A012E-088F-43F9-88FB-CACC8BE3FB3D}" type="presOf" srcId="{05BDCEC7-DA5E-4228-8568-AF25C3FDAFDF}" destId="{A64B4919-6976-4358-80C4-E78315B99A1F}" srcOrd="0" destOrd="0" presId="urn:microsoft.com/office/officeart/2005/8/layout/bProcess2"/>
    <dgm:cxn modelId="{BB485437-DF4B-4529-9B35-67DA0AAB76E9}" type="presOf" srcId="{29C40B57-C4E7-4899-8B40-0AA92CF45991}" destId="{8FF4E98A-8433-4117-9205-C8784973E5C3}" srcOrd="0" destOrd="0" presId="urn:microsoft.com/office/officeart/2005/8/layout/bProcess2"/>
    <dgm:cxn modelId="{FDA62F3D-7753-498E-AA6E-BCB5EF2C5A73}" type="presOf" srcId="{D6D75B2B-6147-4DF1-B468-ECAE0982BB35}" destId="{5B0E17FB-0982-4878-80E8-009734CE567C}" srcOrd="0" destOrd="0" presId="urn:microsoft.com/office/officeart/2005/8/layout/bProcess2"/>
    <dgm:cxn modelId="{2A187150-9AD7-4F39-96D2-6B345DE7C19E}" srcId="{8DFB770F-076F-4D82-8624-F411F493C35F}" destId="{DB52BABE-D599-4E62-90E0-A0687753C819}" srcOrd="1" destOrd="0" parTransId="{748C9AB3-CD1A-4C14-8399-EC724C27FE3B}" sibTransId="{89A05BF2-DC13-4EBA-9E93-ECCE0108D902}"/>
    <dgm:cxn modelId="{30BD6C76-3AC0-4B8C-9FE1-E022CB41AC9A}" type="presOf" srcId="{A318748A-52A9-41C3-B313-4605811C0D3A}" destId="{84972CD3-38EF-485F-B472-F7B413FC6543}" srcOrd="0" destOrd="0" presId="urn:microsoft.com/office/officeart/2005/8/layout/bProcess2"/>
    <dgm:cxn modelId="{B9222D96-C9F1-43C8-92AC-4BB71058183E}" srcId="{8DFB770F-076F-4D82-8624-F411F493C35F}" destId="{A318748A-52A9-41C3-B313-4605811C0D3A}" srcOrd="2" destOrd="0" parTransId="{4E8892A9-4C6E-48AE-AEDD-7037F11FEF44}" sibTransId="{29C40B57-C4E7-4899-8B40-0AA92CF45991}"/>
    <dgm:cxn modelId="{DAC3E9A2-83F8-42F5-959D-E24180F9EA47}" srcId="{8DFB770F-076F-4D82-8624-F411F493C35F}" destId="{05BDCEC7-DA5E-4228-8568-AF25C3FDAFDF}" srcOrd="0" destOrd="0" parTransId="{B45F46AD-0D18-4717-A960-2F0FD7FBCB79}" sibTransId="{D6D75B2B-6147-4DF1-B468-ECAE0982BB35}"/>
    <dgm:cxn modelId="{9E05F5A9-E9AC-4D64-8E96-E7FCFF99D3A1}" type="presOf" srcId="{8DFB770F-076F-4D82-8624-F411F493C35F}" destId="{406A7C3D-12DC-4931-9CC2-A6EF36AA51CE}" srcOrd="0" destOrd="0" presId="urn:microsoft.com/office/officeart/2005/8/layout/bProcess2"/>
    <dgm:cxn modelId="{D6B679B6-2C95-411A-ACE5-24CB2B2C06F3}" type="presOf" srcId="{76FFA270-E77E-43BA-9663-0C15DCBDECAC}" destId="{0812E641-8EBC-454C-AF4A-B20627C4B49B}" srcOrd="0" destOrd="0" presId="urn:microsoft.com/office/officeart/2005/8/layout/bProcess2"/>
    <dgm:cxn modelId="{E0EC2DC6-7C80-4361-B46B-4DA8FE2E6D20}" type="presOf" srcId="{89A05BF2-DC13-4EBA-9E93-ECCE0108D902}" destId="{897988B3-2992-44A2-8377-C7B3ABD5CED7}" srcOrd="0" destOrd="0" presId="urn:microsoft.com/office/officeart/2005/8/layout/bProcess2"/>
    <dgm:cxn modelId="{009687F7-1EB1-439F-9A84-E32E721DA154}" srcId="{8DFB770F-076F-4D82-8624-F411F493C35F}" destId="{76FFA270-E77E-43BA-9663-0C15DCBDECAC}" srcOrd="3" destOrd="0" parTransId="{9A5A7044-47AD-4E79-8B38-F0B52B80F926}" sibTransId="{7B44F4BC-7671-48BA-BBB9-E324EF8C7BC8}"/>
    <dgm:cxn modelId="{0DF01316-9E4B-41B0-BFB1-56650FE53BC8}" type="presParOf" srcId="{406A7C3D-12DC-4931-9CC2-A6EF36AA51CE}" destId="{A64B4919-6976-4358-80C4-E78315B99A1F}" srcOrd="0" destOrd="0" presId="urn:microsoft.com/office/officeart/2005/8/layout/bProcess2"/>
    <dgm:cxn modelId="{2BD378D1-B2DD-4F10-AB44-19181DCC2E4D}" type="presParOf" srcId="{406A7C3D-12DC-4931-9CC2-A6EF36AA51CE}" destId="{5B0E17FB-0982-4878-80E8-009734CE567C}" srcOrd="1" destOrd="0" presId="urn:microsoft.com/office/officeart/2005/8/layout/bProcess2"/>
    <dgm:cxn modelId="{347E91D7-9BFA-4C4A-A766-B08255F8F95B}" type="presParOf" srcId="{406A7C3D-12DC-4931-9CC2-A6EF36AA51CE}" destId="{6B881A83-7B46-4B06-A5FD-4FA0CC41056C}" srcOrd="2" destOrd="0" presId="urn:microsoft.com/office/officeart/2005/8/layout/bProcess2"/>
    <dgm:cxn modelId="{ABBA6469-5988-4F85-BB00-E479FA37EC89}" type="presParOf" srcId="{6B881A83-7B46-4B06-A5FD-4FA0CC41056C}" destId="{C9DCD914-E181-44C6-994F-1375C271A715}" srcOrd="0" destOrd="0" presId="urn:microsoft.com/office/officeart/2005/8/layout/bProcess2"/>
    <dgm:cxn modelId="{CD09648A-641A-44AD-AC99-F774F10948B2}" type="presParOf" srcId="{6B881A83-7B46-4B06-A5FD-4FA0CC41056C}" destId="{29A7C792-59A4-4F48-9864-C1C887B9C592}" srcOrd="1" destOrd="0" presId="urn:microsoft.com/office/officeart/2005/8/layout/bProcess2"/>
    <dgm:cxn modelId="{92CF0254-67E4-4191-8A09-E80CA14DA529}" type="presParOf" srcId="{406A7C3D-12DC-4931-9CC2-A6EF36AA51CE}" destId="{897988B3-2992-44A2-8377-C7B3ABD5CED7}" srcOrd="3" destOrd="0" presId="urn:microsoft.com/office/officeart/2005/8/layout/bProcess2"/>
    <dgm:cxn modelId="{FCA9F9C1-7C4F-4689-9E7D-6438E5449002}" type="presParOf" srcId="{406A7C3D-12DC-4931-9CC2-A6EF36AA51CE}" destId="{FE45E6A5-03EC-4BFB-94E4-7F89140AEC74}" srcOrd="4" destOrd="0" presId="urn:microsoft.com/office/officeart/2005/8/layout/bProcess2"/>
    <dgm:cxn modelId="{1B8938C3-2AC5-4B65-8F8B-879454A7822F}" type="presParOf" srcId="{FE45E6A5-03EC-4BFB-94E4-7F89140AEC74}" destId="{24BCE58C-B7E9-4B9E-B367-3DC2C3F58E50}" srcOrd="0" destOrd="0" presId="urn:microsoft.com/office/officeart/2005/8/layout/bProcess2"/>
    <dgm:cxn modelId="{538138E7-1433-478F-A581-98D347358376}" type="presParOf" srcId="{FE45E6A5-03EC-4BFB-94E4-7F89140AEC74}" destId="{84972CD3-38EF-485F-B472-F7B413FC6543}" srcOrd="1" destOrd="0" presId="urn:microsoft.com/office/officeart/2005/8/layout/bProcess2"/>
    <dgm:cxn modelId="{07607002-E721-4F1A-9CB2-BD4FF99EC067}" type="presParOf" srcId="{406A7C3D-12DC-4931-9CC2-A6EF36AA51CE}" destId="{8FF4E98A-8433-4117-9205-C8784973E5C3}" srcOrd="5" destOrd="0" presId="urn:microsoft.com/office/officeart/2005/8/layout/bProcess2"/>
    <dgm:cxn modelId="{271726CC-3EBF-4417-BD10-752DE034AE2F}" type="presParOf" srcId="{406A7C3D-12DC-4931-9CC2-A6EF36AA51CE}" destId="{0812E641-8EBC-454C-AF4A-B20627C4B49B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8B8CD-1C5D-44A5-A3E9-D4D6534CAC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3926D88-223B-4E6C-AAA1-6622FC24DC6F}">
      <dgm:prSet phldrT="[Текст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9CF5D0A5-0BAF-4432-B96C-82EABEF587DB}" type="parTrans" cxnId="{6E69C422-5D99-48EF-99CD-B2E27445954D}">
      <dgm:prSet/>
      <dgm:spPr/>
      <dgm:t>
        <a:bodyPr/>
        <a:lstStyle/>
        <a:p>
          <a:endParaRPr lang="ru-RU"/>
        </a:p>
      </dgm:t>
    </dgm:pt>
    <dgm:pt modelId="{56E4A4C3-B542-4209-B8BE-C1B80F946F51}" type="sibTrans" cxnId="{6E69C422-5D99-48EF-99CD-B2E27445954D}">
      <dgm:prSet/>
      <dgm:spPr/>
      <dgm:t>
        <a:bodyPr/>
        <a:lstStyle/>
        <a:p>
          <a:endParaRPr lang="ru-RU"/>
        </a:p>
      </dgm:t>
    </dgm:pt>
    <dgm:pt modelId="{F8FBD4E3-1A52-406C-A5DF-6C5A8018F185}">
      <dgm:prSet phldrT="[Текст]"/>
      <dgm:spPr/>
      <dgm:t>
        <a:bodyPr/>
        <a:lstStyle/>
        <a:p>
          <a:r>
            <a:rPr lang="en-US" dirty="0"/>
            <a:t>Enemy</a:t>
          </a:r>
          <a:endParaRPr lang="ru-RU" dirty="0"/>
        </a:p>
      </dgm:t>
    </dgm:pt>
    <dgm:pt modelId="{C3FED1D6-C60A-4998-9E37-B1B3A1BDD852}" type="parTrans" cxnId="{C49813A4-B90A-428B-ABAD-ADE72539B43B}">
      <dgm:prSet/>
      <dgm:spPr/>
      <dgm:t>
        <a:bodyPr/>
        <a:lstStyle/>
        <a:p>
          <a:endParaRPr lang="ru-RU"/>
        </a:p>
      </dgm:t>
    </dgm:pt>
    <dgm:pt modelId="{3D652A34-DAFB-46A3-88CB-5BE751E47A58}" type="sibTrans" cxnId="{C49813A4-B90A-428B-ABAD-ADE72539B43B}">
      <dgm:prSet/>
      <dgm:spPr/>
      <dgm:t>
        <a:bodyPr/>
        <a:lstStyle/>
        <a:p>
          <a:endParaRPr lang="ru-RU"/>
        </a:p>
      </dgm:t>
    </dgm:pt>
    <dgm:pt modelId="{9509AAC5-1DFF-4D9E-9063-1D8751543EE6}">
      <dgm:prSet phldrT="[Текст]"/>
      <dgm:spPr/>
      <dgm:t>
        <a:bodyPr/>
        <a:lstStyle/>
        <a:p>
          <a:r>
            <a:rPr lang="en-US" dirty="0"/>
            <a:t>Bullet</a:t>
          </a:r>
          <a:endParaRPr lang="ru-RU" dirty="0"/>
        </a:p>
      </dgm:t>
    </dgm:pt>
    <dgm:pt modelId="{AC2A740E-581C-4CA9-88DF-D933FE7A04F5}" type="parTrans" cxnId="{583181E3-23A9-4C56-BAD9-3EFF24972DE4}">
      <dgm:prSet/>
      <dgm:spPr/>
      <dgm:t>
        <a:bodyPr/>
        <a:lstStyle/>
        <a:p>
          <a:endParaRPr lang="ru-RU"/>
        </a:p>
      </dgm:t>
    </dgm:pt>
    <dgm:pt modelId="{5EE2C6A8-76AE-4230-B5B6-9E6EDCD7D02F}" type="sibTrans" cxnId="{583181E3-23A9-4C56-BAD9-3EFF24972DE4}">
      <dgm:prSet/>
      <dgm:spPr/>
      <dgm:t>
        <a:bodyPr/>
        <a:lstStyle/>
        <a:p>
          <a:endParaRPr lang="ru-RU"/>
        </a:p>
      </dgm:t>
    </dgm:pt>
    <dgm:pt modelId="{E072FBDD-7879-4E2E-B7B9-D5E9434DE554}" type="pres">
      <dgm:prSet presAssocID="{3578B8CD-1C5D-44A5-A3E9-D4D6534CAC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E615830-DEE0-4B42-95B0-9BDB63DEF426}" type="pres">
      <dgm:prSet presAssocID="{03926D88-223B-4E6C-AAA1-6622FC24DC6F}" presName="gear1" presStyleLbl="node1" presStyleIdx="0" presStyleCnt="3">
        <dgm:presLayoutVars>
          <dgm:chMax val="1"/>
          <dgm:bulletEnabled val="1"/>
        </dgm:presLayoutVars>
      </dgm:prSet>
      <dgm:spPr/>
    </dgm:pt>
    <dgm:pt modelId="{2AEF0D2A-021C-4276-AA1D-062820780992}" type="pres">
      <dgm:prSet presAssocID="{03926D88-223B-4E6C-AAA1-6622FC24DC6F}" presName="gear1srcNode" presStyleLbl="node1" presStyleIdx="0" presStyleCnt="3"/>
      <dgm:spPr/>
    </dgm:pt>
    <dgm:pt modelId="{42485082-0309-4431-BBB4-E556BB6D8B5A}" type="pres">
      <dgm:prSet presAssocID="{03926D88-223B-4E6C-AAA1-6622FC24DC6F}" presName="gear1dstNode" presStyleLbl="node1" presStyleIdx="0" presStyleCnt="3"/>
      <dgm:spPr/>
    </dgm:pt>
    <dgm:pt modelId="{DC1825E2-6F4A-476F-BBB9-CEF3B45C0731}" type="pres">
      <dgm:prSet presAssocID="{F8FBD4E3-1A52-406C-A5DF-6C5A8018F185}" presName="gear2" presStyleLbl="node1" presStyleIdx="1" presStyleCnt="3">
        <dgm:presLayoutVars>
          <dgm:chMax val="1"/>
          <dgm:bulletEnabled val="1"/>
        </dgm:presLayoutVars>
      </dgm:prSet>
      <dgm:spPr/>
    </dgm:pt>
    <dgm:pt modelId="{9C92AF0A-2F38-4B73-975C-3B4B74365B68}" type="pres">
      <dgm:prSet presAssocID="{F8FBD4E3-1A52-406C-A5DF-6C5A8018F185}" presName="gear2srcNode" presStyleLbl="node1" presStyleIdx="1" presStyleCnt="3"/>
      <dgm:spPr/>
    </dgm:pt>
    <dgm:pt modelId="{4B0484B0-5053-40BA-A10C-DF6A7911A282}" type="pres">
      <dgm:prSet presAssocID="{F8FBD4E3-1A52-406C-A5DF-6C5A8018F185}" presName="gear2dstNode" presStyleLbl="node1" presStyleIdx="1" presStyleCnt="3"/>
      <dgm:spPr/>
    </dgm:pt>
    <dgm:pt modelId="{E3071563-8B3E-4208-9EA6-BDF799306073}" type="pres">
      <dgm:prSet presAssocID="{9509AAC5-1DFF-4D9E-9063-1D8751543EE6}" presName="gear3" presStyleLbl="node1" presStyleIdx="2" presStyleCnt="3"/>
      <dgm:spPr/>
    </dgm:pt>
    <dgm:pt modelId="{DDE9EE73-E736-4D02-B024-9BD8BE378BFB}" type="pres">
      <dgm:prSet presAssocID="{9509AAC5-1DFF-4D9E-9063-1D8751543EE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6281B62-1009-422E-BB6C-8744942A7581}" type="pres">
      <dgm:prSet presAssocID="{9509AAC5-1DFF-4D9E-9063-1D8751543EE6}" presName="gear3srcNode" presStyleLbl="node1" presStyleIdx="2" presStyleCnt="3"/>
      <dgm:spPr/>
    </dgm:pt>
    <dgm:pt modelId="{514F7B06-6DF1-4297-87D0-9B5FFD01F7F3}" type="pres">
      <dgm:prSet presAssocID="{9509AAC5-1DFF-4D9E-9063-1D8751543EE6}" presName="gear3dstNode" presStyleLbl="node1" presStyleIdx="2" presStyleCnt="3"/>
      <dgm:spPr/>
    </dgm:pt>
    <dgm:pt modelId="{4D359AB3-227C-4E10-8FAB-50CD062E676C}" type="pres">
      <dgm:prSet presAssocID="{56E4A4C3-B542-4209-B8BE-C1B80F946F51}" presName="connector1" presStyleLbl="sibTrans2D1" presStyleIdx="0" presStyleCnt="3"/>
      <dgm:spPr/>
    </dgm:pt>
    <dgm:pt modelId="{DF023737-5C2C-4DD5-AD79-A26D3F7E9F0B}" type="pres">
      <dgm:prSet presAssocID="{3D652A34-DAFB-46A3-88CB-5BE751E47A58}" presName="connector2" presStyleLbl="sibTrans2D1" presStyleIdx="1" presStyleCnt="3"/>
      <dgm:spPr/>
    </dgm:pt>
    <dgm:pt modelId="{91999173-D4B0-4DE4-8363-605939EDE65D}" type="pres">
      <dgm:prSet presAssocID="{5EE2C6A8-76AE-4230-B5B6-9E6EDCD7D02F}" presName="connector3" presStyleLbl="sibTrans2D1" presStyleIdx="2" presStyleCnt="3"/>
      <dgm:spPr/>
    </dgm:pt>
  </dgm:ptLst>
  <dgm:cxnLst>
    <dgm:cxn modelId="{6C7C8D0C-6C0F-40B5-9850-37E5C281991C}" type="presOf" srcId="{9509AAC5-1DFF-4D9E-9063-1D8751543EE6}" destId="{16281B62-1009-422E-BB6C-8744942A7581}" srcOrd="2" destOrd="0" presId="urn:microsoft.com/office/officeart/2005/8/layout/gear1"/>
    <dgm:cxn modelId="{6E69C422-5D99-48EF-99CD-B2E27445954D}" srcId="{3578B8CD-1C5D-44A5-A3E9-D4D6534CACD9}" destId="{03926D88-223B-4E6C-AAA1-6622FC24DC6F}" srcOrd="0" destOrd="0" parTransId="{9CF5D0A5-0BAF-4432-B96C-82EABEF587DB}" sibTransId="{56E4A4C3-B542-4209-B8BE-C1B80F946F51}"/>
    <dgm:cxn modelId="{A3455263-1EAC-493B-A405-35A704A03039}" type="presOf" srcId="{03926D88-223B-4E6C-AAA1-6622FC24DC6F}" destId="{AE615830-DEE0-4B42-95B0-9BDB63DEF426}" srcOrd="0" destOrd="0" presId="urn:microsoft.com/office/officeart/2005/8/layout/gear1"/>
    <dgm:cxn modelId="{51D55772-9D13-4AA9-8BEE-30ABC511F287}" type="presOf" srcId="{9509AAC5-1DFF-4D9E-9063-1D8751543EE6}" destId="{514F7B06-6DF1-4297-87D0-9B5FFD01F7F3}" srcOrd="3" destOrd="0" presId="urn:microsoft.com/office/officeart/2005/8/layout/gear1"/>
    <dgm:cxn modelId="{C1312553-3AFD-4C34-AB8E-D298989B8BB2}" type="presOf" srcId="{F8FBD4E3-1A52-406C-A5DF-6C5A8018F185}" destId="{DC1825E2-6F4A-476F-BBB9-CEF3B45C0731}" srcOrd="0" destOrd="0" presId="urn:microsoft.com/office/officeart/2005/8/layout/gear1"/>
    <dgm:cxn modelId="{601FB854-EADC-4AEF-8246-F370E7BAEDF8}" type="presOf" srcId="{56E4A4C3-B542-4209-B8BE-C1B80F946F51}" destId="{4D359AB3-227C-4E10-8FAB-50CD062E676C}" srcOrd="0" destOrd="0" presId="urn:microsoft.com/office/officeart/2005/8/layout/gear1"/>
    <dgm:cxn modelId="{198F0575-4578-407E-90FA-E3899770DCBD}" type="presOf" srcId="{F8FBD4E3-1A52-406C-A5DF-6C5A8018F185}" destId="{9C92AF0A-2F38-4B73-975C-3B4B74365B68}" srcOrd="1" destOrd="0" presId="urn:microsoft.com/office/officeart/2005/8/layout/gear1"/>
    <dgm:cxn modelId="{1E52CB58-9D48-4448-AA2F-D604F4D28D8D}" type="presOf" srcId="{3D652A34-DAFB-46A3-88CB-5BE751E47A58}" destId="{DF023737-5C2C-4DD5-AD79-A26D3F7E9F0B}" srcOrd="0" destOrd="0" presId="urn:microsoft.com/office/officeart/2005/8/layout/gear1"/>
    <dgm:cxn modelId="{E203C499-3C21-43B2-B4F9-E76574C4FB51}" type="presOf" srcId="{5EE2C6A8-76AE-4230-B5B6-9E6EDCD7D02F}" destId="{91999173-D4B0-4DE4-8363-605939EDE65D}" srcOrd="0" destOrd="0" presId="urn:microsoft.com/office/officeart/2005/8/layout/gear1"/>
    <dgm:cxn modelId="{C49813A4-B90A-428B-ABAD-ADE72539B43B}" srcId="{3578B8CD-1C5D-44A5-A3E9-D4D6534CACD9}" destId="{F8FBD4E3-1A52-406C-A5DF-6C5A8018F185}" srcOrd="1" destOrd="0" parTransId="{C3FED1D6-C60A-4998-9E37-B1B3A1BDD852}" sibTransId="{3D652A34-DAFB-46A3-88CB-5BE751E47A58}"/>
    <dgm:cxn modelId="{C7A85DBC-37D0-4833-A553-8191F9E91AD9}" type="presOf" srcId="{03926D88-223B-4E6C-AAA1-6622FC24DC6F}" destId="{2AEF0D2A-021C-4276-AA1D-062820780992}" srcOrd="1" destOrd="0" presId="urn:microsoft.com/office/officeart/2005/8/layout/gear1"/>
    <dgm:cxn modelId="{7A605ABC-2028-4C98-B8E1-28C22B5FD529}" type="presOf" srcId="{9509AAC5-1DFF-4D9E-9063-1D8751543EE6}" destId="{DDE9EE73-E736-4D02-B024-9BD8BE378BFB}" srcOrd="1" destOrd="0" presId="urn:microsoft.com/office/officeart/2005/8/layout/gear1"/>
    <dgm:cxn modelId="{3301EFBD-A56E-40AF-B82A-E7F7D08CE828}" type="presOf" srcId="{F8FBD4E3-1A52-406C-A5DF-6C5A8018F185}" destId="{4B0484B0-5053-40BA-A10C-DF6A7911A282}" srcOrd="2" destOrd="0" presId="urn:microsoft.com/office/officeart/2005/8/layout/gear1"/>
    <dgm:cxn modelId="{23304FC2-B67C-4FA0-A7E7-EAEF722B02FD}" type="presOf" srcId="{3578B8CD-1C5D-44A5-A3E9-D4D6534CACD9}" destId="{E072FBDD-7879-4E2E-B7B9-D5E9434DE554}" srcOrd="0" destOrd="0" presId="urn:microsoft.com/office/officeart/2005/8/layout/gear1"/>
    <dgm:cxn modelId="{B933B3C9-2277-490C-9EFB-28CBB1BDDD35}" type="presOf" srcId="{03926D88-223B-4E6C-AAA1-6622FC24DC6F}" destId="{42485082-0309-4431-BBB4-E556BB6D8B5A}" srcOrd="2" destOrd="0" presId="urn:microsoft.com/office/officeart/2005/8/layout/gear1"/>
    <dgm:cxn modelId="{6F897DDA-158D-42BF-8887-84E6C0DF8D83}" type="presOf" srcId="{9509AAC5-1DFF-4D9E-9063-1D8751543EE6}" destId="{E3071563-8B3E-4208-9EA6-BDF799306073}" srcOrd="0" destOrd="0" presId="urn:microsoft.com/office/officeart/2005/8/layout/gear1"/>
    <dgm:cxn modelId="{583181E3-23A9-4C56-BAD9-3EFF24972DE4}" srcId="{3578B8CD-1C5D-44A5-A3E9-D4D6534CACD9}" destId="{9509AAC5-1DFF-4D9E-9063-1D8751543EE6}" srcOrd="2" destOrd="0" parTransId="{AC2A740E-581C-4CA9-88DF-D933FE7A04F5}" sibTransId="{5EE2C6A8-76AE-4230-B5B6-9E6EDCD7D02F}"/>
    <dgm:cxn modelId="{0BA78AE0-75F1-41DA-94AA-5646BF4EF60C}" type="presParOf" srcId="{E072FBDD-7879-4E2E-B7B9-D5E9434DE554}" destId="{AE615830-DEE0-4B42-95B0-9BDB63DEF426}" srcOrd="0" destOrd="0" presId="urn:microsoft.com/office/officeart/2005/8/layout/gear1"/>
    <dgm:cxn modelId="{3DF221DC-0348-4450-90F0-00F62F5BD7DC}" type="presParOf" srcId="{E072FBDD-7879-4E2E-B7B9-D5E9434DE554}" destId="{2AEF0D2A-021C-4276-AA1D-062820780992}" srcOrd="1" destOrd="0" presId="urn:microsoft.com/office/officeart/2005/8/layout/gear1"/>
    <dgm:cxn modelId="{1C3E143B-3AA8-467A-946E-EC2C73B71189}" type="presParOf" srcId="{E072FBDD-7879-4E2E-B7B9-D5E9434DE554}" destId="{42485082-0309-4431-BBB4-E556BB6D8B5A}" srcOrd="2" destOrd="0" presId="urn:microsoft.com/office/officeart/2005/8/layout/gear1"/>
    <dgm:cxn modelId="{FD51C4AC-CBF8-47D9-90DF-54745DDA59A2}" type="presParOf" srcId="{E072FBDD-7879-4E2E-B7B9-D5E9434DE554}" destId="{DC1825E2-6F4A-476F-BBB9-CEF3B45C0731}" srcOrd="3" destOrd="0" presId="urn:microsoft.com/office/officeart/2005/8/layout/gear1"/>
    <dgm:cxn modelId="{A361D2EF-A9C5-44CF-88C0-E97598A85FD6}" type="presParOf" srcId="{E072FBDD-7879-4E2E-B7B9-D5E9434DE554}" destId="{9C92AF0A-2F38-4B73-975C-3B4B74365B68}" srcOrd="4" destOrd="0" presId="urn:microsoft.com/office/officeart/2005/8/layout/gear1"/>
    <dgm:cxn modelId="{29A167E5-91D2-4525-AB0B-A7541F850D21}" type="presParOf" srcId="{E072FBDD-7879-4E2E-B7B9-D5E9434DE554}" destId="{4B0484B0-5053-40BA-A10C-DF6A7911A282}" srcOrd="5" destOrd="0" presId="urn:microsoft.com/office/officeart/2005/8/layout/gear1"/>
    <dgm:cxn modelId="{B7EA5732-B85E-43A9-8EA9-3B2124E46E17}" type="presParOf" srcId="{E072FBDD-7879-4E2E-B7B9-D5E9434DE554}" destId="{E3071563-8B3E-4208-9EA6-BDF799306073}" srcOrd="6" destOrd="0" presId="urn:microsoft.com/office/officeart/2005/8/layout/gear1"/>
    <dgm:cxn modelId="{750D7BBB-DF13-4139-80A7-B8D1365CD7D6}" type="presParOf" srcId="{E072FBDD-7879-4E2E-B7B9-D5E9434DE554}" destId="{DDE9EE73-E736-4D02-B024-9BD8BE378BFB}" srcOrd="7" destOrd="0" presId="urn:microsoft.com/office/officeart/2005/8/layout/gear1"/>
    <dgm:cxn modelId="{16D2F08F-D7A5-47D0-B1BD-5C520FB380E3}" type="presParOf" srcId="{E072FBDD-7879-4E2E-B7B9-D5E9434DE554}" destId="{16281B62-1009-422E-BB6C-8744942A7581}" srcOrd="8" destOrd="0" presId="urn:microsoft.com/office/officeart/2005/8/layout/gear1"/>
    <dgm:cxn modelId="{EA6A0F7F-2C41-409A-83EF-483F1EB0DAFF}" type="presParOf" srcId="{E072FBDD-7879-4E2E-B7B9-D5E9434DE554}" destId="{514F7B06-6DF1-4297-87D0-9B5FFD01F7F3}" srcOrd="9" destOrd="0" presId="urn:microsoft.com/office/officeart/2005/8/layout/gear1"/>
    <dgm:cxn modelId="{B8795C9E-4561-4F8E-BB44-7021F196B892}" type="presParOf" srcId="{E072FBDD-7879-4E2E-B7B9-D5E9434DE554}" destId="{4D359AB3-227C-4E10-8FAB-50CD062E676C}" srcOrd="10" destOrd="0" presId="urn:microsoft.com/office/officeart/2005/8/layout/gear1"/>
    <dgm:cxn modelId="{462710B0-2575-464A-B5CB-EAB59DF84843}" type="presParOf" srcId="{E072FBDD-7879-4E2E-B7B9-D5E9434DE554}" destId="{DF023737-5C2C-4DD5-AD79-A26D3F7E9F0B}" srcOrd="11" destOrd="0" presId="urn:microsoft.com/office/officeart/2005/8/layout/gear1"/>
    <dgm:cxn modelId="{127A863F-C061-40FE-87A8-22C74FCA203F}" type="presParOf" srcId="{E072FBDD-7879-4E2E-B7B9-D5E9434DE554}" destId="{91999173-D4B0-4DE4-8363-605939EDE65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78B8CD-1C5D-44A5-A3E9-D4D6534CAC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3926D88-223B-4E6C-AAA1-6622FC24DC6F}">
      <dgm:prSet phldrT="[Текст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9CF5D0A5-0BAF-4432-B96C-82EABEF587DB}" type="parTrans" cxnId="{6E69C422-5D99-48EF-99CD-B2E27445954D}">
      <dgm:prSet/>
      <dgm:spPr/>
      <dgm:t>
        <a:bodyPr/>
        <a:lstStyle/>
        <a:p>
          <a:endParaRPr lang="ru-RU"/>
        </a:p>
      </dgm:t>
    </dgm:pt>
    <dgm:pt modelId="{56E4A4C3-B542-4209-B8BE-C1B80F946F51}" type="sibTrans" cxnId="{6E69C422-5D99-48EF-99CD-B2E27445954D}">
      <dgm:prSet/>
      <dgm:spPr/>
      <dgm:t>
        <a:bodyPr/>
        <a:lstStyle/>
        <a:p>
          <a:endParaRPr lang="ru-RU"/>
        </a:p>
      </dgm:t>
    </dgm:pt>
    <dgm:pt modelId="{F8FBD4E3-1A52-406C-A5DF-6C5A8018F185}">
      <dgm:prSet phldrT="[Текст]"/>
      <dgm:spPr/>
      <dgm:t>
        <a:bodyPr/>
        <a:lstStyle/>
        <a:p>
          <a:r>
            <a:rPr lang="en-US" dirty="0"/>
            <a:t>Enemy</a:t>
          </a:r>
          <a:endParaRPr lang="ru-RU" dirty="0"/>
        </a:p>
      </dgm:t>
    </dgm:pt>
    <dgm:pt modelId="{C3FED1D6-C60A-4998-9E37-B1B3A1BDD852}" type="parTrans" cxnId="{C49813A4-B90A-428B-ABAD-ADE72539B43B}">
      <dgm:prSet/>
      <dgm:spPr/>
      <dgm:t>
        <a:bodyPr/>
        <a:lstStyle/>
        <a:p>
          <a:endParaRPr lang="ru-RU"/>
        </a:p>
      </dgm:t>
    </dgm:pt>
    <dgm:pt modelId="{3D652A34-DAFB-46A3-88CB-5BE751E47A58}" type="sibTrans" cxnId="{C49813A4-B90A-428B-ABAD-ADE72539B43B}">
      <dgm:prSet/>
      <dgm:spPr/>
      <dgm:t>
        <a:bodyPr/>
        <a:lstStyle/>
        <a:p>
          <a:endParaRPr lang="ru-RU"/>
        </a:p>
      </dgm:t>
    </dgm:pt>
    <dgm:pt modelId="{9509AAC5-1DFF-4D9E-9063-1D8751543EE6}">
      <dgm:prSet phldrT="[Текст]"/>
      <dgm:spPr/>
      <dgm:t>
        <a:bodyPr/>
        <a:lstStyle/>
        <a:p>
          <a:r>
            <a:rPr lang="en-US" dirty="0"/>
            <a:t>Bullet</a:t>
          </a:r>
          <a:endParaRPr lang="ru-RU" dirty="0"/>
        </a:p>
      </dgm:t>
    </dgm:pt>
    <dgm:pt modelId="{AC2A740E-581C-4CA9-88DF-D933FE7A04F5}" type="parTrans" cxnId="{583181E3-23A9-4C56-BAD9-3EFF24972DE4}">
      <dgm:prSet/>
      <dgm:spPr/>
      <dgm:t>
        <a:bodyPr/>
        <a:lstStyle/>
        <a:p>
          <a:endParaRPr lang="ru-RU"/>
        </a:p>
      </dgm:t>
    </dgm:pt>
    <dgm:pt modelId="{5EE2C6A8-76AE-4230-B5B6-9E6EDCD7D02F}" type="sibTrans" cxnId="{583181E3-23A9-4C56-BAD9-3EFF24972DE4}">
      <dgm:prSet/>
      <dgm:spPr/>
      <dgm:t>
        <a:bodyPr/>
        <a:lstStyle/>
        <a:p>
          <a:endParaRPr lang="ru-RU"/>
        </a:p>
      </dgm:t>
    </dgm:pt>
    <dgm:pt modelId="{E072FBDD-7879-4E2E-B7B9-D5E9434DE554}" type="pres">
      <dgm:prSet presAssocID="{3578B8CD-1C5D-44A5-A3E9-D4D6534CAC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E615830-DEE0-4B42-95B0-9BDB63DEF426}" type="pres">
      <dgm:prSet presAssocID="{03926D88-223B-4E6C-AAA1-6622FC24DC6F}" presName="gear1" presStyleLbl="node1" presStyleIdx="0" presStyleCnt="3">
        <dgm:presLayoutVars>
          <dgm:chMax val="1"/>
          <dgm:bulletEnabled val="1"/>
        </dgm:presLayoutVars>
      </dgm:prSet>
      <dgm:spPr/>
    </dgm:pt>
    <dgm:pt modelId="{2AEF0D2A-021C-4276-AA1D-062820780992}" type="pres">
      <dgm:prSet presAssocID="{03926D88-223B-4E6C-AAA1-6622FC24DC6F}" presName="gear1srcNode" presStyleLbl="node1" presStyleIdx="0" presStyleCnt="3"/>
      <dgm:spPr/>
    </dgm:pt>
    <dgm:pt modelId="{42485082-0309-4431-BBB4-E556BB6D8B5A}" type="pres">
      <dgm:prSet presAssocID="{03926D88-223B-4E6C-AAA1-6622FC24DC6F}" presName="gear1dstNode" presStyleLbl="node1" presStyleIdx="0" presStyleCnt="3"/>
      <dgm:spPr/>
    </dgm:pt>
    <dgm:pt modelId="{DC1825E2-6F4A-476F-BBB9-CEF3B45C0731}" type="pres">
      <dgm:prSet presAssocID="{F8FBD4E3-1A52-406C-A5DF-6C5A8018F185}" presName="gear2" presStyleLbl="node1" presStyleIdx="1" presStyleCnt="3">
        <dgm:presLayoutVars>
          <dgm:chMax val="1"/>
          <dgm:bulletEnabled val="1"/>
        </dgm:presLayoutVars>
      </dgm:prSet>
      <dgm:spPr/>
    </dgm:pt>
    <dgm:pt modelId="{9C92AF0A-2F38-4B73-975C-3B4B74365B68}" type="pres">
      <dgm:prSet presAssocID="{F8FBD4E3-1A52-406C-A5DF-6C5A8018F185}" presName="gear2srcNode" presStyleLbl="node1" presStyleIdx="1" presStyleCnt="3"/>
      <dgm:spPr/>
    </dgm:pt>
    <dgm:pt modelId="{4B0484B0-5053-40BA-A10C-DF6A7911A282}" type="pres">
      <dgm:prSet presAssocID="{F8FBD4E3-1A52-406C-A5DF-6C5A8018F185}" presName="gear2dstNode" presStyleLbl="node1" presStyleIdx="1" presStyleCnt="3"/>
      <dgm:spPr/>
    </dgm:pt>
    <dgm:pt modelId="{E3071563-8B3E-4208-9EA6-BDF799306073}" type="pres">
      <dgm:prSet presAssocID="{9509AAC5-1DFF-4D9E-9063-1D8751543EE6}" presName="gear3" presStyleLbl="node1" presStyleIdx="2" presStyleCnt="3"/>
      <dgm:spPr/>
    </dgm:pt>
    <dgm:pt modelId="{DDE9EE73-E736-4D02-B024-9BD8BE378BFB}" type="pres">
      <dgm:prSet presAssocID="{9509AAC5-1DFF-4D9E-9063-1D8751543EE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6281B62-1009-422E-BB6C-8744942A7581}" type="pres">
      <dgm:prSet presAssocID="{9509AAC5-1DFF-4D9E-9063-1D8751543EE6}" presName="gear3srcNode" presStyleLbl="node1" presStyleIdx="2" presStyleCnt="3"/>
      <dgm:spPr/>
    </dgm:pt>
    <dgm:pt modelId="{514F7B06-6DF1-4297-87D0-9B5FFD01F7F3}" type="pres">
      <dgm:prSet presAssocID="{9509AAC5-1DFF-4D9E-9063-1D8751543EE6}" presName="gear3dstNode" presStyleLbl="node1" presStyleIdx="2" presStyleCnt="3"/>
      <dgm:spPr/>
    </dgm:pt>
    <dgm:pt modelId="{4D359AB3-227C-4E10-8FAB-50CD062E676C}" type="pres">
      <dgm:prSet presAssocID="{56E4A4C3-B542-4209-B8BE-C1B80F946F51}" presName="connector1" presStyleLbl="sibTrans2D1" presStyleIdx="0" presStyleCnt="3"/>
      <dgm:spPr/>
    </dgm:pt>
    <dgm:pt modelId="{DF023737-5C2C-4DD5-AD79-A26D3F7E9F0B}" type="pres">
      <dgm:prSet presAssocID="{3D652A34-DAFB-46A3-88CB-5BE751E47A58}" presName="connector2" presStyleLbl="sibTrans2D1" presStyleIdx="1" presStyleCnt="3"/>
      <dgm:spPr/>
    </dgm:pt>
    <dgm:pt modelId="{91999173-D4B0-4DE4-8363-605939EDE65D}" type="pres">
      <dgm:prSet presAssocID="{5EE2C6A8-76AE-4230-B5B6-9E6EDCD7D02F}" presName="connector3" presStyleLbl="sibTrans2D1" presStyleIdx="2" presStyleCnt="3"/>
      <dgm:spPr/>
    </dgm:pt>
  </dgm:ptLst>
  <dgm:cxnLst>
    <dgm:cxn modelId="{6C7C8D0C-6C0F-40B5-9850-37E5C281991C}" type="presOf" srcId="{9509AAC5-1DFF-4D9E-9063-1D8751543EE6}" destId="{16281B62-1009-422E-BB6C-8744942A7581}" srcOrd="2" destOrd="0" presId="urn:microsoft.com/office/officeart/2005/8/layout/gear1"/>
    <dgm:cxn modelId="{6E69C422-5D99-48EF-99CD-B2E27445954D}" srcId="{3578B8CD-1C5D-44A5-A3E9-D4D6534CACD9}" destId="{03926D88-223B-4E6C-AAA1-6622FC24DC6F}" srcOrd="0" destOrd="0" parTransId="{9CF5D0A5-0BAF-4432-B96C-82EABEF587DB}" sibTransId="{56E4A4C3-B542-4209-B8BE-C1B80F946F51}"/>
    <dgm:cxn modelId="{A3455263-1EAC-493B-A405-35A704A03039}" type="presOf" srcId="{03926D88-223B-4E6C-AAA1-6622FC24DC6F}" destId="{AE615830-DEE0-4B42-95B0-9BDB63DEF426}" srcOrd="0" destOrd="0" presId="urn:microsoft.com/office/officeart/2005/8/layout/gear1"/>
    <dgm:cxn modelId="{51D55772-9D13-4AA9-8BEE-30ABC511F287}" type="presOf" srcId="{9509AAC5-1DFF-4D9E-9063-1D8751543EE6}" destId="{514F7B06-6DF1-4297-87D0-9B5FFD01F7F3}" srcOrd="3" destOrd="0" presId="urn:microsoft.com/office/officeart/2005/8/layout/gear1"/>
    <dgm:cxn modelId="{C1312553-3AFD-4C34-AB8E-D298989B8BB2}" type="presOf" srcId="{F8FBD4E3-1A52-406C-A5DF-6C5A8018F185}" destId="{DC1825E2-6F4A-476F-BBB9-CEF3B45C0731}" srcOrd="0" destOrd="0" presId="urn:microsoft.com/office/officeart/2005/8/layout/gear1"/>
    <dgm:cxn modelId="{601FB854-EADC-4AEF-8246-F370E7BAEDF8}" type="presOf" srcId="{56E4A4C3-B542-4209-B8BE-C1B80F946F51}" destId="{4D359AB3-227C-4E10-8FAB-50CD062E676C}" srcOrd="0" destOrd="0" presId="urn:microsoft.com/office/officeart/2005/8/layout/gear1"/>
    <dgm:cxn modelId="{198F0575-4578-407E-90FA-E3899770DCBD}" type="presOf" srcId="{F8FBD4E3-1A52-406C-A5DF-6C5A8018F185}" destId="{9C92AF0A-2F38-4B73-975C-3B4B74365B68}" srcOrd="1" destOrd="0" presId="urn:microsoft.com/office/officeart/2005/8/layout/gear1"/>
    <dgm:cxn modelId="{1E52CB58-9D48-4448-AA2F-D604F4D28D8D}" type="presOf" srcId="{3D652A34-DAFB-46A3-88CB-5BE751E47A58}" destId="{DF023737-5C2C-4DD5-AD79-A26D3F7E9F0B}" srcOrd="0" destOrd="0" presId="urn:microsoft.com/office/officeart/2005/8/layout/gear1"/>
    <dgm:cxn modelId="{E203C499-3C21-43B2-B4F9-E76574C4FB51}" type="presOf" srcId="{5EE2C6A8-76AE-4230-B5B6-9E6EDCD7D02F}" destId="{91999173-D4B0-4DE4-8363-605939EDE65D}" srcOrd="0" destOrd="0" presId="urn:microsoft.com/office/officeart/2005/8/layout/gear1"/>
    <dgm:cxn modelId="{C49813A4-B90A-428B-ABAD-ADE72539B43B}" srcId="{3578B8CD-1C5D-44A5-A3E9-D4D6534CACD9}" destId="{F8FBD4E3-1A52-406C-A5DF-6C5A8018F185}" srcOrd="1" destOrd="0" parTransId="{C3FED1D6-C60A-4998-9E37-B1B3A1BDD852}" sibTransId="{3D652A34-DAFB-46A3-88CB-5BE751E47A58}"/>
    <dgm:cxn modelId="{C7A85DBC-37D0-4833-A553-8191F9E91AD9}" type="presOf" srcId="{03926D88-223B-4E6C-AAA1-6622FC24DC6F}" destId="{2AEF0D2A-021C-4276-AA1D-062820780992}" srcOrd="1" destOrd="0" presId="urn:microsoft.com/office/officeart/2005/8/layout/gear1"/>
    <dgm:cxn modelId="{7A605ABC-2028-4C98-B8E1-28C22B5FD529}" type="presOf" srcId="{9509AAC5-1DFF-4D9E-9063-1D8751543EE6}" destId="{DDE9EE73-E736-4D02-B024-9BD8BE378BFB}" srcOrd="1" destOrd="0" presId="urn:microsoft.com/office/officeart/2005/8/layout/gear1"/>
    <dgm:cxn modelId="{3301EFBD-A56E-40AF-B82A-E7F7D08CE828}" type="presOf" srcId="{F8FBD4E3-1A52-406C-A5DF-6C5A8018F185}" destId="{4B0484B0-5053-40BA-A10C-DF6A7911A282}" srcOrd="2" destOrd="0" presId="urn:microsoft.com/office/officeart/2005/8/layout/gear1"/>
    <dgm:cxn modelId="{23304FC2-B67C-4FA0-A7E7-EAEF722B02FD}" type="presOf" srcId="{3578B8CD-1C5D-44A5-A3E9-D4D6534CACD9}" destId="{E072FBDD-7879-4E2E-B7B9-D5E9434DE554}" srcOrd="0" destOrd="0" presId="urn:microsoft.com/office/officeart/2005/8/layout/gear1"/>
    <dgm:cxn modelId="{B933B3C9-2277-490C-9EFB-28CBB1BDDD35}" type="presOf" srcId="{03926D88-223B-4E6C-AAA1-6622FC24DC6F}" destId="{42485082-0309-4431-BBB4-E556BB6D8B5A}" srcOrd="2" destOrd="0" presId="urn:microsoft.com/office/officeart/2005/8/layout/gear1"/>
    <dgm:cxn modelId="{6F897DDA-158D-42BF-8887-84E6C0DF8D83}" type="presOf" srcId="{9509AAC5-1DFF-4D9E-9063-1D8751543EE6}" destId="{E3071563-8B3E-4208-9EA6-BDF799306073}" srcOrd="0" destOrd="0" presId="urn:microsoft.com/office/officeart/2005/8/layout/gear1"/>
    <dgm:cxn modelId="{583181E3-23A9-4C56-BAD9-3EFF24972DE4}" srcId="{3578B8CD-1C5D-44A5-A3E9-D4D6534CACD9}" destId="{9509AAC5-1DFF-4D9E-9063-1D8751543EE6}" srcOrd="2" destOrd="0" parTransId="{AC2A740E-581C-4CA9-88DF-D933FE7A04F5}" sibTransId="{5EE2C6A8-76AE-4230-B5B6-9E6EDCD7D02F}"/>
    <dgm:cxn modelId="{0BA78AE0-75F1-41DA-94AA-5646BF4EF60C}" type="presParOf" srcId="{E072FBDD-7879-4E2E-B7B9-D5E9434DE554}" destId="{AE615830-DEE0-4B42-95B0-9BDB63DEF426}" srcOrd="0" destOrd="0" presId="urn:microsoft.com/office/officeart/2005/8/layout/gear1"/>
    <dgm:cxn modelId="{3DF221DC-0348-4450-90F0-00F62F5BD7DC}" type="presParOf" srcId="{E072FBDD-7879-4E2E-B7B9-D5E9434DE554}" destId="{2AEF0D2A-021C-4276-AA1D-062820780992}" srcOrd="1" destOrd="0" presId="urn:microsoft.com/office/officeart/2005/8/layout/gear1"/>
    <dgm:cxn modelId="{1C3E143B-3AA8-467A-946E-EC2C73B71189}" type="presParOf" srcId="{E072FBDD-7879-4E2E-B7B9-D5E9434DE554}" destId="{42485082-0309-4431-BBB4-E556BB6D8B5A}" srcOrd="2" destOrd="0" presId="urn:microsoft.com/office/officeart/2005/8/layout/gear1"/>
    <dgm:cxn modelId="{FD51C4AC-CBF8-47D9-90DF-54745DDA59A2}" type="presParOf" srcId="{E072FBDD-7879-4E2E-B7B9-D5E9434DE554}" destId="{DC1825E2-6F4A-476F-BBB9-CEF3B45C0731}" srcOrd="3" destOrd="0" presId="urn:microsoft.com/office/officeart/2005/8/layout/gear1"/>
    <dgm:cxn modelId="{A361D2EF-A9C5-44CF-88C0-E97598A85FD6}" type="presParOf" srcId="{E072FBDD-7879-4E2E-B7B9-D5E9434DE554}" destId="{9C92AF0A-2F38-4B73-975C-3B4B74365B68}" srcOrd="4" destOrd="0" presId="urn:microsoft.com/office/officeart/2005/8/layout/gear1"/>
    <dgm:cxn modelId="{29A167E5-91D2-4525-AB0B-A7541F850D21}" type="presParOf" srcId="{E072FBDD-7879-4E2E-B7B9-D5E9434DE554}" destId="{4B0484B0-5053-40BA-A10C-DF6A7911A282}" srcOrd="5" destOrd="0" presId="urn:microsoft.com/office/officeart/2005/8/layout/gear1"/>
    <dgm:cxn modelId="{B7EA5732-B85E-43A9-8EA9-3B2124E46E17}" type="presParOf" srcId="{E072FBDD-7879-4E2E-B7B9-D5E9434DE554}" destId="{E3071563-8B3E-4208-9EA6-BDF799306073}" srcOrd="6" destOrd="0" presId="urn:microsoft.com/office/officeart/2005/8/layout/gear1"/>
    <dgm:cxn modelId="{750D7BBB-DF13-4139-80A7-B8D1365CD7D6}" type="presParOf" srcId="{E072FBDD-7879-4E2E-B7B9-D5E9434DE554}" destId="{DDE9EE73-E736-4D02-B024-9BD8BE378BFB}" srcOrd="7" destOrd="0" presId="urn:microsoft.com/office/officeart/2005/8/layout/gear1"/>
    <dgm:cxn modelId="{16D2F08F-D7A5-47D0-B1BD-5C520FB380E3}" type="presParOf" srcId="{E072FBDD-7879-4E2E-B7B9-D5E9434DE554}" destId="{16281B62-1009-422E-BB6C-8744942A7581}" srcOrd="8" destOrd="0" presId="urn:microsoft.com/office/officeart/2005/8/layout/gear1"/>
    <dgm:cxn modelId="{EA6A0F7F-2C41-409A-83EF-483F1EB0DAFF}" type="presParOf" srcId="{E072FBDD-7879-4E2E-B7B9-D5E9434DE554}" destId="{514F7B06-6DF1-4297-87D0-9B5FFD01F7F3}" srcOrd="9" destOrd="0" presId="urn:microsoft.com/office/officeart/2005/8/layout/gear1"/>
    <dgm:cxn modelId="{B8795C9E-4561-4F8E-BB44-7021F196B892}" type="presParOf" srcId="{E072FBDD-7879-4E2E-B7B9-D5E9434DE554}" destId="{4D359AB3-227C-4E10-8FAB-50CD062E676C}" srcOrd="10" destOrd="0" presId="urn:microsoft.com/office/officeart/2005/8/layout/gear1"/>
    <dgm:cxn modelId="{462710B0-2575-464A-B5CB-EAB59DF84843}" type="presParOf" srcId="{E072FBDD-7879-4E2E-B7B9-D5E9434DE554}" destId="{DF023737-5C2C-4DD5-AD79-A26D3F7E9F0B}" srcOrd="11" destOrd="0" presId="urn:microsoft.com/office/officeart/2005/8/layout/gear1"/>
    <dgm:cxn modelId="{127A863F-C061-40FE-87A8-22C74FCA203F}" type="presParOf" srcId="{E072FBDD-7879-4E2E-B7B9-D5E9434DE554}" destId="{91999173-D4B0-4DE4-8363-605939EDE65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A227D-6021-4A81-9E40-029460D6F2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4E7879-7C60-42CF-BD27-6A3CF0734973}">
      <dgm:prSet phldrT="[Текст]"/>
      <dgm:spPr/>
      <dgm:t>
        <a:bodyPr/>
        <a:lstStyle/>
        <a:p>
          <a:r>
            <a:rPr lang="en-US" dirty="0"/>
            <a:t>Service</a:t>
          </a:r>
          <a:endParaRPr lang="ru-RU" dirty="0"/>
        </a:p>
      </dgm:t>
    </dgm:pt>
    <dgm:pt modelId="{242F49D0-A9F9-4BD8-840C-E0880341AF25}" type="parTrans" cxnId="{D2F8A9BB-0B4E-4F02-890A-2A8D4D6FCDBB}">
      <dgm:prSet/>
      <dgm:spPr/>
      <dgm:t>
        <a:bodyPr/>
        <a:lstStyle/>
        <a:p>
          <a:endParaRPr lang="ru-RU"/>
        </a:p>
      </dgm:t>
    </dgm:pt>
    <dgm:pt modelId="{11CB4232-22CA-4A2E-BB16-473C8FE344DA}" type="sibTrans" cxnId="{D2F8A9BB-0B4E-4F02-890A-2A8D4D6FCDBB}">
      <dgm:prSet/>
      <dgm:spPr/>
      <dgm:t>
        <a:bodyPr/>
        <a:lstStyle/>
        <a:p>
          <a:endParaRPr lang="ru-RU"/>
        </a:p>
      </dgm:t>
    </dgm:pt>
    <dgm:pt modelId="{08FBB52E-C776-4A07-A9B2-3CC246AA8C57}" type="asst">
      <dgm:prSet phldrT="[Текст]"/>
      <dgm:spPr/>
      <dgm:t>
        <a:bodyPr/>
        <a:lstStyle/>
        <a:p>
          <a:r>
            <a:rPr lang="en-US" dirty="0"/>
            <a:t>Factory</a:t>
          </a:r>
          <a:endParaRPr lang="ru-RU" dirty="0"/>
        </a:p>
      </dgm:t>
    </dgm:pt>
    <dgm:pt modelId="{E0AADBEA-594C-41F5-941F-830A348D1354}" type="parTrans" cxnId="{8B3924BA-8B1C-4E4F-B85E-10F1395D2A27}">
      <dgm:prSet/>
      <dgm:spPr/>
      <dgm:t>
        <a:bodyPr/>
        <a:lstStyle/>
        <a:p>
          <a:endParaRPr lang="ru-RU"/>
        </a:p>
      </dgm:t>
    </dgm:pt>
    <dgm:pt modelId="{F6214C91-0F0E-409D-8706-3E12545DA672}" type="sibTrans" cxnId="{8B3924BA-8B1C-4E4F-B85E-10F1395D2A27}">
      <dgm:prSet/>
      <dgm:spPr/>
      <dgm:t>
        <a:bodyPr/>
        <a:lstStyle/>
        <a:p>
          <a:endParaRPr lang="ru-RU"/>
        </a:p>
      </dgm:t>
    </dgm:pt>
    <dgm:pt modelId="{DF6D887F-5C44-470A-8F4C-AE2B56ADB1D6}">
      <dgm:prSet phldrT="[Текст]"/>
      <dgm:spPr/>
      <dgm:t>
        <a:bodyPr/>
        <a:lstStyle/>
        <a:p>
          <a:r>
            <a:rPr lang="en-US" dirty="0"/>
            <a:t>Repository</a:t>
          </a:r>
          <a:endParaRPr lang="ru-RU" dirty="0"/>
        </a:p>
      </dgm:t>
    </dgm:pt>
    <dgm:pt modelId="{D498168C-7C7F-4A2B-A8E5-68C5DF92DC4E}" type="parTrans" cxnId="{5B46A7AB-10E3-46F5-85B5-BEBD34B740C5}">
      <dgm:prSet/>
      <dgm:spPr/>
      <dgm:t>
        <a:bodyPr/>
        <a:lstStyle/>
        <a:p>
          <a:endParaRPr lang="ru-RU"/>
        </a:p>
      </dgm:t>
    </dgm:pt>
    <dgm:pt modelId="{443AC262-B147-42D7-9240-04A9427E4C01}" type="sibTrans" cxnId="{5B46A7AB-10E3-46F5-85B5-BEBD34B740C5}">
      <dgm:prSet/>
      <dgm:spPr/>
      <dgm:t>
        <a:bodyPr/>
        <a:lstStyle/>
        <a:p>
          <a:endParaRPr lang="ru-RU"/>
        </a:p>
      </dgm:t>
    </dgm:pt>
    <dgm:pt modelId="{39762C03-6B07-4F23-899F-EDE78A82B44E}">
      <dgm:prSet phldrT="[Текст]"/>
      <dgm:spPr/>
      <dgm:t>
        <a:bodyPr/>
        <a:lstStyle/>
        <a:p>
          <a:r>
            <a:rPr lang="en-US" dirty="0"/>
            <a:t>Repository</a:t>
          </a:r>
          <a:endParaRPr lang="ru-RU" dirty="0"/>
        </a:p>
      </dgm:t>
    </dgm:pt>
    <dgm:pt modelId="{E9EAB792-D01B-4565-9527-A8BEA2C63932}" type="parTrans" cxnId="{F37B8E43-9E02-4874-AD84-F35CDD3B58CA}">
      <dgm:prSet/>
      <dgm:spPr/>
      <dgm:t>
        <a:bodyPr/>
        <a:lstStyle/>
        <a:p>
          <a:endParaRPr lang="ru-RU"/>
        </a:p>
      </dgm:t>
    </dgm:pt>
    <dgm:pt modelId="{4A0FBCA1-1EFE-40A5-8C13-6CFB6FC27557}" type="sibTrans" cxnId="{F37B8E43-9E02-4874-AD84-F35CDD3B58CA}">
      <dgm:prSet/>
      <dgm:spPr/>
      <dgm:t>
        <a:bodyPr/>
        <a:lstStyle/>
        <a:p>
          <a:endParaRPr lang="ru-RU"/>
        </a:p>
      </dgm:t>
    </dgm:pt>
    <dgm:pt modelId="{00CC83B9-95E3-4630-A7AE-0639EFE2A1C9}" type="pres">
      <dgm:prSet presAssocID="{7B2A227D-6021-4A81-9E40-029460D6F2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601454-5905-4624-ADA6-17167D130E0D}" type="pres">
      <dgm:prSet presAssocID="{5B4E7879-7C60-42CF-BD27-6A3CF0734973}" presName="hierRoot1" presStyleCnt="0">
        <dgm:presLayoutVars>
          <dgm:hierBranch val="init"/>
        </dgm:presLayoutVars>
      </dgm:prSet>
      <dgm:spPr/>
    </dgm:pt>
    <dgm:pt modelId="{BB66CA8D-D14C-4EF6-BA13-8ED50568AF39}" type="pres">
      <dgm:prSet presAssocID="{5B4E7879-7C60-42CF-BD27-6A3CF0734973}" presName="rootComposite1" presStyleCnt="0"/>
      <dgm:spPr/>
    </dgm:pt>
    <dgm:pt modelId="{18C16447-ABCF-4110-AAE3-D7FDB25FC13C}" type="pres">
      <dgm:prSet presAssocID="{5B4E7879-7C60-42CF-BD27-6A3CF0734973}" presName="rootText1" presStyleLbl="node0" presStyleIdx="0" presStyleCnt="1">
        <dgm:presLayoutVars>
          <dgm:chPref val="3"/>
        </dgm:presLayoutVars>
      </dgm:prSet>
      <dgm:spPr/>
    </dgm:pt>
    <dgm:pt modelId="{F742DB08-853E-40AF-B237-BF86AEE6FD82}" type="pres">
      <dgm:prSet presAssocID="{5B4E7879-7C60-42CF-BD27-6A3CF0734973}" presName="rootConnector1" presStyleLbl="node1" presStyleIdx="0" presStyleCnt="0"/>
      <dgm:spPr/>
    </dgm:pt>
    <dgm:pt modelId="{F5F00C07-8C8F-4B10-8896-B618C30BD491}" type="pres">
      <dgm:prSet presAssocID="{5B4E7879-7C60-42CF-BD27-6A3CF0734973}" presName="hierChild2" presStyleCnt="0"/>
      <dgm:spPr/>
    </dgm:pt>
    <dgm:pt modelId="{0D812ECB-BF36-4375-8C56-7575ACCCBE1B}" type="pres">
      <dgm:prSet presAssocID="{D498168C-7C7F-4A2B-A8E5-68C5DF92DC4E}" presName="Name37" presStyleLbl="parChTrans1D2" presStyleIdx="0" presStyleCnt="3"/>
      <dgm:spPr/>
    </dgm:pt>
    <dgm:pt modelId="{5E5B3452-2EA0-493E-A41E-72AC284C9BD6}" type="pres">
      <dgm:prSet presAssocID="{DF6D887F-5C44-470A-8F4C-AE2B56ADB1D6}" presName="hierRoot2" presStyleCnt="0">
        <dgm:presLayoutVars>
          <dgm:hierBranch val="init"/>
        </dgm:presLayoutVars>
      </dgm:prSet>
      <dgm:spPr/>
    </dgm:pt>
    <dgm:pt modelId="{053061FF-B6BE-4596-9049-3B4E5543E4EE}" type="pres">
      <dgm:prSet presAssocID="{DF6D887F-5C44-470A-8F4C-AE2B56ADB1D6}" presName="rootComposite" presStyleCnt="0"/>
      <dgm:spPr/>
    </dgm:pt>
    <dgm:pt modelId="{531E6DE8-6D5D-4095-820C-FBF72B08331C}" type="pres">
      <dgm:prSet presAssocID="{DF6D887F-5C44-470A-8F4C-AE2B56ADB1D6}" presName="rootText" presStyleLbl="node2" presStyleIdx="0" presStyleCnt="2">
        <dgm:presLayoutVars>
          <dgm:chPref val="3"/>
        </dgm:presLayoutVars>
      </dgm:prSet>
      <dgm:spPr/>
    </dgm:pt>
    <dgm:pt modelId="{87A07FA4-2EB5-4EB7-B125-A44C2F059A2F}" type="pres">
      <dgm:prSet presAssocID="{DF6D887F-5C44-470A-8F4C-AE2B56ADB1D6}" presName="rootConnector" presStyleLbl="node2" presStyleIdx="0" presStyleCnt="2"/>
      <dgm:spPr/>
    </dgm:pt>
    <dgm:pt modelId="{E4874031-59D1-41D8-910C-816711FEB6FE}" type="pres">
      <dgm:prSet presAssocID="{DF6D887F-5C44-470A-8F4C-AE2B56ADB1D6}" presName="hierChild4" presStyleCnt="0"/>
      <dgm:spPr/>
    </dgm:pt>
    <dgm:pt modelId="{C7BF41FC-B703-4527-8BDA-D44F7ABF077C}" type="pres">
      <dgm:prSet presAssocID="{DF6D887F-5C44-470A-8F4C-AE2B56ADB1D6}" presName="hierChild5" presStyleCnt="0"/>
      <dgm:spPr/>
    </dgm:pt>
    <dgm:pt modelId="{0B531F47-17D9-4598-B1F2-901E2F1CCB80}" type="pres">
      <dgm:prSet presAssocID="{E9EAB792-D01B-4565-9527-A8BEA2C63932}" presName="Name37" presStyleLbl="parChTrans1D2" presStyleIdx="1" presStyleCnt="3"/>
      <dgm:spPr/>
    </dgm:pt>
    <dgm:pt modelId="{E21CA190-4531-4036-B5CA-5294F775FE6D}" type="pres">
      <dgm:prSet presAssocID="{39762C03-6B07-4F23-899F-EDE78A82B44E}" presName="hierRoot2" presStyleCnt="0">
        <dgm:presLayoutVars>
          <dgm:hierBranch val="init"/>
        </dgm:presLayoutVars>
      </dgm:prSet>
      <dgm:spPr/>
    </dgm:pt>
    <dgm:pt modelId="{DCD0CF98-A76C-499B-912F-F1F9BBBDC773}" type="pres">
      <dgm:prSet presAssocID="{39762C03-6B07-4F23-899F-EDE78A82B44E}" presName="rootComposite" presStyleCnt="0"/>
      <dgm:spPr/>
    </dgm:pt>
    <dgm:pt modelId="{8DC1844F-36C3-4D23-BA69-4AEA9B6D4B6E}" type="pres">
      <dgm:prSet presAssocID="{39762C03-6B07-4F23-899F-EDE78A82B44E}" presName="rootText" presStyleLbl="node2" presStyleIdx="1" presStyleCnt="2">
        <dgm:presLayoutVars>
          <dgm:chPref val="3"/>
        </dgm:presLayoutVars>
      </dgm:prSet>
      <dgm:spPr/>
    </dgm:pt>
    <dgm:pt modelId="{E0BD466E-F791-4C16-B5AA-CF961FD0EF99}" type="pres">
      <dgm:prSet presAssocID="{39762C03-6B07-4F23-899F-EDE78A82B44E}" presName="rootConnector" presStyleLbl="node2" presStyleIdx="1" presStyleCnt="2"/>
      <dgm:spPr/>
    </dgm:pt>
    <dgm:pt modelId="{2C8B2F02-E535-4FEC-BE48-1D26518FC7FE}" type="pres">
      <dgm:prSet presAssocID="{39762C03-6B07-4F23-899F-EDE78A82B44E}" presName="hierChild4" presStyleCnt="0"/>
      <dgm:spPr/>
    </dgm:pt>
    <dgm:pt modelId="{754A8EDE-65ED-414B-ACEC-A915A4D1E332}" type="pres">
      <dgm:prSet presAssocID="{39762C03-6B07-4F23-899F-EDE78A82B44E}" presName="hierChild5" presStyleCnt="0"/>
      <dgm:spPr/>
    </dgm:pt>
    <dgm:pt modelId="{94BF64C8-66D4-4989-9472-F5C13DCDA77A}" type="pres">
      <dgm:prSet presAssocID="{5B4E7879-7C60-42CF-BD27-6A3CF0734973}" presName="hierChild3" presStyleCnt="0"/>
      <dgm:spPr/>
    </dgm:pt>
    <dgm:pt modelId="{3C75BF63-A787-4512-87CC-7BA021D5B419}" type="pres">
      <dgm:prSet presAssocID="{E0AADBEA-594C-41F5-941F-830A348D1354}" presName="Name111" presStyleLbl="parChTrans1D2" presStyleIdx="2" presStyleCnt="3"/>
      <dgm:spPr/>
    </dgm:pt>
    <dgm:pt modelId="{949D6576-208C-4DDD-8DE5-7D321D9261F5}" type="pres">
      <dgm:prSet presAssocID="{08FBB52E-C776-4A07-A9B2-3CC246AA8C57}" presName="hierRoot3" presStyleCnt="0">
        <dgm:presLayoutVars>
          <dgm:hierBranch val="init"/>
        </dgm:presLayoutVars>
      </dgm:prSet>
      <dgm:spPr/>
    </dgm:pt>
    <dgm:pt modelId="{7A6ECE98-8B30-4E8E-AD8A-5B93E012FA9F}" type="pres">
      <dgm:prSet presAssocID="{08FBB52E-C776-4A07-A9B2-3CC246AA8C57}" presName="rootComposite3" presStyleCnt="0"/>
      <dgm:spPr/>
    </dgm:pt>
    <dgm:pt modelId="{2EED08CD-3692-48BB-A99B-F3C4D6FCFDC8}" type="pres">
      <dgm:prSet presAssocID="{08FBB52E-C776-4A07-A9B2-3CC246AA8C57}" presName="rootText3" presStyleLbl="asst1" presStyleIdx="0" presStyleCnt="1">
        <dgm:presLayoutVars>
          <dgm:chPref val="3"/>
        </dgm:presLayoutVars>
      </dgm:prSet>
      <dgm:spPr/>
    </dgm:pt>
    <dgm:pt modelId="{1F8329FB-5742-42D8-B3C9-7C2B2880EC87}" type="pres">
      <dgm:prSet presAssocID="{08FBB52E-C776-4A07-A9B2-3CC246AA8C57}" presName="rootConnector3" presStyleLbl="asst1" presStyleIdx="0" presStyleCnt="1"/>
      <dgm:spPr/>
    </dgm:pt>
    <dgm:pt modelId="{8F082A76-83FB-443A-B31D-9ECAB7671DE6}" type="pres">
      <dgm:prSet presAssocID="{08FBB52E-C776-4A07-A9B2-3CC246AA8C57}" presName="hierChild6" presStyleCnt="0"/>
      <dgm:spPr/>
    </dgm:pt>
    <dgm:pt modelId="{4FBC92F3-F60C-430E-9DD6-87BC9A10B74A}" type="pres">
      <dgm:prSet presAssocID="{08FBB52E-C776-4A07-A9B2-3CC246AA8C57}" presName="hierChild7" presStyleCnt="0"/>
      <dgm:spPr/>
    </dgm:pt>
  </dgm:ptLst>
  <dgm:cxnLst>
    <dgm:cxn modelId="{74552415-DE01-4122-9172-4F20F1BA1CA5}" type="presOf" srcId="{5B4E7879-7C60-42CF-BD27-6A3CF0734973}" destId="{18C16447-ABCF-4110-AAE3-D7FDB25FC13C}" srcOrd="0" destOrd="0" presId="urn:microsoft.com/office/officeart/2005/8/layout/orgChart1"/>
    <dgm:cxn modelId="{97069228-923B-4FAC-9544-A770AC6BDCDF}" type="presOf" srcId="{08FBB52E-C776-4A07-A9B2-3CC246AA8C57}" destId="{2EED08CD-3692-48BB-A99B-F3C4D6FCFDC8}" srcOrd="0" destOrd="0" presId="urn:microsoft.com/office/officeart/2005/8/layout/orgChart1"/>
    <dgm:cxn modelId="{AE9A2A32-6DF8-440A-8DCB-17C211474020}" type="presOf" srcId="{08FBB52E-C776-4A07-A9B2-3CC246AA8C57}" destId="{1F8329FB-5742-42D8-B3C9-7C2B2880EC87}" srcOrd="1" destOrd="0" presId="urn:microsoft.com/office/officeart/2005/8/layout/orgChart1"/>
    <dgm:cxn modelId="{70133E38-6FFE-41F3-BA94-57FE2C64CE2A}" type="presOf" srcId="{DF6D887F-5C44-470A-8F4C-AE2B56ADB1D6}" destId="{531E6DE8-6D5D-4095-820C-FBF72B08331C}" srcOrd="0" destOrd="0" presId="urn:microsoft.com/office/officeart/2005/8/layout/orgChart1"/>
    <dgm:cxn modelId="{61FB7B40-3A86-4D44-BB96-286BDCB8FCAF}" type="presOf" srcId="{E0AADBEA-594C-41F5-941F-830A348D1354}" destId="{3C75BF63-A787-4512-87CC-7BA021D5B419}" srcOrd="0" destOrd="0" presId="urn:microsoft.com/office/officeart/2005/8/layout/orgChart1"/>
    <dgm:cxn modelId="{F37B8E43-9E02-4874-AD84-F35CDD3B58CA}" srcId="{5B4E7879-7C60-42CF-BD27-6A3CF0734973}" destId="{39762C03-6B07-4F23-899F-EDE78A82B44E}" srcOrd="2" destOrd="0" parTransId="{E9EAB792-D01B-4565-9527-A8BEA2C63932}" sibTransId="{4A0FBCA1-1EFE-40A5-8C13-6CFB6FC27557}"/>
    <dgm:cxn modelId="{0CE30E80-CBC4-4895-B703-F37783E84BD4}" type="presOf" srcId="{DF6D887F-5C44-470A-8F4C-AE2B56ADB1D6}" destId="{87A07FA4-2EB5-4EB7-B125-A44C2F059A2F}" srcOrd="1" destOrd="0" presId="urn:microsoft.com/office/officeart/2005/8/layout/orgChart1"/>
    <dgm:cxn modelId="{C504859E-8D8C-46B6-9517-1571E360CE7F}" type="presOf" srcId="{5B4E7879-7C60-42CF-BD27-6A3CF0734973}" destId="{F742DB08-853E-40AF-B237-BF86AEE6FD82}" srcOrd="1" destOrd="0" presId="urn:microsoft.com/office/officeart/2005/8/layout/orgChart1"/>
    <dgm:cxn modelId="{5B46A7AB-10E3-46F5-85B5-BEBD34B740C5}" srcId="{5B4E7879-7C60-42CF-BD27-6A3CF0734973}" destId="{DF6D887F-5C44-470A-8F4C-AE2B56ADB1D6}" srcOrd="1" destOrd="0" parTransId="{D498168C-7C7F-4A2B-A8E5-68C5DF92DC4E}" sibTransId="{443AC262-B147-42D7-9240-04A9427E4C01}"/>
    <dgm:cxn modelId="{7B0CF6B4-4FC9-41CB-A1EF-612D1DFCCD32}" type="presOf" srcId="{D498168C-7C7F-4A2B-A8E5-68C5DF92DC4E}" destId="{0D812ECB-BF36-4375-8C56-7575ACCCBE1B}" srcOrd="0" destOrd="0" presId="urn:microsoft.com/office/officeart/2005/8/layout/orgChart1"/>
    <dgm:cxn modelId="{C86DE9B5-8B29-4AC3-AC9E-621340E83CA2}" type="presOf" srcId="{39762C03-6B07-4F23-899F-EDE78A82B44E}" destId="{E0BD466E-F791-4C16-B5AA-CF961FD0EF99}" srcOrd="1" destOrd="0" presId="urn:microsoft.com/office/officeart/2005/8/layout/orgChart1"/>
    <dgm:cxn modelId="{8B3924BA-8B1C-4E4F-B85E-10F1395D2A27}" srcId="{5B4E7879-7C60-42CF-BD27-6A3CF0734973}" destId="{08FBB52E-C776-4A07-A9B2-3CC246AA8C57}" srcOrd="0" destOrd="0" parTransId="{E0AADBEA-594C-41F5-941F-830A348D1354}" sibTransId="{F6214C91-0F0E-409D-8706-3E12545DA672}"/>
    <dgm:cxn modelId="{D2F8A9BB-0B4E-4F02-890A-2A8D4D6FCDBB}" srcId="{7B2A227D-6021-4A81-9E40-029460D6F2D1}" destId="{5B4E7879-7C60-42CF-BD27-6A3CF0734973}" srcOrd="0" destOrd="0" parTransId="{242F49D0-A9F9-4BD8-840C-E0880341AF25}" sibTransId="{11CB4232-22CA-4A2E-BB16-473C8FE344DA}"/>
    <dgm:cxn modelId="{BD29E4E1-22A5-440A-808F-962D303213D8}" type="presOf" srcId="{7B2A227D-6021-4A81-9E40-029460D6F2D1}" destId="{00CC83B9-95E3-4630-A7AE-0639EFE2A1C9}" srcOrd="0" destOrd="0" presId="urn:microsoft.com/office/officeart/2005/8/layout/orgChart1"/>
    <dgm:cxn modelId="{7FAE8EEC-3583-47A2-8C36-9A99A8D1CAE1}" type="presOf" srcId="{39762C03-6B07-4F23-899F-EDE78A82B44E}" destId="{8DC1844F-36C3-4D23-BA69-4AEA9B6D4B6E}" srcOrd="0" destOrd="0" presId="urn:microsoft.com/office/officeart/2005/8/layout/orgChart1"/>
    <dgm:cxn modelId="{3F1816FE-21C4-4CA5-83CD-F34E0F3B7832}" type="presOf" srcId="{E9EAB792-D01B-4565-9527-A8BEA2C63932}" destId="{0B531F47-17D9-4598-B1F2-901E2F1CCB80}" srcOrd="0" destOrd="0" presId="urn:microsoft.com/office/officeart/2005/8/layout/orgChart1"/>
    <dgm:cxn modelId="{6F71E24E-D5DA-4D3E-B5CB-23B1805CA0AC}" type="presParOf" srcId="{00CC83B9-95E3-4630-A7AE-0639EFE2A1C9}" destId="{48601454-5905-4624-ADA6-17167D130E0D}" srcOrd="0" destOrd="0" presId="urn:microsoft.com/office/officeart/2005/8/layout/orgChart1"/>
    <dgm:cxn modelId="{9BB13D6E-EECF-44C6-84B1-05C4EF738BB8}" type="presParOf" srcId="{48601454-5905-4624-ADA6-17167D130E0D}" destId="{BB66CA8D-D14C-4EF6-BA13-8ED50568AF39}" srcOrd="0" destOrd="0" presId="urn:microsoft.com/office/officeart/2005/8/layout/orgChart1"/>
    <dgm:cxn modelId="{4419E58A-9F03-423D-BD51-01850A54EDDB}" type="presParOf" srcId="{BB66CA8D-D14C-4EF6-BA13-8ED50568AF39}" destId="{18C16447-ABCF-4110-AAE3-D7FDB25FC13C}" srcOrd="0" destOrd="0" presId="urn:microsoft.com/office/officeart/2005/8/layout/orgChart1"/>
    <dgm:cxn modelId="{FA65F224-517B-4962-9121-119B05C984D3}" type="presParOf" srcId="{BB66CA8D-D14C-4EF6-BA13-8ED50568AF39}" destId="{F742DB08-853E-40AF-B237-BF86AEE6FD82}" srcOrd="1" destOrd="0" presId="urn:microsoft.com/office/officeart/2005/8/layout/orgChart1"/>
    <dgm:cxn modelId="{67DC0824-3DB0-4BA0-9272-620EE84EC421}" type="presParOf" srcId="{48601454-5905-4624-ADA6-17167D130E0D}" destId="{F5F00C07-8C8F-4B10-8896-B618C30BD491}" srcOrd="1" destOrd="0" presId="urn:microsoft.com/office/officeart/2005/8/layout/orgChart1"/>
    <dgm:cxn modelId="{B11FF518-429F-4C7C-B127-318E13D6DA89}" type="presParOf" srcId="{F5F00C07-8C8F-4B10-8896-B618C30BD491}" destId="{0D812ECB-BF36-4375-8C56-7575ACCCBE1B}" srcOrd="0" destOrd="0" presId="urn:microsoft.com/office/officeart/2005/8/layout/orgChart1"/>
    <dgm:cxn modelId="{7FA0242A-1016-4A14-93E1-E2AD207AC68E}" type="presParOf" srcId="{F5F00C07-8C8F-4B10-8896-B618C30BD491}" destId="{5E5B3452-2EA0-493E-A41E-72AC284C9BD6}" srcOrd="1" destOrd="0" presId="urn:microsoft.com/office/officeart/2005/8/layout/orgChart1"/>
    <dgm:cxn modelId="{81C4664B-484B-456D-8B1F-D66722CF9170}" type="presParOf" srcId="{5E5B3452-2EA0-493E-A41E-72AC284C9BD6}" destId="{053061FF-B6BE-4596-9049-3B4E5543E4EE}" srcOrd="0" destOrd="0" presId="urn:microsoft.com/office/officeart/2005/8/layout/orgChart1"/>
    <dgm:cxn modelId="{6AAA9951-D853-4E63-B24A-EB5BFE09F206}" type="presParOf" srcId="{053061FF-B6BE-4596-9049-3B4E5543E4EE}" destId="{531E6DE8-6D5D-4095-820C-FBF72B08331C}" srcOrd="0" destOrd="0" presId="urn:microsoft.com/office/officeart/2005/8/layout/orgChart1"/>
    <dgm:cxn modelId="{180E7206-6E88-4B98-ADDF-1D45CF56CB34}" type="presParOf" srcId="{053061FF-B6BE-4596-9049-3B4E5543E4EE}" destId="{87A07FA4-2EB5-4EB7-B125-A44C2F059A2F}" srcOrd="1" destOrd="0" presId="urn:microsoft.com/office/officeart/2005/8/layout/orgChart1"/>
    <dgm:cxn modelId="{E0A32A98-F283-456A-80CD-875CA5CEE32A}" type="presParOf" srcId="{5E5B3452-2EA0-493E-A41E-72AC284C9BD6}" destId="{E4874031-59D1-41D8-910C-816711FEB6FE}" srcOrd="1" destOrd="0" presId="urn:microsoft.com/office/officeart/2005/8/layout/orgChart1"/>
    <dgm:cxn modelId="{0B5F67F3-D789-415E-A7B1-E3E5EC71A08A}" type="presParOf" srcId="{5E5B3452-2EA0-493E-A41E-72AC284C9BD6}" destId="{C7BF41FC-B703-4527-8BDA-D44F7ABF077C}" srcOrd="2" destOrd="0" presId="urn:microsoft.com/office/officeart/2005/8/layout/orgChart1"/>
    <dgm:cxn modelId="{4CAF1F3D-BC0E-49ED-9063-829E6F0E7270}" type="presParOf" srcId="{F5F00C07-8C8F-4B10-8896-B618C30BD491}" destId="{0B531F47-17D9-4598-B1F2-901E2F1CCB80}" srcOrd="2" destOrd="0" presId="urn:microsoft.com/office/officeart/2005/8/layout/orgChart1"/>
    <dgm:cxn modelId="{BA38FB7C-F738-45D9-890A-71A63F99B142}" type="presParOf" srcId="{F5F00C07-8C8F-4B10-8896-B618C30BD491}" destId="{E21CA190-4531-4036-B5CA-5294F775FE6D}" srcOrd="3" destOrd="0" presId="urn:microsoft.com/office/officeart/2005/8/layout/orgChart1"/>
    <dgm:cxn modelId="{9AA96274-8D6B-453F-A574-E584B7736961}" type="presParOf" srcId="{E21CA190-4531-4036-B5CA-5294F775FE6D}" destId="{DCD0CF98-A76C-499B-912F-F1F9BBBDC773}" srcOrd="0" destOrd="0" presId="urn:microsoft.com/office/officeart/2005/8/layout/orgChart1"/>
    <dgm:cxn modelId="{3D94B8A9-C2B0-4081-94F6-A37E12594DA6}" type="presParOf" srcId="{DCD0CF98-A76C-499B-912F-F1F9BBBDC773}" destId="{8DC1844F-36C3-4D23-BA69-4AEA9B6D4B6E}" srcOrd="0" destOrd="0" presId="urn:microsoft.com/office/officeart/2005/8/layout/orgChart1"/>
    <dgm:cxn modelId="{9F647903-E60E-4EB0-B993-3FE138C9A000}" type="presParOf" srcId="{DCD0CF98-A76C-499B-912F-F1F9BBBDC773}" destId="{E0BD466E-F791-4C16-B5AA-CF961FD0EF99}" srcOrd="1" destOrd="0" presId="urn:microsoft.com/office/officeart/2005/8/layout/orgChart1"/>
    <dgm:cxn modelId="{5EF3F11F-1535-4466-8824-9DDF71461FDC}" type="presParOf" srcId="{E21CA190-4531-4036-B5CA-5294F775FE6D}" destId="{2C8B2F02-E535-4FEC-BE48-1D26518FC7FE}" srcOrd="1" destOrd="0" presId="urn:microsoft.com/office/officeart/2005/8/layout/orgChart1"/>
    <dgm:cxn modelId="{93EEDE32-0C25-4A7E-A94B-4717CCA39D1E}" type="presParOf" srcId="{E21CA190-4531-4036-B5CA-5294F775FE6D}" destId="{754A8EDE-65ED-414B-ACEC-A915A4D1E332}" srcOrd="2" destOrd="0" presId="urn:microsoft.com/office/officeart/2005/8/layout/orgChart1"/>
    <dgm:cxn modelId="{D08CDE41-8884-4BAB-9374-51560A6EEC08}" type="presParOf" srcId="{48601454-5905-4624-ADA6-17167D130E0D}" destId="{94BF64C8-66D4-4989-9472-F5C13DCDA77A}" srcOrd="2" destOrd="0" presId="urn:microsoft.com/office/officeart/2005/8/layout/orgChart1"/>
    <dgm:cxn modelId="{B2FE98A1-153A-4B0A-901B-807354E27930}" type="presParOf" srcId="{94BF64C8-66D4-4989-9472-F5C13DCDA77A}" destId="{3C75BF63-A787-4512-87CC-7BA021D5B419}" srcOrd="0" destOrd="0" presId="urn:microsoft.com/office/officeart/2005/8/layout/orgChart1"/>
    <dgm:cxn modelId="{8470F767-DC50-4061-A120-BFA8FBD62B28}" type="presParOf" srcId="{94BF64C8-66D4-4989-9472-F5C13DCDA77A}" destId="{949D6576-208C-4DDD-8DE5-7D321D9261F5}" srcOrd="1" destOrd="0" presId="urn:microsoft.com/office/officeart/2005/8/layout/orgChart1"/>
    <dgm:cxn modelId="{0AB3D3F0-7678-4EAC-BFF0-77EB6F6AA6BF}" type="presParOf" srcId="{949D6576-208C-4DDD-8DE5-7D321D9261F5}" destId="{7A6ECE98-8B30-4E8E-AD8A-5B93E012FA9F}" srcOrd="0" destOrd="0" presId="urn:microsoft.com/office/officeart/2005/8/layout/orgChart1"/>
    <dgm:cxn modelId="{7378AA4F-4D8F-4A3B-A206-CB87A629C1E8}" type="presParOf" srcId="{7A6ECE98-8B30-4E8E-AD8A-5B93E012FA9F}" destId="{2EED08CD-3692-48BB-A99B-F3C4D6FCFDC8}" srcOrd="0" destOrd="0" presId="urn:microsoft.com/office/officeart/2005/8/layout/orgChart1"/>
    <dgm:cxn modelId="{0E55FB73-AF06-46F9-8B69-EF553CFFAD30}" type="presParOf" srcId="{7A6ECE98-8B30-4E8E-AD8A-5B93E012FA9F}" destId="{1F8329FB-5742-42D8-B3C9-7C2B2880EC87}" srcOrd="1" destOrd="0" presId="urn:microsoft.com/office/officeart/2005/8/layout/orgChart1"/>
    <dgm:cxn modelId="{D0C4E21D-22C4-401D-BED5-65EDD6FC3CCA}" type="presParOf" srcId="{949D6576-208C-4DDD-8DE5-7D321D9261F5}" destId="{8F082A76-83FB-443A-B31D-9ECAB7671DE6}" srcOrd="1" destOrd="0" presId="urn:microsoft.com/office/officeart/2005/8/layout/orgChart1"/>
    <dgm:cxn modelId="{80D39AF8-55DC-43A2-B0C4-555E335BE70F}" type="presParOf" srcId="{949D6576-208C-4DDD-8DE5-7D321D9261F5}" destId="{4FBC92F3-F60C-430E-9DD6-87BC9A10B7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35388D-7F32-422F-8F1F-4DCE1EC9D2CB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07CE82-ED60-4E3E-9C1C-F3812E060DA9}">
      <dgm:prSet phldrT="[Текст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18742C5A-DEE7-4FC7-BF9E-C4FF1990D640}" type="parTrans" cxnId="{67B83625-F38C-4DEE-A1E4-98F4D41F9499}">
      <dgm:prSet/>
      <dgm:spPr/>
      <dgm:t>
        <a:bodyPr/>
        <a:lstStyle/>
        <a:p>
          <a:endParaRPr lang="ru-RU"/>
        </a:p>
      </dgm:t>
    </dgm:pt>
    <dgm:pt modelId="{EE0433A8-AB9C-4B5A-98D6-C64602DD516D}" type="sibTrans" cxnId="{67B83625-F38C-4DEE-A1E4-98F4D41F9499}">
      <dgm:prSet/>
      <dgm:spPr/>
      <dgm:t>
        <a:bodyPr/>
        <a:lstStyle/>
        <a:p>
          <a:endParaRPr lang="ru-RU"/>
        </a:p>
      </dgm:t>
    </dgm:pt>
    <dgm:pt modelId="{C04C0C13-D9AA-4E27-B4F0-8839FB39016E}">
      <dgm:prSet phldrT="[Текст]"/>
      <dgm:spPr/>
      <dgm:t>
        <a:bodyPr/>
        <a:lstStyle/>
        <a:p>
          <a:r>
            <a:rPr lang="en-US" dirty="0"/>
            <a:t>Bullet</a:t>
          </a:r>
          <a:endParaRPr lang="ru-RU" dirty="0"/>
        </a:p>
      </dgm:t>
    </dgm:pt>
    <dgm:pt modelId="{F3641295-A215-4513-9330-26CCA36EA371}" type="parTrans" cxnId="{963B8D33-0777-4650-89AC-677CB2434507}">
      <dgm:prSet/>
      <dgm:spPr/>
      <dgm:t>
        <a:bodyPr/>
        <a:lstStyle/>
        <a:p>
          <a:endParaRPr lang="ru-RU"/>
        </a:p>
      </dgm:t>
    </dgm:pt>
    <dgm:pt modelId="{128D0114-F3CF-480D-A52D-3C0D8EA63E06}" type="sibTrans" cxnId="{963B8D33-0777-4650-89AC-677CB2434507}">
      <dgm:prSet/>
      <dgm:spPr/>
      <dgm:t>
        <a:bodyPr/>
        <a:lstStyle/>
        <a:p>
          <a:endParaRPr lang="ru-RU"/>
        </a:p>
      </dgm:t>
    </dgm:pt>
    <dgm:pt modelId="{AEA83A9E-1180-4765-9A45-F118DD49DC42}">
      <dgm:prSet phldrT="[Текст]"/>
      <dgm:spPr/>
      <dgm:t>
        <a:bodyPr/>
        <a:lstStyle/>
        <a:p>
          <a:r>
            <a:rPr lang="en-US" dirty="0"/>
            <a:t>Enemy</a:t>
          </a:r>
          <a:endParaRPr lang="ru-RU" dirty="0"/>
        </a:p>
      </dgm:t>
    </dgm:pt>
    <dgm:pt modelId="{48492CE8-C8DE-40F2-B87A-730D17B5342C}" type="parTrans" cxnId="{0ABB8FB4-970F-4BEA-9099-A2D636A7D0AA}">
      <dgm:prSet/>
      <dgm:spPr/>
      <dgm:t>
        <a:bodyPr/>
        <a:lstStyle/>
        <a:p>
          <a:endParaRPr lang="ru-RU"/>
        </a:p>
      </dgm:t>
    </dgm:pt>
    <dgm:pt modelId="{A67B27DC-0A4D-493F-8794-B730F6BBFB0F}" type="sibTrans" cxnId="{0ABB8FB4-970F-4BEA-9099-A2D636A7D0AA}">
      <dgm:prSet/>
      <dgm:spPr/>
      <dgm:t>
        <a:bodyPr/>
        <a:lstStyle/>
        <a:p>
          <a:endParaRPr lang="ru-RU"/>
        </a:p>
      </dgm:t>
    </dgm:pt>
    <dgm:pt modelId="{4BF2CEA4-0C47-4A1C-8927-3D9B19A477FC}" type="pres">
      <dgm:prSet presAssocID="{DC35388D-7F32-422F-8F1F-4DCE1EC9D2CB}" presName="Name0" presStyleCnt="0">
        <dgm:presLayoutVars>
          <dgm:chMax val="8"/>
          <dgm:chPref val="8"/>
          <dgm:dir/>
        </dgm:presLayoutVars>
      </dgm:prSet>
      <dgm:spPr/>
    </dgm:pt>
    <dgm:pt modelId="{DEE7E341-3A29-47FF-88D8-16BE16BC56B9}" type="pres">
      <dgm:prSet presAssocID="{0607CE82-ED60-4E3E-9C1C-F3812E060DA9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FC24BD6-1E11-421D-8E73-4257D8933829}" type="pres">
      <dgm:prSet presAssocID="{0607CE82-ED60-4E3E-9C1C-F3812E060DA9}" presName="image_accent_1" presStyleCnt="0"/>
      <dgm:spPr/>
    </dgm:pt>
    <dgm:pt modelId="{0B300BF8-DC50-4F45-96F6-92493D7E718E}" type="pres">
      <dgm:prSet presAssocID="{0607CE82-ED60-4E3E-9C1C-F3812E060DA9}" presName="imageAccentRepeatNode" presStyleLbl="alignNode1" presStyleIdx="0" presStyleCnt="6"/>
      <dgm:spPr/>
    </dgm:pt>
    <dgm:pt modelId="{20425D97-C6E4-493B-A359-7D492F6BD912}" type="pres">
      <dgm:prSet presAssocID="{0607CE82-ED60-4E3E-9C1C-F3812E060DA9}" presName="accent_1" presStyleLbl="alignNode1" presStyleIdx="1" presStyleCnt="6"/>
      <dgm:spPr/>
    </dgm:pt>
    <dgm:pt modelId="{BA9FC2EA-6F07-4D58-AEF8-7CEA673FD473}" type="pres">
      <dgm:prSet presAssocID="{EE0433A8-AB9C-4B5A-98D6-C64602DD516D}" presName="image_1" presStyleCnt="0"/>
      <dgm:spPr/>
    </dgm:pt>
    <dgm:pt modelId="{604E2086-0574-45FC-9D04-A52FB119E564}" type="pres">
      <dgm:prSet presAssocID="{EE0433A8-AB9C-4B5A-98D6-C64602DD516D}" presName="imageRepeatNode" presStyleLbl="fgImgPlace1" presStyleIdx="0" presStyleCnt="3"/>
      <dgm:spPr/>
    </dgm:pt>
    <dgm:pt modelId="{AE3589CC-3CCD-4653-AD31-5C388F8420BA}" type="pres">
      <dgm:prSet presAssocID="{C04C0C13-D9AA-4E27-B4F0-8839FB39016E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215E749-B92E-4B0F-8D40-ADF31D400D2D}" type="pres">
      <dgm:prSet presAssocID="{C04C0C13-D9AA-4E27-B4F0-8839FB39016E}" presName="image_accent_2" presStyleCnt="0"/>
      <dgm:spPr/>
    </dgm:pt>
    <dgm:pt modelId="{8FDC5B1C-C00B-442E-89AD-053849A2AA9A}" type="pres">
      <dgm:prSet presAssocID="{C04C0C13-D9AA-4E27-B4F0-8839FB39016E}" presName="imageAccentRepeatNode" presStyleLbl="alignNode1" presStyleIdx="2" presStyleCnt="6"/>
      <dgm:spPr/>
    </dgm:pt>
    <dgm:pt modelId="{1528A3C5-F2B8-4795-A42D-54B8F33E85E9}" type="pres">
      <dgm:prSet presAssocID="{128D0114-F3CF-480D-A52D-3C0D8EA63E06}" presName="image_2" presStyleCnt="0"/>
      <dgm:spPr/>
    </dgm:pt>
    <dgm:pt modelId="{88322EA4-8666-440B-98B6-80E47235C88B}" type="pres">
      <dgm:prSet presAssocID="{128D0114-F3CF-480D-A52D-3C0D8EA63E06}" presName="imageRepeatNode" presStyleLbl="fgImgPlace1" presStyleIdx="1" presStyleCnt="3"/>
      <dgm:spPr/>
    </dgm:pt>
    <dgm:pt modelId="{CAB997B2-64F7-4A17-8270-DBD5BBBE91DF}" type="pres">
      <dgm:prSet presAssocID="{AEA83A9E-1180-4765-9A45-F118DD49DC42}" presName="image_accent_3" presStyleCnt="0"/>
      <dgm:spPr/>
    </dgm:pt>
    <dgm:pt modelId="{FA7FEA03-6C54-4AB5-B5B1-DF028BD9C5E1}" type="pres">
      <dgm:prSet presAssocID="{AEA83A9E-1180-4765-9A45-F118DD49DC42}" presName="imageAccentRepeatNode" presStyleLbl="alignNode1" presStyleIdx="3" presStyleCnt="6"/>
      <dgm:spPr/>
    </dgm:pt>
    <dgm:pt modelId="{8A63ABEC-D619-40C3-AC6B-FEEC5CC44230}" type="pres">
      <dgm:prSet presAssocID="{AEA83A9E-1180-4765-9A45-F118DD49DC42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AF04AAF-C9AA-4B29-87CF-72CA44F01D01}" type="pres">
      <dgm:prSet presAssocID="{AEA83A9E-1180-4765-9A45-F118DD49DC42}" presName="accent_2" presStyleLbl="alignNode1" presStyleIdx="4" presStyleCnt="6"/>
      <dgm:spPr/>
    </dgm:pt>
    <dgm:pt modelId="{60020FD7-4FF0-4283-B434-BF567BA3C07A}" type="pres">
      <dgm:prSet presAssocID="{AEA83A9E-1180-4765-9A45-F118DD49DC42}" presName="accent_3" presStyleLbl="alignNode1" presStyleIdx="5" presStyleCnt="6"/>
      <dgm:spPr/>
    </dgm:pt>
    <dgm:pt modelId="{16B19B5D-0D7C-40D2-87F4-6D4B804545DD}" type="pres">
      <dgm:prSet presAssocID="{A67B27DC-0A4D-493F-8794-B730F6BBFB0F}" presName="image_3" presStyleCnt="0"/>
      <dgm:spPr/>
    </dgm:pt>
    <dgm:pt modelId="{34E2DBA5-52BE-4445-B31E-7D8D60BC67E6}" type="pres">
      <dgm:prSet presAssocID="{A67B27DC-0A4D-493F-8794-B730F6BBFB0F}" presName="imageRepeatNode" presStyleLbl="fgImgPlace1" presStyleIdx="2" presStyleCnt="3"/>
      <dgm:spPr/>
    </dgm:pt>
  </dgm:ptLst>
  <dgm:cxnLst>
    <dgm:cxn modelId="{82FC3B1F-8670-42D9-968E-DEA961025D33}" type="presOf" srcId="{EE0433A8-AB9C-4B5A-98D6-C64602DD516D}" destId="{604E2086-0574-45FC-9D04-A52FB119E564}" srcOrd="0" destOrd="0" presId="urn:microsoft.com/office/officeart/2008/layout/BubblePictureList"/>
    <dgm:cxn modelId="{67B83625-F38C-4DEE-A1E4-98F4D41F9499}" srcId="{DC35388D-7F32-422F-8F1F-4DCE1EC9D2CB}" destId="{0607CE82-ED60-4E3E-9C1C-F3812E060DA9}" srcOrd="0" destOrd="0" parTransId="{18742C5A-DEE7-4FC7-BF9E-C4FF1990D640}" sibTransId="{EE0433A8-AB9C-4B5A-98D6-C64602DD516D}"/>
    <dgm:cxn modelId="{963B8D33-0777-4650-89AC-677CB2434507}" srcId="{DC35388D-7F32-422F-8F1F-4DCE1EC9D2CB}" destId="{C04C0C13-D9AA-4E27-B4F0-8839FB39016E}" srcOrd="1" destOrd="0" parTransId="{F3641295-A215-4513-9330-26CCA36EA371}" sibTransId="{128D0114-F3CF-480D-A52D-3C0D8EA63E06}"/>
    <dgm:cxn modelId="{D578F365-9D5E-4FC7-A25E-706E236286BE}" type="presOf" srcId="{0607CE82-ED60-4E3E-9C1C-F3812E060DA9}" destId="{DEE7E341-3A29-47FF-88D8-16BE16BC56B9}" srcOrd="0" destOrd="0" presId="urn:microsoft.com/office/officeart/2008/layout/BubblePictureList"/>
    <dgm:cxn modelId="{7CEE5F6C-E6F6-49BA-BD2E-5FAB5461DED6}" type="presOf" srcId="{DC35388D-7F32-422F-8F1F-4DCE1EC9D2CB}" destId="{4BF2CEA4-0C47-4A1C-8927-3D9B19A477FC}" srcOrd="0" destOrd="0" presId="urn:microsoft.com/office/officeart/2008/layout/BubblePictureList"/>
    <dgm:cxn modelId="{DE035E4F-803C-4005-9CB3-6EE88E764D83}" type="presOf" srcId="{128D0114-F3CF-480D-A52D-3C0D8EA63E06}" destId="{88322EA4-8666-440B-98B6-80E47235C88B}" srcOrd="0" destOrd="0" presId="urn:microsoft.com/office/officeart/2008/layout/BubblePictureList"/>
    <dgm:cxn modelId="{B1702474-9FEB-4066-AC85-D55D0C5B52DA}" type="presOf" srcId="{C04C0C13-D9AA-4E27-B4F0-8839FB39016E}" destId="{AE3589CC-3CCD-4653-AD31-5C388F8420BA}" srcOrd="0" destOrd="0" presId="urn:microsoft.com/office/officeart/2008/layout/BubblePictureList"/>
    <dgm:cxn modelId="{72F4479D-573F-47A1-961D-E9EA19A3FABB}" type="presOf" srcId="{A67B27DC-0A4D-493F-8794-B730F6BBFB0F}" destId="{34E2DBA5-52BE-4445-B31E-7D8D60BC67E6}" srcOrd="0" destOrd="0" presId="urn:microsoft.com/office/officeart/2008/layout/BubblePictureList"/>
    <dgm:cxn modelId="{0ABB8FB4-970F-4BEA-9099-A2D636A7D0AA}" srcId="{DC35388D-7F32-422F-8F1F-4DCE1EC9D2CB}" destId="{AEA83A9E-1180-4765-9A45-F118DD49DC42}" srcOrd="2" destOrd="0" parTransId="{48492CE8-C8DE-40F2-B87A-730D17B5342C}" sibTransId="{A67B27DC-0A4D-493F-8794-B730F6BBFB0F}"/>
    <dgm:cxn modelId="{C9B894DC-61EF-4C1C-8D59-0E86DA5AF374}" type="presOf" srcId="{AEA83A9E-1180-4765-9A45-F118DD49DC42}" destId="{8A63ABEC-D619-40C3-AC6B-FEEC5CC44230}" srcOrd="0" destOrd="0" presId="urn:microsoft.com/office/officeart/2008/layout/BubblePictureList"/>
    <dgm:cxn modelId="{65839F4D-C175-4796-AC64-4E20910BC7C3}" type="presParOf" srcId="{4BF2CEA4-0C47-4A1C-8927-3D9B19A477FC}" destId="{DEE7E341-3A29-47FF-88D8-16BE16BC56B9}" srcOrd="0" destOrd="0" presId="urn:microsoft.com/office/officeart/2008/layout/BubblePictureList"/>
    <dgm:cxn modelId="{06184ECB-F654-4D6D-9A28-1BEC762CE746}" type="presParOf" srcId="{4BF2CEA4-0C47-4A1C-8927-3D9B19A477FC}" destId="{0FC24BD6-1E11-421D-8E73-4257D8933829}" srcOrd="1" destOrd="0" presId="urn:microsoft.com/office/officeart/2008/layout/BubblePictureList"/>
    <dgm:cxn modelId="{6CD77599-6DCF-4739-83F7-31E6B948D24D}" type="presParOf" srcId="{0FC24BD6-1E11-421D-8E73-4257D8933829}" destId="{0B300BF8-DC50-4F45-96F6-92493D7E718E}" srcOrd="0" destOrd="0" presId="urn:microsoft.com/office/officeart/2008/layout/BubblePictureList"/>
    <dgm:cxn modelId="{EF1C7C23-38B4-41E3-BA36-EF88DE1E9D78}" type="presParOf" srcId="{4BF2CEA4-0C47-4A1C-8927-3D9B19A477FC}" destId="{20425D97-C6E4-493B-A359-7D492F6BD912}" srcOrd="2" destOrd="0" presId="urn:microsoft.com/office/officeart/2008/layout/BubblePictureList"/>
    <dgm:cxn modelId="{C9B6C3CE-C3E2-4FEE-AEED-CB0F45B2DEC9}" type="presParOf" srcId="{4BF2CEA4-0C47-4A1C-8927-3D9B19A477FC}" destId="{BA9FC2EA-6F07-4D58-AEF8-7CEA673FD473}" srcOrd="3" destOrd="0" presId="urn:microsoft.com/office/officeart/2008/layout/BubblePictureList"/>
    <dgm:cxn modelId="{970F4645-8B15-481B-8EA8-02AA66F26782}" type="presParOf" srcId="{BA9FC2EA-6F07-4D58-AEF8-7CEA673FD473}" destId="{604E2086-0574-45FC-9D04-A52FB119E564}" srcOrd="0" destOrd="0" presId="urn:microsoft.com/office/officeart/2008/layout/BubblePictureList"/>
    <dgm:cxn modelId="{B26A4601-4D7D-4779-9EE9-96D3E275F487}" type="presParOf" srcId="{4BF2CEA4-0C47-4A1C-8927-3D9B19A477FC}" destId="{AE3589CC-3CCD-4653-AD31-5C388F8420BA}" srcOrd="4" destOrd="0" presId="urn:microsoft.com/office/officeart/2008/layout/BubblePictureList"/>
    <dgm:cxn modelId="{D21C280E-9F77-437E-A42A-A437AF1F43D4}" type="presParOf" srcId="{4BF2CEA4-0C47-4A1C-8927-3D9B19A477FC}" destId="{0215E749-B92E-4B0F-8D40-ADF31D400D2D}" srcOrd="5" destOrd="0" presId="urn:microsoft.com/office/officeart/2008/layout/BubblePictureList"/>
    <dgm:cxn modelId="{47D53D3E-D1C7-4576-963D-F1DF33D09210}" type="presParOf" srcId="{0215E749-B92E-4B0F-8D40-ADF31D400D2D}" destId="{8FDC5B1C-C00B-442E-89AD-053849A2AA9A}" srcOrd="0" destOrd="0" presId="urn:microsoft.com/office/officeart/2008/layout/BubblePictureList"/>
    <dgm:cxn modelId="{DA4B891D-1F99-4783-B723-10EB81143016}" type="presParOf" srcId="{4BF2CEA4-0C47-4A1C-8927-3D9B19A477FC}" destId="{1528A3C5-F2B8-4795-A42D-54B8F33E85E9}" srcOrd="6" destOrd="0" presId="urn:microsoft.com/office/officeart/2008/layout/BubblePictureList"/>
    <dgm:cxn modelId="{C6F29EA3-C27F-4361-BB68-BBA2AE07C036}" type="presParOf" srcId="{1528A3C5-F2B8-4795-A42D-54B8F33E85E9}" destId="{88322EA4-8666-440B-98B6-80E47235C88B}" srcOrd="0" destOrd="0" presId="urn:microsoft.com/office/officeart/2008/layout/BubblePictureList"/>
    <dgm:cxn modelId="{C8EE3359-E185-4E33-924A-C10B0F232C0C}" type="presParOf" srcId="{4BF2CEA4-0C47-4A1C-8927-3D9B19A477FC}" destId="{CAB997B2-64F7-4A17-8270-DBD5BBBE91DF}" srcOrd="7" destOrd="0" presId="urn:microsoft.com/office/officeart/2008/layout/BubblePictureList"/>
    <dgm:cxn modelId="{F85C1681-D33B-40F3-9848-DFFD98EA2FD1}" type="presParOf" srcId="{CAB997B2-64F7-4A17-8270-DBD5BBBE91DF}" destId="{FA7FEA03-6C54-4AB5-B5B1-DF028BD9C5E1}" srcOrd="0" destOrd="0" presId="urn:microsoft.com/office/officeart/2008/layout/BubblePictureList"/>
    <dgm:cxn modelId="{B5EB07BB-37F2-4918-9A25-962CE9AF80F7}" type="presParOf" srcId="{4BF2CEA4-0C47-4A1C-8927-3D9B19A477FC}" destId="{8A63ABEC-D619-40C3-AC6B-FEEC5CC44230}" srcOrd="8" destOrd="0" presId="urn:microsoft.com/office/officeart/2008/layout/BubblePictureList"/>
    <dgm:cxn modelId="{197F8EE6-97F5-43E9-B995-C9CE85FDC110}" type="presParOf" srcId="{4BF2CEA4-0C47-4A1C-8927-3D9B19A477FC}" destId="{2AF04AAF-C9AA-4B29-87CF-72CA44F01D01}" srcOrd="9" destOrd="0" presId="urn:microsoft.com/office/officeart/2008/layout/BubblePictureList"/>
    <dgm:cxn modelId="{9CEE2660-8D82-4C64-816D-7546A8FF4970}" type="presParOf" srcId="{4BF2CEA4-0C47-4A1C-8927-3D9B19A477FC}" destId="{60020FD7-4FF0-4283-B434-BF567BA3C07A}" srcOrd="10" destOrd="0" presId="urn:microsoft.com/office/officeart/2008/layout/BubblePictureList"/>
    <dgm:cxn modelId="{12BA5115-E355-4AF3-B126-861D6E942138}" type="presParOf" srcId="{4BF2CEA4-0C47-4A1C-8927-3D9B19A477FC}" destId="{16B19B5D-0D7C-40D2-87F4-6D4B804545DD}" srcOrd="11" destOrd="0" presId="urn:microsoft.com/office/officeart/2008/layout/BubblePictureList"/>
    <dgm:cxn modelId="{F524764F-0900-4BFD-9706-16F3B5DA923A}" type="presParOf" srcId="{16B19B5D-0D7C-40D2-87F4-6D4B804545DD}" destId="{34E2DBA5-52BE-4445-B31E-7D8D60BC67E6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399B60-6E92-415E-8E55-F90BCE5CC16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842147-BDF5-4774-8F04-84FD90F15A31}">
      <dgm:prSet phldrT="[Текст]"/>
      <dgm:spPr/>
      <dgm:t>
        <a:bodyPr/>
        <a:lstStyle/>
        <a:p>
          <a:r>
            <a:rPr lang="en-US" dirty="0"/>
            <a:t>Game Object</a:t>
          </a:r>
          <a:endParaRPr lang="ru-RU" dirty="0"/>
        </a:p>
      </dgm:t>
    </dgm:pt>
    <dgm:pt modelId="{ECA528D6-FD76-4401-96DA-A1A531B683E1}" type="parTrans" cxnId="{2487EAEE-D855-44A3-8F45-77F7C148715F}">
      <dgm:prSet/>
      <dgm:spPr/>
      <dgm:t>
        <a:bodyPr/>
        <a:lstStyle/>
        <a:p>
          <a:endParaRPr lang="ru-RU"/>
        </a:p>
      </dgm:t>
    </dgm:pt>
    <dgm:pt modelId="{F3A72B20-345C-4D71-9F0E-98F1BB33C966}" type="sibTrans" cxnId="{2487EAEE-D855-44A3-8F45-77F7C148715F}">
      <dgm:prSet/>
      <dgm:spPr/>
      <dgm:t>
        <a:bodyPr/>
        <a:lstStyle/>
        <a:p>
          <a:endParaRPr lang="ru-RU"/>
        </a:p>
      </dgm:t>
    </dgm:pt>
    <dgm:pt modelId="{DA429EB2-EDD0-4111-B50B-32B2DD58E0EE}">
      <dgm:prSet phldrT="[Текст]"/>
      <dgm:spPr/>
      <dgm:t>
        <a:bodyPr/>
        <a:lstStyle/>
        <a:p>
          <a:r>
            <a:rPr lang="ru-RU" dirty="0"/>
            <a:t>Положение</a:t>
          </a:r>
        </a:p>
      </dgm:t>
    </dgm:pt>
    <dgm:pt modelId="{028982C1-25D0-47D0-B345-07868F51E19D}" type="parTrans" cxnId="{A6AEC79A-A70A-4533-BF87-16DEF37200F0}">
      <dgm:prSet/>
      <dgm:spPr/>
      <dgm:t>
        <a:bodyPr/>
        <a:lstStyle/>
        <a:p>
          <a:endParaRPr lang="ru-RU"/>
        </a:p>
      </dgm:t>
    </dgm:pt>
    <dgm:pt modelId="{0D07507C-56FF-4BD1-9E86-5EB9E6F1752A}" type="sibTrans" cxnId="{A6AEC79A-A70A-4533-BF87-16DEF37200F0}">
      <dgm:prSet/>
      <dgm:spPr/>
      <dgm:t>
        <a:bodyPr/>
        <a:lstStyle/>
        <a:p>
          <a:endParaRPr lang="ru-RU"/>
        </a:p>
      </dgm:t>
    </dgm:pt>
    <dgm:pt modelId="{6887BE3A-100B-4BEC-ABA6-4909E3DB757E}">
      <dgm:prSet phldrT="[Текст]"/>
      <dgm:spPr/>
      <dgm:t>
        <a:bodyPr/>
        <a:lstStyle/>
        <a:p>
          <a:r>
            <a:rPr lang="ru-RU" dirty="0"/>
            <a:t>Физика</a:t>
          </a:r>
        </a:p>
      </dgm:t>
    </dgm:pt>
    <dgm:pt modelId="{E289A5A4-E4CA-419E-9FE0-254996E22B5A}" type="parTrans" cxnId="{A2E7C957-4D6B-4297-8D56-82F32A36334B}">
      <dgm:prSet/>
      <dgm:spPr/>
      <dgm:t>
        <a:bodyPr/>
        <a:lstStyle/>
        <a:p>
          <a:endParaRPr lang="ru-RU"/>
        </a:p>
      </dgm:t>
    </dgm:pt>
    <dgm:pt modelId="{E56E0F19-7940-4302-94A2-EB9FB6A2CBCA}" type="sibTrans" cxnId="{A2E7C957-4D6B-4297-8D56-82F32A36334B}">
      <dgm:prSet/>
      <dgm:spPr/>
      <dgm:t>
        <a:bodyPr/>
        <a:lstStyle/>
        <a:p>
          <a:endParaRPr lang="ru-RU"/>
        </a:p>
      </dgm:t>
    </dgm:pt>
    <dgm:pt modelId="{9DF577AE-D2D5-404C-93B5-FAA91017C4C9}">
      <dgm:prSet phldrT="[Текст]"/>
      <dgm:spPr/>
      <dgm:t>
        <a:bodyPr/>
        <a:lstStyle/>
        <a:p>
          <a:r>
            <a:rPr lang="ru-RU" dirty="0"/>
            <a:t>Графика</a:t>
          </a:r>
        </a:p>
      </dgm:t>
    </dgm:pt>
    <dgm:pt modelId="{7E668839-74FA-4BD5-AD4C-219DF6989A03}" type="parTrans" cxnId="{04184DE6-0A63-487D-8F66-BCDA3410EF8D}">
      <dgm:prSet/>
      <dgm:spPr/>
      <dgm:t>
        <a:bodyPr/>
        <a:lstStyle/>
        <a:p>
          <a:endParaRPr lang="ru-RU"/>
        </a:p>
      </dgm:t>
    </dgm:pt>
    <dgm:pt modelId="{13DD7237-C528-42F7-80F6-A16FFD9C6A6F}" type="sibTrans" cxnId="{04184DE6-0A63-487D-8F66-BCDA3410EF8D}">
      <dgm:prSet/>
      <dgm:spPr/>
      <dgm:t>
        <a:bodyPr/>
        <a:lstStyle/>
        <a:p>
          <a:endParaRPr lang="ru-RU"/>
        </a:p>
      </dgm:t>
    </dgm:pt>
    <dgm:pt modelId="{F5A75587-3F26-46B3-BD76-3E3F538534C2}">
      <dgm:prSet phldrT="[Текст]"/>
      <dgm:spPr/>
      <dgm:t>
        <a:bodyPr/>
        <a:lstStyle/>
        <a:p>
          <a:r>
            <a:rPr lang="ru-RU" dirty="0"/>
            <a:t>…</a:t>
          </a:r>
        </a:p>
      </dgm:t>
    </dgm:pt>
    <dgm:pt modelId="{631A9B37-CBBA-418B-8971-F93374AE41D2}" type="parTrans" cxnId="{31B8B962-A80F-46B5-BB3D-1DB07DC57B13}">
      <dgm:prSet/>
      <dgm:spPr/>
      <dgm:t>
        <a:bodyPr/>
        <a:lstStyle/>
        <a:p>
          <a:endParaRPr lang="ru-RU"/>
        </a:p>
      </dgm:t>
    </dgm:pt>
    <dgm:pt modelId="{5C3B936A-3948-4558-B667-DA746477E548}" type="sibTrans" cxnId="{31B8B962-A80F-46B5-BB3D-1DB07DC57B13}">
      <dgm:prSet/>
      <dgm:spPr/>
      <dgm:t>
        <a:bodyPr/>
        <a:lstStyle/>
        <a:p>
          <a:endParaRPr lang="ru-RU"/>
        </a:p>
      </dgm:t>
    </dgm:pt>
    <dgm:pt modelId="{181D3E73-1A7D-4DFB-99A7-3A39A5E5E239}" type="pres">
      <dgm:prSet presAssocID="{34399B60-6E92-415E-8E55-F90BCE5CC16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9A54-C697-4EAC-8192-0ED436181A9E}" type="pres">
      <dgm:prSet presAssocID="{79842147-BDF5-4774-8F04-84FD90F15A31}" presName="root1" presStyleCnt="0"/>
      <dgm:spPr/>
    </dgm:pt>
    <dgm:pt modelId="{96544987-11B7-42E7-97E7-70B9B0E09739}" type="pres">
      <dgm:prSet presAssocID="{79842147-BDF5-4774-8F04-84FD90F15A31}" presName="LevelOneTextNode" presStyleLbl="node0" presStyleIdx="0" presStyleCnt="1">
        <dgm:presLayoutVars>
          <dgm:chPref val="3"/>
        </dgm:presLayoutVars>
      </dgm:prSet>
      <dgm:spPr/>
    </dgm:pt>
    <dgm:pt modelId="{98129DF4-C2B2-4F05-B1AD-8932AC89BA9E}" type="pres">
      <dgm:prSet presAssocID="{79842147-BDF5-4774-8F04-84FD90F15A31}" presName="level2hierChild" presStyleCnt="0"/>
      <dgm:spPr/>
    </dgm:pt>
    <dgm:pt modelId="{107BA332-1919-4DF0-9528-6DC8406E8B76}" type="pres">
      <dgm:prSet presAssocID="{028982C1-25D0-47D0-B345-07868F51E19D}" presName="conn2-1" presStyleLbl="parChTrans1D2" presStyleIdx="0" presStyleCnt="4"/>
      <dgm:spPr/>
    </dgm:pt>
    <dgm:pt modelId="{A8FB62CA-F596-43BF-A853-D0A5D616F076}" type="pres">
      <dgm:prSet presAssocID="{028982C1-25D0-47D0-B345-07868F51E19D}" presName="connTx" presStyleLbl="parChTrans1D2" presStyleIdx="0" presStyleCnt="4"/>
      <dgm:spPr/>
    </dgm:pt>
    <dgm:pt modelId="{493C3263-D9C4-4EBD-A5CB-A51DB7FC815F}" type="pres">
      <dgm:prSet presAssocID="{DA429EB2-EDD0-4111-B50B-32B2DD58E0EE}" presName="root2" presStyleCnt="0"/>
      <dgm:spPr/>
    </dgm:pt>
    <dgm:pt modelId="{2924E395-8A69-42CE-9D57-8861DEFA2E29}" type="pres">
      <dgm:prSet presAssocID="{DA429EB2-EDD0-4111-B50B-32B2DD58E0EE}" presName="LevelTwoTextNode" presStyleLbl="node2" presStyleIdx="0" presStyleCnt="4">
        <dgm:presLayoutVars>
          <dgm:chPref val="3"/>
        </dgm:presLayoutVars>
      </dgm:prSet>
      <dgm:spPr/>
    </dgm:pt>
    <dgm:pt modelId="{415EAE4B-A298-4F9F-96BD-DB984E460B76}" type="pres">
      <dgm:prSet presAssocID="{DA429EB2-EDD0-4111-B50B-32B2DD58E0EE}" presName="level3hierChild" presStyleCnt="0"/>
      <dgm:spPr/>
    </dgm:pt>
    <dgm:pt modelId="{96817B76-1CD9-4D81-A0DB-716FF3938F85}" type="pres">
      <dgm:prSet presAssocID="{E289A5A4-E4CA-419E-9FE0-254996E22B5A}" presName="conn2-1" presStyleLbl="parChTrans1D2" presStyleIdx="1" presStyleCnt="4"/>
      <dgm:spPr/>
    </dgm:pt>
    <dgm:pt modelId="{D1AAA343-C662-4112-A6FA-B2C806A6384F}" type="pres">
      <dgm:prSet presAssocID="{E289A5A4-E4CA-419E-9FE0-254996E22B5A}" presName="connTx" presStyleLbl="parChTrans1D2" presStyleIdx="1" presStyleCnt="4"/>
      <dgm:spPr/>
    </dgm:pt>
    <dgm:pt modelId="{060A581B-1B67-412E-92D7-06E8252D16C0}" type="pres">
      <dgm:prSet presAssocID="{6887BE3A-100B-4BEC-ABA6-4909E3DB757E}" presName="root2" presStyleCnt="0"/>
      <dgm:spPr/>
    </dgm:pt>
    <dgm:pt modelId="{4B1E9511-785D-42A7-874A-951369BED2EF}" type="pres">
      <dgm:prSet presAssocID="{6887BE3A-100B-4BEC-ABA6-4909E3DB757E}" presName="LevelTwoTextNode" presStyleLbl="node2" presStyleIdx="1" presStyleCnt="4">
        <dgm:presLayoutVars>
          <dgm:chPref val="3"/>
        </dgm:presLayoutVars>
      </dgm:prSet>
      <dgm:spPr/>
    </dgm:pt>
    <dgm:pt modelId="{54424925-ACCF-41F2-9806-A4A7BB00A178}" type="pres">
      <dgm:prSet presAssocID="{6887BE3A-100B-4BEC-ABA6-4909E3DB757E}" presName="level3hierChild" presStyleCnt="0"/>
      <dgm:spPr/>
    </dgm:pt>
    <dgm:pt modelId="{0F902558-7348-400B-A73A-B43D3789E93A}" type="pres">
      <dgm:prSet presAssocID="{7E668839-74FA-4BD5-AD4C-219DF6989A03}" presName="conn2-1" presStyleLbl="parChTrans1D2" presStyleIdx="2" presStyleCnt="4"/>
      <dgm:spPr/>
    </dgm:pt>
    <dgm:pt modelId="{F4F55C93-7F25-4FBE-A060-8101544E0832}" type="pres">
      <dgm:prSet presAssocID="{7E668839-74FA-4BD5-AD4C-219DF6989A03}" presName="connTx" presStyleLbl="parChTrans1D2" presStyleIdx="2" presStyleCnt="4"/>
      <dgm:spPr/>
    </dgm:pt>
    <dgm:pt modelId="{A0636AF5-DE41-4B4D-9A29-70197C4FB7C8}" type="pres">
      <dgm:prSet presAssocID="{9DF577AE-D2D5-404C-93B5-FAA91017C4C9}" presName="root2" presStyleCnt="0"/>
      <dgm:spPr/>
    </dgm:pt>
    <dgm:pt modelId="{E1ACE376-2362-4D8B-9EAA-1B1B6AE6092D}" type="pres">
      <dgm:prSet presAssocID="{9DF577AE-D2D5-404C-93B5-FAA91017C4C9}" presName="LevelTwoTextNode" presStyleLbl="node2" presStyleIdx="2" presStyleCnt="4">
        <dgm:presLayoutVars>
          <dgm:chPref val="3"/>
        </dgm:presLayoutVars>
      </dgm:prSet>
      <dgm:spPr/>
    </dgm:pt>
    <dgm:pt modelId="{76463805-6B3C-4F82-A231-6CB94954B53E}" type="pres">
      <dgm:prSet presAssocID="{9DF577AE-D2D5-404C-93B5-FAA91017C4C9}" presName="level3hierChild" presStyleCnt="0"/>
      <dgm:spPr/>
    </dgm:pt>
    <dgm:pt modelId="{5E5E06CD-FDB6-4991-BF56-78636DAFA299}" type="pres">
      <dgm:prSet presAssocID="{631A9B37-CBBA-418B-8971-F93374AE41D2}" presName="conn2-1" presStyleLbl="parChTrans1D2" presStyleIdx="3" presStyleCnt="4"/>
      <dgm:spPr/>
    </dgm:pt>
    <dgm:pt modelId="{C3A556D1-7CD1-4628-9330-A0DFEF5FD14A}" type="pres">
      <dgm:prSet presAssocID="{631A9B37-CBBA-418B-8971-F93374AE41D2}" presName="connTx" presStyleLbl="parChTrans1D2" presStyleIdx="3" presStyleCnt="4"/>
      <dgm:spPr/>
    </dgm:pt>
    <dgm:pt modelId="{51DFC437-D7EB-4708-B47D-3482CAF17DEE}" type="pres">
      <dgm:prSet presAssocID="{F5A75587-3F26-46B3-BD76-3E3F538534C2}" presName="root2" presStyleCnt="0"/>
      <dgm:spPr/>
    </dgm:pt>
    <dgm:pt modelId="{8BFA4CF0-AA58-45CD-96A2-EC035D6A665F}" type="pres">
      <dgm:prSet presAssocID="{F5A75587-3F26-46B3-BD76-3E3F538534C2}" presName="LevelTwoTextNode" presStyleLbl="node2" presStyleIdx="3" presStyleCnt="4">
        <dgm:presLayoutVars>
          <dgm:chPref val="3"/>
        </dgm:presLayoutVars>
      </dgm:prSet>
      <dgm:spPr/>
    </dgm:pt>
    <dgm:pt modelId="{330D32EF-961D-436E-8942-9BB81E90C06B}" type="pres">
      <dgm:prSet presAssocID="{F5A75587-3F26-46B3-BD76-3E3F538534C2}" presName="level3hierChild" presStyleCnt="0"/>
      <dgm:spPr/>
    </dgm:pt>
  </dgm:ptLst>
  <dgm:cxnLst>
    <dgm:cxn modelId="{41ACA80A-B57E-48B8-A3AA-43168B694928}" type="presOf" srcId="{34399B60-6E92-415E-8E55-F90BCE5CC161}" destId="{181D3E73-1A7D-4DFB-99A7-3A39A5E5E239}" srcOrd="0" destOrd="0" presId="urn:microsoft.com/office/officeart/2008/layout/HorizontalMultiLevelHierarchy"/>
    <dgm:cxn modelId="{BACDA30F-C11F-4FEA-9548-64F8F7A5F5FE}" type="presOf" srcId="{79842147-BDF5-4774-8F04-84FD90F15A31}" destId="{96544987-11B7-42E7-97E7-70B9B0E09739}" srcOrd="0" destOrd="0" presId="urn:microsoft.com/office/officeart/2008/layout/HorizontalMultiLevelHierarchy"/>
    <dgm:cxn modelId="{42D5BB31-293A-4D72-94D5-E7A7A1F0F9C3}" type="presOf" srcId="{E289A5A4-E4CA-419E-9FE0-254996E22B5A}" destId="{D1AAA343-C662-4112-A6FA-B2C806A6384F}" srcOrd="1" destOrd="0" presId="urn:microsoft.com/office/officeart/2008/layout/HorizontalMultiLevelHierarchy"/>
    <dgm:cxn modelId="{7DDAC833-B429-4E74-A4A1-3E2D5E4304E0}" type="presOf" srcId="{F5A75587-3F26-46B3-BD76-3E3F538534C2}" destId="{8BFA4CF0-AA58-45CD-96A2-EC035D6A665F}" srcOrd="0" destOrd="0" presId="urn:microsoft.com/office/officeart/2008/layout/HorizontalMultiLevelHierarchy"/>
    <dgm:cxn modelId="{BEA72D37-3206-4553-A512-FBCDB2621E4D}" type="presOf" srcId="{E289A5A4-E4CA-419E-9FE0-254996E22B5A}" destId="{96817B76-1CD9-4D81-A0DB-716FF3938F85}" srcOrd="0" destOrd="0" presId="urn:microsoft.com/office/officeart/2008/layout/HorizontalMultiLevelHierarchy"/>
    <dgm:cxn modelId="{31B8B962-A80F-46B5-BB3D-1DB07DC57B13}" srcId="{79842147-BDF5-4774-8F04-84FD90F15A31}" destId="{F5A75587-3F26-46B3-BD76-3E3F538534C2}" srcOrd="3" destOrd="0" parTransId="{631A9B37-CBBA-418B-8971-F93374AE41D2}" sibTransId="{5C3B936A-3948-4558-B667-DA746477E548}"/>
    <dgm:cxn modelId="{3FB26467-F50C-409F-8305-5E40AF68F5A3}" type="presOf" srcId="{028982C1-25D0-47D0-B345-07868F51E19D}" destId="{107BA332-1919-4DF0-9528-6DC8406E8B76}" srcOrd="0" destOrd="0" presId="urn:microsoft.com/office/officeart/2008/layout/HorizontalMultiLevelHierarchy"/>
    <dgm:cxn modelId="{F93B374C-30E9-4743-A430-4DE98131A44B}" type="presOf" srcId="{9DF577AE-D2D5-404C-93B5-FAA91017C4C9}" destId="{E1ACE376-2362-4D8B-9EAA-1B1B6AE6092D}" srcOrd="0" destOrd="0" presId="urn:microsoft.com/office/officeart/2008/layout/HorizontalMultiLevelHierarchy"/>
    <dgm:cxn modelId="{8CA8026F-7C5F-4FC4-8262-968A087C4A56}" type="presOf" srcId="{DA429EB2-EDD0-4111-B50B-32B2DD58E0EE}" destId="{2924E395-8A69-42CE-9D57-8861DEFA2E29}" srcOrd="0" destOrd="0" presId="urn:microsoft.com/office/officeart/2008/layout/HorizontalMultiLevelHierarchy"/>
    <dgm:cxn modelId="{2FCE3A72-F214-4B72-BCEF-12652C6F0E10}" type="presOf" srcId="{6887BE3A-100B-4BEC-ABA6-4909E3DB757E}" destId="{4B1E9511-785D-42A7-874A-951369BED2EF}" srcOrd="0" destOrd="0" presId="urn:microsoft.com/office/officeart/2008/layout/HorizontalMultiLevelHierarchy"/>
    <dgm:cxn modelId="{986E3153-961F-4455-94C3-78FCDF9C81D7}" type="presOf" srcId="{028982C1-25D0-47D0-B345-07868F51E19D}" destId="{A8FB62CA-F596-43BF-A853-D0A5D616F076}" srcOrd="1" destOrd="0" presId="urn:microsoft.com/office/officeart/2008/layout/HorizontalMultiLevelHierarchy"/>
    <dgm:cxn modelId="{FA7DB555-19FC-4973-A573-A2053C21617F}" type="presOf" srcId="{7E668839-74FA-4BD5-AD4C-219DF6989A03}" destId="{0F902558-7348-400B-A73A-B43D3789E93A}" srcOrd="0" destOrd="0" presId="urn:microsoft.com/office/officeart/2008/layout/HorizontalMultiLevelHierarchy"/>
    <dgm:cxn modelId="{BFE3B176-02F9-423C-A046-B1C576C68AC3}" type="presOf" srcId="{7E668839-74FA-4BD5-AD4C-219DF6989A03}" destId="{F4F55C93-7F25-4FBE-A060-8101544E0832}" srcOrd="1" destOrd="0" presId="urn:microsoft.com/office/officeart/2008/layout/HorizontalMultiLevelHierarchy"/>
    <dgm:cxn modelId="{A2E7C957-4D6B-4297-8D56-82F32A36334B}" srcId="{79842147-BDF5-4774-8F04-84FD90F15A31}" destId="{6887BE3A-100B-4BEC-ABA6-4909E3DB757E}" srcOrd="1" destOrd="0" parTransId="{E289A5A4-E4CA-419E-9FE0-254996E22B5A}" sibTransId="{E56E0F19-7940-4302-94A2-EB9FB6A2CBCA}"/>
    <dgm:cxn modelId="{D5CC1F80-0380-4C39-BF6E-16940A5E2D18}" type="presOf" srcId="{631A9B37-CBBA-418B-8971-F93374AE41D2}" destId="{C3A556D1-7CD1-4628-9330-A0DFEF5FD14A}" srcOrd="1" destOrd="0" presId="urn:microsoft.com/office/officeart/2008/layout/HorizontalMultiLevelHierarchy"/>
    <dgm:cxn modelId="{A6AEC79A-A70A-4533-BF87-16DEF37200F0}" srcId="{79842147-BDF5-4774-8F04-84FD90F15A31}" destId="{DA429EB2-EDD0-4111-B50B-32B2DD58E0EE}" srcOrd="0" destOrd="0" parTransId="{028982C1-25D0-47D0-B345-07868F51E19D}" sibTransId="{0D07507C-56FF-4BD1-9E86-5EB9E6F1752A}"/>
    <dgm:cxn modelId="{1AFF92D8-29DD-419F-B58E-2CAED7101C2B}" type="presOf" srcId="{631A9B37-CBBA-418B-8971-F93374AE41D2}" destId="{5E5E06CD-FDB6-4991-BF56-78636DAFA299}" srcOrd="0" destOrd="0" presId="urn:microsoft.com/office/officeart/2008/layout/HorizontalMultiLevelHierarchy"/>
    <dgm:cxn modelId="{04184DE6-0A63-487D-8F66-BCDA3410EF8D}" srcId="{79842147-BDF5-4774-8F04-84FD90F15A31}" destId="{9DF577AE-D2D5-404C-93B5-FAA91017C4C9}" srcOrd="2" destOrd="0" parTransId="{7E668839-74FA-4BD5-AD4C-219DF6989A03}" sibTransId="{13DD7237-C528-42F7-80F6-A16FFD9C6A6F}"/>
    <dgm:cxn modelId="{2487EAEE-D855-44A3-8F45-77F7C148715F}" srcId="{34399B60-6E92-415E-8E55-F90BCE5CC161}" destId="{79842147-BDF5-4774-8F04-84FD90F15A31}" srcOrd="0" destOrd="0" parTransId="{ECA528D6-FD76-4401-96DA-A1A531B683E1}" sibTransId="{F3A72B20-345C-4D71-9F0E-98F1BB33C966}"/>
    <dgm:cxn modelId="{37FC271B-CC59-416D-B431-723EDC326B20}" type="presParOf" srcId="{181D3E73-1A7D-4DFB-99A7-3A39A5E5E239}" destId="{21099A54-C697-4EAC-8192-0ED436181A9E}" srcOrd="0" destOrd="0" presId="urn:microsoft.com/office/officeart/2008/layout/HorizontalMultiLevelHierarchy"/>
    <dgm:cxn modelId="{2DA3926A-099F-40D3-8E0B-C13095AAE153}" type="presParOf" srcId="{21099A54-C697-4EAC-8192-0ED436181A9E}" destId="{96544987-11B7-42E7-97E7-70B9B0E09739}" srcOrd="0" destOrd="0" presId="urn:microsoft.com/office/officeart/2008/layout/HorizontalMultiLevelHierarchy"/>
    <dgm:cxn modelId="{3F3F2B9B-C964-49F7-9A99-D97305036AAE}" type="presParOf" srcId="{21099A54-C697-4EAC-8192-0ED436181A9E}" destId="{98129DF4-C2B2-4F05-B1AD-8932AC89BA9E}" srcOrd="1" destOrd="0" presId="urn:microsoft.com/office/officeart/2008/layout/HorizontalMultiLevelHierarchy"/>
    <dgm:cxn modelId="{36C76211-8F1F-474C-A51F-92EAFDC49D13}" type="presParOf" srcId="{98129DF4-C2B2-4F05-B1AD-8932AC89BA9E}" destId="{107BA332-1919-4DF0-9528-6DC8406E8B76}" srcOrd="0" destOrd="0" presId="urn:microsoft.com/office/officeart/2008/layout/HorizontalMultiLevelHierarchy"/>
    <dgm:cxn modelId="{9AAF87D7-473F-4A1E-A094-6B5FA54D11BF}" type="presParOf" srcId="{107BA332-1919-4DF0-9528-6DC8406E8B76}" destId="{A8FB62CA-F596-43BF-A853-D0A5D616F076}" srcOrd="0" destOrd="0" presId="urn:microsoft.com/office/officeart/2008/layout/HorizontalMultiLevelHierarchy"/>
    <dgm:cxn modelId="{DD0D1E99-2F47-42FF-8A25-E6A21B26880D}" type="presParOf" srcId="{98129DF4-C2B2-4F05-B1AD-8932AC89BA9E}" destId="{493C3263-D9C4-4EBD-A5CB-A51DB7FC815F}" srcOrd="1" destOrd="0" presId="urn:microsoft.com/office/officeart/2008/layout/HorizontalMultiLevelHierarchy"/>
    <dgm:cxn modelId="{86331601-F1C0-4728-AEF5-DE3843ED20AD}" type="presParOf" srcId="{493C3263-D9C4-4EBD-A5CB-A51DB7FC815F}" destId="{2924E395-8A69-42CE-9D57-8861DEFA2E29}" srcOrd="0" destOrd="0" presId="urn:microsoft.com/office/officeart/2008/layout/HorizontalMultiLevelHierarchy"/>
    <dgm:cxn modelId="{35C0B392-79D7-4BD7-99B5-36C9ABB62BBF}" type="presParOf" srcId="{493C3263-D9C4-4EBD-A5CB-A51DB7FC815F}" destId="{415EAE4B-A298-4F9F-96BD-DB984E460B76}" srcOrd="1" destOrd="0" presId="urn:microsoft.com/office/officeart/2008/layout/HorizontalMultiLevelHierarchy"/>
    <dgm:cxn modelId="{7CBE15CA-E460-40B3-867A-3CC5C540206C}" type="presParOf" srcId="{98129DF4-C2B2-4F05-B1AD-8932AC89BA9E}" destId="{96817B76-1CD9-4D81-A0DB-716FF3938F85}" srcOrd="2" destOrd="0" presId="urn:microsoft.com/office/officeart/2008/layout/HorizontalMultiLevelHierarchy"/>
    <dgm:cxn modelId="{DCF4AD4D-6271-4666-A308-7D9C387FAA1D}" type="presParOf" srcId="{96817B76-1CD9-4D81-A0DB-716FF3938F85}" destId="{D1AAA343-C662-4112-A6FA-B2C806A6384F}" srcOrd="0" destOrd="0" presId="urn:microsoft.com/office/officeart/2008/layout/HorizontalMultiLevelHierarchy"/>
    <dgm:cxn modelId="{64A83C00-2EE8-4F53-9448-EC80737C1EB7}" type="presParOf" srcId="{98129DF4-C2B2-4F05-B1AD-8932AC89BA9E}" destId="{060A581B-1B67-412E-92D7-06E8252D16C0}" srcOrd="3" destOrd="0" presId="urn:microsoft.com/office/officeart/2008/layout/HorizontalMultiLevelHierarchy"/>
    <dgm:cxn modelId="{AF35469F-3C8D-49D5-BC27-F55D3B3D5DF2}" type="presParOf" srcId="{060A581B-1B67-412E-92D7-06E8252D16C0}" destId="{4B1E9511-785D-42A7-874A-951369BED2EF}" srcOrd="0" destOrd="0" presId="urn:microsoft.com/office/officeart/2008/layout/HorizontalMultiLevelHierarchy"/>
    <dgm:cxn modelId="{4DBE84E1-E2F0-45D6-AD0E-B9C911127B02}" type="presParOf" srcId="{060A581B-1B67-412E-92D7-06E8252D16C0}" destId="{54424925-ACCF-41F2-9806-A4A7BB00A178}" srcOrd="1" destOrd="0" presId="urn:microsoft.com/office/officeart/2008/layout/HorizontalMultiLevelHierarchy"/>
    <dgm:cxn modelId="{D5AB99ED-F07B-4184-8161-770000FF0FC6}" type="presParOf" srcId="{98129DF4-C2B2-4F05-B1AD-8932AC89BA9E}" destId="{0F902558-7348-400B-A73A-B43D3789E93A}" srcOrd="4" destOrd="0" presId="urn:microsoft.com/office/officeart/2008/layout/HorizontalMultiLevelHierarchy"/>
    <dgm:cxn modelId="{BCC2A7AA-B9DB-4735-9545-26D9032DB9FF}" type="presParOf" srcId="{0F902558-7348-400B-A73A-B43D3789E93A}" destId="{F4F55C93-7F25-4FBE-A060-8101544E0832}" srcOrd="0" destOrd="0" presId="urn:microsoft.com/office/officeart/2008/layout/HorizontalMultiLevelHierarchy"/>
    <dgm:cxn modelId="{02C04F07-3737-4367-95C8-87888DE6022E}" type="presParOf" srcId="{98129DF4-C2B2-4F05-B1AD-8932AC89BA9E}" destId="{A0636AF5-DE41-4B4D-9A29-70197C4FB7C8}" srcOrd="5" destOrd="0" presId="urn:microsoft.com/office/officeart/2008/layout/HorizontalMultiLevelHierarchy"/>
    <dgm:cxn modelId="{F466F796-FC31-4501-85DA-996FA9F1EFBE}" type="presParOf" srcId="{A0636AF5-DE41-4B4D-9A29-70197C4FB7C8}" destId="{E1ACE376-2362-4D8B-9EAA-1B1B6AE6092D}" srcOrd="0" destOrd="0" presId="urn:microsoft.com/office/officeart/2008/layout/HorizontalMultiLevelHierarchy"/>
    <dgm:cxn modelId="{E1416705-58CD-42F1-AA17-7A8C33B484E8}" type="presParOf" srcId="{A0636AF5-DE41-4B4D-9A29-70197C4FB7C8}" destId="{76463805-6B3C-4F82-A231-6CB94954B53E}" srcOrd="1" destOrd="0" presId="urn:microsoft.com/office/officeart/2008/layout/HorizontalMultiLevelHierarchy"/>
    <dgm:cxn modelId="{BAD4914A-2C96-4E83-B3ED-7D0BA5E795EE}" type="presParOf" srcId="{98129DF4-C2B2-4F05-B1AD-8932AC89BA9E}" destId="{5E5E06CD-FDB6-4991-BF56-78636DAFA299}" srcOrd="6" destOrd="0" presId="urn:microsoft.com/office/officeart/2008/layout/HorizontalMultiLevelHierarchy"/>
    <dgm:cxn modelId="{544D9397-95C7-4B78-B9CD-B693887573C0}" type="presParOf" srcId="{5E5E06CD-FDB6-4991-BF56-78636DAFA299}" destId="{C3A556D1-7CD1-4628-9330-A0DFEF5FD14A}" srcOrd="0" destOrd="0" presId="urn:microsoft.com/office/officeart/2008/layout/HorizontalMultiLevelHierarchy"/>
    <dgm:cxn modelId="{759F97E4-66FD-42DF-9A83-056E6BEFA96C}" type="presParOf" srcId="{98129DF4-C2B2-4F05-B1AD-8932AC89BA9E}" destId="{51DFC437-D7EB-4708-B47D-3482CAF17DEE}" srcOrd="7" destOrd="0" presId="urn:microsoft.com/office/officeart/2008/layout/HorizontalMultiLevelHierarchy"/>
    <dgm:cxn modelId="{5EDBD0B7-D57C-42FB-8A7B-80426463D26F}" type="presParOf" srcId="{51DFC437-D7EB-4708-B47D-3482CAF17DEE}" destId="{8BFA4CF0-AA58-45CD-96A2-EC035D6A665F}" srcOrd="0" destOrd="0" presId="urn:microsoft.com/office/officeart/2008/layout/HorizontalMultiLevelHierarchy"/>
    <dgm:cxn modelId="{014BD959-FFF3-41B7-A699-BAD1BB83F808}" type="presParOf" srcId="{51DFC437-D7EB-4708-B47D-3482CAF17DEE}" destId="{330D32EF-961D-436E-8942-9BB81E90C0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B4919-6976-4358-80C4-E78315B99A1F}">
      <dsp:nvSpPr>
        <dsp:cNvPr id="0" name=""/>
        <dsp:cNvSpPr/>
      </dsp:nvSpPr>
      <dsp:spPr>
        <a:xfrm>
          <a:off x="620798" y="1684"/>
          <a:ext cx="1566476" cy="1566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FE/Ajax</a:t>
          </a:r>
          <a:endParaRPr lang="ru-RU" sz="2700" kern="1200" dirty="0"/>
        </a:p>
      </dsp:txBody>
      <dsp:txXfrm>
        <a:off x="850203" y="231089"/>
        <a:ext cx="1107666" cy="1107666"/>
      </dsp:txXfrm>
    </dsp:sp>
    <dsp:sp modelId="{5B0E17FB-0982-4878-80E8-009734CE567C}">
      <dsp:nvSpPr>
        <dsp:cNvPr id="0" name=""/>
        <dsp:cNvSpPr/>
      </dsp:nvSpPr>
      <dsp:spPr>
        <a:xfrm rot="10800000">
          <a:off x="1129902" y="1770431"/>
          <a:ext cx="548266" cy="4288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7C792-59A4-4F48-9864-C1C887B9C592}">
      <dsp:nvSpPr>
        <dsp:cNvPr id="0" name=""/>
        <dsp:cNvSpPr/>
      </dsp:nvSpPr>
      <dsp:spPr>
        <a:xfrm>
          <a:off x="881616" y="2377245"/>
          <a:ext cx="1044839" cy="1044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Controller</a:t>
          </a:r>
          <a:endParaRPr lang="ru-RU" sz="1300" kern="1200" dirty="0"/>
        </a:p>
      </dsp:txBody>
      <dsp:txXfrm>
        <a:off x="1034629" y="2530258"/>
        <a:ext cx="738813" cy="738813"/>
      </dsp:txXfrm>
    </dsp:sp>
    <dsp:sp modelId="{897988B3-2992-44A2-8377-C7B3ABD5CED7}">
      <dsp:nvSpPr>
        <dsp:cNvPr id="0" name=""/>
        <dsp:cNvSpPr/>
      </dsp:nvSpPr>
      <dsp:spPr>
        <a:xfrm rot="5400000">
          <a:off x="2316896" y="2685257"/>
          <a:ext cx="548266" cy="4288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2CD3-38EF-485F-B472-F7B413FC6543}">
      <dsp:nvSpPr>
        <dsp:cNvPr id="0" name=""/>
        <dsp:cNvSpPr/>
      </dsp:nvSpPr>
      <dsp:spPr>
        <a:xfrm>
          <a:off x="3231330" y="2377245"/>
          <a:ext cx="1044839" cy="1044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Dal</a:t>
          </a:r>
          <a:endParaRPr lang="ru-RU" sz="1300" kern="1200" dirty="0"/>
        </a:p>
      </dsp:txBody>
      <dsp:txXfrm>
        <a:off x="3384343" y="2530258"/>
        <a:ext cx="738813" cy="738813"/>
      </dsp:txXfrm>
    </dsp:sp>
    <dsp:sp modelId="{8FF4E98A-8433-4117-9205-C8784973E5C3}">
      <dsp:nvSpPr>
        <dsp:cNvPr id="0" name=""/>
        <dsp:cNvSpPr/>
      </dsp:nvSpPr>
      <dsp:spPr>
        <a:xfrm>
          <a:off x="3479617" y="1746159"/>
          <a:ext cx="548266" cy="4288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2E641-8EBC-454C-AF4A-B20627C4B49B}">
      <dsp:nvSpPr>
        <dsp:cNvPr id="0" name=""/>
        <dsp:cNvSpPr/>
      </dsp:nvSpPr>
      <dsp:spPr>
        <a:xfrm>
          <a:off x="2970512" y="1684"/>
          <a:ext cx="1566476" cy="1566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UI</a:t>
          </a:r>
          <a:endParaRPr lang="ru-RU" sz="2700" kern="1200" dirty="0"/>
        </a:p>
      </dsp:txBody>
      <dsp:txXfrm>
        <a:off x="3199917" y="231089"/>
        <a:ext cx="1107666" cy="1107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5830-DEE0-4B42-95B0-9BDB63DEF426}">
      <dsp:nvSpPr>
        <dsp:cNvPr id="0" name=""/>
        <dsp:cNvSpPr/>
      </dsp:nvSpPr>
      <dsp:spPr>
        <a:xfrm>
          <a:off x="2407364" y="1658064"/>
          <a:ext cx="2026523" cy="202652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Unit</a:t>
          </a:r>
          <a:endParaRPr lang="ru-RU" sz="1900" kern="1200" dirty="0"/>
        </a:p>
      </dsp:txBody>
      <dsp:txXfrm>
        <a:off x="2814785" y="2132767"/>
        <a:ext cx="1211681" cy="1041675"/>
      </dsp:txXfrm>
    </dsp:sp>
    <dsp:sp modelId="{DC1825E2-6F4A-476F-BBB9-CEF3B45C0731}">
      <dsp:nvSpPr>
        <dsp:cNvPr id="0" name=""/>
        <dsp:cNvSpPr/>
      </dsp:nvSpPr>
      <dsp:spPr>
        <a:xfrm>
          <a:off x="1228296" y="1179068"/>
          <a:ext cx="1473835" cy="14738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Enemy</a:t>
          </a:r>
          <a:endParaRPr lang="ru-RU" sz="1900" kern="1200" dirty="0"/>
        </a:p>
      </dsp:txBody>
      <dsp:txXfrm>
        <a:off x="1599338" y="1552353"/>
        <a:ext cx="731751" cy="727265"/>
      </dsp:txXfrm>
    </dsp:sp>
    <dsp:sp modelId="{E3071563-8B3E-4208-9EA6-BDF799306073}">
      <dsp:nvSpPr>
        <dsp:cNvPr id="0" name=""/>
        <dsp:cNvSpPr/>
      </dsp:nvSpPr>
      <dsp:spPr>
        <a:xfrm rot="20700000">
          <a:off x="2053794" y="162272"/>
          <a:ext cx="1444057" cy="144405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Bullet</a:t>
          </a:r>
          <a:endParaRPr lang="ru-RU" sz="1900" kern="1200" dirty="0"/>
        </a:p>
      </dsp:txBody>
      <dsp:txXfrm rot="-20700000">
        <a:off x="2370518" y="478996"/>
        <a:ext cx="810609" cy="810609"/>
      </dsp:txXfrm>
    </dsp:sp>
    <dsp:sp modelId="{4D359AB3-227C-4E10-8FAB-50CD062E676C}">
      <dsp:nvSpPr>
        <dsp:cNvPr id="0" name=""/>
        <dsp:cNvSpPr/>
      </dsp:nvSpPr>
      <dsp:spPr>
        <a:xfrm>
          <a:off x="2246024" y="1355389"/>
          <a:ext cx="2593949" cy="2593949"/>
        </a:xfrm>
        <a:prstGeom prst="circularArrow">
          <a:avLst>
            <a:gd name="adj1" fmla="val 4687"/>
            <a:gd name="adj2" fmla="val 299029"/>
            <a:gd name="adj3" fmla="val 2502784"/>
            <a:gd name="adj4" fmla="val 1589041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23737-5C2C-4DD5-AD79-A26D3F7E9F0B}">
      <dsp:nvSpPr>
        <dsp:cNvPr id="0" name=""/>
        <dsp:cNvSpPr/>
      </dsp:nvSpPr>
      <dsp:spPr>
        <a:xfrm>
          <a:off x="967283" y="855151"/>
          <a:ext cx="1884666" cy="18846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99173-D4B0-4DE4-8363-605939EDE65D}">
      <dsp:nvSpPr>
        <dsp:cNvPr id="0" name=""/>
        <dsp:cNvSpPr/>
      </dsp:nvSpPr>
      <dsp:spPr>
        <a:xfrm>
          <a:off x="1719769" y="-151843"/>
          <a:ext cx="2032050" cy="203205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5830-DEE0-4B42-95B0-9BDB63DEF426}">
      <dsp:nvSpPr>
        <dsp:cNvPr id="0" name=""/>
        <dsp:cNvSpPr/>
      </dsp:nvSpPr>
      <dsp:spPr>
        <a:xfrm>
          <a:off x="2373233" y="1958102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Unit</a:t>
          </a:r>
          <a:endParaRPr lang="ru-RU" sz="2300" kern="1200" dirty="0"/>
        </a:p>
      </dsp:txBody>
      <dsp:txXfrm>
        <a:off x="2854380" y="2518706"/>
        <a:ext cx="1430941" cy="1230172"/>
      </dsp:txXfrm>
    </dsp:sp>
    <dsp:sp modelId="{DC1825E2-6F4A-476F-BBB9-CEF3B45C0731}">
      <dsp:nvSpPr>
        <dsp:cNvPr id="0" name=""/>
        <dsp:cNvSpPr/>
      </dsp:nvSpPr>
      <dsp:spPr>
        <a:xfrm>
          <a:off x="980804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Enemy</a:t>
          </a:r>
          <a:endParaRPr lang="ru-RU" sz="2300" kern="1200" dirty="0"/>
        </a:p>
      </dsp:txBody>
      <dsp:txXfrm>
        <a:off x="1418989" y="1833261"/>
        <a:ext cx="864165" cy="858869"/>
      </dsp:txXfrm>
    </dsp:sp>
    <dsp:sp modelId="{E3071563-8B3E-4208-9EA6-BDF799306073}">
      <dsp:nvSpPr>
        <dsp:cNvPr id="0" name=""/>
        <dsp:cNvSpPr/>
      </dsp:nvSpPr>
      <dsp:spPr>
        <a:xfrm rot="20700000">
          <a:off x="1955682" y="191636"/>
          <a:ext cx="1705369" cy="17053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Bullet</a:t>
          </a:r>
          <a:endParaRPr lang="ru-RU" sz="2300" kern="1200" dirty="0"/>
        </a:p>
      </dsp:txBody>
      <dsp:txXfrm rot="-20700000">
        <a:off x="2329719" y="565673"/>
        <a:ext cx="957294" cy="957294"/>
      </dsp:txXfrm>
    </dsp:sp>
    <dsp:sp modelId="{4D359AB3-227C-4E10-8FAB-50CD062E676C}">
      <dsp:nvSpPr>
        <dsp:cNvPr id="0" name=""/>
        <dsp:cNvSpPr/>
      </dsp:nvSpPr>
      <dsp:spPr>
        <a:xfrm>
          <a:off x="2190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23737-5C2C-4DD5-AD79-A26D3F7E9F0B}">
      <dsp:nvSpPr>
        <dsp:cNvPr id="0" name=""/>
        <dsp:cNvSpPr/>
      </dsp:nvSpPr>
      <dsp:spPr>
        <a:xfrm>
          <a:off x="672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99173-D4B0-4DE4-8363-605939EDE65D}">
      <dsp:nvSpPr>
        <dsp:cNvPr id="0" name=""/>
        <dsp:cNvSpPr/>
      </dsp:nvSpPr>
      <dsp:spPr>
        <a:xfrm>
          <a:off x="1561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5BF63-A787-4512-87CC-7BA021D5B419}">
      <dsp:nvSpPr>
        <dsp:cNvPr id="0" name=""/>
        <dsp:cNvSpPr/>
      </dsp:nvSpPr>
      <dsp:spPr>
        <a:xfrm>
          <a:off x="2377590" y="960395"/>
          <a:ext cx="201302" cy="881898"/>
        </a:xfrm>
        <a:custGeom>
          <a:avLst/>
          <a:gdLst/>
          <a:ahLst/>
          <a:cxnLst/>
          <a:rect l="0" t="0" r="0" b="0"/>
          <a:pathLst>
            <a:path>
              <a:moveTo>
                <a:pt x="201302" y="0"/>
              </a:moveTo>
              <a:lnTo>
                <a:pt x="201302" y="881898"/>
              </a:lnTo>
              <a:lnTo>
                <a:pt x="0" y="881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31F47-17D9-4598-B1F2-901E2F1CCB80}">
      <dsp:nvSpPr>
        <dsp:cNvPr id="0" name=""/>
        <dsp:cNvSpPr/>
      </dsp:nvSpPr>
      <dsp:spPr>
        <a:xfrm>
          <a:off x="2578893" y="960395"/>
          <a:ext cx="1159888" cy="176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494"/>
              </a:lnTo>
              <a:lnTo>
                <a:pt x="1159888" y="1562494"/>
              </a:lnTo>
              <a:lnTo>
                <a:pt x="1159888" y="176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12ECB-BF36-4375-8C56-7575ACCCBE1B}">
      <dsp:nvSpPr>
        <dsp:cNvPr id="0" name=""/>
        <dsp:cNvSpPr/>
      </dsp:nvSpPr>
      <dsp:spPr>
        <a:xfrm>
          <a:off x="1419005" y="960395"/>
          <a:ext cx="1159888" cy="1763796"/>
        </a:xfrm>
        <a:custGeom>
          <a:avLst/>
          <a:gdLst/>
          <a:ahLst/>
          <a:cxnLst/>
          <a:rect l="0" t="0" r="0" b="0"/>
          <a:pathLst>
            <a:path>
              <a:moveTo>
                <a:pt x="1159888" y="0"/>
              </a:moveTo>
              <a:lnTo>
                <a:pt x="1159888" y="1562494"/>
              </a:lnTo>
              <a:lnTo>
                <a:pt x="0" y="1562494"/>
              </a:lnTo>
              <a:lnTo>
                <a:pt x="0" y="176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6447-ABCF-4110-AAE3-D7FDB25FC13C}">
      <dsp:nvSpPr>
        <dsp:cNvPr id="0" name=""/>
        <dsp:cNvSpPr/>
      </dsp:nvSpPr>
      <dsp:spPr>
        <a:xfrm>
          <a:off x="1620308" y="1810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  <a:endParaRPr lang="ru-RU" sz="3300" kern="1200" dirty="0"/>
        </a:p>
      </dsp:txBody>
      <dsp:txXfrm>
        <a:off x="1620308" y="1810"/>
        <a:ext cx="1917170" cy="958585"/>
      </dsp:txXfrm>
    </dsp:sp>
    <dsp:sp modelId="{531E6DE8-6D5D-4095-820C-FBF72B08331C}">
      <dsp:nvSpPr>
        <dsp:cNvPr id="0" name=""/>
        <dsp:cNvSpPr/>
      </dsp:nvSpPr>
      <dsp:spPr>
        <a:xfrm>
          <a:off x="460420" y="2724192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Repository</a:t>
          </a:r>
          <a:endParaRPr lang="ru-RU" sz="3300" kern="1200" dirty="0"/>
        </a:p>
      </dsp:txBody>
      <dsp:txXfrm>
        <a:off x="460420" y="2724192"/>
        <a:ext cx="1917170" cy="958585"/>
      </dsp:txXfrm>
    </dsp:sp>
    <dsp:sp modelId="{8DC1844F-36C3-4D23-BA69-4AEA9B6D4B6E}">
      <dsp:nvSpPr>
        <dsp:cNvPr id="0" name=""/>
        <dsp:cNvSpPr/>
      </dsp:nvSpPr>
      <dsp:spPr>
        <a:xfrm>
          <a:off x="2780196" y="2724192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Repository</a:t>
          </a:r>
          <a:endParaRPr lang="ru-RU" sz="3300" kern="1200" dirty="0"/>
        </a:p>
      </dsp:txBody>
      <dsp:txXfrm>
        <a:off x="2780196" y="2724192"/>
        <a:ext cx="1917170" cy="958585"/>
      </dsp:txXfrm>
    </dsp:sp>
    <dsp:sp modelId="{2EED08CD-3692-48BB-A99B-F3C4D6FCFDC8}">
      <dsp:nvSpPr>
        <dsp:cNvPr id="0" name=""/>
        <dsp:cNvSpPr/>
      </dsp:nvSpPr>
      <dsp:spPr>
        <a:xfrm>
          <a:off x="460420" y="1363001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Factory</a:t>
          </a:r>
          <a:endParaRPr lang="ru-RU" sz="3300" kern="1200" dirty="0"/>
        </a:p>
      </dsp:txBody>
      <dsp:txXfrm>
        <a:off x="460420" y="1363001"/>
        <a:ext cx="1917170" cy="958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00BF8-DC50-4F45-96F6-92493D7E718E}">
      <dsp:nvSpPr>
        <dsp:cNvPr id="0" name=""/>
        <dsp:cNvSpPr/>
      </dsp:nvSpPr>
      <dsp:spPr>
        <a:xfrm>
          <a:off x="1227378" y="1678730"/>
          <a:ext cx="1240855" cy="1241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5D97-C6E4-493B-A359-7D492F6BD912}">
      <dsp:nvSpPr>
        <dsp:cNvPr id="0" name=""/>
        <dsp:cNvSpPr/>
      </dsp:nvSpPr>
      <dsp:spPr>
        <a:xfrm>
          <a:off x="2018851" y="764797"/>
          <a:ext cx="368524" cy="36828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2086-0574-45FC-9D04-A52FB119E564}">
      <dsp:nvSpPr>
        <dsp:cNvPr id="0" name=""/>
        <dsp:cNvSpPr/>
      </dsp:nvSpPr>
      <dsp:spPr>
        <a:xfrm>
          <a:off x="1275064" y="1726355"/>
          <a:ext cx="1146002" cy="11458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C5B1C-C00B-442E-89AD-053849A2AA9A}">
      <dsp:nvSpPr>
        <dsp:cNvPr id="0" name=""/>
        <dsp:cNvSpPr/>
      </dsp:nvSpPr>
      <dsp:spPr>
        <a:xfrm>
          <a:off x="2558421" y="1913193"/>
          <a:ext cx="649453" cy="649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22EA4-8666-440B-98B6-80E47235C88B}">
      <dsp:nvSpPr>
        <dsp:cNvPr id="0" name=""/>
        <dsp:cNvSpPr/>
      </dsp:nvSpPr>
      <dsp:spPr>
        <a:xfrm>
          <a:off x="2596777" y="1951552"/>
          <a:ext cx="572742" cy="5727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FEA03-6C54-4AB5-B5B1-DF028BD9C5E1}">
      <dsp:nvSpPr>
        <dsp:cNvPr id="0" name=""/>
        <dsp:cNvSpPr/>
      </dsp:nvSpPr>
      <dsp:spPr>
        <a:xfrm>
          <a:off x="2304445" y="996674"/>
          <a:ext cx="832419" cy="832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04AAF-C9AA-4B29-87CF-72CA44F01D01}">
      <dsp:nvSpPr>
        <dsp:cNvPr id="0" name=""/>
        <dsp:cNvSpPr/>
      </dsp:nvSpPr>
      <dsp:spPr>
        <a:xfrm>
          <a:off x="3000547" y="792166"/>
          <a:ext cx="272635" cy="27282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20FD7-4FF0-4283-B434-BF567BA3C07A}">
      <dsp:nvSpPr>
        <dsp:cNvPr id="0" name=""/>
        <dsp:cNvSpPr/>
      </dsp:nvSpPr>
      <dsp:spPr>
        <a:xfrm>
          <a:off x="3273701" y="2565293"/>
          <a:ext cx="204735" cy="20450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2DBA5-52BE-4445-B31E-7D8D60BC67E6}">
      <dsp:nvSpPr>
        <dsp:cNvPr id="0" name=""/>
        <dsp:cNvSpPr/>
      </dsp:nvSpPr>
      <dsp:spPr>
        <a:xfrm>
          <a:off x="2348502" y="1040636"/>
          <a:ext cx="744824" cy="7447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E341-3A29-47FF-88D8-16BE16BC56B9}">
      <dsp:nvSpPr>
        <dsp:cNvPr id="0" name=""/>
        <dsp:cNvSpPr/>
      </dsp:nvSpPr>
      <dsp:spPr>
        <a:xfrm>
          <a:off x="0" y="1040636"/>
          <a:ext cx="1841586" cy="598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" numCol="1" spcCol="1270" anchor="b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Unit</a:t>
          </a:r>
          <a:endParaRPr lang="ru-RU" sz="3400" kern="1200" dirty="0"/>
        </a:p>
      </dsp:txBody>
      <dsp:txXfrm>
        <a:off x="0" y="1040636"/>
        <a:ext cx="1841586" cy="598010"/>
      </dsp:txXfrm>
    </dsp:sp>
    <dsp:sp modelId="{AE3589CC-3CCD-4653-AD31-5C388F8420BA}">
      <dsp:nvSpPr>
        <dsp:cNvPr id="0" name=""/>
        <dsp:cNvSpPr/>
      </dsp:nvSpPr>
      <dsp:spPr>
        <a:xfrm>
          <a:off x="3341601" y="1951552"/>
          <a:ext cx="1841586" cy="5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Bullet</a:t>
          </a:r>
          <a:endParaRPr lang="ru-RU" sz="3400" kern="1200" dirty="0"/>
        </a:p>
      </dsp:txBody>
      <dsp:txXfrm>
        <a:off x="3341601" y="1951552"/>
        <a:ext cx="1841586" cy="572797"/>
      </dsp:txXfrm>
    </dsp:sp>
    <dsp:sp modelId="{8A63ABEC-D619-40C3-AC6B-FEEC5CC44230}">
      <dsp:nvSpPr>
        <dsp:cNvPr id="0" name=""/>
        <dsp:cNvSpPr/>
      </dsp:nvSpPr>
      <dsp:spPr>
        <a:xfrm>
          <a:off x="3273701" y="1040636"/>
          <a:ext cx="1841586" cy="7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Enemy</a:t>
          </a:r>
          <a:endParaRPr lang="ru-RU" sz="3400" kern="1200" dirty="0"/>
        </a:p>
      </dsp:txBody>
      <dsp:txXfrm>
        <a:off x="3273701" y="1040636"/>
        <a:ext cx="1841586" cy="7447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E06CD-FDB6-4991-BF56-78636DAFA299}">
      <dsp:nvSpPr>
        <dsp:cNvPr id="0" name=""/>
        <dsp:cNvSpPr/>
      </dsp:nvSpPr>
      <dsp:spPr>
        <a:xfrm>
          <a:off x="4044124" y="2175669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550164"/>
              </a:lnTo>
              <a:lnTo>
                <a:pt x="542350" y="1550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74242" y="2909693"/>
        <a:ext cx="82115" cy="82115"/>
      </dsp:txXfrm>
    </dsp:sp>
    <dsp:sp modelId="{0F902558-7348-400B-A73A-B43D3789E93A}">
      <dsp:nvSpPr>
        <dsp:cNvPr id="0" name=""/>
        <dsp:cNvSpPr/>
      </dsp:nvSpPr>
      <dsp:spPr>
        <a:xfrm>
          <a:off x="4044124" y="2175669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516721"/>
              </a:lnTo>
              <a:lnTo>
                <a:pt x="542350" y="5167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96572" y="2415302"/>
        <a:ext cx="37454" cy="37454"/>
      </dsp:txXfrm>
    </dsp:sp>
    <dsp:sp modelId="{96817B76-1CD9-4D81-A0DB-716FF3938F85}">
      <dsp:nvSpPr>
        <dsp:cNvPr id="0" name=""/>
        <dsp:cNvSpPr/>
      </dsp:nvSpPr>
      <dsp:spPr>
        <a:xfrm>
          <a:off x="4044124" y="1658947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516721"/>
              </a:moveTo>
              <a:lnTo>
                <a:pt x="271175" y="516721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96572" y="1898580"/>
        <a:ext cx="37454" cy="37454"/>
      </dsp:txXfrm>
    </dsp:sp>
    <dsp:sp modelId="{107BA332-1919-4DF0-9528-6DC8406E8B76}">
      <dsp:nvSpPr>
        <dsp:cNvPr id="0" name=""/>
        <dsp:cNvSpPr/>
      </dsp:nvSpPr>
      <dsp:spPr>
        <a:xfrm>
          <a:off x="4044124" y="625504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1550164"/>
              </a:moveTo>
              <a:lnTo>
                <a:pt x="271175" y="1550164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74242" y="1359529"/>
        <a:ext cx="82115" cy="82115"/>
      </dsp:txXfrm>
    </dsp:sp>
    <dsp:sp modelId="{96544987-11B7-42E7-97E7-70B9B0E09739}">
      <dsp:nvSpPr>
        <dsp:cNvPr id="0" name=""/>
        <dsp:cNvSpPr/>
      </dsp:nvSpPr>
      <dsp:spPr>
        <a:xfrm rot="16200000">
          <a:off x="1455078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Game Object</a:t>
          </a:r>
          <a:endParaRPr lang="ru-RU" sz="5400" kern="1200" dirty="0"/>
        </a:p>
      </dsp:txBody>
      <dsp:txXfrm>
        <a:off x="1455078" y="1762291"/>
        <a:ext cx="4351338" cy="826754"/>
      </dsp:txXfrm>
    </dsp:sp>
    <dsp:sp modelId="{2924E395-8A69-42CE-9D57-8861DEFA2E29}">
      <dsp:nvSpPr>
        <dsp:cNvPr id="0" name=""/>
        <dsp:cNvSpPr/>
      </dsp:nvSpPr>
      <dsp:spPr>
        <a:xfrm>
          <a:off x="4586475" y="212127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Положение</a:t>
          </a:r>
        </a:p>
      </dsp:txBody>
      <dsp:txXfrm>
        <a:off x="4586475" y="212127"/>
        <a:ext cx="2711753" cy="826754"/>
      </dsp:txXfrm>
    </dsp:sp>
    <dsp:sp modelId="{4B1E9511-785D-42A7-874A-951369BED2EF}">
      <dsp:nvSpPr>
        <dsp:cNvPr id="0" name=""/>
        <dsp:cNvSpPr/>
      </dsp:nvSpPr>
      <dsp:spPr>
        <a:xfrm>
          <a:off x="4586475" y="1245570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Физика</a:t>
          </a:r>
        </a:p>
      </dsp:txBody>
      <dsp:txXfrm>
        <a:off x="4586475" y="1245570"/>
        <a:ext cx="2711753" cy="826754"/>
      </dsp:txXfrm>
    </dsp:sp>
    <dsp:sp modelId="{E1ACE376-2362-4D8B-9EAA-1B1B6AE6092D}">
      <dsp:nvSpPr>
        <dsp:cNvPr id="0" name=""/>
        <dsp:cNvSpPr/>
      </dsp:nvSpPr>
      <dsp:spPr>
        <a:xfrm>
          <a:off x="4586475" y="2279013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Графика</a:t>
          </a:r>
        </a:p>
      </dsp:txBody>
      <dsp:txXfrm>
        <a:off x="4586475" y="2279013"/>
        <a:ext cx="2711753" cy="826754"/>
      </dsp:txXfrm>
    </dsp:sp>
    <dsp:sp modelId="{8BFA4CF0-AA58-45CD-96A2-EC035D6A665F}">
      <dsp:nvSpPr>
        <dsp:cNvPr id="0" name=""/>
        <dsp:cNvSpPr/>
      </dsp:nvSpPr>
      <dsp:spPr>
        <a:xfrm>
          <a:off x="4586475" y="3312456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…</a:t>
          </a:r>
        </a:p>
      </dsp:txBody>
      <dsp:txXfrm>
        <a:off x="4586475" y="3312456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CE59F-CEFB-4400-BB2C-C07F77BD6D4D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81DB-CD53-4B87-928A-DCF354D5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9616-B823-490D-AAEB-978D4FB257C6}" type="datetimeFigureOut">
              <a:rPr lang="en-US" smtClean="0"/>
              <a:t>2020-05-03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3735-9A9F-466C-9FCB-0AF94963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GameDev</a:t>
            </a:r>
            <a:r>
              <a:rPr lang="ru-RU" dirty="0"/>
              <a:t> как хобби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AE2DF-8024-4EE5-B550-FE15F1165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D4E4F6-41F2-4C77-BE69-8D10250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10 игр говно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A9E32-C0D7-45AD-8C3E-FCA9BD68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найти полную цитату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Много завитушек к цели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Много завитушек без 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DEEF6AB-874A-4AE2-ABC8-AE00C9CD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333" cy="1325563"/>
          </a:xfrm>
        </p:spPr>
        <p:txBody>
          <a:bodyPr/>
          <a:lstStyle/>
          <a:p>
            <a:r>
              <a:rPr lang="ru-RU" dirty="0"/>
              <a:t>Вероятно, мы так и не сделаем «игру мечты»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73CC3F-9287-4F11-85E9-121A8CD3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Картинку про мужика катящего скалу в Аиде</a:t>
            </a:r>
          </a:p>
          <a:p>
            <a:r>
              <a:rPr lang="ru-RU" dirty="0"/>
              <a:t>Картинка с завитушками и надбись БОЛЬ?</a:t>
            </a:r>
          </a:p>
          <a:p>
            <a:r>
              <a:rPr lang="ru-RU" dirty="0"/>
              <a:t>Анимация заменяем на </a:t>
            </a:r>
            <a:r>
              <a:rPr lang="en-US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95578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A83A-5AD5-42D9-956A-57067000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прототипы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57D20-E9E9-4633-A9E2-72E15AB2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Реальные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разработчики сами </a:t>
            </a:r>
            <a:r>
              <a:rPr lang="ru-RU" dirty="0" err="1"/>
              <a:t>заимаются</a:t>
            </a:r>
            <a:r>
              <a:rPr lang="ru-RU" dirty="0"/>
              <a:t> прототипированием в свободное время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6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1613-2DD0-4248-B7E0-19B1BCCA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Хобби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221B-D9F8-42BC-BFD8-704E5569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опредеоение</a:t>
            </a:r>
          </a:p>
          <a:p>
            <a:r>
              <a:rPr lang="ru-RU" dirty="0"/>
              <a:t>Сдлеать фокус на то, что катки в доту и прохождение очереного мыльного кинца на плойке – не хобби, а потребление</a:t>
            </a:r>
          </a:p>
          <a:p>
            <a:r>
              <a:rPr lang="ru-RU" dirty="0"/>
              <a:t>Человек – существо креативное, желание создавать это часть нашей природы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897E-838E-478E-AB80-5AC7331A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геймдев как хобби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8E06-CAFA-40C4-BAD2-7BDDC71F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утилитарные вещи уже давно готовы</a:t>
            </a:r>
          </a:p>
          <a:p>
            <a:r>
              <a:rPr lang="ru-RU" dirty="0"/>
              <a:t>«Полезности» требуют серьездной разработки</a:t>
            </a:r>
          </a:p>
          <a:p>
            <a:r>
              <a:rPr lang="ru-RU" dirty="0"/>
              <a:t>Игры тоже, но прототипы нет</a:t>
            </a:r>
          </a:p>
          <a:p>
            <a:r>
              <a:rPr lang="ru-RU" dirty="0"/>
              <a:t>У вас наверняка есть масса идей нового игрового процесса или улучшения</a:t>
            </a:r>
          </a:p>
          <a:p>
            <a:r>
              <a:rPr lang="ru-RU" b="1" dirty="0"/>
              <a:t>Мы разрабатываем не игры, но прототипы игр</a:t>
            </a:r>
            <a:r>
              <a:rPr lang="en-US" b="1" dirty="0"/>
              <a:t> - </a:t>
            </a:r>
            <a:r>
              <a:rPr lang="en-US" b="1" dirty="0" err="1"/>
              <a:t>hobbygames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02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053F-7018-4868-B46E-E967DA91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может быть круто?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022B-723A-446B-8261-8D4E4B86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же получаем удовольствие от процесса программирования?</a:t>
            </a:r>
          </a:p>
          <a:p>
            <a:r>
              <a:rPr lang="ru-RU" dirty="0"/>
              <a:t>Мы делаем что-то конечное</a:t>
            </a:r>
          </a:p>
          <a:p>
            <a:r>
              <a:rPr lang="ru-RU" dirty="0"/>
              <a:t>Свобода – всегда можно прерваться</a:t>
            </a:r>
            <a:endParaRPr lang="en-US" dirty="0"/>
          </a:p>
          <a:p>
            <a:r>
              <a:rPr lang="ru-RU" dirty="0"/>
              <a:t>Есть тема для обсуждения с единомышленниками</a:t>
            </a:r>
          </a:p>
          <a:p>
            <a:r>
              <a:rPr lang="ru-RU" dirty="0"/>
              <a:t>Делаешь именно то что хочешь, не ферму, а то что хочешь</a:t>
            </a:r>
          </a:p>
          <a:p>
            <a:r>
              <a:rPr lang="ru-RU" dirty="0"/>
              <a:t>Игра тоже задалбывает… и ты из нее можешь убежать в работу и обратно</a:t>
            </a:r>
          </a:p>
          <a:p>
            <a:r>
              <a:rPr lang="en-US" dirty="0"/>
              <a:t>TBD: </a:t>
            </a:r>
            <a:r>
              <a:rPr lang="ru-RU" dirty="0"/>
              <a:t>добавь больше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2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1AA2-965B-4F0C-937A-64C498B9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когда мне это надоест?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8397-73E7-4910-91DC-DE7D9FE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надоедает хобби, работа получает второе дыхание</a:t>
            </a:r>
          </a:p>
          <a:p>
            <a:r>
              <a:rPr lang="ru-RU" dirty="0"/>
              <a:t>Правило 15 минут</a:t>
            </a:r>
          </a:p>
          <a:p>
            <a:r>
              <a:rPr lang="ru-RU" dirty="0"/>
              <a:t>Не бойтесь прерваться/остановиться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073F-2C96-4EF8-BCBD-3BD3249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Учимся прерываться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7410-7AC0-4DCA-8136-93B027E2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детствая нам внушают доводить все до конца</a:t>
            </a:r>
          </a:p>
          <a:p>
            <a:r>
              <a:rPr lang="ru-RU" dirty="0"/>
              <a:t>Но если ты можешь прерваться ты свободен</a:t>
            </a:r>
          </a:p>
          <a:p>
            <a:r>
              <a:rPr lang="ru-RU" dirty="0"/>
              <a:t>Свободен выбирать любую идею, а не ту, которую возможно закончить</a:t>
            </a:r>
          </a:p>
          <a:p>
            <a:r>
              <a:rPr lang="ru-RU" dirty="0"/>
              <a:t>Прерываться стоит тогда, когда захочишь</a:t>
            </a:r>
          </a:p>
          <a:p>
            <a:r>
              <a:rPr lang="ru-RU" dirty="0"/>
              <a:t>Но заброшенная игра – не выброшенные ресурсы</a:t>
            </a:r>
          </a:p>
          <a:p>
            <a:r>
              <a:rPr lang="ru-RU" dirty="0"/>
              <a:t>Это опыт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F104-BD2D-4BB0-97B8-50507C97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Прекращенные </a:t>
            </a:r>
            <a:r>
              <a:rPr lang="en-US" dirty="0"/>
              <a:t>&lt;&gt; </a:t>
            </a:r>
            <a:r>
              <a:rPr lang="ru-RU" dirty="0"/>
              <a:t>бесполезный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4363-175B-491B-9371-12E330E7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в программировании</a:t>
            </a:r>
          </a:p>
          <a:p>
            <a:r>
              <a:rPr lang="ru-RU" dirty="0"/>
              <a:t>Понимание игровой фишки</a:t>
            </a:r>
          </a:p>
          <a:p>
            <a:r>
              <a:rPr lang="ru-RU" dirty="0"/>
              <a:t>Паттерн/готовое решение</a:t>
            </a:r>
          </a:p>
          <a:p>
            <a:r>
              <a:rPr lang="ru-RU" dirty="0"/>
              <a:t>Опыт работы с каким либо подходом </a:t>
            </a:r>
            <a:r>
              <a:rPr lang="en-US" dirty="0"/>
              <a:t>(</a:t>
            </a:r>
            <a:r>
              <a:rPr lang="en-US" dirty="0" err="1"/>
              <a:t>rx</a:t>
            </a:r>
            <a:r>
              <a:rPr lang="en-US" dirty="0"/>
              <a:t>, actors, </a:t>
            </a:r>
            <a:r>
              <a:rPr lang="en-US" dirty="0" err="1"/>
              <a:t>fp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Подарок друзьям (</a:t>
            </a:r>
            <a:r>
              <a:rPr lang="en-US" dirty="0"/>
              <a:t>AR)</a:t>
            </a:r>
            <a:endParaRPr lang="ru-RU" dirty="0"/>
          </a:p>
          <a:p>
            <a:r>
              <a:rPr lang="ru-RU" dirty="0"/>
              <a:t>Учимся декомпозиции задачи</a:t>
            </a:r>
          </a:p>
          <a:p>
            <a:r>
              <a:rPr lang="ru-RU" dirty="0"/>
              <a:t>Математика(!)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3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E3C-71E8-4706-B050-03A5E87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7167-6495-4B94-8E87-CDA45838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о себе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0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2607-A798-406F-808C-ACB23633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что создавать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60DE-DDE1-4641-B385-9258C0E7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Свою идею, какой бы глобальной она ни была</a:t>
            </a:r>
          </a:p>
          <a:p>
            <a:r>
              <a:rPr lang="ru-RU" dirty="0"/>
              <a:t>«Классическую» игру с «улучшением» (</a:t>
            </a:r>
            <a:r>
              <a:rPr lang="en-US" dirty="0" err="1"/>
              <a:t>pac</a:t>
            </a:r>
            <a:r>
              <a:rPr lang="en-US" dirty="0"/>
              <a:t> man </a:t>
            </a:r>
            <a:r>
              <a:rPr lang="ru-RU" dirty="0"/>
              <a:t>с прокачкой)</a:t>
            </a:r>
          </a:p>
          <a:p>
            <a:r>
              <a:rPr lang="ru-RU" dirty="0"/>
              <a:t>Не пытайтесь думать «на перспективу»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3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0DDD-5C81-49AF-B50D-832030EA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0713-170B-46DF-8193-3CD4EB60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Целестремленность = выгорание</a:t>
            </a:r>
          </a:p>
          <a:p>
            <a:r>
              <a:rPr lang="ru-RU" dirty="0"/>
              <a:t>Рассказывать о своей игре всем вокруг = коммитишся на то что сделаешь</a:t>
            </a:r>
          </a:p>
          <a:p>
            <a:r>
              <a:rPr lang="ru-RU" dirty="0"/>
              <a:t>Попытки сделать "продающуюся игру"</a:t>
            </a:r>
          </a:p>
          <a:p>
            <a:r>
              <a:rPr lang="ru-RU" dirty="0"/>
              <a:t>Собирать команду</a:t>
            </a:r>
          </a:p>
          <a:p>
            <a:pPr lvl="1"/>
            <a:r>
              <a:rPr lang="ru-RU" dirty="0"/>
              <a:t>Показать ассеты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BEF-CBC5-41C5-A3C0-45CFE2F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</a:t>
            </a:r>
            <a:r>
              <a:rPr lang="en-US" dirty="0"/>
              <a:t> </a:t>
            </a:r>
            <a:r>
              <a:rPr lang="en-US" dirty="0" err="1"/>
              <a:t>hobbygame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9C64-48E7-470C-A43F-5BA87DE9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Графика: </a:t>
            </a:r>
            <a:r>
              <a:rPr lang="en-US" dirty="0"/>
              <a:t>TBD </a:t>
            </a:r>
            <a:r>
              <a:rPr lang="ru-RU" dirty="0"/>
              <a:t>ссылки на </a:t>
            </a:r>
            <a:r>
              <a:rPr lang="en-US" dirty="0"/>
              <a:t>assets</a:t>
            </a:r>
          </a:p>
          <a:p>
            <a:r>
              <a:rPr lang="ru-RU" dirty="0"/>
              <a:t>Звук: </a:t>
            </a:r>
            <a:r>
              <a:rPr lang="en-US" dirty="0"/>
              <a:t>TBD </a:t>
            </a:r>
            <a:r>
              <a:rPr lang="ru-RU" dirty="0"/>
              <a:t>ссылки на то, откуда взял музыку для подкаста</a:t>
            </a:r>
          </a:p>
          <a:p>
            <a:r>
              <a:rPr lang="ru-RU" dirty="0"/>
              <a:t>Геймплей: это вы</a:t>
            </a:r>
          </a:p>
          <a:p>
            <a:r>
              <a:rPr lang="ru-RU" dirty="0"/>
              <a:t>Левел дизайн: </a:t>
            </a:r>
            <a:r>
              <a:rPr lang="en-US" dirty="0" err="1"/>
              <a:t>greybox</a:t>
            </a:r>
            <a:endParaRPr lang="en-US" dirty="0"/>
          </a:p>
          <a:p>
            <a:r>
              <a:rPr lang="en-US" dirty="0"/>
              <a:t>UX – </a:t>
            </a:r>
            <a:r>
              <a:rPr lang="ru-RU"/>
              <a:t>ну не обязательно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2427-562A-42C2-9E62-1825136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принципов </a:t>
            </a:r>
            <a:r>
              <a:rPr lang="en-US" dirty="0" err="1"/>
              <a:t>GameDev</a:t>
            </a:r>
            <a:r>
              <a:rPr lang="en-US" dirty="0"/>
              <a:t> as Hobby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615A3-1FDA-41CE-BA5A-32E8B717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думайте о </a:t>
            </a:r>
            <a:r>
              <a:rPr lang="ru-RU" dirty="0" err="1"/>
              <a:t>продакшене</a:t>
            </a:r>
            <a:r>
              <a:rPr lang="ru-RU" dirty="0"/>
              <a:t>/маркетинге</a:t>
            </a:r>
          </a:p>
          <a:p>
            <a:r>
              <a:rPr lang="ru-RU" dirty="0"/>
              <a:t>Не копируйте, творите</a:t>
            </a:r>
          </a:p>
          <a:p>
            <a:r>
              <a:rPr lang="ru-RU" dirty="0"/>
              <a:t>Не бойтесь сложности</a:t>
            </a:r>
          </a:p>
          <a:p>
            <a:r>
              <a:rPr lang="ru-RU" dirty="0"/>
              <a:t>Результат не игра, но знания</a:t>
            </a:r>
          </a:p>
          <a:p>
            <a:r>
              <a:rPr lang="ru-RU" dirty="0"/>
              <a:t>Будьте готовы остановиться в любой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153070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0DF01-C796-4CB8-BE6A-4933224D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думайте о </a:t>
            </a:r>
            <a:r>
              <a:rPr lang="ru-RU" dirty="0" err="1"/>
              <a:t>продакшене</a:t>
            </a:r>
            <a:r>
              <a:rPr lang="ru-RU" dirty="0"/>
              <a:t>/маркетинге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4C1FF7-BDE3-42BD-B024-E8277D39F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trike="sngStrike" dirty="0"/>
              <a:t>Маркетинг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488F5D6-2DD7-4E6B-9428-7449A8FD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0" cy="3684588"/>
          </a:xfrm>
        </p:spPr>
        <p:txBody>
          <a:bodyPr/>
          <a:lstStyle/>
          <a:p>
            <a:r>
              <a:rPr lang="ru-RU" dirty="0"/>
              <a:t>Хотите сделать </a:t>
            </a:r>
            <a:r>
              <a:rPr lang="en-US" dirty="0"/>
              <a:t>RTS</a:t>
            </a:r>
            <a:endParaRPr lang="ru-RU" dirty="0"/>
          </a:p>
          <a:p>
            <a:r>
              <a:rPr lang="en-US" dirty="0"/>
              <a:t>???</a:t>
            </a:r>
          </a:p>
          <a:p>
            <a:r>
              <a:rPr lang="ru-RU" dirty="0"/>
              <a:t>Делаете</a:t>
            </a:r>
            <a:r>
              <a:rPr lang="en-US" dirty="0"/>
              <a:t> </a:t>
            </a:r>
            <a:r>
              <a:rPr lang="ru-RU" dirty="0"/>
              <a:t>прототип </a:t>
            </a:r>
            <a:r>
              <a:rPr lang="en-US" dirty="0"/>
              <a:t>RTS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B77D62E-EC07-4806-94BC-2E55AC64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Маркетинг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7C7B2B-930A-4D7B-A175-AD6E5BB63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12777" cy="3684588"/>
          </a:xfrm>
        </p:spPr>
        <p:txBody>
          <a:bodyPr/>
          <a:lstStyle/>
          <a:p>
            <a:r>
              <a:rPr lang="ru-RU" dirty="0"/>
              <a:t>Хотите сделать </a:t>
            </a:r>
            <a:r>
              <a:rPr lang="en-US" dirty="0"/>
              <a:t>RTS</a:t>
            </a:r>
            <a:endParaRPr lang="ru-RU" dirty="0"/>
          </a:p>
          <a:p>
            <a:r>
              <a:rPr lang="ru-RU" dirty="0" err="1"/>
              <a:t>Сессионки</a:t>
            </a:r>
            <a:r>
              <a:rPr lang="ru-RU" dirty="0"/>
              <a:t> популярнее</a:t>
            </a:r>
          </a:p>
          <a:p>
            <a:r>
              <a:rPr lang="en-US" dirty="0"/>
              <a:t>Free to play </a:t>
            </a:r>
            <a:r>
              <a:rPr lang="ru-RU" dirty="0"/>
              <a:t>выгоднее</a:t>
            </a:r>
          </a:p>
          <a:p>
            <a:r>
              <a:rPr lang="ru-RU" dirty="0"/>
              <a:t>На телефонах больше аудитория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C&amp;C Rivals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0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26236-74CB-4E34-A648-62AAE9A4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копируйте, творите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6C2631D-F221-4A02-A368-412939E3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Туториалы</a:t>
            </a:r>
            <a:r>
              <a:rPr lang="ru-RU" dirty="0"/>
              <a:t> хороши для обучения, но не для фана</a:t>
            </a:r>
          </a:p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ru-RU" dirty="0" err="1"/>
              <a:t>туториалами</a:t>
            </a:r>
            <a:r>
              <a:rPr lang="ru-RU" dirty="0"/>
              <a:t> </a:t>
            </a:r>
            <a:r>
              <a:rPr lang="en-US" dirty="0" err="1"/>
              <a:t>youtube</a:t>
            </a:r>
            <a:endParaRPr lang="en-US" dirty="0"/>
          </a:p>
          <a:p>
            <a:r>
              <a:rPr lang="ru-RU" dirty="0"/>
              <a:t>Как «творить»</a:t>
            </a:r>
          </a:p>
          <a:p>
            <a:pPr lvl="1"/>
            <a:r>
              <a:rPr lang="ru-RU" dirty="0"/>
              <a:t>Идея из головы, какой бы безумной не была</a:t>
            </a:r>
          </a:p>
          <a:p>
            <a:pPr lvl="1"/>
            <a:r>
              <a:rPr lang="ru-RU" dirty="0"/>
              <a:t>Берем </a:t>
            </a:r>
            <a:r>
              <a:rPr lang="ru-RU" dirty="0" err="1"/>
              <a:t>сущетвующую</a:t>
            </a:r>
            <a:r>
              <a:rPr lang="ru-RU" dirty="0"/>
              <a:t> игру и добавляем «от себя»</a:t>
            </a:r>
          </a:p>
          <a:p>
            <a:pPr lvl="2"/>
            <a:r>
              <a:rPr lang="ru-RU" dirty="0"/>
              <a:t>Лучший из примеров – взять классику и дополнить</a:t>
            </a:r>
          </a:p>
          <a:p>
            <a:pPr lvl="2"/>
            <a:r>
              <a:rPr lang="en-US" dirty="0"/>
              <a:t>#TBD </a:t>
            </a:r>
            <a:r>
              <a:rPr lang="ru-RU" dirty="0"/>
              <a:t>в книжке 3 глава про это</a:t>
            </a:r>
          </a:p>
        </p:txBody>
      </p:sp>
    </p:spTree>
    <p:extLst>
      <p:ext uri="{BB962C8B-B14F-4D97-AF65-F5344CB8AC3E}">
        <p14:creationId xmlns:p14="http://schemas.microsoft.com/office/powerpoint/2010/main" val="248709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C13D1-94E4-4E18-9DAD-F3F1D95E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бойтесь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CBBB1-5741-4C84-907F-128FCE9A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Иначе будете делать только </a:t>
            </a:r>
            <a:r>
              <a:rPr lang="ru-RU" dirty="0" err="1"/>
              <a:t>аркадки</a:t>
            </a:r>
            <a:endParaRPr lang="ru-RU" dirty="0"/>
          </a:p>
          <a:p>
            <a:r>
              <a:rPr lang="ru-RU" dirty="0"/>
              <a:t>Представим, мы хотим сделать свой </a:t>
            </a:r>
            <a:r>
              <a:rPr lang="en-US" dirty="0"/>
              <a:t>WOW</a:t>
            </a:r>
          </a:p>
          <a:p>
            <a:pPr lvl="1"/>
            <a:r>
              <a:rPr lang="ru-RU" dirty="0"/>
              <a:t>Вычленим то что хотим улучшить (пример с </a:t>
            </a:r>
            <a:r>
              <a:rPr lang="ru-RU" dirty="0" err="1"/>
              <a:t>боевкой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Выкинем то что нам не нравится (рейды)</a:t>
            </a:r>
          </a:p>
          <a:p>
            <a:pPr lvl="1"/>
            <a:r>
              <a:rPr lang="ru-RU" dirty="0"/>
              <a:t>«Украдем» все остальное (показать ссылку на </a:t>
            </a:r>
            <a:r>
              <a:rPr lang="en-US" dirty="0"/>
              <a:t>wc2)</a:t>
            </a:r>
          </a:p>
          <a:p>
            <a:r>
              <a:rPr lang="ru-RU" dirty="0"/>
              <a:t>Все равно остается много</a:t>
            </a:r>
          </a:p>
          <a:p>
            <a:pPr lvl="1"/>
            <a:r>
              <a:rPr lang="ru-RU" dirty="0"/>
              <a:t>Учимся декомпозировать</a:t>
            </a:r>
          </a:p>
          <a:p>
            <a:pPr lvl="1"/>
            <a:r>
              <a:rPr lang="ru-RU" dirty="0"/>
              <a:t>Разделяем на </a:t>
            </a:r>
            <a:r>
              <a:rPr lang="en-US" dirty="0"/>
              <a:t>milestones</a:t>
            </a:r>
          </a:p>
          <a:p>
            <a:pPr lvl="1"/>
            <a:r>
              <a:rPr lang="ru-RU" dirty="0"/>
              <a:t>Каждый </a:t>
            </a:r>
            <a:r>
              <a:rPr lang="en-US" dirty="0"/>
              <a:t>milestone </a:t>
            </a:r>
            <a:r>
              <a:rPr lang="ru-RU" dirty="0"/>
              <a:t>должен быть </a:t>
            </a:r>
            <a:r>
              <a:rPr lang="ru-RU" dirty="0" err="1"/>
              <a:t>играбелен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30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CE166-965F-48EA-AA7F-E96DE935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не игра, но 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86FDA-A0DC-43FA-BAF7-37957470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Gameplay: </a:t>
            </a:r>
            <a:r>
              <a:rPr lang="ru-RU" dirty="0"/>
              <a:t>как «играется», что можно улучшить?</a:t>
            </a:r>
          </a:p>
          <a:p>
            <a:r>
              <a:rPr lang="en-US" dirty="0" err="1"/>
              <a:t>GameDev</a:t>
            </a:r>
            <a:r>
              <a:rPr lang="en-US" dirty="0"/>
              <a:t> Skills: </a:t>
            </a:r>
            <a:r>
              <a:rPr lang="ru-RU" dirty="0"/>
              <a:t>Посоветовать держать </a:t>
            </a:r>
            <a:r>
              <a:rPr lang="en-US" dirty="0"/>
              <a:t>KB + </a:t>
            </a:r>
            <a:r>
              <a:rPr lang="ru-RU" dirty="0"/>
              <a:t>хранить все наработки</a:t>
            </a:r>
          </a:p>
          <a:p>
            <a:r>
              <a:rPr lang="en-US" dirty="0"/>
              <a:t>General Skills (</a:t>
            </a:r>
            <a:r>
              <a:rPr lang="ru-RU" dirty="0"/>
              <a:t>фреймворки приходят и уходят, а принципы остаются)</a:t>
            </a:r>
            <a:endParaRPr lang="en-US" dirty="0"/>
          </a:p>
          <a:p>
            <a:pPr lvl="1"/>
            <a:r>
              <a:rPr lang="en-US" dirty="0"/>
              <a:t>Reactive Programming</a:t>
            </a:r>
            <a:endParaRPr lang="ru-RU" dirty="0"/>
          </a:p>
          <a:p>
            <a:pPr lvl="1"/>
            <a:r>
              <a:rPr lang="en-US" dirty="0"/>
              <a:t>Multithreading</a:t>
            </a:r>
          </a:p>
          <a:p>
            <a:pPr lvl="1"/>
            <a:r>
              <a:rPr lang="en-US" dirty="0"/>
              <a:t>Managed Pointers</a:t>
            </a:r>
          </a:p>
          <a:p>
            <a:pPr lvl="1"/>
            <a:r>
              <a:rPr lang="en-US" dirty="0"/>
              <a:t>High Performance Coding</a:t>
            </a:r>
          </a:p>
          <a:p>
            <a:pPr lvl="1"/>
            <a:r>
              <a:rPr lang="en-US" dirty="0"/>
              <a:t>AI/ML</a:t>
            </a:r>
          </a:p>
        </p:txBody>
      </p:sp>
    </p:spTree>
    <p:extLst>
      <p:ext uri="{BB962C8B-B14F-4D97-AF65-F5344CB8AC3E}">
        <p14:creationId xmlns:p14="http://schemas.microsoft.com/office/powerpoint/2010/main" val="95487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40F93-B800-41B5-8E58-57A4D9E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Будьте готовы остановиться в любой момент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D3923-25A4-4928-BCBA-880B26F0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цель – фан</a:t>
            </a:r>
          </a:p>
          <a:p>
            <a:r>
              <a:rPr lang="ru-RU" dirty="0"/>
              <a:t>Несмотря ни на что пилить игру – не фан</a:t>
            </a:r>
          </a:p>
          <a:p>
            <a:r>
              <a:rPr lang="ru-RU" dirty="0"/>
              <a:t>Делать то, что разонравилось – не фан</a:t>
            </a:r>
          </a:p>
          <a:p>
            <a:r>
              <a:rPr lang="ru-RU" dirty="0" err="1"/>
              <a:t>Выго</a:t>
            </a:r>
            <a:endParaRPr lang="ru-RU" dirty="0"/>
          </a:p>
          <a:p>
            <a:r>
              <a:rPr lang="en-US" dirty="0"/>
              <a:t>#TBD </a:t>
            </a:r>
            <a:r>
              <a:rPr lang="ru-RU" dirty="0"/>
              <a:t>история  </a:t>
            </a:r>
            <a:r>
              <a:rPr lang="en-US" dirty="0"/>
              <a:t>Stardew Walley</a:t>
            </a:r>
          </a:p>
          <a:p>
            <a:r>
              <a:rPr lang="ru-RU" b="1" dirty="0"/>
              <a:t>Упорство это хорошо, но лучше забросить одну игру, чем весь </a:t>
            </a:r>
            <a:r>
              <a:rPr lang="ru-RU" b="1" dirty="0" err="1"/>
              <a:t>геймдев</a:t>
            </a:r>
            <a:r>
              <a:rPr lang="ru-RU" b="1" dirty="0"/>
              <a:t> (3 стадия выгорания)</a:t>
            </a:r>
          </a:p>
        </p:txBody>
      </p:sp>
    </p:spTree>
    <p:extLst>
      <p:ext uri="{BB962C8B-B14F-4D97-AF65-F5344CB8AC3E}">
        <p14:creationId xmlns:p14="http://schemas.microsoft.com/office/powerpoint/2010/main" val="206115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D3F8-9067-423A-A321-82E641A9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Глазами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разработчика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7B2263-362D-4374-A5C1-D450DF8E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#TBD </a:t>
            </a:r>
            <a:r>
              <a:rPr lang="ru-RU" dirty="0"/>
              <a:t>показат скриншот игры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4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13C-72EB-466E-8F29-240268A4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вы пошли в программисты?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03BC-1922-43A2-9F86-2E5E1134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картинка с ожидание/реальность или про студента с машиной тьюринга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22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Глазами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разработчика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D7287B7-B886-4BCF-9340-CA766395E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Request/Response</a:t>
            </a:r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3329AC9-680E-4783-ACD2-FC021EFBF5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472621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Текст 7">
            <a:extLst>
              <a:ext uri="{FF2B5EF4-FFF2-40B4-BE49-F238E27FC236}">
                <a16:creationId xmlns:a16="http://schemas.microsoft.com/office/drawing/2014/main" id="{BE560D33-41E0-4AD8-93B5-D562E9750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GameLoop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DCCEDA3-BC84-48D3-A764-9EF3ABDF46C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3963609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3589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Глазами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разработчика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DCCEDA3-BC84-48D3-A764-9EF3ABDF46C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77F9DD9D-F78C-4FF1-86FE-2C5708E1BD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Iteration per frame</a:t>
            </a:r>
          </a:p>
          <a:p>
            <a:r>
              <a:rPr lang="en-US" dirty="0"/>
              <a:t>1 thread</a:t>
            </a:r>
            <a:endParaRPr lang="ru-RU" dirty="0"/>
          </a:p>
          <a:p>
            <a:r>
              <a:rPr lang="en-US" dirty="0"/>
              <a:t>Stateful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9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Глазами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разработчика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14748D6-92FE-43EF-A69B-8D20AB5AE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55AE702-C2CC-4DC9-9D3B-0CF569AC2C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563353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Текст 11">
            <a:extLst>
              <a:ext uri="{FF2B5EF4-FFF2-40B4-BE49-F238E27FC236}">
                <a16:creationId xmlns:a16="http://schemas.microsoft.com/office/drawing/2014/main" id="{E45FAE64-C1FF-4D3B-9100-A9F9BF50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Game Objects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C5F4C34-D5C6-4CD4-ADC4-D6F1C415726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575366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274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Компонентное программировние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1DBE205-CC92-46BF-8E56-760A879EB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9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54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544987-11B7-42E7-97E7-70B9B0E09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07BA332-1919-4DF0-9528-6DC8406E8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24E395-8A69-42CE-9D57-8861DEFA2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817B76-1CD9-4D81-A0DB-716FF3938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B1E9511-785D-42A7-874A-951369BED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F902558-7348-400B-A73A-B43D3789E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1ACE376-2362-4D8B-9EAA-1B1B6AE60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5E06CD-FDB6-4991-BF56-78636DAFA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BFA4CF0-AA58-45CD-96A2-EC035D6A6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D552-FDF7-44D2-8FE4-F5DFDAA9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E32A-E716-4F81-928A-35F668D1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тебя гобилн вион – воин, то никто яэто не поменяет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51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3249-870A-41E7-BF2C-9DAA59B1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9AF9-FC8F-48C6-9133-A00505B3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Monobeh</a:t>
            </a:r>
            <a:r>
              <a:rPr lang="en-US" dirty="0"/>
              <a:t> – stores state</a:t>
            </a:r>
          </a:p>
          <a:p>
            <a:pPr lvl="1"/>
            <a:r>
              <a:rPr lang="en-US" dirty="0"/>
              <a:t> execute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164994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21BB3-08ED-498B-A28F-7C26FE58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Твики налету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A3FF1-D6AB-4ED4-B460-80F30783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#TBD:</a:t>
            </a:r>
            <a:r>
              <a:rPr lang="ru-RU" dirty="0"/>
              <a:t> показать игру про </a:t>
            </a:r>
            <a:r>
              <a:rPr lang="ru-RU" dirty="0" err="1"/>
              <a:t>зергов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45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21BB3-08ED-498B-A28F-7C26FE58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pressure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A3FF1-D6AB-4ED4-B460-80F30783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#TBD:</a:t>
            </a:r>
            <a:r>
              <a:rPr lang="ru-RU" dirty="0"/>
              <a:t> показать игру про </a:t>
            </a:r>
            <a:r>
              <a:rPr lang="ru-RU" dirty="0" err="1"/>
              <a:t>зергов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292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887F-3814-4B73-A5CA-60A7BACB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0DB8-CE37-4C5F-BBEB-8D6D368F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Steering</a:t>
            </a:r>
          </a:p>
          <a:p>
            <a:pPr lvl="1"/>
            <a:r>
              <a:rPr lang="en-US" dirty="0"/>
              <a:t>Different persons (use </a:t>
            </a:r>
            <a:r>
              <a:rPr lang="en-US" dirty="0" err="1"/>
              <a:t>bechavior</a:t>
            </a:r>
            <a:r>
              <a:rPr lang="en-US"/>
              <a:t> tree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1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C391-93E3-49E8-BC80-4C8D4AE6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идет, мечта остается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5F74-D013-43A1-ACF6-7C332762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Уйти в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компанию? </a:t>
            </a:r>
          </a:p>
          <a:p>
            <a:r>
              <a:rPr lang="ru-RU" dirty="0"/>
              <a:t>Создать свою инди студию </a:t>
            </a:r>
          </a:p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ED4A-152B-436D-BEF1-2ABB41E3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Уйти в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компанию?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BECE-34F8-47ED-A33D-4C7735F6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TBD:</a:t>
            </a:r>
            <a:r>
              <a:rPr lang="ru-RU" dirty="0"/>
              <a:t> показать варианты</a:t>
            </a:r>
          </a:p>
          <a:p>
            <a:r>
              <a:rPr lang="en-US" dirty="0"/>
              <a:t>Rage Shadow Legends</a:t>
            </a:r>
          </a:p>
          <a:p>
            <a:r>
              <a:rPr lang="ru-RU" dirty="0"/>
              <a:t>Инди студия (картинка с бомжом)</a:t>
            </a:r>
          </a:p>
          <a:p>
            <a:r>
              <a:rPr lang="ru-RU" dirty="0"/>
              <a:t>Крупный проект, в СПБ только </a:t>
            </a:r>
            <a:r>
              <a:rPr lang="en-US" dirty="0" err="1"/>
              <a:t>Larian</a:t>
            </a:r>
            <a:r>
              <a:rPr lang="en-US" dirty="0"/>
              <a:t>, </a:t>
            </a:r>
            <a:r>
              <a:rPr lang="ru-RU" dirty="0"/>
              <a:t>но там нужен хороший </a:t>
            </a:r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04496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55C-307C-4BE6-AF70-CB1F5083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свою инди студию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F83E-24E2-48DB-8E4F-4F7D9CB5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точки зрения денег - выгоднее поставить все сбережения в азино777 - выше вероятность заработать</a:t>
            </a:r>
            <a:endParaRPr lang="en-US" dirty="0"/>
          </a:p>
          <a:p>
            <a:r>
              <a:rPr lang="ru-RU" dirty="0"/>
              <a:t>Вы думаете меньше про игру, больше про бизнес. Легко скатиться в гиперказуалки</a:t>
            </a:r>
          </a:p>
          <a:p>
            <a:pPr lvl="1"/>
            <a:r>
              <a:rPr lang="ru-RU" dirty="0"/>
              <a:t>Лучше хороший разработчик с идеей чем плохой маркетолог с «гениальным планом»</a:t>
            </a:r>
          </a:p>
          <a:p>
            <a:pPr lvl="1"/>
            <a:r>
              <a:rPr lang="ru-RU" dirty="0"/>
              <a:t>Лучше сделать и обосраться чем организовать очередную студию – генератор мобильных дрочилен</a:t>
            </a:r>
          </a:p>
          <a:p>
            <a:r>
              <a:rPr lang="ru-RU" dirty="0"/>
              <a:t>«Семья не поймет.» Многие начинают с собственных средств, что очень рисковано, но кто не рискует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нарисовть из </a:t>
            </a:r>
            <a:r>
              <a:rPr lang="en-US" dirty="0"/>
              <a:t>OneNote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0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D4E4F6-41F2-4C77-BE69-8D10250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90% итерирование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A9E32-C0D7-45AD-8C3E-FCA9BD68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найти в кровб пот и пиксели полную цитату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0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Одна завитушка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Много завитушек к 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264</TotalTime>
  <Words>1002</Words>
  <Application>Microsoft Office PowerPoint</Application>
  <PresentationFormat>Widescreen</PresentationFormat>
  <Paragraphs>198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Theme</vt:lpstr>
      <vt:lpstr>GameDev как хобби</vt:lpstr>
      <vt:lpstr>PowerPoint Presentation</vt:lpstr>
      <vt:lpstr>Зачем вы пошли в программисты?</vt:lpstr>
      <vt:lpstr>Время идет, мечта остается</vt:lpstr>
      <vt:lpstr>Уйти в gamedev компанию? </vt:lpstr>
      <vt:lpstr>Создать свою инди студию </vt:lpstr>
      <vt:lpstr>Пилить «игру мечты» в свободное время</vt:lpstr>
      <vt:lpstr>90% итерирование</vt:lpstr>
      <vt:lpstr>Пилить «игру мечты» в свободное время</vt:lpstr>
      <vt:lpstr>Первые 10 игр говно</vt:lpstr>
      <vt:lpstr>Пилить «игру мечты» в свободное время</vt:lpstr>
      <vt:lpstr>Вероятно, мы так и не сделаем «игру мечты»</vt:lpstr>
      <vt:lpstr>Пилить прототипы</vt:lpstr>
      <vt:lpstr>Хобби</vt:lpstr>
      <vt:lpstr>Почему именно геймдев как хобби</vt:lpstr>
      <vt:lpstr>Почему это может быть круто?</vt:lpstr>
      <vt:lpstr>А когда мне это надоест?</vt:lpstr>
      <vt:lpstr>Учимся прерываться</vt:lpstr>
      <vt:lpstr>Прекращенные &lt;&gt; бесполезный</vt:lpstr>
      <vt:lpstr>Как выбрать что создавать</vt:lpstr>
      <vt:lpstr>Ошибки</vt:lpstr>
      <vt:lpstr>Что нужно для hobbygame?</vt:lpstr>
      <vt:lpstr>5 принципов GameDev as Hobby</vt:lpstr>
      <vt:lpstr>Не думайте о продакшене/маркетинге</vt:lpstr>
      <vt:lpstr>Не копируйте, творите</vt:lpstr>
      <vt:lpstr>Не бойтесь сложности</vt:lpstr>
      <vt:lpstr>Результат не игра, но знания</vt:lpstr>
      <vt:lpstr>Будьте готовы остановиться в любой момент</vt:lpstr>
      <vt:lpstr>Глазами .Net разработчика</vt:lpstr>
      <vt:lpstr>Глазами .Net разработчика</vt:lpstr>
      <vt:lpstr>Глазами .Net разработчика</vt:lpstr>
      <vt:lpstr>Глазами .Net разработчика</vt:lpstr>
      <vt:lpstr>Компонентное программировние</vt:lpstr>
      <vt:lpstr>ООП</vt:lpstr>
      <vt:lpstr>FP</vt:lpstr>
      <vt:lpstr>Твики налету</vt:lpstr>
      <vt:lpstr>GC pressure</vt:lpstr>
      <vt:lpstr>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GameDev как хобби</dc:title>
  <dc:creator>Aleksandr Kugushev</dc:creator>
  <cp:lastModifiedBy>Aleksandr Kugushev</cp:lastModifiedBy>
  <cp:revision>21</cp:revision>
  <dcterms:created xsi:type="dcterms:W3CDTF">2020-04-22T17:34:02Z</dcterms:created>
  <dcterms:modified xsi:type="dcterms:W3CDTF">2020-05-03T11:34:38Z</dcterms:modified>
</cp:coreProperties>
</file>