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sldIdLst>
    <p:sldId id="256" r:id="rId2"/>
    <p:sldId id="258" r:id="rId3"/>
    <p:sldId id="280" r:id="rId4"/>
    <p:sldId id="279" r:id="rId5"/>
    <p:sldId id="260" r:id="rId6"/>
    <p:sldId id="262" r:id="rId7"/>
    <p:sldId id="261" r:id="rId8"/>
    <p:sldId id="263" r:id="rId9"/>
    <p:sldId id="264" r:id="rId10"/>
    <p:sldId id="281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83" r:id="rId19"/>
    <p:sldId id="274" r:id="rId20"/>
    <p:sldId id="277" r:id="rId21"/>
    <p:sldId id="272" r:id="rId22"/>
    <p:sldId id="265" r:id="rId23"/>
    <p:sldId id="273" r:id="rId24"/>
    <p:sldId id="276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58"/>
            <p14:sldId id="280"/>
            <p14:sldId id="279"/>
            <p14:sldId id="260"/>
          </p14:sldIdLst>
        </p14:section>
        <p14:section name="Демо" id="{25295755-F33E-4B3C-82D4-529038A4B643}">
          <p14:sldIdLst>
            <p14:sldId id="262"/>
            <p14:sldId id="261"/>
            <p14:sldId id="263"/>
            <p14:sldId id="264"/>
            <p14:sldId id="281"/>
            <p14:sldId id="266"/>
            <p14:sldId id="267"/>
            <p14:sldId id="282"/>
            <p14:sldId id="268"/>
            <p14:sldId id="269"/>
            <p14:sldId id="270"/>
            <p14:sldId id="271"/>
            <p14:sldId id="283"/>
            <p14:sldId id="274"/>
            <p14:sldId id="277"/>
            <p14:sldId id="272"/>
            <p14:sldId id="265"/>
            <p14:sldId id="273"/>
            <p14:sldId id="276"/>
          </p14:sldIdLst>
        </p14:section>
        <p14:section name="Заключение" id="{98A7D6C0-C815-410A-9A88-732BF76BDC60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90867" autoAdjust="0"/>
  </p:normalViewPr>
  <p:slideViewPr>
    <p:cSldViewPr snapToGrid="0">
      <p:cViewPr varScale="1">
        <p:scale>
          <a:sx n="109" d="100"/>
          <a:sy n="109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FE309-61AC-4D6B-993A-0D1B872977DF}" type="pres">
      <dgm:prSet presAssocID="{B47EC5D9-A66F-48CD-8C96-52E4A415C3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A15E1-280B-4E35-AB10-65912732E745}" type="pres">
      <dgm:prSet presAssocID="{49F5F929-38DD-4CF8-AACD-152BFFDA38AB}" presName="rootConnector" presStyleLbl="node2" presStyleIdx="0" presStyleCnt="2"/>
      <dgm:spPr/>
      <dgm:t>
        <a:bodyPr/>
        <a:lstStyle/>
        <a:p>
          <a:endParaRPr lang="en-US"/>
        </a:p>
      </dgm:t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  <dgm:t>
        <a:bodyPr/>
        <a:lstStyle/>
        <a:p>
          <a:endParaRPr lang="en-US"/>
        </a:p>
      </dgm:t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D885F-9FCE-4BC1-9895-A625975BF485}" type="pres">
      <dgm:prSet presAssocID="{B9E05F17-6D53-490C-880F-C0A02A440785}" presName="rootConnector" presStyleLbl="node3" presStyleIdx="0" presStyleCnt="1"/>
      <dgm:spPr/>
      <dgm:t>
        <a:bodyPr/>
        <a:lstStyle/>
        <a:p>
          <a:endParaRPr lang="en-US"/>
        </a:p>
      </dgm:t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DFA0B-4F72-4BA0-BEBC-1BEC36FEF28E}" type="pres">
      <dgm:prSet presAssocID="{0994183D-F68C-4A0C-ADB1-5C88AC24A212}" presName="rootConnector" presStyleLbl="node2" presStyleIdx="1" presStyleCnt="2"/>
      <dgm:spPr/>
      <dgm:t>
        <a:bodyPr/>
        <a:lstStyle/>
        <a:p>
          <a:endParaRPr lang="en-US"/>
        </a:p>
      </dgm:t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55F39-6555-4D8D-983E-FCDABF1A0E1E}" type="pres">
      <dgm:prSet presAssocID="{939700DC-A23C-424E-984D-1457AB1C02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94379097-09D1-42B3-A631-FA59A220515C}" type="presOf" srcId="{418236CC-A5C4-4230-8193-0381900CB945}" destId="{4F3B6E92-B991-456F-8299-E70C572B215A}" srcOrd="0" destOrd="0" presId="urn:diagrams.loki3.com/VaryingWidthList"/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6A64A199-ADFD-44A0-8E3F-4C341419E476}" type="presOf" srcId="{092872AE-16BF-43BA-94C6-770086B8164A}" destId="{8D6E7145-F8CF-47B0-90A7-DF3D56C8089B}" srcOrd="0" destOrd="0" presId="urn:diagrams.loki3.com/VaryingWidthList"/>
    <dgm:cxn modelId="{336F9B85-3C15-4CBA-B541-18C81190424F}" type="presOf" srcId="{626C9363-FC6B-498D-A00E-9755EEC5EE83}" destId="{B3AEB8F3-7A50-4C69-994A-966CD1BC0C61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SimpleMemberAccessExpression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ABAB5DE-0D2B-49EA-B012-E66464E80E54}" type="pres">
      <dgm:prSet presAssocID="{5E69031F-4387-4AD8-991E-D42BA5A2EAB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A516CBD4-A789-474E-A367-500D9CA907BA}" type="pres">
      <dgm:prSet presAssocID="{F9328DBE-6614-48B0-B9FE-05D720169C4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5E2C4F2-7F34-462A-AE38-CC86250E3F1B}" type="pres">
      <dgm:prSet presAssocID="{5B06EAA6-05CD-46F0-A2C5-1C839237FFC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8CA65F07-0E2B-425C-AB89-A6DAAD02A125}" type="pres">
      <dgm:prSet presAssocID="{13B853FE-FE66-4E31-B844-EAD9A33FD737}" presName="connTx" presStyleLbl="parChTrans1D4" presStyleIdx="0" presStyleCnt="3"/>
      <dgm:spPr/>
      <dgm:t>
        <a:bodyPr/>
        <a:lstStyle/>
        <a:p>
          <a:endParaRPr lang="en-US"/>
        </a:p>
      </dgm:t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A9D59FE-3B8F-4AF7-9569-DDB13172CADA}" type="pres">
      <dgm:prSet presAssocID="{2B0D0343-FE50-462C-80F0-AC782EF275A7}" presName="connTx" presStyleLbl="parChTrans1D3" presStyleIdx="2" presStyleCnt="3"/>
      <dgm:spPr/>
      <dgm:t>
        <a:bodyPr/>
        <a:lstStyle/>
        <a:p>
          <a:endParaRPr lang="en-US"/>
        </a:p>
      </dgm:t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0CE5678E-EC25-4002-8CD2-287955CC7645}" type="pres">
      <dgm:prSet presAssocID="{F153428A-222D-46F5-8CD4-26DD7D724689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D316729E-1212-41B2-A261-80B470596D0E}" type="pres">
      <dgm:prSet presAssocID="{F2DFFB1C-6285-4608-9787-9FDC8D6983C8}" presName="connTx" presStyleLbl="parChTrans1D4" presStyleIdx="2" presStyleCnt="3"/>
      <dgm:spPr/>
      <dgm:t>
        <a:bodyPr/>
        <a:lstStyle/>
        <a:p>
          <a:endParaRPr lang="en-US"/>
        </a:p>
      </dgm:t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2FEE7D6-0FF0-41B4-B887-F8BEC5BE3C67}" type="pres">
      <dgm:prSet presAssocID="{836056C2-1D03-4123-82A5-D6923A3BECA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b="1" dirty="0"/>
            <a:t>[</a:t>
          </a:r>
          <a:r>
            <a:rPr lang="en-US" b="1" dirty="0" err="1"/>
            <a:t>Node,Node</a:t>
          </a:r>
          <a:r>
            <a:rPr lang="en-US" b="1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2119DF-43AD-4E86-9A40-DBFA2353F0B5}" type="pres">
      <dgm:prSet presAssocID="{82F02F03-730A-4DAF-A057-D4D610D8A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48040-6254-47B7-9FA3-32C69B141683}" type="pres">
      <dgm:prSet presAssocID="{5038F9C8-3BC1-487B-AE8D-DAEB88C1A31C}" presName="rootConnector" presStyleLbl="node2" presStyleIdx="0" presStyleCnt="2"/>
      <dgm:spPr/>
      <dgm:t>
        <a:bodyPr/>
        <a:lstStyle/>
        <a:p>
          <a:endParaRPr lang="en-US"/>
        </a:p>
      </dgm:t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  <dgm:t>
        <a:bodyPr/>
        <a:lstStyle/>
        <a:p>
          <a:endParaRPr lang="en-US"/>
        </a:p>
      </dgm:t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637C7-D8B0-490D-9642-F5133505FA30}" type="pres">
      <dgm:prSet presAssocID="{1CA9A764-0689-471E-A5BA-B3E1A99494A5}" presName="rootConnector" presStyleLbl="node3" presStyleIdx="0" presStyleCnt="1"/>
      <dgm:spPr/>
      <dgm:t>
        <a:bodyPr/>
        <a:lstStyle/>
        <a:p>
          <a:endParaRPr lang="en-US"/>
        </a:p>
      </dgm:t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177E1-104A-4886-99C9-A8F7D7EF4F4E}" type="pres">
      <dgm:prSet presAssocID="{09094470-15E0-4EBF-A323-E2FD191983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dirty="0"/>
            <a:t>[</a:t>
          </a:r>
          <a:r>
            <a:rPr lang="en-US" dirty="0" err="1">
              <a:solidFill>
                <a:schemeClr val="accent1"/>
              </a:solidFill>
            </a:rPr>
            <a:t>Node,Node</a:t>
          </a:r>
          <a:r>
            <a:rPr lang="en-US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2119DF-43AD-4E86-9A40-DBFA2353F0B5}" type="pres">
      <dgm:prSet presAssocID="{82F02F03-730A-4DAF-A057-D4D610D8A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48040-6254-47B7-9FA3-32C69B141683}" type="pres">
      <dgm:prSet presAssocID="{5038F9C8-3BC1-487B-AE8D-DAEB88C1A31C}" presName="rootConnector" presStyleLbl="node2" presStyleIdx="0" presStyleCnt="2"/>
      <dgm:spPr/>
      <dgm:t>
        <a:bodyPr/>
        <a:lstStyle/>
        <a:p>
          <a:endParaRPr lang="en-US"/>
        </a:p>
      </dgm:t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  <dgm:t>
        <a:bodyPr/>
        <a:lstStyle/>
        <a:p>
          <a:endParaRPr lang="en-US"/>
        </a:p>
      </dgm:t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637C7-D8B0-490D-9642-F5133505FA30}" type="pres">
      <dgm:prSet presAssocID="{1CA9A764-0689-471E-A5BA-B3E1A99494A5}" presName="rootConnector" presStyleLbl="node3" presStyleIdx="0" presStyleCnt="1"/>
      <dgm:spPr/>
      <dgm:t>
        <a:bodyPr/>
        <a:lstStyle/>
        <a:p>
          <a:endParaRPr lang="en-US"/>
        </a:p>
      </dgm:t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177E1-104A-4886-99C9-A8F7D7EF4F4E}" type="pres">
      <dgm:prSet presAssocID="{09094470-15E0-4EBF-A323-E2FD191983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B1549E-3546-47FE-BD63-090FD78D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33E2B12-D814-49FC-A04A-406D06EF8FF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A783F79-0534-438B-9DA8-6B588362A5C2}" type="parTrans" cxnId="{AA6BE5FE-ED45-4E9A-8A44-7526FE88D719}">
      <dgm:prSet/>
      <dgm:spPr/>
      <dgm:t>
        <a:bodyPr/>
        <a:lstStyle/>
        <a:p>
          <a:endParaRPr lang="en-US"/>
        </a:p>
      </dgm:t>
    </dgm:pt>
    <dgm:pt modelId="{A3A1DA8A-105A-409D-A215-32D37946D070}" type="sibTrans" cxnId="{AA6BE5FE-ED45-4E9A-8A44-7526FE88D719}">
      <dgm:prSet/>
      <dgm:spPr/>
      <dgm:t>
        <a:bodyPr/>
        <a:lstStyle/>
        <a:p>
          <a:endParaRPr lang="en-US"/>
        </a:p>
      </dgm:t>
    </dgm:pt>
    <dgm:pt modelId="{D93C49F0-5742-4ABD-91FD-9B609136D71C}" type="asst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Node</a:t>
          </a:r>
        </a:p>
      </dgm:t>
    </dgm:pt>
    <dgm:pt modelId="{EA5638EA-EAD3-4645-A9B2-603E1F1B4DD5}" type="parTrans" cxnId="{E116A667-53EA-415C-AB9D-F24C92038E95}">
      <dgm:prSet/>
      <dgm:spPr/>
      <dgm:t>
        <a:bodyPr/>
        <a:lstStyle/>
        <a:p>
          <a:endParaRPr lang="en-US"/>
        </a:p>
      </dgm:t>
    </dgm:pt>
    <dgm:pt modelId="{C783F9D4-DAF7-4FB2-B9BD-5ACB754B350E}" type="sibTrans" cxnId="{E116A667-53EA-415C-AB9D-F24C92038E95}">
      <dgm:prSet/>
      <dgm:spPr/>
      <dgm:t>
        <a:bodyPr/>
        <a:lstStyle/>
        <a:p>
          <a:endParaRPr lang="en-US"/>
        </a:p>
      </dgm:t>
    </dgm:pt>
    <dgm:pt modelId="{D813352F-01D1-481A-9A02-980BA7E6CD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233B7A2-70BB-479A-B109-198EC76B94E8}" type="parTrans" cxnId="{48F48992-799E-4804-BDF6-5E399D2610A6}">
      <dgm:prSet/>
      <dgm:spPr/>
      <dgm:t>
        <a:bodyPr/>
        <a:lstStyle/>
        <a:p>
          <a:endParaRPr lang="en-US"/>
        </a:p>
      </dgm:t>
    </dgm:pt>
    <dgm:pt modelId="{E69A91FD-D3DE-4D15-A15D-B569F242C059}" type="sibTrans" cxnId="{48F48992-799E-4804-BDF6-5E399D2610A6}">
      <dgm:prSet/>
      <dgm:spPr/>
      <dgm:t>
        <a:bodyPr/>
        <a:lstStyle/>
        <a:p>
          <a:endParaRPr lang="en-US"/>
        </a:p>
      </dgm:t>
    </dgm:pt>
    <dgm:pt modelId="{774C59C7-E738-409A-B9AB-919891994F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289F6346-45D7-4B9E-AF59-978D233D4E81}" type="parTrans" cxnId="{DD60D280-26E4-4629-AE48-DAC81F5C7ABC}">
      <dgm:prSet/>
      <dgm:spPr/>
      <dgm:t>
        <a:bodyPr/>
        <a:lstStyle/>
        <a:p>
          <a:endParaRPr lang="en-US"/>
        </a:p>
      </dgm:t>
    </dgm:pt>
    <dgm:pt modelId="{62CA1A5E-305C-443E-9368-70A1041AEDB0}" type="sibTrans" cxnId="{DD60D280-26E4-4629-AE48-DAC81F5C7ABC}">
      <dgm:prSet/>
      <dgm:spPr/>
      <dgm:t>
        <a:bodyPr/>
        <a:lstStyle/>
        <a:p>
          <a:endParaRPr lang="en-US"/>
        </a:p>
      </dgm:t>
    </dgm:pt>
    <dgm:pt modelId="{9EC142FF-CA8E-4760-A0D5-4CCFC2A4B6E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7FA1EFD-06E4-4B50-B61C-188BC2EF8724}" type="parTrans" cxnId="{08F359CF-E68C-47DE-BF7A-0D42EF5B8777}">
      <dgm:prSet/>
      <dgm:spPr/>
      <dgm:t>
        <a:bodyPr/>
        <a:lstStyle/>
        <a:p>
          <a:endParaRPr lang="en-US"/>
        </a:p>
      </dgm:t>
    </dgm:pt>
    <dgm:pt modelId="{332E4547-64C1-4BFB-85C5-FF5514CB4D49}" type="sibTrans" cxnId="{08F359CF-E68C-47DE-BF7A-0D42EF5B8777}">
      <dgm:prSet/>
      <dgm:spPr/>
      <dgm:t>
        <a:bodyPr/>
        <a:lstStyle/>
        <a:p>
          <a:endParaRPr lang="en-US"/>
        </a:p>
      </dgm:t>
    </dgm:pt>
    <dgm:pt modelId="{058C8B29-D9C4-4B25-9838-F513E946ECD0}" type="pres">
      <dgm:prSet presAssocID="{28B1549E-3546-47FE-BD63-090FD78D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A2C88C-D615-4E2E-B42C-C00BC416D797}" type="pres">
      <dgm:prSet presAssocID="{633E2B12-D814-49FC-A04A-406D06EF8FF8}" presName="hierRoot1" presStyleCnt="0">
        <dgm:presLayoutVars>
          <dgm:hierBranch val="init"/>
        </dgm:presLayoutVars>
      </dgm:prSet>
      <dgm:spPr/>
    </dgm:pt>
    <dgm:pt modelId="{ADC7B1E5-2F90-4608-9BC1-721EED10B99C}" type="pres">
      <dgm:prSet presAssocID="{633E2B12-D814-49FC-A04A-406D06EF8FF8}" presName="rootComposite1" presStyleCnt="0"/>
      <dgm:spPr/>
    </dgm:pt>
    <dgm:pt modelId="{8BBE96AC-76B8-483E-A0E7-C5D6BEB78158}" type="pres">
      <dgm:prSet presAssocID="{633E2B12-D814-49FC-A04A-406D06EF8FF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A4CDC-B7CC-42E3-A254-083E39E51A93}" type="pres">
      <dgm:prSet presAssocID="{633E2B12-D814-49FC-A04A-406D06EF8F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63E89E-25FC-41EF-B05F-4E6AAFF77E72}" type="pres">
      <dgm:prSet presAssocID="{633E2B12-D814-49FC-A04A-406D06EF8FF8}" presName="hierChild2" presStyleCnt="0"/>
      <dgm:spPr/>
    </dgm:pt>
    <dgm:pt modelId="{0BDCFCEF-4DA5-4F84-8CF1-79A298925354}" type="pres">
      <dgm:prSet presAssocID="{0233B7A2-70BB-479A-B109-198EC76B94E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B1CA1298-C794-49FC-ADB6-A1711E3D5FCB}" type="pres">
      <dgm:prSet presAssocID="{D813352F-01D1-481A-9A02-980BA7E6CD3B}" presName="hierRoot2" presStyleCnt="0">
        <dgm:presLayoutVars>
          <dgm:hierBranch val="init"/>
        </dgm:presLayoutVars>
      </dgm:prSet>
      <dgm:spPr/>
    </dgm:pt>
    <dgm:pt modelId="{7FDC0087-D292-43B6-AD69-8A02DF983DFD}" type="pres">
      <dgm:prSet presAssocID="{D813352F-01D1-481A-9A02-980BA7E6CD3B}" presName="rootComposite" presStyleCnt="0"/>
      <dgm:spPr/>
    </dgm:pt>
    <dgm:pt modelId="{5A678087-D1F4-48FF-9198-4DA2E9452FA8}" type="pres">
      <dgm:prSet presAssocID="{D813352F-01D1-481A-9A02-980BA7E6CD3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14A54-9B03-4B83-BA82-BC0A883318B8}" type="pres">
      <dgm:prSet presAssocID="{D813352F-01D1-481A-9A02-980BA7E6CD3B}" presName="rootConnector" presStyleLbl="node2" presStyleIdx="0" presStyleCnt="3"/>
      <dgm:spPr/>
      <dgm:t>
        <a:bodyPr/>
        <a:lstStyle/>
        <a:p>
          <a:endParaRPr lang="en-US"/>
        </a:p>
      </dgm:t>
    </dgm:pt>
    <dgm:pt modelId="{2D4EC02B-7C1A-4384-BD76-8CEBF8926D99}" type="pres">
      <dgm:prSet presAssocID="{D813352F-01D1-481A-9A02-980BA7E6CD3B}" presName="hierChild4" presStyleCnt="0"/>
      <dgm:spPr/>
    </dgm:pt>
    <dgm:pt modelId="{5D03EE76-09BC-4D97-A382-95826F145E31}" type="pres">
      <dgm:prSet presAssocID="{D813352F-01D1-481A-9A02-980BA7E6CD3B}" presName="hierChild5" presStyleCnt="0"/>
      <dgm:spPr/>
    </dgm:pt>
    <dgm:pt modelId="{CA1E57DC-8384-4B34-8F86-0E010111B660}" type="pres">
      <dgm:prSet presAssocID="{289F6346-45D7-4B9E-AF59-978D233D4E8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4343245-4B8E-47C2-9DD1-E75C54AA6821}" type="pres">
      <dgm:prSet presAssocID="{774C59C7-E738-409A-B9AB-919891994F3B}" presName="hierRoot2" presStyleCnt="0">
        <dgm:presLayoutVars>
          <dgm:hierBranch val="init"/>
        </dgm:presLayoutVars>
      </dgm:prSet>
      <dgm:spPr/>
    </dgm:pt>
    <dgm:pt modelId="{EDE8B676-8EA0-4574-A237-BEF5BA6D64D2}" type="pres">
      <dgm:prSet presAssocID="{774C59C7-E738-409A-B9AB-919891994F3B}" presName="rootComposite" presStyleCnt="0"/>
      <dgm:spPr/>
    </dgm:pt>
    <dgm:pt modelId="{51120241-F399-4005-B2CE-8E9E58CF30A9}" type="pres">
      <dgm:prSet presAssocID="{774C59C7-E738-409A-B9AB-919891994F3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005E1C-4A48-4414-B42C-19FDC708ED69}" type="pres">
      <dgm:prSet presAssocID="{774C59C7-E738-409A-B9AB-919891994F3B}" presName="rootConnector" presStyleLbl="node2" presStyleIdx="1" presStyleCnt="3"/>
      <dgm:spPr/>
      <dgm:t>
        <a:bodyPr/>
        <a:lstStyle/>
        <a:p>
          <a:endParaRPr lang="en-US"/>
        </a:p>
      </dgm:t>
    </dgm:pt>
    <dgm:pt modelId="{5B5955E0-DF23-4C62-9D00-5A1084BC4E80}" type="pres">
      <dgm:prSet presAssocID="{774C59C7-E738-409A-B9AB-919891994F3B}" presName="hierChild4" presStyleCnt="0"/>
      <dgm:spPr/>
    </dgm:pt>
    <dgm:pt modelId="{AAC31615-7438-43BE-87A5-C1759B952DFC}" type="pres">
      <dgm:prSet presAssocID="{774C59C7-E738-409A-B9AB-919891994F3B}" presName="hierChild5" presStyleCnt="0"/>
      <dgm:spPr/>
    </dgm:pt>
    <dgm:pt modelId="{1751A6E1-37FE-455D-B0B7-542E37B3D57B}" type="pres">
      <dgm:prSet presAssocID="{A7FA1EFD-06E4-4B50-B61C-188BC2EF872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16A3725-7B21-40E3-945C-5B476FC75EC8}" type="pres">
      <dgm:prSet presAssocID="{9EC142FF-CA8E-4760-A0D5-4CCFC2A4B6E6}" presName="hierRoot2" presStyleCnt="0">
        <dgm:presLayoutVars>
          <dgm:hierBranch val="init"/>
        </dgm:presLayoutVars>
      </dgm:prSet>
      <dgm:spPr/>
    </dgm:pt>
    <dgm:pt modelId="{C412A9DD-AC31-4218-8F23-E7DF18C2FCCC}" type="pres">
      <dgm:prSet presAssocID="{9EC142FF-CA8E-4760-A0D5-4CCFC2A4B6E6}" presName="rootComposite" presStyleCnt="0"/>
      <dgm:spPr/>
    </dgm:pt>
    <dgm:pt modelId="{50914011-4B81-4F19-9CD1-256DF84031EF}" type="pres">
      <dgm:prSet presAssocID="{9EC142FF-CA8E-4760-A0D5-4CCFC2A4B6E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4D7FEB-693A-40E6-948D-3E239CCB3192}" type="pres">
      <dgm:prSet presAssocID="{9EC142FF-CA8E-4760-A0D5-4CCFC2A4B6E6}" presName="rootConnector" presStyleLbl="node2" presStyleIdx="2" presStyleCnt="3"/>
      <dgm:spPr/>
      <dgm:t>
        <a:bodyPr/>
        <a:lstStyle/>
        <a:p>
          <a:endParaRPr lang="en-US"/>
        </a:p>
      </dgm:t>
    </dgm:pt>
    <dgm:pt modelId="{D683FC35-ACA3-4AE2-9107-C6A718905D4B}" type="pres">
      <dgm:prSet presAssocID="{9EC142FF-CA8E-4760-A0D5-4CCFC2A4B6E6}" presName="hierChild4" presStyleCnt="0"/>
      <dgm:spPr/>
    </dgm:pt>
    <dgm:pt modelId="{2B834D6E-151C-45C3-AFCC-310CEB38BFE8}" type="pres">
      <dgm:prSet presAssocID="{9EC142FF-CA8E-4760-A0D5-4CCFC2A4B6E6}" presName="hierChild5" presStyleCnt="0"/>
      <dgm:spPr/>
    </dgm:pt>
    <dgm:pt modelId="{9C933BA4-ECF5-43D5-B5A1-B1C395F4E547}" type="pres">
      <dgm:prSet presAssocID="{633E2B12-D814-49FC-A04A-406D06EF8FF8}" presName="hierChild3" presStyleCnt="0"/>
      <dgm:spPr/>
    </dgm:pt>
    <dgm:pt modelId="{ABECBCFC-7D7C-43B3-8A70-D5A6385A2A42}" type="pres">
      <dgm:prSet presAssocID="{EA5638EA-EAD3-4645-A9B2-603E1F1B4DD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EC4098E9-2FAF-4C7D-8E2B-D449B69CD4E3}" type="pres">
      <dgm:prSet presAssocID="{D93C49F0-5742-4ABD-91FD-9B609136D71C}" presName="hierRoot3" presStyleCnt="0">
        <dgm:presLayoutVars>
          <dgm:hierBranch val="init"/>
        </dgm:presLayoutVars>
      </dgm:prSet>
      <dgm:spPr/>
    </dgm:pt>
    <dgm:pt modelId="{7EF8DAA6-0CDA-4D0C-A7BF-D00923D19571}" type="pres">
      <dgm:prSet presAssocID="{D93C49F0-5742-4ABD-91FD-9B609136D71C}" presName="rootComposite3" presStyleCnt="0"/>
      <dgm:spPr/>
    </dgm:pt>
    <dgm:pt modelId="{1D3A18E8-FF26-448F-A81E-482C1B9BECAE}" type="pres">
      <dgm:prSet presAssocID="{D93C49F0-5742-4ABD-91FD-9B609136D71C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C2056-CF4E-4B17-B073-0E1BDD4C8DC5}" type="pres">
      <dgm:prSet presAssocID="{D93C49F0-5742-4ABD-91FD-9B609136D71C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6B33EDD-D1B3-4024-9F31-B1E4C4D2A49E}" type="pres">
      <dgm:prSet presAssocID="{D93C49F0-5742-4ABD-91FD-9B609136D71C}" presName="hierChild6" presStyleCnt="0"/>
      <dgm:spPr/>
    </dgm:pt>
    <dgm:pt modelId="{65614B9E-C51C-442B-A1B5-4CBB134A90A3}" type="pres">
      <dgm:prSet presAssocID="{D93C49F0-5742-4ABD-91FD-9B609136D71C}" presName="hierChild7" presStyleCnt="0"/>
      <dgm:spPr/>
    </dgm:pt>
  </dgm:ptLst>
  <dgm:cxnLst>
    <dgm:cxn modelId="{48F48992-799E-4804-BDF6-5E399D2610A6}" srcId="{633E2B12-D814-49FC-A04A-406D06EF8FF8}" destId="{D813352F-01D1-481A-9A02-980BA7E6CD3B}" srcOrd="1" destOrd="0" parTransId="{0233B7A2-70BB-479A-B109-198EC76B94E8}" sibTransId="{E69A91FD-D3DE-4D15-A15D-B569F242C059}"/>
    <dgm:cxn modelId="{08F359CF-E68C-47DE-BF7A-0D42EF5B8777}" srcId="{633E2B12-D814-49FC-A04A-406D06EF8FF8}" destId="{9EC142FF-CA8E-4760-A0D5-4CCFC2A4B6E6}" srcOrd="3" destOrd="0" parTransId="{A7FA1EFD-06E4-4B50-B61C-188BC2EF8724}" sibTransId="{332E4547-64C1-4BFB-85C5-FF5514CB4D49}"/>
    <dgm:cxn modelId="{43007450-2E1B-4262-BF2F-AA0A9931B984}" type="presOf" srcId="{D813352F-01D1-481A-9A02-980BA7E6CD3B}" destId="{F9814A54-9B03-4B83-BA82-BC0A883318B8}" srcOrd="1" destOrd="0" presId="urn:microsoft.com/office/officeart/2005/8/layout/orgChart1"/>
    <dgm:cxn modelId="{B8FD353E-3E96-4206-9904-980313F68BCE}" type="presOf" srcId="{9EC142FF-CA8E-4760-A0D5-4CCFC2A4B6E6}" destId="{2C4D7FEB-693A-40E6-948D-3E239CCB3192}" srcOrd="1" destOrd="0" presId="urn:microsoft.com/office/officeart/2005/8/layout/orgChart1"/>
    <dgm:cxn modelId="{AA6BE5FE-ED45-4E9A-8A44-7526FE88D719}" srcId="{28B1549E-3546-47FE-BD63-090FD78DFBC2}" destId="{633E2B12-D814-49FC-A04A-406D06EF8FF8}" srcOrd="0" destOrd="0" parTransId="{FA783F79-0534-438B-9DA8-6B588362A5C2}" sibTransId="{A3A1DA8A-105A-409D-A215-32D37946D070}"/>
    <dgm:cxn modelId="{16160EAC-4C1F-4BA7-A77C-FD77D05E0C74}" type="presOf" srcId="{289F6346-45D7-4B9E-AF59-978D233D4E81}" destId="{CA1E57DC-8384-4B34-8F86-0E010111B660}" srcOrd="0" destOrd="0" presId="urn:microsoft.com/office/officeart/2005/8/layout/orgChart1"/>
    <dgm:cxn modelId="{DBEEA940-A67A-447D-AC5B-14F167C6133C}" type="presOf" srcId="{774C59C7-E738-409A-B9AB-919891994F3B}" destId="{51120241-F399-4005-B2CE-8E9E58CF30A9}" srcOrd="0" destOrd="0" presId="urn:microsoft.com/office/officeart/2005/8/layout/orgChart1"/>
    <dgm:cxn modelId="{D75A6940-62A5-4AE5-9DF1-2CE5F21103A3}" type="presOf" srcId="{774C59C7-E738-409A-B9AB-919891994F3B}" destId="{87005E1C-4A48-4414-B42C-19FDC708ED69}" srcOrd="1" destOrd="0" presId="urn:microsoft.com/office/officeart/2005/8/layout/orgChart1"/>
    <dgm:cxn modelId="{49A04527-4CE5-45DD-9FBC-19A5DD8AA5F1}" type="presOf" srcId="{0233B7A2-70BB-479A-B109-198EC76B94E8}" destId="{0BDCFCEF-4DA5-4F84-8CF1-79A298925354}" srcOrd="0" destOrd="0" presId="urn:microsoft.com/office/officeart/2005/8/layout/orgChart1"/>
    <dgm:cxn modelId="{A8676DFC-4837-4EA4-B404-1548AB8C62A4}" type="presOf" srcId="{D93C49F0-5742-4ABD-91FD-9B609136D71C}" destId="{374C2056-CF4E-4B17-B073-0E1BDD4C8DC5}" srcOrd="1" destOrd="0" presId="urn:microsoft.com/office/officeart/2005/8/layout/orgChart1"/>
    <dgm:cxn modelId="{4A5B72AF-2019-4533-8471-B85E4DA5D11F}" type="presOf" srcId="{D93C49F0-5742-4ABD-91FD-9B609136D71C}" destId="{1D3A18E8-FF26-448F-A81E-482C1B9BECAE}" srcOrd="0" destOrd="0" presId="urn:microsoft.com/office/officeart/2005/8/layout/orgChart1"/>
    <dgm:cxn modelId="{B4949330-19A4-4817-939A-CEAE5A6EED0F}" type="presOf" srcId="{D813352F-01D1-481A-9A02-980BA7E6CD3B}" destId="{5A678087-D1F4-48FF-9198-4DA2E9452FA8}" srcOrd="0" destOrd="0" presId="urn:microsoft.com/office/officeart/2005/8/layout/orgChart1"/>
    <dgm:cxn modelId="{DD60D280-26E4-4629-AE48-DAC81F5C7ABC}" srcId="{633E2B12-D814-49FC-A04A-406D06EF8FF8}" destId="{774C59C7-E738-409A-B9AB-919891994F3B}" srcOrd="2" destOrd="0" parTransId="{289F6346-45D7-4B9E-AF59-978D233D4E81}" sibTransId="{62CA1A5E-305C-443E-9368-70A1041AEDB0}"/>
    <dgm:cxn modelId="{F421553A-6ED4-42F5-8415-9E8184ABBC38}" type="presOf" srcId="{A7FA1EFD-06E4-4B50-B61C-188BC2EF8724}" destId="{1751A6E1-37FE-455D-B0B7-542E37B3D57B}" srcOrd="0" destOrd="0" presId="urn:microsoft.com/office/officeart/2005/8/layout/orgChart1"/>
    <dgm:cxn modelId="{E116A667-53EA-415C-AB9D-F24C92038E95}" srcId="{633E2B12-D814-49FC-A04A-406D06EF8FF8}" destId="{D93C49F0-5742-4ABD-91FD-9B609136D71C}" srcOrd="0" destOrd="0" parTransId="{EA5638EA-EAD3-4645-A9B2-603E1F1B4DD5}" sibTransId="{C783F9D4-DAF7-4FB2-B9BD-5ACB754B350E}"/>
    <dgm:cxn modelId="{BAEA0920-8E85-4BB6-A3B0-A5D32AB10575}" type="presOf" srcId="{28B1549E-3546-47FE-BD63-090FD78DFBC2}" destId="{058C8B29-D9C4-4B25-9838-F513E946ECD0}" srcOrd="0" destOrd="0" presId="urn:microsoft.com/office/officeart/2005/8/layout/orgChart1"/>
    <dgm:cxn modelId="{A4073388-61D4-4667-8ECC-DFC6C0824D9B}" type="presOf" srcId="{9EC142FF-CA8E-4760-A0D5-4CCFC2A4B6E6}" destId="{50914011-4B81-4F19-9CD1-256DF84031EF}" srcOrd="0" destOrd="0" presId="urn:microsoft.com/office/officeart/2005/8/layout/orgChart1"/>
    <dgm:cxn modelId="{1B18AAAC-B523-4486-988A-A331BD970ED9}" type="presOf" srcId="{EA5638EA-EAD3-4645-A9B2-603E1F1B4DD5}" destId="{ABECBCFC-7D7C-43B3-8A70-D5A6385A2A42}" srcOrd="0" destOrd="0" presId="urn:microsoft.com/office/officeart/2005/8/layout/orgChart1"/>
    <dgm:cxn modelId="{1860537C-E7F7-4F65-8C9A-0122CF41A351}" type="presOf" srcId="{633E2B12-D814-49FC-A04A-406D06EF8FF8}" destId="{660A4CDC-B7CC-42E3-A254-083E39E51A93}" srcOrd="1" destOrd="0" presId="urn:microsoft.com/office/officeart/2005/8/layout/orgChart1"/>
    <dgm:cxn modelId="{D5144ECB-976C-4D14-989E-590CB326C62D}" type="presOf" srcId="{633E2B12-D814-49FC-A04A-406D06EF8FF8}" destId="{8BBE96AC-76B8-483E-A0E7-C5D6BEB78158}" srcOrd="0" destOrd="0" presId="urn:microsoft.com/office/officeart/2005/8/layout/orgChart1"/>
    <dgm:cxn modelId="{01390401-53B6-4923-96DD-9DB25135EFE8}" type="presParOf" srcId="{058C8B29-D9C4-4B25-9838-F513E946ECD0}" destId="{ECA2C88C-D615-4E2E-B42C-C00BC416D797}" srcOrd="0" destOrd="0" presId="urn:microsoft.com/office/officeart/2005/8/layout/orgChart1"/>
    <dgm:cxn modelId="{1E7DAC30-67F8-46AD-98E5-638AA75D4413}" type="presParOf" srcId="{ECA2C88C-D615-4E2E-B42C-C00BC416D797}" destId="{ADC7B1E5-2F90-4608-9BC1-721EED10B99C}" srcOrd="0" destOrd="0" presId="urn:microsoft.com/office/officeart/2005/8/layout/orgChart1"/>
    <dgm:cxn modelId="{60AB0C16-07B0-4ECD-B1F5-9510A6378657}" type="presParOf" srcId="{ADC7B1E5-2F90-4608-9BC1-721EED10B99C}" destId="{8BBE96AC-76B8-483E-A0E7-C5D6BEB78158}" srcOrd="0" destOrd="0" presId="urn:microsoft.com/office/officeart/2005/8/layout/orgChart1"/>
    <dgm:cxn modelId="{48EB568D-115F-45FD-BAC5-F99536B95694}" type="presParOf" srcId="{ADC7B1E5-2F90-4608-9BC1-721EED10B99C}" destId="{660A4CDC-B7CC-42E3-A254-083E39E51A93}" srcOrd="1" destOrd="0" presId="urn:microsoft.com/office/officeart/2005/8/layout/orgChart1"/>
    <dgm:cxn modelId="{12FE5DC2-C509-413A-A847-FE292EDFE1C6}" type="presParOf" srcId="{ECA2C88C-D615-4E2E-B42C-C00BC416D797}" destId="{FB63E89E-25FC-41EF-B05F-4E6AAFF77E72}" srcOrd="1" destOrd="0" presId="urn:microsoft.com/office/officeart/2005/8/layout/orgChart1"/>
    <dgm:cxn modelId="{376076D1-BFC7-46E8-AD20-78E1C3F28B74}" type="presParOf" srcId="{FB63E89E-25FC-41EF-B05F-4E6AAFF77E72}" destId="{0BDCFCEF-4DA5-4F84-8CF1-79A298925354}" srcOrd="0" destOrd="0" presId="urn:microsoft.com/office/officeart/2005/8/layout/orgChart1"/>
    <dgm:cxn modelId="{4694D537-2EE6-471B-AAE2-4B2B2FC49CA5}" type="presParOf" srcId="{FB63E89E-25FC-41EF-B05F-4E6AAFF77E72}" destId="{B1CA1298-C794-49FC-ADB6-A1711E3D5FCB}" srcOrd="1" destOrd="0" presId="urn:microsoft.com/office/officeart/2005/8/layout/orgChart1"/>
    <dgm:cxn modelId="{F5C7B899-9363-4369-B430-9BCCF3F8120F}" type="presParOf" srcId="{B1CA1298-C794-49FC-ADB6-A1711E3D5FCB}" destId="{7FDC0087-D292-43B6-AD69-8A02DF983DFD}" srcOrd="0" destOrd="0" presId="urn:microsoft.com/office/officeart/2005/8/layout/orgChart1"/>
    <dgm:cxn modelId="{25543466-0580-4113-BE87-30543024C357}" type="presParOf" srcId="{7FDC0087-D292-43B6-AD69-8A02DF983DFD}" destId="{5A678087-D1F4-48FF-9198-4DA2E9452FA8}" srcOrd="0" destOrd="0" presId="urn:microsoft.com/office/officeart/2005/8/layout/orgChart1"/>
    <dgm:cxn modelId="{DC64501E-9743-4174-B416-8831EDD23890}" type="presParOf" srcId="{7FDC0087-D292-43B6-AD69-8A02DF983DFD}" destId="{F9814A54-9B03-4B83-BA82-BC0A883318B8}" srcOrd="1" destOrd="0" presId="urn:microsoft.com/office/officeart/2005/8/layout/orgChart1"/>
    <dgm:cxn modelId="{5A397636-7646-40A8-9213-173DB69E7BE2}" type="presParOf" srcId="{B1CA1298-C794-49FC-ADB6-A1711E3D5FCB}" destId="{2D4EC02B-7C1A-4384-BD76-8CEBF8926D99}" srcOrd="1" destOrd="0" presId="urn:microsoft.com/office/officeart/2005/8/layout/orgChart1"/>
    <dgm:cxn modelId="{037C1F28-3CC6-4AF1-A5C9-FFF5EA71B1B9}" type="presParOf" srcId="{B1CA1298-C794-49FC-ADB6-A1711E3D5FCB}" destId="{5D03EE76-09BC-4D97-A382-95826F145E31}" srcOrd="2" destOrd="0" presId="urn:microsoft.com/office/officeart/2005/8/layout/orgChart1"/>
    <dgm:cxn modelId="{8285C4E2-D930-4A34-B312-86AF5EA2D321}" type="presParOf" srcId="{FB63E89E-25FC-41EF-B05F-4E6AAFF77E72}" destId="{CA1E57DC-8384-4B34-8F86-0E010111B660}" srcOrd="2" destOrd="0" presId="urn:microsoft.com/office/officeart/2005/8/layout/orgChart1"/>
    <dgm:cxn modelId="{296EA03A-CC7F-48CC-91BA-C867036364FE}" type="presParOf" srcId="{FB63E89E-25FC-41EF-B05F-4E6AAFF77E72}" destId="{B4343245-4B8E-47C2-9DD1-E75C54AA6821}" srcOrd="3" destOrd="0" presId="urn:microsoft.com/office/officeart/2005/8/layout/orgChart1"/>
    <dgm:cxn modelId="{B6CCBC78-EAD6-4454-9CFC-1048DA21FF28}" type="presParOf" srcId="{B4343245-4B8E-47C2-9DD1-E75C54AA6821}" destId="{EDE8B676-8EA0-4574-A237-BEF5BA6D64D2}" srcOrd="0" destOrd="0" presId="urn:microsoft.com/office/officeart/2005/8/layout/orgChart1"/>
    <dgm:cxn modelId="{43551610-8F0F-4766-A08B-03C01E6CC70A}" type="presParOf" srcId="{EDE8B676-8EA0-4574-A237-BEF5BA6D64D2}" destId="{51120241-F399-4005-B2CE-8E9E58CF30A9}" srcOrd="0" destOrd="0" presId="urn:microsoft.com/office/officeart/2005/8/layout/orgChart1"/>
    <dgm:cxn modelId="{D8F28B22-E2FE-4158-B110-73C95E839671}" type="presParOf" srcId="{EDE8B676-8EA0-4574-A237-BEF5BA6D64D2}" destId="{87005E1C-4A48-4414-B42C-19FDC708ED69}" srcOrd="1" destOrd="0" presId="urn:microsoft.com/office/officeart/2005/8/layout/orgChart1"/>
    <dgm:cxn modelId="{20DE5D29-D849-4D81-A4F2-BA34BD352F97}" type="presParOf" srcId="{B4343245-4B8E-47C2-9DD1-E75C54AA6821}" destId="{5B5955E0-DF23-4C62-9D00-5A1084BC4E80}" srcOrd="1" destOrd="0" presId="urn:microsoft.com/office/officeart/2005/8/layout/orgChart1"/>
    <dgm:cxn modelId="{512E5A6A-204A-4E12-8C6D-1497E3781B76}" type="presParOf" srcId="{B4343245-4B8E-47C2-9DD1-E75C54AA6821}" destId="{AAC31615-7438-43BE-87A5-C1759B952DFC}" srcOrd="2" destOrd="0" presId="urn:microsoft.com/office/officeart/2005/8/layout/orgChart1"/>
    <dgm:cxn modelId="{C6F1A045-7908-4064-8719-319C44F77C03}" type="presParOf" srcId="{FB63E89E-25FC-41EF-B05F-4E6AAFF77E72}" destId="{1751A6E1-37FE-455D-B0B7-542E37B3D57B}" srcOrd="4" destOrd="0" presId="urn:microsoft.com/office/officeart/2005/8/layout/orgChart1"/>
    <dgm:cxn modelId="{DE914C17-B6F7-4C0C-B8A2-1BAD88ED50CD}" type="presParOf" srcId="{FB63E89E-25FC-41EF-B05F-4E6AAFF77E72}" destId="{716A3725-7B21-40E3-945C-5B476FC75EC8}" srcOrd="5" destOrd="0" presId="urn:microsoft.com/office/officeart/2005/8/layout/orgChart1"/>
    <dgm:cxn modelId="{7194FBD2-CEC6-4012-954E-0955CD29E371}" type="presParOf" srcId="{716A3725-7B21-40E3-945C-5B476FC75EC8}" destId="{C412A9DD-AC31-4218-8F23-E7DF18C2FCCC}" srcOrd="0" destOrd="0" presId="urn:microsoft.com/office/officeart/2005/8/layout/orgChart1"/>
    <dgm:cxn modelId="{AEC7C500-9A10-4B3A-ABAF-B116A2ED4D0B}" type="presParOf" srcId="{C412A9DD-AC31-4218-8F23-E7DF18C2FCCC}" destId="{50914011-4B81-4F19-9CD1-256DF84031EF}" srcOrd="0" destOrd="0" presId="urn:microsoft.com/office/officeart/2005/8/layout/orgChart1"/>
    <dgm:cxn modelId="{4BD8BA34-D04D-49A7-8D93-5FA52AF55666}" type="presParOf" srcId="{C412A9DD-AC31-4218-8F23-E7DF18C2FCCC}" destId="{2C4D7FEB-693A-40E6-948D-3E239CCB3192}" srcOrd="1" destOrd="0" presId="urn:microsoft.com/office/officeart/2005/8/layout/orgChart1"/>
    <dgm:cxn modelId="{ADD51644-5ED2-442F-B6D9-2AFC5FB84392}" type="presParOf" srcId="{716A3725-7B21-40E3-945C-5B476FC75EC8}" destId="{D683FC35-ACA3-4AE2-9107-C6A718905D4B}" srcOrd="1" destOrd="0" presId="urn:microsoft.com/office/officeart/2005/8/layout/orgChart1"/>
    <dgm:cxn modelId="{C7DB3F8D-088D-4C5F-9D48-0A3BADF33342}" type="presParOf" srcId="{716A3725-7B21-40E3-945C-5B476FC75EC8}" destId="{2B834D6E-151C-45C3-AFCC-310CEB38BFE8}" srcOrd="2" destOrd="0" presId="urn:microsoft.com/office/officeart/2005/8/layout/orgChart1"/>
    <dgm:cxn modelId="{C321806B-8272-48A7-8AA4-044D6F8DEDAE}" type="presParOf" srcId="{ECA2C88C-D615-4E2E-B42C-C00BC416D797}" destId="{9C933BA4-ECF5-43D5-B5A1-B1C395F4E547}" srcOrd="2" destOrd="0" presId="urn:microsoft.com/office/officeart/2005/8/layout/orgChart1"/>
    <dgm:cxn modelId="{658FBE3F-7B33-4888-A52E-9EF9C0DB8580}" type="presParOf" srcId="{9C933BA4-ECF5-43D5-B5A1-B1C395F4E547}" destId="{ABECBCFC-7D7C-43B3-8A70-D5A6385A2A42}" srcOrd="0" destOrd="0" presId="urn:microsoft.com/office/officeart/2005/8/layout/orgChart1"/>
    <dgm:cxn modelId="{7A392AE8-BD7C-41A7-AEC3-2DFF4ED0CCB6}" type="presParOf" srcId="{9C933BA4-ECF5-43D5-B5A1-B1C395F4E547}" destId="{EC4098E9-2FAF-4C7D-8E2B-D449B69CD4E3}" srcOrd="1" destOrd="0" presId="urn:microsoft.com/office/officeart/2005/8/layout/orgChart1"/>
    <dgm:cxn modelId="{E8EBBF52-363B-4CE9-8301-474F2154E81A}" type="presParOf" srcId="{EC4098E9-2FAF-4C7D-8E2B-D449B69CD4E3}" destId="{7EF8DAA6-0CDA-4D0C-A7BF-D00923D19571}" srcOrd="0" destOrd="0" presId="urn:microsoft.com/office/officeart/2005/8/layout/orgChart1"/>
    <dgm:cxn modelId="{D7B999FD-CD66-4A7B-934A-6C506C46378F}" type="presParOf" srcId="{7EF8DAA6-0CDA-4D0C-A7BF-D00923D19571}" destId="{1D3A18E8-FF26-448F-A81E-482C1B9BECAE}" srcOrd="0" destOrd="0" presId="urn:microsoft.com/office/officeart/2005/8/layout/orgChart1"/>
    <dgm:cxn modelId="{B32EAADC-518C-4A89-98BA-70B8C9453134}" type="presParOf" srcId="{7EF8DAA6-0CDA-4D0C-A7BF-D00923D19571}" destId="{374C2056-CF4E-4B17-B073-0E1BDD4C8DC5}" srcOrd="1" destOrd="0" presId="urn:microsoft.com/office/officeart/2005/8/layout/orgChart1"/>
    <dgm:cxn modelId="{E3A50C24-23FF-47CB-AE1B-F858AAFAD432}" type="presParOf" srcId="{EC4098E9-2FAF-4C7D-8E2B-D449B69CD4E3}" destId="{96B33EDD-D1B3-4024-9F31-B1E4C4D2A49E}" srcOrd="1" destOrd="0" presId="urn:microsoft.com/office/officeart/2005/8/layout/orgChart1"/>
    <dgm:cxn modelId="{99981AAE-1E3E-40BD-B741-DCAE47CBEC79}" type="presParOf" srcId="{EC4098E9-2FAF-4C7D-8E2B-D449B69CD4E3}" destId="{65614B9E-C51C-442B-A1B5-4CBB134A9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FF2EB7-C58D-4554-AA0B-B396070DBD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B14E3D6-1D6E-4974-A4A2-0B0D501598B9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7ABC5975-AEBD-43CD-AE73-10F8C88F243A}" type="parTrans" cxnId="{D3F64FFE-DA6E-4282-AB0E-4F7B239CDDC2}">
      <dgm:prSet/>
      <dgm:spPr/>
      <dgm:t>
        <a:bodyPr/>
        <a:lstStyle/>
        <a:p>
          <a:endParaRPr lang="en-US"/>
        </a:p>
      </dgm:t>
    </dgm:pt>
    <dgm:pt modelId="{6C1A945E-CFFE-4E26-A643-13E95CBC2FCB}" type="sibTrans" cxnId="{D3F64FFE-DA6E-4282-AB0E-4F7B239CDDC2}">
      <dgm:prSet/>
      <dgm:spPr/>
      <dgm:t>
        <a:bodyPr/>
        <a:lstStyle/>
        <a:p>
          <a:endParaRPr lang="en-US"/>
        </a:p>
      </dgm:t>
    </dgm:pt>
    <dgm:pt modelId="{8FF62024-CBFA-4621-BFEB-20A32506277B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991F46DC-97A5-4756-B759-F7D8C5AB683F}" type="parTrans" cxnId="{A56A21EA-B352-4C6E-8969-0CBA5F2C8723}">
      <dgm:prSet/>
      <dgm:spPr/>
      <dgm:t>
        <a:bodyPr/>
        <a:lstStyle/>
        <a:p>
          <a:endParaRPr lang="en-US"/>
        </a:p>
      </dgm:t>
    </dgm:pt>
    <dgm:pt modelId="{5A6222F3-3A16-472B-8990-14236ABC22C4}" type="sibTrans" cxnId="{A56A21EA-B352-4C6E-8969-0CBA5F2C8723}">
      <dgm:prSet/>
      <dgm:spPr/>
      <dgm:t>
        <a:bodyPr/>
        <a:lstStyle/>
        <a:p>
          <a:endParaRPr lang="en-US"/>
        </a:p>
      </dgm:t>
    </dgm:pt>
    <dgm:pt modelId="{5C4CCCD5-EEDC-4A29-9D72-7CC95001D2BD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531D5A78-F6B9-4654-B41C-BEC6F0C662D4}" type="parTrans" cxnId="{675B6F43-F616-475B-8CFD-9DCE429789FE}">
      <dgm:prSet/>
      <dgm:spPr/>
      <dgm:t>
        <a:bodyPr/>
        <a:lstStyle/>
        <a:p>
          <a:endParaRPr lang="en-US"/>
        </a:p>
      </dgm:t>
    </dgm:pt>
    <dgm:pt modelId="{B087C186-FE15-4358-83EB-94AB788AD558}" type="sibTrans" cxnId="{675B6F43-F616-475B-8CFD-9DCE429789FE}">
      <dgm:prSet/>
      <dgm:spPr/>
      <dgm:t>
        <a:bodyPr/>
        <a:lstStyle/>
        <a:p>
          <a:endParaRPr lang="en-US"/>
        </a:p>
      </dgm:t>
    </dgm:pt>
    <dgm:pt modelId="{4EB5D9F1-C378-4F07-AC88-23D445A05395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0D8A7912-6F0D-4082-9287-A04DB140563D}" type="parTrans" cxnId="{04C529E4-3479-47AC-A510-99CA106BE66F}">
      <dgm:prSet/>
      <dgm:spPr/>
      <dgm:t>
        <a:bodyPr/>
        <a:lstStyle/>
        <a:p>
          <a:endParaRPr lang="en-US"/>
        </a:p>
      </dgm:t>
    </dgm:pt>
    <dgm:pt modelId="{3B7144F8-4F91-4DE4-A47A-1EAB6EFECDC0}" type="sibTrans" cxnId="{04C529E4-3479-47AC-A510-99CA106BE66F}">
      <dgm:prSet/>
      <dgm:spPr/>
      <dgm:t>
        <a:bodyPr/>
        <a:lstStyle/>
        <a:p>
          <a:endParaRPr lang="en-US"/>
        </a:p>
      </dgm:t>
    </dgm:pt>
    <dgm:pt modelId="{2EC4B6A9-232D-4A8B-859D-5B20343255D7}" type="pres">
      <dgm:prSet presAssocID="{7AFF2EB7-C58D-4554-AA0B-B396070DBD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A4DCA0-6240-4E48-9155-0BF76163054A}" type="pres">
      <dgm:prSet presAssocID="{EB14E3D6-1D6E-4974-A4A2-0B0D501598B9}" presName="hierRoot1" presStyleCnt="0">
        <dgm:presLayoutVars>
          <dgm:hierBranch val="init"/>
        </dgm:presLayoutVars>
      </dgm:prSet>
      <dgm:spPr/>
    </dgm:pt>
    <dgm:pt modelId="{FDA9ED23-19E7-487F-BB73-09D360B41837}" type="pres">
      <dgm:prSet presAssocID="{EB14E3D6-1D6E-4974-A4A2-0B0D501598B9}" presName="rootComposite1" presStyleCnt="0"/>
      <dgm:spPr/>
    </dgm:pt>
    <dgm:pt modelId="{CD26B4E5-F4C9-4032-97BE-3F807397455E}" type="pres">
      <dgm:prSet presAssocID="{EB14E3D6-1D6E-4974-A4A2-0B0D501598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E276B0-B631-4CB9-BE29-E10F0D5A2261}" type="pres">
      <dgm:prSet presAssocID="{EB14E3D6-1D6E-4974-A4A2-0B0D501598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3D4E69B-1F51-4FCC-97F9-769282B3AC71}" type="pres">
      <dgm:prSet presAssocID="{EB14E3D6-1D6E-4974-A4A2-0B0D501598B9}" presName="hierChild2" presStyleCnt="0"/>
      <dgm:spPr/>
    </dgm:pt>
    <dgm:pt modelId="{94694679-51D4-426F-BB20-08CEE1DD2E3A}" type="pres">
      <dgm:prSet presAssocID="{991F46DC-97A5-4756-B759-F7D8C5AB683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835DE1E-0C0A-4433-B53C-DD6F9105E87C}" type="pres">
      <dgm:prSet presAssocID="{8FF62024-CBFA-4621-BFEB-20A32506277B}" presName="hierRoot2" presStyleCnt="0">
        <dgm:presLayoutVars>
          <dgm:hierBranch val="init"/>
        </dgm:presLayoutVars>
      </dgm:prSet>
      <dgm:spPr/>
    </dgm:pt>
    <dgm:pt modelId="{21195B97-3F03-4671-8D3C-BB5FD2CEC8D3}" type="pres">
      <dgm:prSet presAssocID="{8FF62024-CBFA-4621-BFEB-20A32506277B}" presName="rootComposite" presStyleCnt="0"/>
      <dgm:spPr/>
    </dgm:pt>
    <dgm:pt modelId="{7DDA172B-4677-40A0-B47A-EBB24C907C81}" type="pres">
      <dgm:prSet presAssocID="{8FF62024-CBFA-4621-BFEB-20A32506277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3A5B8A-24F0-4CA3-9EB1-4F06E87A8DCC}" type="pres">
      <dgm:prSet presAssocID="{8FF62024-CBFA-4621-BFEB-20A325062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8C735027-517E-456C-8DBC-760628954431}" type="pres">
      <dgm:prSet presAssocID="{8FF62024-CBFA-4621-BFEB-20A32506277B}" presName="hierChild4" presStyleCnt="0"/>
      <dgm:spPr/>
    </dgm:pt>
    <dgm:pt modelId="{6D64A01F-5FD3-4C51-872D-360B70A8A7C6}" type="pres">
      <dgm:prSet presAssocID="{8FF62024-CBFA-4621-BFEB-20A32506277B}" presName="hierChild5" presStyleCnt="0"/>
      <dgm:spPr/>
    </dgm:pt>
    <dgm:pt modelId="{28A4C586-4049-471D-8C29-D6BB2D8A9BE2}" type="pres">
      <dgm:prSet presAssocID="{531D5A78-F6B9-4654-B41C-BEC6F0C662D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0F5C2EE-805E-4EA7-B5ED-A4981C7A18DA}" type="pres">
      <dgm:prSet presAssocID="{5C4CCCD5-EEDC-4A29-9D72-7CC95001D2BD}" presName="hierRoot2" presStyleCnt="0">
        <dgm:presLayoutVars>
          <dgm:hierBranch val="init"/>
        </dgm:presLayoutVars>
      </dgm:prSet>
      <dgm:spPr/>
    </dgm:pt>
    <dgm:pt modelId="{DF78ABC2-82CF-44D3-A209-C142C4486923}" type="pres">
      <dgm:prSet presAssocID="{5C4CCCD5-EEDC-4A29-9D72-7CC95001D2BD}" presName="rootComposite" presStyleCnt="0"/>
      <dgm:spPr/>
    </dgm:pt>
    <dgm:pt modelId="{A86FF4BE-53DE-4763-8E5E-5F563B363A0D}" type="pres">
      <dgm:prSet presAssocID="{5C4CCCD5-EEDC-4A29-9D72-7CC95001D2B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4FA188-9CB9-4B7D-BC77-D4DBCC4116B5}" type="pres">
      <dgm:prSet presAssocID="{5C4CCCD5-EEDC-4A29-9D72-7CC95001D2BD}" presName="rootConnector" presStyleLbl="node2" presStyleIdx="1" presStyleCnt="3"/>
      <dgm:spPr/>
      <dgm:t>
        <a:bodyPr/>
        <a:lstStyle/>
        <a:p>
          <a:endParaRPr lang="en-US"/>
        </a:p>
      </dgm:t>
    </dgm:pt>
    <dgm:pt modelId="{95FCC2CC-395D-431D-B018-BDB2ED96AA75}" type="pres">
      <dgm:prSet presAssocID="{5C4CCCD5-EEDC-4A29-9D72-7CC95001D2BD}" presName="hierChild4" presStyleCnt="0"/>
      <dgm:spPr/>
    </dgm:pt>
    <dgm:pt modelId="{08B687A1-A8A5-4204-9175-375CBD3687AC}" type="pres">
      <dgm:prSet presAssocID="{5C4CCCD5-EEDC-4A29-9D72-7CC95001D2BD}" presName="hierChild5" presStyleCnt="0"/>
      <dgm:spPr/>
    </dgm:pt>
    <dgm:pt modelId="{A6041F65-F668-47CB-8E40-1DD9336F32DA}" type="pres">
      <dgm:prSet presAssocID="{0D8A7912-6F0D-4082-9287-A04DB140563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A42761C-2E3E-47C8-84F7-B6B32658D6FB}" type="pres">
      <dgm:prSet presAssocID="{4EB5D9F1-C378-4F07-AC88-23D445A05395}" presName="hierRoot2" presStyleCnt="0">
        <dgm:presLayoutVars>
          <dgm:hierBranch val="init"/>
        </dgm:presLayoutVars>
      </dgm:prSet>
      <dgm:spPr/>
    </dgm:pt>
    <dgm:pt modelId="{7CDCB7C7-23D5-4B20-B496-92A6447E3F95}" type="pres">
      <dgm:prSet presAssocID="{4EB5D9F1-C378-4F07-AC88-23D445A05395}" presName="rootComposite" presStyleCnt="0"/>
      <dgm:spPr/>
    </dgm:pt>
    <dgm:pt modelId="{40D211F9-2DE1-41CE-8A74-F13770053BCB}" type="pres">
      <dgm:prSet presAssocID="{4EB5D9F1-C378-4F07-AC88-23D445A0539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8220E-041B-4FA1-B60B-E83DDFCE4E0F}" type="pres">
      <dgm:prSet presAssocID="{4EB5D9F1-C378-4F07-AC88-23D445A05395}" presName="rootConnector" presStyleLbl="node2" presStyleIdx="2" presStyleCnt="3"/>
      <dgm:spPr/>
      <dgm:t>
        <a:bodyPr/>
        <a:lstStyle/>
        <a:p>
          <a:endParaRPr lang="en-US"/>
        </a:p>
      </dgm:t>
    </dgm:pt>
    <dgm:pt modelId="{475051FF-1DBC-43BE-8C93-C773786DDA75}" type="pres">
      <dgm:prSet presAssocID="{4EB5D9F1-C378-4F07-AC88-23D445A05395}" presName="hierChild4" presStyleCnt="0"/>
      <dgm:spPr/>
    </dgm:pt>
    <dgm:pt modelId="{55401BF9-FCF6-48A3-B8B7-A5B8CFA8CA33}" type="pres">
      <dgm:prSet presAssocID="{4EB5D9F1-C378-4F07-AC88-23D445A05395}" presName="hierChild5" presStyleCnt="0"/>
      <dgm:spPr/>
    </dgm:pt>
    <dgm:pt modelId="{9CE7C765-8A4B-4D99-AD4B-47C048625773}" type="pres">
      <dgm:prSet presAssocID="{EB14E3D6-1D6E-4974-A4A2-0B0D501598B9}" presName="hierChild3" presStyleCnt="0"/>
      <dgm:spPr/>
    </dgm:pt>
  </dgm:ptLst>
  <dgm:cxnLst>
    <dgm:cxn modelId="{C9B73786-F4AA-4321-86C7-D82E9C37C8C9}" type="presOf" srcId="{5C4CCCD5-EEDC-4A29-9D72-7CC95001D2BD}" destId="{A86FF4BE-53DE-4763-8E5E-5F563B363A0D}" srcOrd="0" destOrd="0" presId="urn:microsoft.com/office/officeart/2005/8/layout/orgChart1"/>
    <dgm:cxn modelId="{F5E026B3-108A-4A54-B4DA-0164CBC5447D}" type="presOf" srcId="{EB14E3D6-1D6E-4974-A4A2-0B0D501598B9}" destId="{CD26B4E5-F4C9-4032-97BE-3F807397455E}" srcOrd="0" destOrd="0" presId="urn:microsoft.com/office/officeart/2005/8/layout/orgChart1"/>
    <dgm:cxn modelId="{675B6F43-F616-475B-8CFD-9DCE429789FE}" srcId="{EB14E3D6-1D6E-4974-A4A2-0B0D501598B9}" destId="{5C4CCCD5-EEDC-4A29-9D72-7CC95001D2BD}" srcOrd="1" destOrd="0" parTransId="{531D5A78-F6B9-4654-B41C-BEC6F0C662D4}" sibTransId="{B087C186-FE15-4358-83EB-94AB788AD558}"/>
    <dgm:cxn modelId="{D3F64FFE-DA6E-4282-AB0E-4F7B239CDDC2}" srcId="{7AFF2EB7-C58D-4554-AA0B-B396070DBDC6}" destId="{EB14E3D6-1D6E-4974-A4A2-0B0D501598B9}" srcOrd="0" destOrd="0" parTransId="{7ABC5975-AEBD-43CD-AE73-10F8C88F243A}" sibTransId="{6C1A945E-CFFE-4E26-A643-13E95CBC2FCB}"/>
    <dgm:cxn modelId="{D20E3A55-0D1E-465C-B5BD-F88A29E7EF89}" type="presOf" srcId="{8FF62024-CBFA-4621-BFEB-20A32506277B}" destId="{9B3A5B8A-24F0-4CA3-9EB1-4F06E87A8DCC}" srcOrd="1" destOrd="0" presId="urn:microsoft.com/office/officeart/2005/8/layout/orgChart1"/>
    <dgm:cxn modelId="{00655271-C635-492F-98D2-A1928C293744}" type="presOf" srcId="{0D8A7912-6F0D-4082-9287-A04DB140563D}" destId="{A6041F65-F668-47CB-8E40-1DD9336F32DA}" srcOrd="0" destOrd="0" presId="urn:microsoft.com/office/officeart/2005/8/layout/orgChart1"/>
    <dgm:cxn modelId="{A56A21EA-B352-4C6E-8969-0CBA5F2C8723}" srcId="{EB14E3D6-1D6E-4974-A4A2-0B0D501598B9}" destId="{8FF62024-CBFA-4621-BFEB-20A32506277B}" srcOrd="0" destOrd="0" parTransId="{991F46DC-97A5-4756-B759-F7D8C5AB683F}" sibTransId="{5A6222F3-3A16-472B-8990-14236ABC22C4}"/>
    <dgm:cxn modelId="{8F5E5DAD-6754-4225-AEC9-42D78002DF1B}" type="presOf" srcId="{7AFF2EB7-C58D-4554-AA0B-B396070DBDC6}" destId="{2EC4B6A9-232D-4A8B-859D-5B20343255D7}" srcOrd="0" destOrd="0" presId="urn:microsoft.com/office/officeart/2005/8/layout/orgChart1"/>
    <dgm:cxn modelId="{FC6788D6-9133-4C21-BF19-2B1E115F8BCF}" type="presOf" srcId="{4EB5D9F1-C378-4F07-AC88-23D445A05395}" destId="{2EB8220E-041B-4FA1-B60B-E83DDFCE4E0F}" srcOrd="1" destOrd="0" presId="urn:microsoft.com/office/officeart/2005/8/layout/orgChart1"/>
    <dgm:cxn modelId="{89BE0077-1451-408F-B01F-F367224F1206}" type="presOf" srcId="{531D5A78-F6B9-4654-B41C-BEC6F0C662D4}" destId="{28A4C586-4049-471D-8C29-D6BB2D8A9BE2}" srcOrd="0" destOrd="0" presId="urn:microsoft.com/office/officeart/2005/8/layout/orgChart1"/>
    <dgm:cxn modelId="{04C529E4-3479-47AC-A510-99CA106BE66F}" srcId="{EB14E3D6-1D6E-4974-A4A2-0B0D501598B9}" destId="{4EB5D9F1-C378-4F07-AC88-23D445A05395}" srcOrd="2" destOrd="0" parTransId="{0D8A7912-6F0D-4082-9287-A04DB140563D}" sibTransId="{3B7144F8-4F91-4DE4-A47A-1EAB6EFECDC0}"/>
    <dgm:cxn modelId="{9B43B2F6-8FD2-48D6-A56E-3CC9A1109BBD}" type="presOf" srcId="{5C4CCCD5-EEDC-4A29-9D72-7CC95001D2BD}" destId="{0B4FA188-9CB9-4B7D-BC77-D4DBCC4116B5}" srcOrd="1" destOrd="0" presId="urn:microsoft.com/office/officeart/2005/8/layout/orgChart1"/>
    <dgm:cxn modelId="{F4720071-0E1D-4ED7-A2E7-090A9B820D4D}" type="presOf" srcId="{991F46DC-97A5-4756-B759-F7D8C5AB683F}" destId="{94694679-51D4-426F-BB20-08CEE1DD2E3A}" srcOrd="0" destOrd="0" presId="urn:microsoft.com/office/officeart/2005/8/layout/orgChart1"/>
    <dgm:cxn modelId="{F8738396-4838-4BC5-B292-14A4D225C11A}" type="presOf" srcId="{4EB5D9F1-C378-4F07-AC88-23D445A05395}" destId="{40D211F9-2DE1-41CE-8A74-F13770053BCB}" srcOrd="0" destOrd="0" presId="urn:microsoft.com/office/officeart/2005/8/layout/orgChart1"/>
    <dgm:cxn modelId="{29A805A3-3B24-4812-9F27-23E7F9405523}" type="presOf" srcId="{8FF62024-CBFA-4621-BFEB-20A32506277B}" destId="{7DDA172B-4677-40A0-B47A-EBB24C907C81}" srcOrd="0" destOrd="0" presId="urn:microsoft.com/office/officeart/2005/8/layout/orgChart1"/>
    <dgm:cxn modelId="{0967D59F-6C78-49AC-BA2B-353E7E86C8C5}" type="presOf" srcId="{EB14E3D6-1D6E-4974-A4A2-0B0D501598B9}" destId="{3CE276B0-B631-4CB9-BE29-E10F0D5A2261}" srcOrd="1" destOrd="0" presId="urn:microsoft.com/office/officeart/2005/8/layout/orgChart1"/>
    <dgm:cxn modelId="{CBEBA3E5-A4CA-4D03-9575-A009ABB2547D}" type="presParOf" srcId="{2EC4B6A9-232D-4A8B-859D-5B20343255D7}" destId="{C8A4DCA0-6240-4E48-9155-0BF76163054A}" srcOrd="0" destOrd="0" presId="urn:microsoft.com/office/officeart/2005/8/layout/orgChart1"/>
    <dgm:cxn modelId="{16493EB7-22E7-4DCD-A433-12493D3914A5}" type="presParOf" srcId="{C8A4DCA0-6240-4E48-9155-0BF76163054A}" destId="{FDA9ED23-19E7-487F-BB73-09D360B41837}" srcOrd="0" destOrd="0" presId="urn:microsoft.com/office/officeart/2005/8/layout/orgChart1"/>
    <dgm:cxn modelId="{26732CB4-4D88-4B1B-A743-0CD7A78BA325}" type="presParOf" srcId="{FDA9ED23-19E7-487F-BB73-09D360B41837}" destId="{CD26B4E5-F4C9-4032-97BE-3F807397455E}" srcOrd="0" destOrd="0" presId="urn:microsoft.com/office/officeart/2005/8/layout/orgChart1"/>
    <dgm:cxn modelId="{1E0D9A75-D1BB-49BF-8AB8-D496B8DE7C17}" type="presParOf" srcId="{FDA9ED23-19E7-487F-BB73-09D360B41837}" destId="{3CE276B0-B631-4CB9-BE29-E10F0D5A2261}" srcOrd="1" destOrd="0" presId="urn:microsoft.com/office/officeart/2005/8/layout/orgChart1"/>
    <dgm:cxn modelId="{83EEEB40-25BC-4CDB-A25A-2FDC34687AB4}" type="presParOf" srcId="{C8A4DCA0-6240-4E48-9155-0BF76163054A}" destId="{F3D4E69B-1F51-4FCC-97F9-769282B3AC71}" srcOrd="1" destOrd="0" presId="urn:microsoft.com/office/officeart/2005/8/layout/orgChart1"/>
    <dgm:cxn modelId="{D308A8CF-138C-4F7E-A836-1BDA42226E72}" type="presParOf" srcId="{F3D4E69B-1F51-4FCC-97F9-769282B3AC71}" destId="{94694679-51D4-426F-BB20-08CEE1DD2E3A}" srcOrd="0" destOrd="0" presId="urn:microsoft.com/office/officeart/2005/8/layout/orgChart1"/>
    <dgm:cxn modelId="{B3CBE851-014A-4974-83B0-9F352FEEA770}" type="presParOf" srcId="{F3D4E69B-1F51-4FCC-97F9-769282B3AC71}" destId="{A835DE1E-0C0A-4433-B53C-DD6F9105E87C}" srcOrd="1" destOrd="0" presId="urn:microsoft.com/office/officeart/2005/8/layout/orgChart1"/>
    <dgm:cxn modelId="{B11C6C35-6C02-457B-A808-FEE22FFA7DF8}" type="presParOf" srcId="{A835DE1E-0C0A-4433-B53C-DD6F9105E87C}" destId="{21195B97-3F03-4671-8D3C-BB5FD2CEC8D3}" srcOrd="0" destOrd="0" presId="urn:microsoft.com/office/officeart/2005/8/layout/orgChart1"/>
    <dgm:cxn modelId="{7C249916-72B7-4940-BFA5-60B7557BCD2C}" type="presParOf" srcId="{21195B97-3F03-4671-8D3C-BB5FD2CEC8D3}" destId="{7DDA172B-4677-40A0-B47A-EBB24C907C81}" srcOrd="0" destOrd="0" presId="urn:microsoft.com/office/officeart/2005/8/layout/orgChart1"/>
    <dgm:cxn modelId="{04F1B361-A573-4957-B172-41CE5901AA22}" type="presParOf" srcId="{21195B97-3F03-4671-8D3C-BB5FD2CEC8D3}" destId="{9B3A5B8A-24F0-4CA3-9EB1-4F06E87A8DCC}" srcOrd="1" destOrd="0" presId="urn:microsoft.com/office/officeart/2005/8/layout/orgChart1"/>
    <dgm:cxn modelId="{8422B0A9-1F67-4BB8-8356-16A3289FD862}" type="presParOf" srcId="{A835DE1E-0C0A-4433-B53C-DD6F9105E87C}" destId="{8C735027-517E-456C-8DBC-760628954431}" srcOrd="1" destOrd="0" presId="urn:microsoft.com/office/officeart/2005/8/layout/orgChart1"/>
    <dgm:cxn modelId="{279BCB03-CDB0-4388-A689-276C65A1174D}" type="presParOf" srcId="{A835DE1E-0C0A-4433-B53C-DD6F9105E87C}" destId="{6D64A01F-5FD3-4C51-872D-360B70A8A7C6}" srcOrd="2" destOrd="0" presId="urn:microsoft.com/office/officeart/2005/8/layout/orgChart1"/>
    <dgm:cxn modelId="{745480AB-7A9D-45AE-885B-131A24A15EE3}" type="presParOf" srcId="{F3D4E69B-1F51-4FCC-97F9-769282B3AC71}" destId="{28A4C586-4049-471D-8C29-D6BB2D8A9BE2}" srcOrd="2" destOrd="0" presId="urn:microsoft.com/office/officeart/2005/8/layout/orgChart1"/>
    <dgm:cxn modelId="{0624E907-E687-43EC-A9A3-769CF14C59F1}" type="presParOf" srcId="{F3D4E69B-1F51-4FCC-97F9-769282B3AC71}" destId="{50F5C2EE-805E-4EA7-B5ED-A4981C7A18DA}" srcOrd="3" destOrd="0" presId="urn:microsoft.com/office/officeart/2005/8/layout/orgChart1"/>
    <dgm:cxn modelId="{79818814-D454-4963-B964-D2702BFE96D8}" type="presParOf" srcId="{50F5C2EE-805E-4EA7-B5ED-A4981C7A18DA}" destId="{DF78ABC2-82CF-44D3-A209-C142C4486923}" srcOrd="0" destOrd="0" presId="urn:microsoft.com/office/officeart/2005/8/layout/orgChart1"/>
    <dgm:cxn modelId="{5542B271-9C4C-4620-9B60-E25E59335B6E}" type="presParOf" srcId="{DF78ABC2-82CF-44D3-A209-C142C4486923}" destId="{A86FF4BE-53DE-4763-8E5E-5F563B363A0D}" srcOrd="0" destOrd="0" presId="urn:microsoft.com/office/officeart/2005/8/layout/orgChart1"/>
    <dgm:cxn modelId="{71DFABE3-6F43-4E41-9AE5-A6AD6DE633E2}" type="presParOf" srcId="{DF78ABC2-82CF-44D3-A209-C142C4486923}" destId="{0B4FA188-9CB9-4B7D-BC77-D4DBCC4116B5}" srcOrd="1" destOrd="0" presId="urn:microsoft.com/office/officeart/2005/8/layout/orgChart1"/>
    <dgm:cxn modelId="{B3E5A12A-4BCC-4612-95DB-052A2A08DEB6}" type="presParOf" srcId="{50F5C2EE-805E-4EA7-B5ED-A4981C7A18DA}" destId="{95FCC2CC-395D-431D-B018-BDB2ED96AA75}" srcOrd="1" destOrd="0" presId="urn:microsoft.com/office/officeart/2005/8/layout/orgChart1"/>
    <dgm:cxn modelId="{6451680B-7B16-4E54-BD77-7CB1F98E8DA3}" type="presParOf" srcId="{50F5C2EE-805E-4EA7-B5ED-A4981C7A18DA}" destId="{08B687A1-A8A5-4204-9175-375CBD3687AC}" srcOrd="2" destOrd="0" presId="urn:microsoft.com/office/officeart/2005/8/layout/orgChart1"/>
    <dgm:cxn modelId="{05FEEE92-593A-4992-B54A-A7AE31FEB10A}" type="presParOf" srcId="{F3D4E69B-1F51-4FCC-97F9-769282B3AC71}" destId="{A6041F65-F668-47CB-8E40-1DD9336F32DA}" srcOrd="4" destOrd="0" presId="urn:microsoft.com/office/officeart/2005/8/layout/orgChart1"/>
    <dgm:cxn modelId="{92C6238D-245A-4F3B-9F98-0CB58F5D7246}" type="presParOf" srcId="{F3D4E69B-1F51-4FCC-97F9-769282B3AC71}" destId="{4A42761C-2E3E-47C8-84F7-B6B32658D6FB}" srcOrd="5" destOrd="0" presId="urn:microsoft.com/office/officeart/2005/8/layout/orgChart1"/>
    <dgm:cxn modelId="{017A0030-42FE-4E67-A188-821A1B99589D}" type="presParOf" srcId="{4A42761C-2E3E-47C8-84F7-B6B32658D6FB}" destId="{7CDCB7C7-23D5-4B20-B496-92A6447E3F95}" srcOrd="0" destOrd="0" presId="urn:microsoft.com/office/officeart/2005/8/layout/orgChart1"/>
    <dgm:cxn modelId="{FE0942C1-175F-459A-AF35-5DF00E41E352}" type="presParOf" srcId="{7CDCB7C7-23D5-4B20-B496-92A6447E3F95}" destId="{40D211F9-2DE1-41CE-8A74-F13770053BCB}" srcOrd="0" destOrd="0" presId="urn:microsoft.com/office/officeart/2005/8/layout/orgChart1"/>
    <dgm:cxn modelId="{0ECB95DA-1EF0-4F3F-AB78-84BA74D19636}" type="presParOf" srcId="{7CDCB7C7-23D5-4B20-B496-92A6447E3F95}" destId="{2EB8220E-041B-4FA1-B60B-E83DDFCE4E0F}" srcOrd="1" destOrd="0" presId="urn:microsoft.com/office/officeart/2005/8/layout/orgChart1"/>
    <dgm:cxn modelId="{2C8016C7-E918-4C01-A11B-F97515512B3D}" type="presParOf" srcId="{4A42761C-2E3E-47C8-84F7-B6B32658D6FB}" destId="{475051FF-1DBC-43BE-8C93-C773786DDA75}" srcOrd="1" destOrd="0" presId="urn:microsoft.com/office/officeart/2005/8/layout/orgChart1"/>
    <dgm:cxn modelId="{63332DD5-0C92-4A5F-9B93-D9010D6DD641}" type="presParOf" srcId="{4A42761C-2E3E-47C8-84F7-B6B32658D6FB}" destId="{55401BF9-FCF6-48A3-B8B7-A5B8CFA8CA33}" srcOrd="2" destOrd="0" presId="urn:microsoft.com/office/officeart/2005/8/layout/orgChart1"/>
    <dgm:cxn modelId="{1C40B775-55F6-4D1C-8667-E213FE747C25}" type="presParOf" srcId="{C8A4DCA0-6240-4E48-9155-0BF76163054A}" destId="{9CE7C765-8A4B-4D99-AD4B-47C048625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0084" y="716988"/>
          <a:ext cx="150527" cy="659455"/>
        </a:xfrm>
        <a:custGeom>
          <a:avLst/>
          <a:gdLst/>
          <a:ahLst/>
          <a:cxnLst/>
          <a:rect l="0" t="0" r="0" b="0"/>
          <a:pathLst>
            <a:path>
              <a:moveTo>
                <a:pt x="150527" y="0"/>
              </a:moveTo>
              <a:lnTo>
                <a:pt x="150527" y="659455"/>
              </a:lnTo>
              <a:lnTo>
                <a:pt x="0" y="6594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60612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383"/>
              </a:lnTo>
              <a:lnTo>
                <a:pt x="867327" y="1168383"/>
              </a:lnTo>
              <a:lnTo>
                <a:pt x="867327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919844" y="2752700"/>
          <a:ext cx="215039" cy="65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455"/>
              </a:lnTo>
              <a:lnTo>
                <a:pt x="215039" y="6594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93284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867327" y="0"/>
              </a:moveTo>
              <a:lnTo>
                <a:pt x="867327" y="1168383"/>
              </a:lnTo>
              <a:lnTo>
                <a:pt x="0" y="1168383"/>
              </a:lnTo>
              <a:lnTo>
                <a:pt x="0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43812" y="189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1643812" y="189"/>
        <a:ext cx="1433599" cy="716799"/>
      </dsp:txXfrm>
    </dsp:sp>
    <dsp:sp modelId="{A4953C07-EB00-49D2-96D0-34F5C40D0408}">
      <dsp:nvSpPr>
        <dsp:cNvPr id="0" name=""/>
        <dsp:cNvSpPr/>
      </dsp:nvSpPr>
      <dsp:spPr>
        <a:xfrm>
          <a:off x="776485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776485" y="2035900"/>
        <a:ext cx="1433599" cy="716799"/>
      </dsp:txXfrm>
    </dsp:sp>
    <dsp:sp modelId="{AFE46486-2A9D-40F4-96A4-D00F57484C98}">
      <dsp:nvSpPr>
        <dsp:cNvPr id="0" name=""/>
        <dsp:cNvSpPr/>
      </dsp:nvSpPr>
      <dsp:spPr>
        <a:xfrm>
          <a:off x="1134884" y="3053756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1134884" y="3053756"/>
        <a:ext cx="1433599" cy="716799"/>
      </dsp:txXfrm>
    </dsp:sp>
    <dsp:sp modelId="{0624B46F-0C4F-4AE4-B3E4-5E98BCEFD94A}">
      <dsp:nvSpPr>
        <dsp:cNvPr id="0" name=""/>
        <dsp:cNvSpPr/>
      </dsp:nvSpPr>
      <dsp:spPr>
        <a:xfrm>
          <a:off x="2511140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2511140" y="2035900"/>
        <a:ext cx="1433599" cy="716799"/>
      </dsp:txXfrm>
    </dsp:sp>
    <dsp:sp modelId="{F5992E90-5C3E-4645-BF26-84CFD7FA0366}">
      <dsp:nvSpPr>
        <dsp:cNvPr id="0" name=""/>
        <dsp:cNvSpPr/>
      </dsp:nvSpPr>
      <dsp:spPr>
        <a:xfrm>
          <a:off x="776485" y="1018044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Node</a:t>
          </a:r>
        </a:p>
      </dsp:txBody>
      <dsp:txXfrm>
        <a:off x="776485" y="1018044"/>
        <a:ext cx="1433599" cy="71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34997" y="1624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1624"/>
        <a:ext cx="1485000" cy="710308"/>
      </dsp:txXfrm>
    </dsp:sp>
    <dsp:sp modelId="{4F3B6E92-B991-456F-8299-E70C572B215A}">
      <dsp:nvSpPr>
        <dsp:cNvPr id="0" name=""/>
        <dsp:cNvSpPr/>
      </dsp:nvSpPr>
      <dsp:spPr>
        <a:xfrm>
          <a:off x="1634997" y="747448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747448"/>
        <a:ext cx="1485000" cy="710308"/>
      </dsp:txXfrm>
    </dsp:sp>
    <dsp:sp modelId="{B3AEB8F3-7A50-4C69-994A-966CD1BC0C61}">
      <dsp:nvSpPr>
        <dsp:cNvPr id="0" name=""/>
        <dsp:cNvSpPr/>
      </dsp:nvSpPr>
      <dsp:spPr>
        <a:xfrm>
          <a:off x="1634997" y="1493273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1493273"/>
        <a:ext cx="1485000" cy="710308"/>
      </dsp:txXfrm>
    </dsp:sp>
    <dsp:sp modelId="{B5614BEC-C908-4AD4-B471-94AF6060825F}">
      <dsp:nvSpPr>
        <dsp:cNvPr id="0" name=""/>
        <dsp:cNvSpPr/>
      </dsp:nvSpPr>
      <dsp:spPr>
        <a:xfrm>
          <a:off x="1634997" y="2239097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2239097"/>
        <a:ext cx="1485000" cy="710308"/>
      </dsp:txXfrm>
    </dsp:sp>
    <dsp:sp modelId="{0F0CD1E9-AA9E-4824-A94A-1E489C94583E}">
      <dsp:nvSpPr>
        <dsp:cNvPr id="0" name=""/>
        <dsp:cNvSpPr/>
      </dsp:nvSpPr>
      <dsp:spPr>
        <a:xfrm>
          <a:off x="1634997" y="2984921"/>
          <a:ext cx="14850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Node</a:t>
          </a:r>
        </a:p>
      </dsp:txBody>
      <dsp:txXfrm>
        <a:off x="1634997" y="2984921"/>
        <a:ext cx="1485000" cy="710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InvocationExpression</a:t>
          </a:r>
          <a:endParaRPr lang="en-US" sz="28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SimpleMemberAccessExpression</a:t>
          </a:r>
          <a:r>
            <a:rPr lang="en-US" sz="1100" kern="1200" dirty="0"/>
            <a:t>: </a:t>
          </a:r>
          <a:r>
            <a:rPr lang="en-US" sz="1100" kern="1200" dirty="0" err="1">
              <a:solidFill>
                <a:schemeClr val="accent1"/>
              </a:solidFill>
            </a:rPr>
            <a:t>ServiceLocator.Resolve</a:t>
          </a:r>
          <a:r>
            <a:rPr lang="en-US" sz="1100" kern="1200" dirty="0">
              <a:solidFill>
                <a:schemeClr val="accent1"/>
              </a:solidFill>
            </a:rPr>
            <a:t>&lt;Service&gt;</a:t>
          </a: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OperatorToken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.</a:t>
          </a: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IdentifierName</a:t>
          </a:r>
          <a:r>
            <a:rPr lang="en-US" sz="1100" kern="1200" dirty="0"/>
            <a:t>: </a:t>
          </a:r>
          <a:r>
            <a:rPr lang="en-US" sz="1100" kern="1200" dirty="0" err="1">
              <a:solidFill>
                <a:schemeClr val="accent1"/>
              </a:solidFill>
            </a:rPr>
            <a:t>ServiceLocator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Identifier: </a:t>
          </a:r>
          <a:r>
            <a:rPr lang="en-US" sz="1100" kern="1200" dirty="0" err="1">
              <a:solidFill>
                <a:schemeClr val="accent1"/>
              </a:solidFill>
            </a:rPr>
            <a:t>ServiceLocator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GenericName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Resolve&lt;Service&gt;</a:t>
          </a:r>
          <a:endParaRPr lang="en-US" sz="11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Identifier: </a:t>
          </a:r>
          <a:r>
            <a:rPr lang="en-US" sz="1100" kern="1200" dirty="0">
              <a:solidFill>
                <a:schemeClr val="accent1"/>
              </a:solidFill>
            </a:rPr>
            <a:t>Resolve</a:t>
          </a: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TypeArgumentList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Service</a:t>
          </a: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ArgumentList</a:t>
          </a:r>
          <a:r>
            <a:rPr lang="en-US" sz="1100" kern="1200" dirty="0"/>
            <a:t>: </a:t>
          </a:r>
          <a:r>
            <a:rPr lang="en-US" sz="1100" kern="1200" dirty="0">
              <a:solidFill>
                <a:schemeClr val="accent1"/>
              </a:solidFill>
            </a:rPr>
            <a:t>()</a:t>
          </a: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3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3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8"/>
          <a:ext cx="27077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[</a:t>
          </a:r>
          <a:r>
            <a:rPr lang="en-US" sz="3200" b="1" kern="1200" dirty="0" err="1"/>
            <a:t>Node,Node</a:t>
          </a:r>
          <a:r>
            <a:rPr lang="en-US" sz="3200" b="1" kern="1200" dirty="0"/>
            <a:t>]</a:t>
          </a:r>
        </a:p>
      </dsp:txBody>
      <dsp:txXfrm>
        <a:off x="913390" y="2433828"/>
        <a:ext cx="2707753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2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2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7"/>
          <a:ext cx="2707752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[</a:t>
          </a:r>
          <a:r>
            <a:rPr lang="en-US" sz="3300" kern="1200" dirty="0" err="1">
              <a:solidFill>
                <a:schemeClr val="accent1"/>
              </a:solidFill>
            </a:rPr>
            <a:t>Node,Node</a:t>
          </a:r>
          <a:r>
            <a:rPr lang="en-US" sz="3300" kern="1200" dirty="0"/>
            <a:t>]</a:t>
          </a:r>
        </a:p>
      </dsp:txBody>
      <dsp:txXfrm>
        <a:off x="913390" y="2433827"/>
        <a:ext cx="2707752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BCFC-7D7C-43B3-8A70-D5A6385A2A42}">
      <dsp:nvSpPr>
        <dsp:cNvPr id="0" name=""/>
        <dsp:cNvSpPr/>
      </dsp:nvSpPr>
      <dsp:spPr>
        <a:xfrm>
          <a:off x="2231327" y="1185441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A6E1-37FE-455D-B0B7-542E37B3D57B}">
      <dsp:nvSpPr>
        <dsp:cNvPr id="0" name=""/>
        <dsp:cNvSpPr/>
      </dsp:nvSpPr>
      <dsp:spPr>
        <a:xfrm>
          <a:off x="2377281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879"/>
              </a:lnTo>
              <a:lnTo>
                <a:pt x="1681944" y="1132879"/>
              </a:lnTo>
              <a:lnTo>
                <a:pt x="1681944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E57DC-8384-4B34-8F86-0E010111B660}">
      <dsp:nvSpPr>
        <dsp:cNvPr id="0" name=""/>
        <dsp:cNvSpPr/>
      </dsp:nvSpPr>
      <dsp:spPr>
        <a:xfrm>
          <a:off x="2331561" y="1185441"/>
          <a:ext cx="91440" cy="1278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CEF-4DA5-4F84-8CF1-79A298925354}">
      <dsp:nvSpPr>
        <dsp:cNvPr id="0" name=""/>
        <dsp:cNvSpPr/>
      </dsp:nvSpPr>
      <dsp:spPr>
        <a:xfrm>
          <a:off x="695337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132879"/>
              </a:lnTo>
              <a:lnTo>
                <a:pt x="0" y="1132879"/>
              </a:lnTo>
              <a:lnTo>
                <a:pt x="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E96AC-76B8-483E-A0E7-C5D6BEB78158}">
      <dsp:nvSpPr>
        <dsp:cNvPr id="0" name=""/>
        <dsp:cNvSpPr/>
      </dsp:nvSpPr>
      <dsp:spPr>
        <a:xfrm>
          <a:off x="1682263" y="490423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Node</a:t>
          </a:r>
        </a:p>
      </dsp:txBody>
      <dsp:txXfrm>
        <a:off x="1682263" y="490423"/>
        <a:ext cx="1390036" cy="695018"/>
      </dsp:txXfrm>
    </dsp:sp>
    <dsp:sp modelId="{5A678087-D1F4-48FF-9198-4DA2E9452FA8}">
      <dsp:nvSpPr>
        <dsp:cNvPr id="0" name=""/>
        <dsp:cNvSpPr/>
      </dsp:nvSpPr>
      <dsp:spPr>
        <a:xfrm>
          <a:off x="319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Node</a:t>
          </a:r>
        </a:p>
      </dsp:txBody>
      <dsp:txXfrm>
        <a:off x="319" y="2464275"/>
        <a:ext cx="1390036" cy="695018"/>
      </dsp:txXfrm>
    </dsp:sp>
    <dsp:sp modelId="{51120241-F399-4005-B2CE-8E9E58CF30A9}">
      <dsp:nvSpPr>
        <dsp:cNvPr id="0" name=""/>
        <dsp:cNvSpPr/>
      </dsp:nvSpPr>
      <dsp:spPr>
        <a:xfrm>
          <a:off x="1682263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Node</a:t>
          </a:r>
        </a:p>
      </dsp:txBody>
      <dsp:txXfrm>
        <a:off x="1682263" y="2464275"/>
        <a:ext cx="1390036" cy="695018"/>
      </dsp:txXfrm>
    </dsp:sp>
    <dsp:sp modelId="{50914011-4B81-4F19-9CD1-256DF84031EF}">
      <dsp:nvSpPr>
        <dsp:cNvPr id="0" name=""/>
        <dsp:cNvSpPr/>
      </dsp:nvSpPr>
      <dsp:spPr>
        <a:xfrm>
          <a:off x="3364207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Node</a:t>
          </a:r>
        </a:p>
      </dsp:txBody>
      <dsp:txXfrm>
        <a:off x="3364207" y="2464275"/>
        <a:ext cx="1390036" cy="695018"/>
      </dsp:txXfrm>
    </dsp:sp>
    <dsp:sp modelId="{1D3A18E8-FF26-448F-A81E-482C1B9BECAE}">
      <dsp:nvSpPr>
        <dsp:cNvPr id="0" name=""/>
        <dsp:cNvSpPr/>
      </dsp:nvSpPr>
      <dsp:spPr>
        <a:xfrm>
          <a:off x="841291" y="1477349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accent1"/>
              </a:solidFill>
            </a:rPr>
            <a:t>Node</a:t>
          </a:r>
        </a:p>
      </dsp:txBody>
      <dsp:txXfrm>
        <a:off x="841291" y="1477349"/>
        <a:ext cx="1390036" cy="695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1F65-F668-47CB-8E40-1DD9336F32DA}">
      <dsp:nvSpPr>
        <dsp:cNvPr id="0" name=""/>
        <dsp:cNvSpPr/>
      </dsp:nvSpPr>
      <dsp:spPr>
        <a:xfrm>
          <a:off x="2377281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3" y="145953"/>
              </a:lnTo>
              <a:lnTo>
                <a:pt x="1681943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4C586-4049-471D-8C29-D6BB2D8A9BE2}">
      <dsp:nvSpPr>
        <dsp:cNvPr id="0" name=""/>
        <dsp:cNvSpPr/>
      </dsp:nvSpPr>
      <dsp:spPr>
        <a:xfrm>
          <a:off x="2331561" y="1678904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94679-51D4-426F-BB20-08CEE1DD2E3A}">
      <dsp:nvSpPr>
        <dsp:cNvPr id="0" name=""/>
        <dsp:cNvSpPr/>
      </dsp:nvSpPr>
      <dsp:spPr>
        <a:xfrm>
          <a:off x="695337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6B4E5-F4C9-4032-97BE-3F807397455E}">
      <dsp:nvSpPr>
        <dsp:cNvPr id="0" name=""/>
        <dsp:cNvSpPr/>
      </dsp:nvSpPr>
      <dsp:spPr>
        <a:xfrm>
          <a:off x="1682262" y="98388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Node*</a:t>
          </a:r>
        </a:p>
      </dsp:txBody>
      <dsp:txXfrm>
        <a:off x="1682262" y="983886"/>
        <a:ext cx="1390036" cy="695018"/>
      </dsp:txXfrm>
    </dsp:sp>
    <dsp:sp modelId="{7DDA172B-4677-40A0-B47A-EBB24C907C81}">
      <dsp:nvSpPr>
        <dsp:cNvPr id="0" name=""/>
        <dsp:cNvSpPr/>
      </dsp:nvSpPr>
      <dsp:spPr>
        <a:xfrm>
          <a:off x="319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Node*</a:t>
          </a:r>
        </a:p>
      </dsp:txBody>
      <dsp:txXfrm>
        <a:off x="319" y="1970812"/>
        <a:ext cx="1390036" cy="695018"/>
      </dsp:txXfrm>
    </dsp:sp>
    <dsp:sp modelId="{A86FF4BE-53DE-4763-8E5E-5F563B363A0D}">
      <dsp:nvSpPr>
        <dsp:cNvPr id="0" name=""/>
        <dsp:cNvSpPr/>
      </dsp:nvSpPr>
      <dsp:spPr>
        <a:xfrm>
          <a:off x="1682262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Node*</a:t>
          </a:r>
        </a:p>
      </dsp:txBody>
      <dsp:txXfrm>
        <a:off x="1682262" y="1970812"/>
        <a:ext cx="1390036" cy="695018"/>
      </dsp:txXfrm>
    </dsp:sp>
    <dsp:sp modelId="{40D211F9-2DE1-41CE-8A74-F13770053BCB}">
      <dsp:nvSpPr>
        <dsp:cNvPr id="0" name=""/>
        <dsp:cNvSpPr/>
      </dsp:nvSpPr>
      <dsp:spPr>
        <a:xfrm>
          <a:off x="3364206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Node*</a:t>
          </a:r>
        </a:p>
      </dsp:txBody>
      <dsp:txXfrm>
        <a:off x="3364206" y="1970812"/>
        <a:ext cx="1390036" cy="6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en-US" baseline="0" dirty="0" err="1"/>
              <a:t>cls</a:t>
            </a:r>
            <a:r>
              <a:rPr lang="en-US" baseline="0" dirty="0"/>
              <a:t> = </a:t>
            </a:r>
            <a:r>
              <a:rPr lang="en-US" baseline="0" dirty="0" err="1"/>
              <a:t>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Почему необходимо вызывать каждый раз </a:t>
            </a:r>
            <a:r>
              <a:rPr lang="en-US" baseline="0" dirty="0" err="1"/>
              <a:t>GetSuitableCtor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то, как</a:t>
            </a:r>
            <a:r>
              <a:rPr lang="ru-RU" baseline="0" dirty="0"/>
              <a:t> решить проблему множественного пересоздания дерева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методов и Dto со сложной логикой валидации</a:t>
            </a:r>
            <a:endParaRPr lang="en-US" dirty="0"/>
          </a:p>
          <a:p>
            <a:r>
              <a:rPr lang="ru-RU" dirty="0"/>
              <a:t>Я часто опечатываюсь, вводя несколько точек подряд</a:t>
            </a:r>
            <a:endParaRPr lang="en-US" dirty="0"/>
          </a:p>
          <a:p>
            <a:r>
              <a:rPr lang="ru-RU" dirty="0"/>
              <a:t>Применение правил по пректно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у этого правила есть несколько исключений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</a:t>
            </a:r>
            <a:r>
              <a:rPr lang="ru-RU" baseline="0" dirty="0"/>
              <a:t> </a:t>
            </a:r>
            <a:r>
              <a:rPr lang="en-US" baseline="0" dirty="0" err="1"/>
              <a:t>SyntaxKind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хорош инспектор гаджет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685800"/>
            <a:ext cx="3513051" cy="17373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№4: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100 простых анализаторов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15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№2: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92" y="2120900"/>
            <a:ext cx="4216966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№3: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Tostring</a:t>
            </a:r>
            <a:r>
              <a:rPr lang="en-US" dirty="0"/>
              <a:t>…\</a:t>
            </a:r>
            <a:r>
              <a:rPr lang="en-US" dirty="0" err="1"/>
              <a:t>tofullstring</a:t>
            </a:r>
            <a:r>
              <a:rPr lang="en-US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0893"/>
            <a:ext cx="2184401" cy="107539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3" y="2688335"/>
            <a:ext cx="3751537" cy="1347955"/>
          </a:xfrm>
        </p:spPr>
      </p:pic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1741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6702552" cy="32608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№5: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CodeAnalysys</a:t>
            </a:r>
            <a:r>
              <a:rPr lang="ru-RU" dirty="0"/>
              <a:t> очень дружественна  к </a:t>
            </a:r>
            <a:r>
              <a:rPr lang="en-US" dirty="0"/>
              <a:t>F12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2" y="2984900"/>
            <a:ext cx="4261456" cy="3196092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168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№4: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Помимо типа узла есть</a:t>
            </a:r>
            <a:r>
              <a:rPr lang="en-US" dirty="0"/>
              <a:t> </a:t>
            </a:r>
            <a:r>
              <a:rPr lang="en-US" dirty="0" err="1"/>
              <a:t>SyntaxKind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881744"/>
            <a:ext cx="10058400" cy="329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</a:t>
            </a:r>
            <a:r>
              <a:rPr lang="en-US" dirty="0"/>
              <a:t>Syntax Visualizer </a:t>
            </a:r>
            <a:r>
              <a:rPr lang="ru-RU" dirty="0"/>
              <a:t>отображается именно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</a:t>
            </a:r>
            <a:r>
              <a:rPr lang="en-US" dirty="0" err="1"/>
              <a:t>SyntaxToken</a:t>
            </a:r>
            <a:r>
              <a:rPr lang="ru-RU" dirty="0"/>
              <a:t> различаются именно значением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чего то нет в </a:t>
            </a:r>
            <a:r>
              <a:rPr lang="en-US" dirty="0" err="1"/>
              <a:t>SyntaxKind</a:t>
            </a:r>
            <a:r>
              <a:rPr lang="en-US" dirty="0"/>
              <a:t>, </a:t>
            </a:r>
            <a:r>
              <a:rPr lang="ru-RU" dirty="0"/>
              <a:t>этого нет в языке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№6: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08" y="2314331"/>
            <a:ext cx="6482080" cy="4051300"/>
          </a:xfrm>
        </p:spPr>
      </p:pic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№5: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2283186"/>
            <a:ext cx="4754880" cy="640080"/>
          </a:xfrm>
        </p:spPr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(false)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63906" y="2283186"/>
            <a:ext cx="4754880" cy="640080"/>
          </a:xfrm>
        </p:spPr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(true)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6692871"/>
              </p:ext>
            </p:extLst>
          </p:nvPr>
        </p:nvGraphicFramePr>
        <p:xfrm>
          <a:off x="1067117" y="3112477"/>
          <a:ext cx="4754563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81519483"/>
              </p:ext>
            </p:extLst>
          </p:nvPr>
        </p:nvGraphicFramePr>
        <p:xfrm>
          <a:off x="6364224" y="3112477"/>
          <a:ext cx="4754562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ШПАРГАЛКА №6: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en-US" sz="4000" dirty="0" err="1"/>
              <a:t>syntaxfactory</a:t>
            </a:r>
            <a:r>
              <a:rPr lang="ru-RU" sz="4000" dirty="0"/>
              <a:t> – король этого мира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7" y="2093976"/>
            <a:ext cx="6952230" cy="4051300"/>
          </a:xfrm>
        </p:spPr>
      </p:pic>
    </p:spTree>
    <p:extLst>
      <p:ext uri="{BB962C8B-B14F-4D97-AF65-F5344CB8AC3E}">
        <p14:creationId xmlns:p14="http://schemas.microsoft.com/office/powerpoint/2010/main" val="181751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№7: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With….\Update…\Add…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With…</a:t>
            </a:r>
            <a:r>
              <a:rPr lang="ru-RU" dirty="0"/>
              <a:t>\</a:t>
            </a:r>
            <a:r>
              <a:rPr lang="en-US" dirty="0"/>
              <a:t>Update…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полностью замененной частью</a:t>
            </a:r>
          </a:p>
          <a:p>
            <a:r>
              <a:rPr lang="ru-RU" dirty="0"/>
              <a:t>Существует версия для любой части синтаксиса кнкретной </a:t>
            </a:r>
            <a:r>
              <a:rPr lang="en-US" dirty="0" err="1"/>
              <a:t>SyntaxNode</a:t>
            </a:r>
            <a:endParaRPr lang="ru-RU" dirty="0"/>
          </a:p>
          <a:p>
            <a:r>
              <a:rPr lang="ru-RU" dirty="0"/>
              <a:t>Включает в себя токены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дополненой частью</a:t>
            </a:r>
          </a:p>
          <a:p>
            <a:r>
              <a:rPr lang="ru-RU" dirty="0"/>
              <a:t>Существует если только если в этом есть смысл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№8: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8880"/>
            <a:ext cx="4754563" cy="27811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5" y="2743200"/>
            <a:ext cx="4599128" cy="3292475"/>
          </a:xfrm>
        </p:spPr>
      </p:pic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8980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№9: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InsertNodesBefore</a:t>
            </a:r>
            <a:r>
              <a:rPr lang="ru-RU" dirty="0"/>
              <a:t> и </a:t>
            </a:r>
            <a:r>
              <a:rPr lang="en-US" dirty="0" err="1"/>
              <a:t>InsertNodesAfter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78645"/>
            <a:ext cx="8570674" cy="3586986"/>
          </a:xfrm>
        </p:spPr>
      </p:pic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№7: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immutability, immutability everywhere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61" y="2481385"/>
            <a:ext cx="7596187" cy="4051300"/>
          </a:xfrm>
        </p:spPr>
      </p:pic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№8: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301765"/>
              </p:ext>
            </p:extLst>
          </p:nvPr>
        </p:nvGraphicFramePr>
        <p:xfrm>
          <a:off x="1069975" y="2522483"/>
          <a:ext cx="4754563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973783"/>
              </p:ext>
            </p:extLst>
          </p:nvPr>
        </p:nvGraphicFramePr>
        <p:xfrm>
          <a:off x="6364288" y="2522483"/>
          <a:ext cx="4754562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0"/>
            <a:ext cx="6306898" cy="33400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№10: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ReplaceNodes</a:t>
            </a:r>
            <a:r>
              <a:rPr lang="ru-RU" dirty="0"/>
              <a:t> – хорошо когда друзей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много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0" y="2490177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Не забываем использовать</a:t>
            </a:r>
            <a:r>
              <a:rPr lang="en-US" dirty="0"/>
              <a:t> </a:t>
            </a:r>
            <a:r>
              <a:rPr lang="en-US" dirty="0" err="1"/>
              <a:t>SyntaxVisualizer</a:t>
            </a:r>
            <a:r>
              <a:rPr lang="ru-RU" dirty="0"/>
              <a:t> что бы понять структуру кода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Самый простой способ изменения узлов - </a:t>
            </a:r>
            <a:r>
              <a:rPr lang="en-US" dirty="0" err="1"/>
              <a:t>ReplaceNode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Узлы с одинаковым типом могут отличаться по </a:t>
            </a:r>
            <a:r>
              <a:rPr lang="en-US" dirty="0" err="1"/>
              <a:t>SyntaxKind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необходимо сравнить узлы на «похожесть», используйте </a:t>
            </a:r>
            <a:r>
              <a:rPr lang="en-US" dirty="0" err="1"/>
              <a:t>IsEquivalentTo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объекты синтаксической модели создаются средствами </a:t>
            </a:r>
            <a:r>
              <a:rPr lang="en-US" dirty="0" err="1"/>
              <a:t>SyntaxFactory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синтаксические узлы следуют конфенции именования </a:t>
            </a:r>
            <a:r>
              <a:rPr lang="en-US" dirty="0"/>
              <a:t>Add/Update/With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добавления в узлов в список </a:t>
            </a:r>
            <a:r>
              <a:rPr lang="en-US" dirty="0"/>
              <a:t>- </a:t>
            </a:r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нужно обновить несколько узлов используйте </a:t>
            </a:r>
            <a:r>
              <a:rPr lang="en-US" dirty="0" err="1"/>
              <a:t>ReplaceNodes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ru-RU" dirty="0"/>
              <a:t>не включает пробелы, комментарии и проч.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автоформата – </a:t>
            </a:r>
            <a:r>
              <a:rPr lang="en-US" dirty="0" err="1"/>
              <a:t>NormalizeWhitespace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данного доклада</a:t>
            </a:r>
            <a:endParaRPr lang="en-US" dirty="0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04334" cy="1609344"/>
          </a:xfrm>
        </p:spPr>
        <p:txBody>
          <a:bodyPr/>
          <a:lstStyle/>
          <a:p>
            <a:r>
              <a:rPr lang="ru-RU" dirty="0"/>
              <a:t>Зачем писать анализаторы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093976"/>
            <a:ext cx="710433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Продвинутые сниппеты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Инструмены кодогенерации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Сопровождение собственного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Персональная помощь при кодировании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Следование принятым в команде кодовым практикам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Рефакторинг кода в соответствие с кодовыми практиками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Locator killer</a:t>
            </a:r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2" y="2193925"/>
            <a:ext cx="3728688" cy="3978275"/>
          </a:xfrm>
        </p:spPr>
      </p:pic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70266"/>
            <a:ext cx="4754562" cy="3825593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ШПАРГАЛКА №1: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3600" dirty="0"/>
              <a:t>Syntax Visualizer – </a:t>
            </a:r>
            <a:r>
              <a:rPr lang="en-US" sz="3600" dirty="0" err="1"/>
              <a:t>Ваш</a:t>
            </a:r>
            <a:r>
              <a:rPr lang="en-US" sz="3600" dirty="0"/>
              <a:t> </a:t>
            </a:r>
            <a:r>
              <a:rPr lang="en-US" sz="3600" dirty="0" err="1"/>
              <a:t>лучший</a:t>
            </a:r>
            <a:r>
              <a:rPr lang="en-US" sz="3600" dirty="0"/>
              <a:t> </a:t>
            </a:r>
            <a:r>
              <a:rPr lang="en-US" sz="3600" dirty="0" err="1"/>
              <a:t>друг</a:t>
            </a:r>
            <a:endParaRPr lang="en-US" sz="3600" dirty="0"/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№1: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37" y="3752193"/>
            <a:ext cx="6844079" cy="28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№2: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 </a:t>
            </a:r>
            <a:r>
              <a:rPr lang="en-US" dirty="0"/>
              <a:t>Syntax Visualizer</a:t>
            </a:r>
            <a:r>
              <a:rPr lang="ru-RU" dirty="0"/>
              <a:t> отображается вид узла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Visualizer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8336"/>
            <a:ext cx="3893127" cy="3429180"/>
          </a:xfrm>
        </p:spPr>
      </p:pic>
      <p:pic>
        <p:nvPicPr>
          <p:cNvPr id="51" name="Content Placeholder 5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768564"/>
            <a:ext cx="4754562" cy="3241746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4204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№3: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0864535"/>
              </p:ext>
            </p:extLst>
          </p:nvPr>
        </p:nvGraphicFramePr>
        <p:xfrm>
          <a:off x="955675" y="2797109"/>
          <a:ext cx="4721225" cy="377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3199918"/>
              </p:ext>
            </p:extLst>
          </p:nvPr>
        </p:nvGraphicFramePr>
        <p:xfrm>
          <a:off x="6373253" y="2797109"/>
          <a:ext cx="4754995" cy="369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1726</TotalTime>
  <Words>519</Words>
  <Application>Microsoft Office PowerPoint</Application>
  <PresentationFormat>Widescreen</PresentationFormat>
  <Paragraphs>137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Изучение Microsoft.CodeAnalysis</vt:lpstr>
      <vt:lpstr>Цели данного доклада</vt:lpstr>
      <vt:lpstr>Зачем писать анализаторы?</vt:lpstr>
      <vt:lpstr>Service Locator killer</vt:lpstr>
      <vt:lpstr>ШПАРГАЛКА №1: Syntax Visualizer – Ваш лучший друг</vt:lpstr>
      <vt:lpstr>Неочевидность №1: Для всего есть фабрика</vt:lpstr>
      <vt:lpstr>НЕОЧЕВИДНОСТЬ №2: В Syntax Visualizer отображается вид узла</vt:lpstr>
      <vt:lpstr>Неочевидность №3: DescendantNodes мне друг но производительность дороже</vt:lpstr>
      <vt:lpstr>Неочевидность №4: 100 простых анализаторов</vt:lpstr>
      <vt:lpstr>ШПАРГАЛКА №2: ReplaceNode –первый друг</vt:lpstr>
      <vt:lpstr>Шпаргалка №3: Tostring…\tofullstring…</vt:lpstr>
      <vt:lpstr>ServiceLocator.Resolve&lt;SERVICe&gt;()</vt:lpstr>
      <vt:lpstr>НЕОЧЕВИДНОСТЬ №5: CodeAnalysys очень дружественна  к F12</vt:lpstr>
      <vt:lpstr>ШПАРГАЛКА №4: Помимо типа узла есть SyntaxKind</vt:lpstr>
      <vt:lpstr>неочевидность №6: Где имя, там Identifier</vt:lpstr>
      <vt:lpstr>ШПАРГАЛКА №5: Есть Equals, а есть IsEquivalentTo</vt:lpstr>
      <vt:lpstr>ШПАРГАЛКА №6: syntaxfactory – король этого мира</vt:lpstr>
      <vt:lpstr>Шпаргалка №7: With….\Update…\Add…</vt:lpstr>
      <vt:lpstr>ШПАРГАЛКА №8: NormalizeWhitespace()</vt:lpstr>
      <vt:lpstr>ШПАРГАЛКА №9: InsertNodesBefore и InsertNodesAfter</vt:lpstr>
      <vt:lpstr>Неочевидность №7: immutability, immutability everywhere</vt:lpstr>
      <vt:lpstr>НЕОЧЕВИДНОСТЬ №8: Если меняешь узел дерева, меняешь все дерево</vt:lpstr>
      <vt:lpstr>ШПАРгалка №10: ReplaceNodes – хорошо когда друзей  много</vt:lpstr>
      <vt:lpstr>резюме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220</cp:revision>
  <dcterms:created xsi:type="dcterms:W3CDTF">2017-05-28T09:53:34Z</dcterms:created>
  <dcterms:modified xsi:type="dcterms:W3CDTF">2017-06-27T08:22:33Z</dcterms:modified>
</cp:coreProperties>
</file>