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3" r:id="rId14"/>
    <p:sldId id="274" r:id="rId15"/>
    <p:sldId id="272" r:id="rId16"/>
    <p:sldId id="270" r:id="rId17"/>
    <p:sldId id="271" r:id="rId18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F587D6-34D7-659F-EE30-9496101AE7F0}">
  <a:tblStyle styleId="{E6F587D6-34D7-659F-EE30-9496101AE7F0}" styleName="Нет стиля, сетка таблицы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63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 Кулагин" userId="0c5fdc8e974bdd38" providerId="LiveId" clId="{C6D04515-DF06-42AB-ABF9-B70DE87F5D1B}"/>
    <pc:docChg chg="undo redo custSel addSld delSld modSld">
      <pc:chgData name="Александр Кулагин" userId="0c5fdc8e974bdd38" providerId="LiveId" clId="{C6D04515-DF06-42AB-ABF9-B70DE87F5D1B}" dt="2025-05-13T19:13:37.179" v="919" actId="1036"/>
      <pc:docMkLst>
        <pc:docMk/>
      </pc:docMkLst>
      <pc:sldChg chg="addSp delSp modSp mod">
        <pc:chgData name="Александр Кулагин" userId="0c5fdc8e974bdd38" providerId="LiveId" clId="{C6D04515-DF06-42AB-ABF9-B70DE87F5D1B}" dt="2025-04-30T06:32:19.623" v="63" actId="948"/>
        <pc:sldMkLst>
          <pc:docMk/>
          <pc:sldMk cId="0" sldId="257"/>
        </pc:sldMkLst>
        <pc:spChg chg="add del mod">
          <ac:chgData name="Александр Кулагин" userId="0c5fdc8e974bdd38" providerId="LiveId" clId="{C6D04515-DF06-42AB-ABF9-B70DE87F5D1B}" dt="2025-04-30T06:17:47.756" v="26" actId="21"/>
          <ac:spMkLst>
            <pc:docMk/>
            <pc:sldMk cId="0" sldId="257"/>
            <ac:spMk id="2" creationId="{D35551D1-6D85-4AF4-96D0-FEE09748950E}"/>
          </ac:spMkLst>
        </pc:spChg>
        <pc:spChg chg="mod">
          <ac:chgData name="Александр Кулагин" userId="0c5fdc8e974bdd38" providerId="LiveId" clId="{C6D04515-DF06-42AB-ABF9-B70DE87F5D1B}" dt="2025-04-30T06:32:19.623" v="63" actId="948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Александр Кулагин" userId="0c5fdc8e974bdd38" providerId="LiveId" clId="{C6D04515-DF06-42AB-ABF9-B70DE87F5D1B}" dt="2025-05-01T08:09:59.257" v="94" actId="108"/>
        <pc:sldMkLst>
          <pc:docMk/>
          <pc:sldMk cId="0" sldId="258"/>
        </pc:sldMkLst>
        <pc:spChg chg="mod">
          <ac:chgData name="Александр Кулагин" userId="0c5fdc8e974bdd38" providerId="LiveId" clId="{C6D04515-DF06-42AB-ABF9-B70DE87F5D1B}" dt="2025-05-01T08:09:59.257" v="94" actId="108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Александр Кулагин" userId="0c5fdc8e974bdd38" providerId="LiveId" clId="{C6D04515-DF06-42AB-ABF9-B70DE87F5D1B}" dt="2025-04-30T06:17:54.851" v="28" actId="478"/>
          <ac:spMkLst>
            <pc:docMk/>
            <pc:sldMk cId="0" sldId="258"/>
            <ac:spMk id="5" creationId="{1E925425-4D21-4EA1-AABA-921174A46895}"/>
          </ac:spMkLst>
        </pc:spChg>
      </pc:sldChg>
      <pc:sldChg chg="modSp mod">
        <pc:chgData name="Александр Кулагин" userId="0c5fdc8e974bdd38" providerId="LiveId" clId="{C6D04515-DF06-42AB-ABF9-B70DE87F5D1B}" dt="2025-04-30T06:22:09.497" v="43" actId="1076"/>
        <pc:sldMkLst>
          <pc:docMk/>
          <pc:sldMk cId="0" sldId="259"/>
        </pc:sldMkLst>
        <pc:graphicFrameChg chg="mod modGraphic">
          <ac:chgData name="Александр Кулагин" userId="0c5fdc8e974bdd38" providerId="LiveId" clId="{C6D04515-DF06-42AB-ABF9-B70DE87F5D1B}" dt="2025-04-30T06:22:09.497" v="43" actId="1076"/>
          <ac:graphicFrameMkLst>
            <pc:docMk/>
            <pc:sldMk cId="0" sldId="259"/>
            <ac:graphicFrameMk id="17" creationId="{00000000-0000-0000-0000-000000000000}"/>
          </ac:graphicFrameMkLst>
        </pc:graphicFrameChg>
      </pc:sldChg>
      <pc:sldChg chg="modSp mod">
        <pc:chgData name="Александр Кулагин" userId="0c5fdc8e974bdd38" providerId="LiveId" clId="{C6D04515-DF06-42AB-ABF9-B70DE87F5D1B}" dt="2025-04-30T06:23:00.859" v="46" actId="14100"/>
        <pc:sldMkLst>
          <pc:docMk/>
          <pc:sldMk cId="0" sldId="260"/>
        </pc:sldMkLst>
        <pc:spChg chg="mod">
          <ac:chgData name="Александр Кулагин" userId="0c5fdc8e974bdd38" providerId="LiveId" clId="{C6D04515-DF06-42AB-ABF9-B70DE87F5D1B}" dt="2025-04-30T06:23:00.859" v="46" actId="14100"/>
          <ac:spMkLst>
            <pc:docMk/>
            <pc:sldMk cId="0" sldId="260"/>
            <ac:spMk id="2" creationId="{00000000-0000-0000-0000-000000000000}"/>
          </ac:spMkLst>
        </pc:spChg>
      </pc:sldChg>
      <pc:sldChg chg="modSp mod">
        <pc:chgData name="Александр Кулагин" userId="0c5fdc8e974bdd38" providerId="LiveId" clId="{C6D04515-DF06-42AB-ABF9-B70DE87F5D1B}" dt="2025-05-13T10:09:27.867" v="788" actId="14100"/>
        <pc:sldMkLst>
          <pc:docMk/>
          <pc:sldMk cId="0" sldId="261"/>
        </pc:sldMkLst>
        <pc:spChg chg="mod">
          <ac:chgData name="Александр Кулагин" userId="0c5fdc8e974bdd38" providerId="LiveId" clId="{C6D04515-DF06-42AB-ABF9-B70DE87F5D1B}" dt="2025-05-13T10:09:27.867" v="788" actId="14100"/>
          <ac:spMkLst>
            <pc:docMk/>
            <pc:sldMk cId="0" sldId="261"/>
            <ac:spMk id="2" creationId="{00000000-0000-0000-0000-000000000000}"/>
          </ac:spMkLst>
        </pc:spChg>
      </pc:sldChg>
      <pc:sldChg chg="addSp delSp modSp mod">
        <pc:chgData name="Александр Кулагин" userId="0c5fdc8e974bdd38" providerId="LiveId" clId="{C6D04515-DF06-42AB-ABF9-B70DE87F5D1B}" dt="2025-05-13T10:09:49.381" v="793" actId="27636"/>
        <pc:sldMkLst>
          <pc:docMk/>
          <pc:sldMk cId="0" sldId="262"/>
        </pc:sldMkLst>
        <pc:spChg chg="mod">
          <ac:chgData name="Александр Кулагин" userId="0c5fdc8e974bdd38" providerId="LiveId" clId="{C6D04515-DF06-42AB-ABF9-B70DE87F5D1B}" dt="2025-05-13T10:09:49.381" v="793" actId="27636"/>
          <ac:spMkLst>
            <pc:docMk/>
            <pc:sldMk cId="0" sldId="262"/>
            <ac:spMk id="2" creationId="{00000000-0000-0000-0000-000000000000}"/>
          </ac:spMkLst>
        </pc:spChg>
        <pc:picChg chg="del">
          <ac:chgData name="Александр Кулагин" userId="0c5fdc8e974bdd38" providerId="LiveId" clId="{C6D04515-DF06-42AB-ABF9-B70DE87F5D1B}" dt="2025-04-30T20:22:18.570" v="75" actId="478"/>
          <ac:picMkLst>
            <pc:docMk/>
            <pc:sldMk cId="0" sldId="262"/>
            <ac:picMk id="4" creationId="{00000000-0000-0000-0000-000000000000}"/>
          </ac:picMkLst>
        </pc:picChg>
        <pc:picChg chg="add del mod">
          <ac:chgData name="Александр Кулагин" userId="0c5fdc8e974bdd38" providerId="LiveId" clId="{C6D04515-DF06-42AB-ABF9-B70DE87F5D1B}" dt="2025-05-01T08:54:56.317" v="227" actId="478"/>
          <ac:picMkLst>
            <pc:docMk/>
            <pc:sldMk cId="0" sldId="262"/>
            <ac:picMk id="4" creationId="{91A1B2B3-ED40-47D4-A953-C687901BA1D0}"/>
          </ac:picMkLst>
        </pc:picChg>
        <pc:picChg chg="add del mod">
          <ac:chgData name="Александр Кулагин" userId="0c5fdc8e974bdd38" providerId="LiveId" clId="{C6D04515-DF06-42AB-ABF9-B70DE87F5D1B}" dt="2025-04-30T20:30:35.244" v="87" actId="478"/>
          <ac:picMkLst>
            <pc:docMk/>
            <pc:sldMk cId="0" sldId="262"/>
            <ac:picMk id="6" creationId="{2CE604BD-8088-44C4-A191-AD461605FBF5}"/>
          </ac:picMkLst>
        </pc:picChg>
        <pc:picChg chg="add mod">
          <ac:chgData name="Александр Кулагин" userId="0c5fdc8e974bdd38" providerId="LiveId" clId="{C6D04515-DF06-42AB-ABF9-B70DE87F5D1B}" dt="2025-05-01T18:11:22.863" v="277" actId="1036"/>
          <ac:picMkLst>
            <pc:docMk/>
            <pc:sldMk cId="0" sldId="262"/>
            <ac:picMk id="7" creationId="{75DFAEF4-406C-48ED-BFE1-BA20DE7807FD}"/>
          </ac:picMkLst>
        </pc:picChg>
        <pc:picChg chg="add del mod">
          <ac:chgData name="Александр Кулагин" userId="0c5fdc8e974bdd38" providerId="LiveId" clId="{C6D04515-DF06-42AB-ABF9-B70DE87F5D1B}" dt="2025-05-01T08:52:47.758" v="215" actId="478"/>
          <ac:picMkLst>
            <pc:docMk/>
            <pc:sldMk cId="0" sldId="262"/>
            <ac:picMk id="8" creationId="{02008593-0625-4FF3-B9B4-0E0BBD30B667}"/>
          </ac:picMkLst>
        </pc:picChg>
      </pc:sldChg>
      <pc:sldChg chg="addSp delSp modSp mod">
        <pc:chgData name="Александр Кулагин" userId="0c5fdc8e974bdd38" providerId="LiveId" clId="{C6D04515-DF06-42AB-ABF9-B70DE87F5D1B}" dt="2025-05-13T10:10:10.927" v="796" actId="14100"/>
        <pc:sldMkLst>
          <pc:docMk/>
          <pc:sldMk cId="0" sldId="263"/>
        </pc:sldMkLst>
        <pc:spChg chg="mod">
          <ac:chgData name="Александр Кулагин" userId="0c5fdc8e974bdd38" providerId="LiveId" clId="{C6D04515-DF06-42AB-ABF9-B70DE87F5D1B}" dt="2025-05-13T10:10:10.927" v="796" actId="14100"/>
          <ac:spMkLst>
            <pc:docMk/>
            <pc:sldMk cId="0" sldId="263"/>
            <ac:spMk id="2" creationId="{00000000-0000-0000-0000-000000000000}"/>
          </ac:spMkLst>
        </pc:spChg>
        <pc:picChg chg="add del mod modCrop">
          <ac:chgData name="Александр Кулагин" userId="0c5fdc8e974bdd38" providerId="LiveId" clId="{C6D04515-DF06-42AB-ABF9-B70DE87F5D1B}" dt="2025-05-01T12:38:08.944" v="265" actId="478"/>
          <ac:picMkLst>
            <pc:docMk/>
            <pc:sldMk cId="0" sldId="263"/>
            <ac:picMk id="4" creationId="{7DF0E881-2E39-435E-8835-FEB0B34ECDE1}"/>
          </ac:picMkLst>
        </pc:picChg>
        <pc:picChg chg="add del mod">
          <ac:chgData name="Александр Кулагин" userId="0c5fdc8e974bdd38" providerId="LiveId" clId="{C6D04515-DF06-42AB-ABF9-B70DE87F5D1B}" dt="2025-05-02T07:11:33.873" v="367" actId="1036"/>
          <ac:picMkLst>
            <pc:docMk/>
            <pc:sldMk cId="0" sldId="263"/>
            <ac:picMk id="4" creationId="{D8D272B1-319C-4687-833C-11E8116AEAD4}"/>
          </ac:picMkLst>
        </pc:picChg>
        <pc:picChg chg="add del mod">
          <ac:chgData name="Александр Кулагин" userId="0c5fdc8e974bdd38" providerId="LiveId" clId="{C6D04515-DF06-42AB-ABF9-B70DE87F5D1B}" dt="2025-05-02T07:11:19.847" v="350" actId="478"/>
          <ac:picMkLst>
            <pc:docMk/>
            <pc:sldMk cId="0" sldId="263"/>
            <ac:picMk id="7" creationId="{2542A2B8-B4D9-429F-B75C-53202F58F94C}"/>
          </ac:picMkLst>
        </pc:picChg>
        <pc:picChg chg="del">
          <ac:chgData name="Александр Кулагин" userId="0c5fdc8e974bdd38" providerId="LiveId" clId="{C6D04515-DF06-42AB-ABF9-B70DE87F5D1B}" dt="2025-05-01T12:33:15.994" v="238" actId="478"/>
          <ac:picMkLst>
            <pc:docMk/>
            <pc:sldMk cId="0" sldId="263"/>
            <ac:picMk id="12" creationId="{00000000-0000-0000-0000-000000000000}"/>
          </ac:picMkLst>
        </pc:picChg>
      </pc:sldChg>
      <pc:sldChg chg="addSp delSp modSp mod">
        <pc:chgData name="Александр Кулагин" userId="0c5fdc8e974bdd38" providerId="LiveId" clId="{C6D04515-DF06-42AB-ABF9-B70DE87F5D1B}" dt="2025-05-13T10:10:03.559" v="795" actId="14100"/>
        <pc:sldMkLst>
          <pc:docMk/>
          <pc:sldMk cId="0" sldId="264"/>
        </pc:sldMkLst>
        <pc:spChg chg="mod">
          <ac:chgData name="Александр Кулагин" userId="0c5fdc8e974bdd38" providerId="LiveId" clId="{C6D04515-DF06-42AB-ABF9-B70DE87F5D1B}" dt="2025-05-13T10:10:03.559" v="795" actId="14100"/>
          <ac:spMkLst>
            <pc:docMk/>
            <pc:sldMk cId="0" sldId="264"/>
            <ac:spMk id="2" creationId="{00000000-0000-0000-0000-000000000000}"/>
          </ac:spMkLst>
        </pc:spChg>
        <pc:spChg chg="ord">
          <ac:chgData name="Александр Кулагин" userId="0c5fdc8e974bdd38" providerId="LiveId" clId="{C6D04515-DF06-42AB-ABF9-B70DE87F5D1B}" dt="2025-05-01T19:44:13.526" v="300" actId="170"/>
          <ac:spMkLst>
            <pc:docMk/>
            <pc:sldMk cId="0" sldId="264"/>
            <ac:spMk id="5" creationId="{00000000-0000-0000-0000-000000000000}"/>
          </ac:spMkLst>
        </pc:spChg>
        <pc:picChg chg="add del mod">
          <ac:chgData name="Александр Кулагин" userId="0c5fdc8e974bdd38" providerId="LiveId" clId="{C6D04515-DF06-42AB-ABF9-B70DE87F5D1B}" dt="2025-05-01T19:40:51.780" v="294" actId="22"/>
          <ac:picMkLst>
            <pc:docMk/>
            <pc:sldMk cId="0" sldId="264"/>
            <ac:picMk id="4" creationId="{634A621C-62CC-4EAC-AE02-77E4346352DF}"/>
          </ac:picMkLst>
        </pc:picChg>
        <pc:picChg chg="add mod">
          <ac:chgData name="Александр Кулагин" userId="0c5fdc8e974bdd38" providerId="LiveId" clId="{C6D04515-DF06-42AB-ABF9-B70DE87F5D1B}" dt="2025-05-01T19:44:46.329" v="315" actId="1035"/>
          <ac:picMkLst>
            <pc:docMk/>
            <pc:sldMk cId="0" sldId="264"/>
            <ac:picMk id="7" creationId="{83D985DB-1A25-4416-9FF5-F87EE4FAF713}"/>
          </ac:picMkLst>
        </pc:picChg>
        <pc:picChg chg="add del">
          <ac:chgData name="Александр Кулагин" userId="0c5fdc8e974bdd38" providerId="LiveId" clId="{C6D04515-DF06-42AB-ABF9-B70DE87F5D1B}" dt="2025-05-01T19:43:16.059" v="296" actId="478"/>
          <ac:picMkLst>
            <pc:docMk/>
            <pc:sldMk cId="0" sldId="264"/>
            <ac:picMk id="8" creationId="{00000000-0000-0000-0000-000000000000}"/>
          </ac:picMkLst>
        </pc:picChg>
      </pc:sldChg>
      <pc:sldChg chg="addSp delSp modSp mod">
        <pc:chgData name="Александр Кулагин" userId="0c5fdc8e974bdd38" providerId="LiveId" clId="{C6D04515-DF06-42AB-ABF9-B70DE87F5D1B}" dt="2025-05-02T08:13:57.161" v="389" actId="1035"/>
        <pc:sldMkLst>
          <pc:docMk/>
          <pc:sldMk cId="0" sldId="265"/>
        </pc:sldMkLst>
        <pc:spChg chg="mod">
          <ac:chgData name="Александр Кулагин" userId="0c5fdc8e974bdd38" providerId="LiveId" clId="{C6D04515-DF06-42AB-ABF9-B70DE87F5D1B}" dt="2025-05-02T08:09:52.899" v="370" actId="27636"/>
          <ac:spMkLst>
            <pc:docMk/>
            <pc:sldMk cId="0" sldId="265"/>
            <ac:spMk id="2" creationId="{00000000-0000-0000-0000-000000000000}"/>
          </ac:spMkLst>
        </pc:spChg>
        <pc:picChg chg="add del mod">
          <ac:chgData name="Александр Кулагин" userId="0c5fdc8e974bdd38" providerId="LiveId" clId="{C6D04515-DF06-42AB-ABF9-B70DE87F5D1B}" dt="2025-05-02T08:13:22.710" v="375" actId="478"/>
          <ac:picMkLst>
            <pc:docMk/>
            <pc:sldMk cId="0" sldId="265"/>
            <ac:picMk id="4" creationId="{0F666A55-019C-4A48-A4DC-EAFDC4D76A88}"/>
          </ac:picMkLst>
        </pc:picChg>
        <pc:picChg chg="add mod">
          <ac:chgData name="Александр Кулагин" userId="0c5fdc8e974bdd38" providerId="LiveId" clId="{C6D04515-DF06-42AB-ABF9-B70DE87F5D1B}" dt="2025-05-02T08:13:57.161" v="389" actId="1035"/>
          <ac:picMkLst>
            <pc:docMk/>
            <pc:sldMk cId="0" sldId="265"/>
            <ac:picMk id="7" creationId="{7F356347-17CD-452D-8E8A-6DB139BB455E}"/>
          </ac:picMkLst>
        </pc:picChg>
        <pc:picChg chg="del">
          <ac:chgData name="Александр Кулагин" userId="0c5fdc8e974bdd38" providerId="LiveId" clId="{C6D04515-DF06-42AB-ABF9-B70DE87F5D1B}" dt="2025-05-02T08:09:45.500" v="368" actId="478"/>
          <ac:picMkLst>
            <pc:docMk/>
            <pc:sldMk cId="0" sldId="265"/>
            <ac:picMk id="10" creationId="{00000000-0000-0000-0000-000000000000}"/>
          </ac:picMkLst>
        </pc:picChg>
      </pc:sldChg>
      <pc:sldChg chg="addSp delSp modSp mod">
        <pc:chgData name="Александр Кулагин" userId="0c5fdc8e974bdd38" providerId="LiveId" clId="{C6D04515-DF06-42AB-ABF9-B70DE87F5D1B}" dt="2025-05-13T10:10:22.148" v="798" actId="14100"/>
        <pc:sldMkLst>
          <pc:docMk/>
          <pc:sldMk cId="0" sldId="266"/>
        </pc:sldMkLst>
        <pc:spChg chg="mod">
          <ac:chgData name="Александр Кулагин" userId="0c5fdc8e974bdd38" providerId="LiveId" clId="{C6D04515-DF06-42AB-ABF9-B70DE87F5D1B}" dt="2025-05-13T10:10:22.148" v="798" actId="14100"/>
          <ac:spMkLst>
            <pc:docMk/>
            <pc:sldMk cId="0" sldId="266"/>
            <ac:spMk id="2" creationId="{00000000-0000-0000-0000-000000000000}"/>
          </ac:spMkLst>
        </pc:spChg>
        <pc:spChg chg="ord">
          <ac:chgData name="Александр Кулагин" userId="0c5fdc8e974bdd38" providerId="LiveId" clId="{C6D04515-DF06-42AB-ABF9-B70DE87F5D1B}" dt="2025-05-02T10:26:59.972" v="431" actId="170"/>
          <ac:spMkLst>
            <pc:docMk/>
            <pc:sldMk cId="0" sldId="266"/>
            <ac:spMk id="5" creationId="{00000000-0000-0000-0000-000000000000}"/>
          </ac:spMkLst>
        </pc:spChg>
        <pc:picChg chg="add del mod">
          <ac:chgData name="Александр Кулагин" userId="0c5fdc8e974bdd38" providerId="LiveId" clId="{C6D04515-DF06-42AB-ABF9-B70DE87F5D1B}" dt="2025-05-02T10:21:50.536" v="419" actId="22"/>
          <ac:picMkLst>
            <pc:docMk/>
            <pc:sldMk cId="0" sldId="266"/>
            <ac:picMk id="4" creationId="{3C0721E9-397B-4552-A365-91F32E27D95D}"/>
          </ac:picMkLst>
        </pc:picChg>
        <pc:picChg chg="add del mod">
          <ac:chgData name="Александр Кулагин" userId="0c5fdc8e974bdd38" providerId="LiveId" clId="{C6D04515-DF06-42AB-ABF9-B70DE87F5D1B}" dt="2025-05-02T10:34:31.723" v="450" actId="22"/>
          <ac:picMkLst>
            <pc:docMk/>
            <pc:sldMk cId="0" sldId="266"/>
            <ac:picMk id="7" creationId="{81E2A686-0C27-4F73-A3A5-07A76EBEB3D9}"/>
          </ac:picMkLst>
        </pc:picChg>
        <pc:picChg chg="add del mod">
          <ac:chgData name="Александр Кулагин" userId="0c5fdc8e974bdd38" providerId="LiveId" clId="{C6D04515-DF06-42AB-ABF9-B70DE87F5D1B}" dt="2025-05-02T10:34:30.034" v="448" actId="22"/>
          <ac:picMkLst>
            <pc:docMk/>
            <pc:sldMk cId="0" sldId="266"/>
            <ac:picMk id="9" creationId="{990331FE-68FF-4867-B72E-B98E288C1514}"/>
          </ac:picMkLst>
        </pc:picChg>
        <pc:picChg chg="add mod ord">
          <ac:chgData name="Александр Кулагин" userId="0c5fdc8e974bdd38" providerId="LiveId" clId="{C6D04515-DF06-42AB-ABF9-B70DE87F5D1B}" dt="2025-05-02T10:45:43.064" v="475" actId="1076"/>
          <ac:picMkLst>
            <pc:docMk/>
            <pc:sldMk cId="0" sldId="266"/>
            <ac:picMk id="11" creationId="{8115226D-8922-43B1-B037-7DA39064D84C}"/>
          </ac:picMkLst>
        </pc:picChg>
        <pc:picChg chg="add del mod">
          <ac:chgData name="Александр Кулагин" userId="0c5fdc8e974bdd38" providerId="LiveId" clId="{C6D04515-DF06-42AB-ABF9-B70DE87F5D1B}" dt="2025-05-02T10:36:28.989" v="464" actId="478"/>
          <ac:picMkLst>
            <pc:docMk/>
            <pc:sldMk cId="0" sldId="266"/>
            <ac:picMk id="275992823" creationId="{00000000-0000-0000-0000-000000000000}"/>
          </ac:picMkLst>
        </pc:picChg>
      </pc:sldChg>
      <pc:sldChg chg="del">
        <pc:chgData name="Александр Кулагин" userId="0c5fdc8e974bdd38" providerId="LiveId" clId="{C6D04515-DF06-42AB-ABF9-B70DE87F5D1B}" dt="2025-04-30T16:48:23.854" v="73" actId="2696"/>
        <pc:sldMkLst>
          <pc:docMk/>
          <pc:sldMk cId="0" sldId="267"/>
        </pc:sldMkLst>
      </pc:sldChg>
      <pc:sldChg chg="del">
        <pc:chgData name="Александр Кулагин" userId="0c5fdc8e974bdd38" providerId="LiveId" clId="{C6D04515-DF06-42AB-ABF9-B70DE87F5D1B}" dt="2025-04-30T16:48:26.010" v="74" actId="2696"/>
        <pc:sldMkLst>
          <pc:docMk/>
          <pc:sldMk cId="0" sldId="268"/>
        </pc:sldMkLst>
      </pc:sldChg>
      <pc:sldChg chg="addSp delSp modSp mod">
        <pc:chgData name="Александр Кулагин" userId="0c5fdc8e974bdd38" providerId="LiveId" clId="{C6D04515-DF06-42AB-ABF9-B70DE87F5D1B}" dt="2025-05-13T19:13:37.179" v="919" actId="1036"/>
        <pc:sldMkLst>
          <pc:docMk/>
          <pc:sldMk cId="0" sldId="269"/>
        </pc:sldMkLst>
        <pc:spChg chg="mod">
          <ac:chgData name="Александр Кулагин" userId="0c5fdc8e974bdd38" providerId="LiveId" clId="{C6D04515-DF06-42AB-ABF9-B70DE87F5D1B}" dt="2025-05-13T10:11:34.404" v="808" actId="14100"/>
          <ac:spMkLst>
            <pc:docMk/>
            <pc:sldMk cId="0" sldId="269"/>
            <ac:spMk id="2" creationId="{00000000-0000-0000-0000-000000000000}"/>
          </ac:spMkLst>
        </pc:spChg>
        <pc:spChg chg="del">
          <ac:chgData name="Александр Кулагин" userId="0c5fdc8e974bdd38" providerId="LiveId" clId="{C6D04515-DF06-42AB-ABF9-B70DE87F5D1B}" dt="2025-05-13T10:11:37.149" v="809" actId="478"/>
          <ac:spMkLst>
            <pc:docMk/>
            <pc:sldMk cId="0" sldId="269"/>
            <ac:spMk id="3" creationId="{00000000-0000-0000-0000-000000000000}"/>
          </ac:spMkLst>
        </pc:spChg>
        <pc:picChg chg="add del mod modCrop">
          <ac:chgData name="Александр Кулагин" userId="0c5fdc8e974bdd38" providerId="LiveId" clId="{C6D04515-DF06-42AB-ABF9-B70DE87F5D1B}" dt="2025-05-13T10:21:29.437" v="866" actId="478"/>
          <ac:picMkLst>
            <pc:docMk/>
            <pc:sldMk cId="0" sldId="269"/>
            <ac:picMk id="5" creationId="{1F0A11BC-C0C0-4B84-93CD-321179372A43}"/>
          </ac:picMkLst>
        </pc:picChg>
        <pc:picChg chg="add del mod modCrop">
          <ac:chgData name="Александр Кулагин" userId="0c5fdc8e974bdd38" providerId="LiveId" clId="{C6D04515-DF06-42AB-ABF9-B70DE87F5D1B}" dt="2025-05-13T10:19:55.408" v="849" actId="478"/>
          <ac:picMkLst>
            <pc:docMk/>
            <pc:sldMk cId="0" sldId="269"/>
            <ac:picMk id="8" creationId="{AF3A8F1C-E06D-4449-9A4A-243DA91F8FAE}"/>
          </ac:picMkLst>
        </pc:picChg>
        <pc:picChg chg="add del mod modCrop">
          <ac:chgData name="Александр Кулагин" userId="0c5fdc8e974bdd38" providerId="LiveId" clId="{C6D04515-DF06-42AB-ABF9-B70DE87F5D1B}" dt="2025-05-13T10:21:30.008" v="867" actId="478"/>
          <ac:picMkLst>
            <pc:docMk/>
            <pc:sldMk cId="0" sldId="269"/>
            <ac:picMk id="9" creationId="{8CBB8327-A859-4FB0-B393-B0FFA4D1121C}"/>
          </ac:picMkLst>
        </pc:picChg>
        <pc:picChg chg="add del mod">
          <ac:chgData name="Александр Кулагин" userId="0c5fdc8e974bdd38" providerId="LiveId" clId="{C6D04515-DF06-42AB-ABF9-B70DE87F5D1B}" dt="2025-05-13T18:36:41.932" v="909" actId="478"/>
          <ac:picMkLst>
            <pc:docMk/>
            <pc:sldMk cId="0" sldId="269"/>
            <ac:picMk id="11" creationId="{BA1E8753-889C-452D-A782-772C8F757981}"/>
          </ac:picMkLst>
        </pc:picChg>
        <pc:picChg chg="add mod">
          <ac:chgData name="Александр Кулагин" userId="0c5fdc8e974bdd38" providerId="LiveId" clId="{C6D04515-DF06-42AB-ABF9-B70DE87F5D1B}" dt="2025-05-13T19:13:37.179" v="919" actId="1036"/>
          <ac:picMkLst>
            <pc:docMk/>
            <pc:sldMk cId="0" sldId="269"/>
            <ac:picMk id="13" creationId="{013CD733-0BF7-4CC9-9D68-C30218AD431D}"/>
          </ac:picMkLst>
        </pc:picChg>
      </pc:sldChg>
      <pc:sldChg chg="modSp mod">
        <pc:chgData name="Александр Кулагин" userId="0c5fdc8e974bdd38" providerId="LiveId" clId="{C6D04515-DF06-42AB-ABF9-B70DE87F5D1B}" dt="2025-05-13T10:08:07.864" v="777" actId="14100"/>
        <pc:sldMkLst>
          <pc:docMk/>
          <pc:sldMk cId="0" sldId="270"/>
        </pc:sldMkLst>
        <pc:spChg chg="mod">
          <ac:chgData name="Александр Кулагин" userId="0c5fdc8e974bdd38" providerId="LiveId" clId="{C6D04515-DF06-42AB-ABF9-B70DE87F5D1B}" dt="2025-05-13T10:08:07.864" v="777" actId="14100"/>
          <ac:spMkLst>
            <pc:docMk/>
            <pc:sldMk cId="0" sldId="270"/>
            <ac:spMk id="3" creationId="{00000000-0000-0000-0000-000000000000}"/>
          </ac:spMkLst>
        </pc:spChg>
      </pc:sldChg>
      <pc:sldChg chg="add">
        <pc:chgData name="Александр Кулагин" userId="0c5fdc8e974bdd38" providerId="LiveId" clId="{C6D04515-DF06-42AB-ABF9-B70DE87F5D1B}" dt="2025-05-01T08:11:51.671" v="103" actId="2890"/>
        <pc:sldMkLst>
          <pc:docMk/>
          <pc:sldMk cId="3205477148" sldId="272"/>
        </pc:sldMkLst>
      </pc:sldChg>
      <pc:sldChg chg="addSp delSp modSp add mod">
        <pc:chgData name="Александр Кулагин" userId="0c5fdc8e974bdd38" providerId="LiveId" clId="{C6D04515-DF06-42AB-ABF9-B70DE87F5D1B}" dt="2025-05-13T11:52:42.298" v="893" actId="1076"/>
        <pc:sldMkLst>
          <pc:docMk/>
          <pc:sldMk cId="3670862037" sldId="273"/>
        </pc:sldMkLst>
        <pc:spChg chg="mod">
          <ac:chgData name="Александр Кулагин" userId="0c5fdc8e974bdd38" providerId="LiveId" clId="{C6D04515-DF06-42AB-ABF9-B70DE87F5D1B}" dt="2025-05-13T11:52:25.462" v="889" actId="14100"/>
          <ac:spMkLst>
            <pc:docMk/>
            <pc:sldMk cId="3670862037" sldId="273"/>
            <ac:spMk id="2" creationId="{00000000-0000-0000-0000-000000000000}"/>
          </ac:spMkLst>
        </pc:spChg>
        <pc:spChg chg="del">
          <ac:chgData name="Александр Кулагин" userId="0c5fdc8e974bdd38" providerId="LiveId" clId="{C6D04515-DF06-42AB-ABF9-B70DE87F5D1B}" dt="2025-05-13T11:51:31.208" v="876" actId="478"/>
          <ac:spMkLst>
            <pc:docMk/>
            <pc:sldMk cId="3670862037" sldId="273"/>
            <ac:spMk id="3" creationId="{00000000-0000-0000-0000-000000000000}"/>
          </ac:spMkLst>
        </pc:spChg>
        <pc:picChg chg="add mod">
          <ac:chgData name="Александр Кулагин" userId="0c5fdc8e974bdd38" providerId="LiveId" clId="{C6D04515-DF06-42AB-ABF9-B70DE87F5D1B}" dt="2025-05-13T11:52:42.298" v="893" actId="1076"/>
          <ac:picMkLst>
            <pc:docMk/>
            <pc:sldMk cId="3670862037" sldId="273"/>
            <ac:picMk id="5" creationId="{DB5EEDBE-D6A2-41FD-B3F1-DA0306811015}"/>
          </ac:picMkLst>
        </pc:picChg>
      </pc:sldChg>
      <pc:sldChg chg="addSp delSp modSp add mod">
        <pc:chgData name="Александр Кулагин" userId="0c5fdc8e974bdd38" providerId="LiveId" clId="{C6D04515-DF06-42AB-ABF9-B70DE87F5D1B}" dt="2025-05-13T18:23:19.482" v="908" actId="1076"/>
        <pc:sldMkLst>
          <pc:docMk/>
          <pc:sldMk cId="3103626496" sldId="274"/>
        </pc:sldMkLst>
        <pc:spChg chg="del mod">
          <ac:chgData name="Александр Кулагин" userId="0c5fdc8e974bdd38" providerId="LiveId" clId="{C6D04515-DF06-42AB-ABF9-B70DE87F5D1B}" dt="2025-05-13T11:53:41.645" v="895" actId="478"/>
          <ac:spMkLst>
            <pc:docMk/>
            <pc:sldMk cId="3103626496" sldId="274"/>
            <ac:spMk id="2" creationId="{00000000-0000-0000-0000-000000000000}"/>
          </ac:spMkLst>
        </pc:spChg>
        <pc:spChg chg="del">
          <ac:chgData name="Александр Кулагин" userId="0c5fdc8e974bdd38" providerId="LiveId" clId="{C6D04515-DF06-42AB-ABF9-B70DE87F5D1B}" dt="2025-05-13T11:53:44.237" v="897" actId="478"/>
          <ac:spMkLst>
            <pc:docMk/>
            <pc:sldMk cId="3103626496" sldId="274"/>
            <ac:spMk id="3" creationId="{00000000-0000-0000-0000-000000000000}"/>
          </ac:spMkLst>
        </pc:spChg>
        <pc:spChg chg="add mod">
          <ac:chgData name="Александр Кулагин" userId="0c5fdc8e974bdd38" providerId="LiveId" clId="{C6D04515-DF06-42AB-ABF9-B70DE87F5D1B}" dt="2025-05-13T11:53:47.506" v="900" actId="20577"/>
          <ac:spMkLst>
            <pc:docMk/>
            <pc:sldMk cId="3103626496" sldId="274"/>
            <ac:spMk id="5" creationId="{6434007E-5ABE-482B-9A6C-5C454C3153ED}"/>
          </ac:spMkLst>
        </pc:spChg>
        <pc:spChg chg="add del mod">
          <ac:chgData name="Александр Кулагин" userId="0c5fdc8e974bdd38" providerId="LiveId" clId="{C6D04515-DF06-42AB-ABF9-B70DE87F5D1B}" dt="2025-05-13T11:53:43.331" v="896" actId="478"/>
          <ac:spMkLst>
            <pc:docMk/>
            <pc:sldMk cId="3103626496" sldId="274"/>
            <ac:spMk id="6" creationId="{40CAFDB7-FA14-41CD-A034-CA46091D75A8}"/>
          </ac:spMkLst>
        </pc:spChg>
        <pc:spChg chg="add del">
          <ac:chgData name="Александр Кулагин" userId="0c5fdc8e974bdd38" providerId="LiveId" clId="{C6D04515-DF06-42AB-ABF9-B70DE87F5D1B}" dt="2025-05-13T18:22:51.782" v="902" actId="22"/>
          <ac:spMkLst>
            <pc:docMk/>
            <pc:sldMk cId="3103626496" sldId="274"/>
            <ac:spMk id="9" creationId="{51EF55FE-50DD-46DC-89CA-9CFD77521830}"/>
          </ac:spMkLst>
        </pc:spChg>
        <pc:spChg chg="add del">
          <ac:chgData name="Александр Кулагин" userId="0c5fdc8e974bdd38" providerId="LiveId" clId="{C6D04515-DF06-42AB-ABF9-B70DE87F5D1B}" dt="2025-05-13T18:22:56.678" v="904" actId="22"/>
          <ac:spMkLst>
            <pc:docMk/>
            <pc:sldMk cId="3103626496" sldId="274"/>
            <ac:spMk id="11" creationId="{C5CD9FDF-C5B0-47EE-BE01-F60750E5C259}"/>
          </ac:spMkLst>
        </pc:spChg>
        <pc:picChg chg="add mod">
          <ac:chgData name="Александр Кулагин" userId="0c5fdc8e974bdd38" providerId="LiveId" clId="{C6D04515-DF06-42AB-ABF9-B70DE87F5D1B}" dt="2025-05-13T18:23:19.482" v="908" actId="1076"/>
          <ac:picMkLst>
            <pc:docMk/>
            <pc:sldMk cId="3103626496" sldId="274"/>
            <ac:picMk id="13" creationId="{5FCA0B91-7754-425F-AAFC-049E004D9D8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A804B90-2540-48C9-BF7B-225AA01A2E1C}" type="datetime1">
              <a:rPr lang="ru-RU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7CE245A-42EF-4591-8934-D9ED208DF353}" type="datetime1">
              <a:rPr lang="ru-RU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9CA47F-E1F1-4957-95F4-BE9E15DF88B6}" type="datetime1">
              <a:rPr lang="ru-RU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50FDA2-9F84-4F8C-9FE8-1F488B7264DF}" type="datetime1">
              <a:rPr lang="ru-RU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5270CDC-07EC-40F7-BCC1-5B5425FEEAFC}" type="datetime1">
              <a:rPr lang="ru-RU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1785FA-7C26-4AFB-A6A2-A71C566645D9}" type="datetime1">
              <a:rPr lang="ru-RU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5B98B3A-E6CF-400E-9CDD-A3A11A7EDF1B}" type="datetime1">
              <a:rPr lang="ru-RU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A14BB5-3DB2-42BC-81AF-AE7E6DE88FE0}" type="datetime1">
              <a:rPr lang="ru-RU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ADD655-A0E7-4AFE-B4FE-58CC1CB73646}" type="datetime1">
              <a:rPr lang="ru-RU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EC25F17-F49C-485F-8A7D-49D55D7487B7}" type="datetime1">
              <a:rPr lang="ru-RU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549441-321C-4CDD-A494-45F021704F24}" type="datetime1">
              <a:rPr lang="ru-RU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35E232-BFFA-4100-85C5-DA5195251A30}" type="datetime1">
              <a:rPr lang="ru-RU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D7057C-E7D1-4A1A-9FA8-4FCFDB94C360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0" y="1810510"/>
            <a:ext cx="12192000" cy="2013454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>
              <a:defRPr/>
            </a:pPr>
            <a:r>
              <a:rPr lang="ru-RU" sz="4800" b="1" dirty="0">
                <a:latin typeface="Times New Roman"/>
                <a:ea typeface="Times New Roman"/>
                <a:cs typeface="Times New Roman"/>
              </a:rPr>
              <a:t>Разработка </a:t>
            </a:r>
            <a:r>
              <a:rPr lang="en-US" sz="4800" b="1" dirty="0">
                <a:latin typeface="Times New Roman"/>
                <a:ea typeface="Times New Roman"/>
                <a:cs typeface="Times New Roman"/>
              </a:rPr>
              <a:t>web-</a:t>
            </a:r>
            <a:r>
              <a:rPr lang="ru-RU" sz="4800" b="1" dirty="0">
                <a:latin typeface="Times New Roman"/>
                <a:ea typeface="Times New Roman"/>
                <a:cs typeface="Times New Roman"/>
              </a:rPr>
              <a:t>платформы</a:t>
            </a:r>
            <a:br>
              <a:rPr lang="ru-RU" sz="4800" b="1" dirty="0">
                <a:latin typeface="Times New Roman"/>
                <a:ea typeface="Times New Roman"/>
                <a:cs typeface="Times New Roman"/>
              </a:rPr>
            </a:br>
            <a:r>
              <a:rPr lang="ru-RU" sz="4800" b="1" dirty="0">
                <a:latin typeface="Times New Roman"/>
                <a:ea typeface="Times New Roman"/>
                <a:cs typeface="Times New Roman"/>
              </a:rPr>
              <a:t>для предприятий малого</a:t>
            </a:r>
            <a:br>
              <a:rPr lang="ru-RU" sz="4800" b="1" dirty="0">
                <a:latin typeface="Times New Roman"/>
                <a:ea typeface="Times New Roman"/>
                <a:cs typeface="Times New Roman"/>
              </a:rPr>
            </a:br>
            <a:r>
              <a:rPr lang="ru-RU" sz="4800" b="1" dirty="0">
                <a:latin typeface="Times New Roman"/>
                <a:ea typeface="Times New Roman"/>
                <a:cs typeface="Times New Roman"/>
              </a:rPr>
              <a:t>и среднего бизнеса</a:t>
            </a:r>
            <a:endParaRPr sz="48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676399" y="3928203"/>
            <a:ext cx="8839199" cy="2276918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compatLnSpc="0">
            <a:normAutofit fontScale="97500" lnSpcReduction="12000"/>
          </a:bodyPr>
          <a:lstStyle/>
          <a:p>
            <a:pPr algn="r">
              <a:lnSpc>
                <a:spcPct val="100000"/>
              </a:lnSpc>
              <a:defRPr/>
            </a:pPr>
            <a:r>
              <a:rPr lang="ru-RU" sz="2000" u="sng" dirty="0">
                <a:latin typeface="Times New Roman"/>
                <a:ea typeface="Times New Roman"/>
                <a:cs typeface="Times New Roman"/>
              </a:rPr>
              <a:t>Выполнил: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студент группы ИВТ-213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Кулагин А.В.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 u="sng" dirty="0">
                <a:latin typeface="Times New Roman"/>
                <a:ea typeface="Times New Roman"/>
                <a:cs typeface="Times New Roman"/>
              </a:rPr>
              <a:t>Руководитель ВКР: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д.т.н., профессор каф. ИВТ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 dirty="0" err="1">
                <a:latin typeface="Times New Roman"/>
                <a:ea typeface="Times New Roman"/>
                <a:cs typeface="Times New Roman"/>
              </a:rPr>
              <a:t>Янишевская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 А.Г.</a:t>
            </a:r>
            <a:endParaRPr sz="2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Подзаголовок 2"/>
          <p:cNvSpPr txBox="1"/>
          <p:nvPr/>
        </p:nvSpPr>
        <p:spPr bwMode="auto">
          <a:xfrm>
            <a:off x="1676400" y="6309360"/>
            <a:ext cx="88392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Омск 2025</a:t>
            </a:r>
            <a:endParaRPr sz="20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1676400" y="0"/>
            <a:ext cx="8839200" cy="16994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Министерство образования и науки Российской федерации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Федеральное государственное автономное образовательное учреждение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высшего образования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«ОМСКИЙ ГОСУДАРСТВЕННЫЙ ТЕХНИЧЕСКИЙ УНИВЕРСИТЕТ»</a:t>
            </a:r>
            <a:endParaRPr sz="2000" dirty="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Кафедра «Информатика и вычислительная техника»</a:t>
            </a:r>
            <a:endParaRPr sz="20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188641"/>
            <a:ext cx="10515600" cy="72008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Алгоритм управления запасами на складе</a:t>
            </a:r>
            <a:endParaRPr lang="ru-RU" sz="2800" dirty="0"/>
          </a:p>
        </p:txBody>
      </p:sp>
      <p:sp>
        <p:nvSpPr>
          <p:cNvPr id="5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10</a:t>
            </a:fld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356347-17CD-452D-8E8A-6DB139BB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213" y="749345"/>
            <a:ext cx="9751574" cy="5965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60649"/>
            <a:ext cx="10515600" cy="53103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Алгоритм формирования отчетов</a:t>
            </a:r>
            <a:endParaRPr lang="ru-RU" sz="2800" dirty="0"/>
          </a:p>
        </p:txBody>
      </p:sp>
      <p:sp>
        <p:nvSpPr>
          <p:cNvPr id="5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11</a:t>
            </a:fld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454844153" name=" 1454844152"/>
          <p:cNvSpPr/>
          <p:nvPr/>
        </p:nvSpPr>
        <p:spPr bwMode="auto">
          <a:xfrm>
            <a:off x="7473510" y="50444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15226D-8922-43B1-B037-7DA39064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0" y="1052736"/>
            <a:ext cx="11881320" cy="50135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543595"/>
          </a:xfrm>
        </p:spPr>
        <p:txBody>
          <a:bodyPr anchor="t"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Макет главной страницы портала сотрудников</a:t>
            </a:r>
            <a:endParaRPr lang="ru-RU" sz="2800" dirty="0"/>
          </a:p>
        </p:txBody>
      </p:sp>
      <p:sp>
        <p:nvSpPr>
          <p:cNvPr id="7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12</a:t>
            </a:fld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3CD733-0BF7-4CC9-9D68-C30218AD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860439"/>
            <a:ext cx="10896872" cy="56414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60648"/>
            <a:ext cx="10515600" cy="72008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Макет страницы заказов</a:t>
            </a:r>
            <a:endParaRPr lang="ru-RU" sz="2800" dirty="0"/>
          </a:p>
        </p:txBody>
      </p:sp>
      <p:sp>
        <p:nvSpPr>
          <p:cNvPr id="7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13</a:t>
            </a:fld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5EEDBE-D6A2-41FD-B3F1-DA030681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2" y="844348"/>
            <a:ext cx="10920536" cy="56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6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14</a:t>
            </a:fld>
            <a:endParaRPr lang="ru-RU" sz="2000">
              <a:latin typeface="Times New Roman"/>
              <a:cs typeface="Times New Roman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34007E-5ABE-482B-9A6C-5C454C3153ED}"/>
              </a:ext>
            </a:extLst>
          </p:cNvPr>
          <p:cNvSpPr txBox="1">
            <a:spLocks/>
          </p:cNvSpPr>
          <p:nvPr/>
        </p:nvSpPr>
        <p:spPr bwMode="auto">
          <a:xfrm>
            <a:off x="838200" y="260648"/>
            <a:ext cx="10515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Макет страницы заказа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CA0B91-7754-425F-AAFC-049E004D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32" y="845636"/>
            <a:ext cx="10920536" cy="56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26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ru-RU" sz="4400" b="1">
                <a:latin typeface="Times New Roman"/>
                <a:cs typeface="Times New Roman"/>
              </a:rPr>
              <a:t>Демонстрация работы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 dirty="0"/>
          </a:p>
        </p:txBody>
      </p:sp>
      <p:sp>
        <p:nvSpPr>
          <p:cNvPr id="7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15</a:t>
            </a:fld>
            <a:endParaRPr lang="ru-RU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54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12144" y="404664"/>
            <a:ext cx="10967712" cy="619268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Заключение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Поставленная цель была достигнута. В рамках данной выпускной квалификационной работы была разработана </a:t>
            </a:r>
            <a:r>
              <a:rPr lang="en-US" dirty="0">
                <a:latin typeface="Times New Roman"/>
                <a:cs typeface="Times New Roman"/>
              </a:rPr>
              <a:t>web-</a:t>
            </a:r>
            <a:r>
              <a:rPr lang="ru-RU" dirty="0">
                <a:latin typeface="Times New Roman"/>
                <a:cs typeface="Times New Roman"/>
              </a:rPr>
              <a:t>платформа для предприятий малого и среднего бизнеса.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z="2400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При реализации  цели были выполнены следующие задачи: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проведен анализ существующих решений. Определены основные требования к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платформе;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выбраны средства для разработки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платформы;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спроектирована база данных при помощи СУБД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спроектирована схема работы системы и схемы алгоритмов;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разработана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платформа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при помощи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JavaScript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библиотеки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React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и среды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Node.js 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с фреймворком </a:t>
            </a: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Express</a:t>
            </a:r>
            <a:r>
              <a:rPr lang="ru-RU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ru-RU" sz="2400" dirty="0">
                <a:latin typeface="Times New Roman"/>
                <a:ea typeface="Times New Roman"/>
                <a:cs typeface="Times New Roman"/>
              </a:rPr>
              <a:t> </a:t>
            </a:r>
            <a:endParaRPr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11472000" y="6138000"/>
            <a:ext cx="720000" cy="720000"/>
          </a:xfrm>
        </p:spPr>
        <p:txBody>
          <a:bodyPr anchor="t"/>
          <a:lstStyle/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16</a:t>
            </a:fld>
            <a:endParaRPr lang="ru-RU"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676397" y="1810510"/>
            <a:ext cx="8839200" cy="2013454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>
              <a:defRPr/>
            </a:pPr>
            <a:r>
              <a:rPr lang="ru-RU" sz="4800" b="1">
                <a:latin typeface="Times New Roman"/>
                <a:ea typeface="Times New Roman"/>
                <a:cs typeface="Times New Roman"/>
              </a:rPr>
              <a:t>Разработка </a:t>
            </a:r>
            <a:r>
              <a:rPr lang="en-US" sz="4800" b="1">
                <a:latin typeface="Times New Roman"/>
                <a:ea typeface="Times New Roman"/>
                <a:cs typeface="Times New Roman"/>
              </a:rPr>
              <a:t>web-</a:t>
            </a:r>
            <a:r>
              <a:rPr lang="ru-RU" sz="4800" b="1">
                <a:latin typeface="Times New Roman"/>
                <a:ea typeface="Times New Roman"/>
                <a:cs typeface="Times New Roman"/>
              </a:rPr>
              <a:t>платформы</a:t>
            </a:r>
            <a:br>
              <a:rPr lang="ru-RU" sz="4800" b="1">
                <a:latin typeface="Times New Roman"/>
                <a:ea typeface="Times New Roman"/>
                <a:cs typeface="Times New Roman"/>
              </a:rPr>
            </a:br>
            <a:r>
              <a:rPr lang="ru-RU" sz="4800" b="1">
                <a:latin typeface="Times New Roman"/>
                <a:ea typeface="Times New Roman"/>
                <a:cs typeface="Times New Roman"/>
              </a:rPr>
              <a:t>для предприятий малого</a:t>
            </a:r>
            <a:br>
              <a:rPr lang="ru-RU" sz="4800" b="1">
                <a:latin typeface="Times New Roman"/>
                <a:ea typeface="Times New Roman"/>
                <a:cs typeface="Times New Roman"/>
              </a:rPr>
            </a:br>
            <a:r>
              <a:rPr lang="ru-RU" sz="4800" b="1">
                <a:latin typeface="Times New Roman"/>
                <a:ea typeface="Times New Roman"/>
                <a:cs typeface="Times New Roman"/>
              </a:rPr>
              <a:t>и среднего бизнеса</a:t>
            </a:r>
            <a:endParaRPr sz="4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676399" y="3928203"/>
            <a:ext cx="8839199" cy="2276918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compatLnSpc="0">
            <a:normAutofit fontScale="97500" lnSpcReduction="12000"/>
          </a:bodyPr>
          <a:lstStyle/>
          <a:p>
            <a:pPr algn="r">
              <a:lnSpc>
                <a:spcPct val="100000"/>
              </a:lnSpc>
              <a:defRPr/>
            </a:pPr>
            <a:r>
              <a:rPr lang="ru-RU" sz="2000" u="sng">
                <a:latin typeface="Times New Roman"/>
                <a:ea typeface="Times New Roman"/>
                <a:cs typeface="Times New Roman"/>
              </a:rPr>
              <a:t>Выполнил: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студент группы ИВТ-213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Кулагин А.В.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 u="sng">
                <a:latin typeface="Times New Roman"/>
                <a:ea typeface="Times New Roman"/>
                <a:cs typeface="Times New Roman"/>
              </a:rPr>
              <a:t>Руководитель ВКР: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д.т.н., профессор каф. ИВТ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00000"/>
              </a:lnSpc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Янишевская А.Г.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Подзаголовок 2"/>
          <p:cNvSpPr txBox="1"/>
          <p:nvPr/>
        </p:nvSpPr>
        <p:spPr bwMode="auto">
          <a:xfrm>
            <a:off x="1676400" y="6309360"/>
            <a:ext cx="8839200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Омск 2025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1676400" y="0"/>
            <a:ext cx="8839200" cy="16994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Министерство образования и науки Российской федерации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Федеральное государственное автономное образовательное учреждение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высшего образования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«ОМСКИЙ ГОСУДАРСТВЕННЫЙ ТЕХНИЧЕСКИЙ УНИВЕРСИТЕТ»</a:t>
            </a:r>
            <a:endParaRPr sz="2000"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Кафедра «Информатика и вычислительная техника»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92400" y="548680"/>
            <a:ext cx="10807200" cy="576064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tabLst>
                <a:tab pos="3314700" algn="l"/>
              </a:tabLst>
              <a:defRPr/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Актуальность работы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 </a:t>
            </a:r>
            <a:endParaRPr lang="ru-RU" dirty="0"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Данная web-платформа позволит предприятиям малого и среднего бизнеса, специализирующихся на ремонте техники, а также продаже запчастей и аксессуаров, обрабатывать заявки от клиентов. Благодаря быстрому обмену данными между филиалами, сократятся сроки диагностики и ремонта техники.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11472000" y="6138000"/>
            <a:ext cx="720000" cy="720000"/>
          </a:xfrm>
        </p:spPr>
        <p:txBody>
          <a:bodyPr anchor="t"/>
          <a:lstStyle/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2</a:t>
            </a:fld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92400" y="549000"/>
            <a:ext cx="10807200" cy="57600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Цель работы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cs typeface="Times New Roman"/>
              </a:rPr>
              <a:t>Разработать </a:t>
            </a:r>
            <a:r>
              <a:rPr lang="en-US" dirty="0">
                <a:latin typeface="Times New Roman"/>
                <a:cs typeface="Times New Roman"/>
              </a:rPr>
              <a:t>web</a:t>
            </a:r>
            <a:r>
              <a:rPr lang="ru-RU" dirty="0">
                <a:latin typeface="Times New Roman"/>
                <a:cs typeface="Times New Roman"/>
              </a:rPr>
              <a:t>-платформу для предприятий малого и среднего бизнеса, специализирующихся на ремонте техники, а также продаже запчастей и аксессуаров.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Задачи</a:t>
            </a:r>
            <a:endParaRPr dirty="0"/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анализ существующих решений;</a:t>
            </a: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выбор средств для </a:t>
            </a:r>
            <a:r>
              <a:rPr lang="en-US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web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-разработки;</a:t>
            </a:r>
            <a:endParaRPr lang="en-US" sz="2800" b="0" i="0" u="none" strike="noStrike" cap="none" spc="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sz="2800" b="0" i="0" u="none" strike="noStrike" cap="none" spc="0" dirty="0">
                <a:latin typeface="Times New Roman"/>
                <a:ea typeface="Times New Roman"/>
                <a:cs typeface="Times New Roman"/>
              </a:rPr>
              <a:t>проектирование базы данных;</a:t>
            </a:r>
            <a:endParaRPr dirty="0"/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sz="2800" b="0" i="0" u="none" strike="noStrike" cap="none" spc="0" dirty="0">
                <a:latin typeface="Times New Roman"/>
                <a:ea typeface="Times New Roman"/>
                <a:cs typeface="Times New Roman"/>
              </a:rPr>
              <a:t>проектирование схемы работы системы и схем алгоритмов;</a:t>
            </a:r>
            <a:endParaRPr sz="2800" dirty="0">
              <a:latin typeface="Times New Roman"/>
              <a:ea typeface="Times New Roman"/>
              <a:cs typeface="Times New Roman"/>
            </a:endParaRPr>
          </a:p>
          <a:p>
            <a:pPr marL="0" indent="-360000">
              <a:lnSpc>
                <a:spcPct val="100000"/>
              </a:lnSpc>
              <a:spcBef>
                <a:spcPts val="0"/>
              </a:spcBef>
              <a:buFont typeface="Times New Roman"/>
              <a:buChar char="‑"/>
              <a:defRPr/>
            </a:pP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web</a:t>
            </a:r>
            <a:r>
              <a:rPr lang="ru-RU" sz="2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-платформы.</a:t>
            </a:r>
            <a:endParaRPr sz="28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11472000" y="6138000"/>
            <a:ext cx="720000" cy="720000"/>
          </a:xfrm>
        </p:spPr>
        <p:txBody>
          <a:bodyPr vert="horz" lIns="91440" tIns="45720" rIns="91440" bIns="45720" rtlCol="0" anchor="t"/>
          <a:lstStyle/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3</a:t>
            </a:fld>
            <a:endParaRPr lang="ru-RU"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12144" y="404664"/>
            <a:ext cx="10967712" cy="50405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 algn="ctr">
              <a:buNone/>
              <a:defRPr/>
            </a:pPr>
            <a:r>
              <a:rPr lang="ru-RU" b="1" dirty="0">
                <a:latin typeface="Times New Roman"/>
                <a:ea typeface="Times New Roman"/>
                <a:cs typeface="Times New Roman"/>
              </a:rPr>
              <a:t>Анализ существующих решений</a:t>
            </a:r>
            <a:endParaRPr lang="ru-RU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11472000" y="6138000"/>
            <a:ext cx="720000" cy="720000"/>
          </a:xfrm>
        </p:spPr>
        <p:txBody>
          <a:bodyPr anchor="t"/>
          <a:lstStyle/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4</a:t>
            </a:fld>
            <a:endParaRPr lang="ru-RU" sz="2000">
              <a:latin typeface="Times New Roman"/>
              <a:cs typeface="Times New Roman"/>
            </a:endParaRPr>
          </a:p>
        </p:txBody>
      </p:sp>
      <p:graphicFrame>
        <p:nvGraphicFramePr>
          <p:cNvPr id="17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4025"/>
              </p:ext>
            </p:extLst>
          </p:nvPr>
        </p:nvGraphicFramePr>
        <p:xfrm>
          <a:off x="612144" y="1191715"/>
          <a:ext cx="10967712" cy="4474570"/>
        </p:xfrm>
        <a:graphic>
          <a:graphicData uri="http://schemas.openxmlformats.org/drawingml/2006/table">
            <a:tbl>
              <a:tblPr firstRow="1" bandRow="1">
                <a:tableStyleId>{E6F587D6-34D7-659F-EE30-9496101AE7F0}</a:tableStyleId>
              </a:tblPr>
              <a:tblGrid>
                <a:gridCol w="1967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4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400" b="0" dirty="0">
                          <a:latin typeface="Times New Roman"/>
                          <a:cs typeface="Times New Roman"/>
                        </a:rPr>
                        <a:t>Параметр</a:t>
                      </a:r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b="0" dirty="0">
                          <a:latin typeface="Times New Roman"/>
                          <a:cs typeface="Times New Roman"/>
                        </a:rPr>
                        <a:t>сравнения</a:t>
                      </a:r>
                      <a:endParaRPr sz="1400" dirty="0"/>
                    </a:p>
                  </a:txBody>
                  <a:tcPr marL="116710" marR="116710" marT="58355" marB="5835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>
                        <a:defRPr/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Битрикс24</a:t>
                      </a:r>
                      <a:endParaRPr sz="1600" dirty="0"/>
                    </a:p>
                  </a:txBody>
                  <a:tcPr marL="116710" marR="116710" marT="58355" marB="58355" anchor="ctr"/>
                </a:tc>
                <a:tc>
                  <a:txBody>
                    <a:bodyPr/>
                    <a:lstStyle/>
                    <a:p>
                      <a:pPr marL="0" algn="ctr" defTabSz="914400">
                        <a:defRPr/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RemBoard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 anchor="ctr"/>
                </a:tc>
                <a:tc>
                  <a:txBody>
                    <a:bodyPr/>
                    <a:lstStyle/>
                    <a:p>
                      <a:pPr marL="0" algn="ctr" defTabSz="914400"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Odoo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 anchor="ctr"/>
                </a:tc>
                <a:tc>
                  <a:txBody>
                    <a:bodyPr/>
                    <a:lstStyle/>
                    <a:p>
                      <a:pPr marL="0" algn="ctr" defTabSz="914400">
                        <a:defRPr/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amoCRM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 anchor="ctr"/>
                </a:tc>
                <a:tc>
                  <a:txBody>
                    <a:bodyPr/>
                    <a:lstStyle/>
                    <a:p>
                      <a:pPr marL="0" algn="ctr" defTabSz="914400">
                        <a:defRPr/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LiveSklad</a:t>
                      </a:r>
                      <a:endParaRPr lang="ru-RU" sz="1600" b="1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14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 b="1" dirty="0">
                          <a:latin typeface="Times New Roman"/>
                          <a:cs typeface="Times New Roman"/>
                        </a:rPr>
                        <a:t>Целевая аудитория</a:t>
                      </a:r>
                      <a:endParaRPr sz="1600" dirty="0"/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Средний  и крупный бизнес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 dirty="0">
                          <a:latin typeface="Times New Roman"/>
                          <a:cs typeface="Times New Roman"/>
                        </a:rPr>
                        <a:t>Малый и средний бизнес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latin typeface="Times New Roman"/>
                          <a:cs typeface="Times New Roman"/>
                        </a:rPr>
                        <a:t>Средний и крупный бизнес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latin typeface="Times New Roman"/>
                          <a:cs typeface="Times New Roman"/>
                        </a:rPr>
                        <a:t>Малый и средний бизнес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latin typeface="Times New Roman"/>
                          <a:cs typeface="Times New Roman"/>
                        </a:rPr>
                        <a:t>Малый бизнес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147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Сложность внедрения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Средняя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Низкая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Высокая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Низкая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Средняя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116710" marR="116710" marT="58355" marB="583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marL="0" algn="l" defTabSz="914400"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Интерфейс</a:t>
                      </a:r>
                      <a:endParaRPr sz="1600" b="1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Средней сложности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Простой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Средней сложности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Простой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Простой</a:t>
                      </a:r>
                      <a:endParaRPr/>
                    </a:p>
                  </a:txBody>
                  <a:tcPr marL="116710" marR="116710" marT="58355" marB="583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Интеграция  модулей</a:t>
                      </a:r>
                      <a:endParaRPr sz="1600" b="1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Широкие возможности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Ограниченные возможности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Широкие  возможности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Средние  возможности</a:t>
                      </a:r>
                      <a:endParaRPr/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Средние возможности</a:t>
                      </a:r>
                      <a:endParaRPr/>
                    </a:p>
                  </a:txBody>
                  <a:tcPr marL="116710" marR="116710" marT="58355" marB="583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Бесплатный тариф</a:t>
                      </a:r>
                      <a:endParaRPr sz="1600">
                        <a:solidFill>
                          <a:schemeClr val="tx1"/>
                        </a:solidFill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Есть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Нет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Есть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Нет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Нет</a:t>
                      </a:r>
                      <a:endParaRPr/>
                    </a:p>
                  </a:txBody>
                  <a:tcPr marL="116710" marR="116710" marT="58355" marB="583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42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 b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Поддержка</a:t>
                      </a:r>
                      <a:endParaRPr sz="1600" b="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Платная поддержка,</a:t>
                      </a:r>
                      <a:b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</a:b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поддержка сообщества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Платная поддержка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Платная поддержка, поддержка сообщества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ru-RU" sz="160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Платная поддержка</a:t>
                      </a:r>
                      <a:endParaRPr sz="160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116710" marR="116710" marT="58355" marB="58355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Платная поддержка</a:t>
                      </a:r>
                      <a:endParaRPr dirty="0"/>
                    </a:p>
                  </a:txBody>
                  <a:tcPr marL="116710" marR="116710" marT="58355" marB="583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54306"/>
            <a:ext cx="10515600" cy="52194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ea typeface="Times New Roman"/>
                <a:cs typeface="Times New Roman"/>
              </a:rPr>
              <a:t>Выбор средств для </a:t>
            </a:r>
            <a:r>
              <a:rPr lang="en-US" sz="2800" b="1" dirty="0">
                <a:latin typeface="Times New Roman"/>
                <a:ea typeface="Times New Roman"/>
                <a:cs typeface="Times New Roman"/>
              </a:rPr>
              <a:t>web-</a:t>
            </a:r>
            <a:r>
              <a:rPr lang="ru-RU" sz="2800" b="1" dirty="0">
                <a:latin typeface="Times New Roman"/>
                <a:ea typeface="Times New Roman"/>
                <a:cs typeface="Times New Roman"/>
              </a:rPr>
              <a:t>разработки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196752"/>
            <a:ext cx="10515600" cy="498021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None/>
              <a:defRPr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Клиентская часть</a:t>
            </a:r>
            <a:endParaRPr dirty="0"/>
          </a:p>
          <a:p>
            <a:pPr marL="0" indent="0">
              <a:buNone/>
              <a:defRPr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Серверная часть</a:t>
            </a:r>
            <a:endParaRPr dirty="0"/>
          </a:p>
          <a:p>
            <a:pPr marL="0" indent="0">
              <a:buNone/>
              <a:defRPr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База данных</a:t>
            </a:r>
            <a:endParaRPr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>
          <a:xfrm>
            <a:off x="11472000" y="6138000"/>
            <a:ext cx="720000" cy="720000"/>
          </a:xfrm>
        </p:spPr>
        <p:txBody>
          <a:bodyPr anchor="t"/>
          <a:lstStyle/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5</a:t>
            </a:fld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84724" y="1446286"/>
            <a:ext cx="2435312" cy="80146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49641" y="1249847"/>
            <a:ext cx="2147958" cy="78958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78647" y="2818377"/>
            <a:ext cx="1993180" cy="122124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600056" y="2940501"/>
            <a:ext cx="2232248" cy="65026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6"/>
          <a:srcRect l="8836" t="11530" r="8106" b="11194"/>
          <a:stretch/>
        </p:blipFill>
        <p:spPr bwMode="auto">
          <a:xfrm>
            <a:off x="3981514" y="4429129"/>
            <a:ext cx="3384376" cy="8974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6984" y="260648"/>
            <a:ext cx="10515600" cy="57606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Проектирование базы данных</a:t>
            </a:r>
            <a:endParaRPr lang="ru-RU" sz="2800" dirty="0"/>
          </a:p>
        </p:txBody>
      </p:sp>
      <p:sp>
        <p:nvSpPr>
          <p:cNvPr id="5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6</a:t>
            </a:fld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99456" y="902261"/>
            <a:ext cx="10016907" cy="5935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6983" y="260648"/>
            <a:ext cx="10515600" cy="50405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Схема работы системы</a:t>
            </a:r>
            <a:endParaRPr lang="ru-RU" sz="2800" dirty="0"/>
          </a:p>
        </p:txBody>
      </p:sp>
      <p:sp>
        <p:nvSpPr>
          <p:cNvPr id="5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7</a:t>
            </a:fld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5DFAEF4-406C-48ED-BFE1-BA20DE780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845677"/>
            <a:ext cx="10873208" cy="586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60649"/>
            <a:ext cx="10515600" cy="53016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Алгоритм жизненного цикла заказа</a:t>
            </a:r>
            <a:endParaRPr lang="ru-RU" sz="2800" dirty="0"/>
          </a:p>
        </p:txBody>
      </p:sp>
      <p:sp>
        <p:nvSpPr>
          <p:cNvPr id="5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8</a:t>
            </a:fld>
            <a:endParaRPr lang="ru-RU" sz="200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D272B1-319C-4687-833C-11E8116AE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5" y="790810"/>
            <a:ext cx="10369150" cy="6025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38461"/>
            <a:ext cx="10515600" cy="59825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 dirty="0">
                <a:latin typeface="Times New Roman"/>
                <a:cs typeface="Times New Roman"/>
              </a:rPr>
              <a:t>Алгоритм распределения заказов между сотрудниками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D985DB-1A25-4416-9FF5-F87EE4FA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03" y="917973"/>
            <a:ext cx="11853794" cy="5701566"/>
          </a:xfrm>
          <a:prstGeom prst="rect">
            <a:avLst/>
          </a:prstGeom>
        </p:spPr>
      </p:pic>
      <p:sp>
        <p:nvSpPr>
          <p:cNvPr id="5" name="Номер слайда 3"/>
          <p:cNvSpPr txBox="1"/>
          <p:nvPr/>
        </p:nvSpPr>
        <p:spPr bwMode="auto">
          <a:xfrm>
            <a:off x="11472000" y="6138000"/>
            <a:ext cx="720000" cy="7200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4D7057C-E7D1-4A1A-9FA8-4FCFDB94C360}" type="slidenum">
              <a:rPr lang="ru-RU" sz="2800">
                <a:latin typeface="Times New Roman"/>
                <a:cs typeface="Times New Roman"/>
              </a:rPr>
              <a:t>9</a:t>
            </a:fld>
            <a:endParaRPr lang="ru-RU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455</Words>
  <Application>Microsoft Office PowerPoint</Application>
  <DocSecurity>0</DocSecurity>
  <PresentationFormat>Широкоэкранный</PresentationFormat>
  <Paragraphs>123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Разработка web-платформы для предприятий малого и среднего бизнеса</vt:lpstr>
      <vt:lpstr>Презентация PowerPoint</vt:lpstr>
      <vt:lpstr>Презентация PowerPoint</vt:lpstr>
      <vt:lpstr>Презентация PowerPoint</vt:lpstr>
      <vt:lpstr>Выбор средств для web-разработки</vt:lpstr>
      <vt:lpstr>Проектирование базы данных</vt:lpstr>
      <vt:lpstr>Схема работы системы</vt:lpstr>
      <vt:lpstr>Алгоритм жизненного цикла заказа</vt:lpstr>
      <vt:lpstr>Алгоритм распределения заказов между сотрудниками</vt:lpstr>
      <vt:lpstr>Алгоритм управления запасами на складе</vt:lpstr>
      <vt:lpstr>Алгоритм формирования отчетов</vt:lpstr>
      <vt:lpstr>Макет главной страницы портала сотрудников</vt:lpstr>
      <vt:lpstr>Макет страницы заказов</vt:lpstr>
      <vt:lpstr>Презентация PowerPoint</vt:lpstr>
      <vt:lpstr>Демонстрация работы</vt:lpstr>
      <vt:lpstr>Презентация PowerPoint</vt:lpstr>
      <vt:lpstr>Разработка web-платформы для предприятий малого и среднего бизнеса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Александр Кулагин</dc:creator>
  <cp:keywords/>
  <dc:description/>
  <cp:lastModifiedBy>Александр Кулагин</cp:lastModifiedBy>
  <cp:revision>123</cp:revision>
  <dcterms:created xsi:type="dcterms:W3CDTF">2025-02-11T06:24:39Z</dcterms:created>
  <dcterms:modified xsi:type="dcterms:W3CDTF">2025-05-13T19:13:42Z</dcterms:modified>
  <cp:category/>
  <dc:identifier/>
  <cp:contentStatus/>
  <dc:language/>
  <cp:version/>
</cp:coreProperties>
</file>