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307" r:id="rId5"/>
    <p:sldId id="346" r:id="rId6"/>
    <p:sldId id="348" r:id="rId7"/>
    <p:sldId id="349" r:id="rId8"/>
    <p:sldId id="350" r:id="rId9"/>
    <p:sldId id="351" r:id="rId10"/>
    <p:sldId id="352" r:id="rId11"/>
    <p:sldId id="341" r:id="rId12"/>
    <p:sldId id="353" r:id="rId13"/>
    <p:sldId id="343" r:id="rId14"/>
    <p:sldId id="354" r:id="rId15"/>
    <p:sldId id="345" r:id="rId16"/>
    <p:sldId id="355" r:id="rId17"/>
    <p:sldId id="356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eks" id="{5443F5D6-AE6C-4045-B9E0-609E5B05EF86}">
          <p14:sldIdLst>
            <p14:sldId id="256"/>
            <p14:sldId id="261"/>
          </p14:sldIdLst>
        </p14:section>
        <p14:section name="Wladi" id="{935711D7-AAAC-4225-AB70-CCB4CD4BBDE8}">
          <p14:sldIdLst>
            <p14:sldId id="257"/>
            <p14:sldId id="307"/>
            <p14:sldId id="346"/>
            <p14:sldId id="348"/>
            <p14:sldId id="349"/>
            <p14:sldId id="350"/>
            <p14:sldId id="351"/>
            <p14:sldId id="352"/>
          </p14:sldIdLst>
        </p14:section>
        <p14:section name="Wladi" id="{922FF0E3-59F9-41B6-A727-0187D3E5B5CD}">
          <p14:sldIdLst>
            <p14:sldId id="341"/>
            <p14:sldId id="353"/>
          </p14:sldIdLst>
        </p14:section>
        <p14:section name="Aleks" id="{C669B1B9-2EC6-4890-BFD5-97CCD8B01A93}">
          <p14:sldIdLst>
            <p14:sldId id="343"/>
            <p14:sldId id="354"/>
            <p14:sldId id="345"/>
            <p14:sldId id="355"/>
            <p14:sldId id="35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FF"/>
    <a:srgbClr val="E2C910"/>
    <a:srgbClr val="3B28CC"/>
    <a:srgbClr val="CC2828"/>
    <a:srgbClr val="F8F8F8"/>
    <a:srgbClr val="3F8EFC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1" autoAdjust="0"/>
    <p:restoredTop sz="84828" autoAdjust="0"/>
  </p:normalViewPr>
  <p:slideViewPr>
    <p:cSldViewPr snapToGrid="0">
      <p:cViewPr varScale="1">
        <p:scale>
          <a:sx n="136" d="100"/>
          <a:sy n="136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9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6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4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7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38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85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5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698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8358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ACEC636-9C15-4ECF-8551-6B2ED93C6D25}"/>
              </a:ext>
            </a:extLst>
          </p:cNvPr>
          <p:cNvCxnSpPr>
            <a:cxnSpLocks/>
          </p:cNvCxnSpPr>
          <p:nvPr/>
        </p:nvCxnSpPr>
        <p:spPr>
          <a:xfrm>
            <a:off x="3809968" y="1567542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B0B41D7-5C50-148A-571D-26EF0D5BE8DB}"/>
              </a:ext>
            </a:extLst>
          </p:cNvPr>
          <p:cNvSpPr txBox="1"/>
          <p:nvPr/>
        </p:nvSpPr>
        <p:spPr>
          <a:xfrm>
            <a:off x="4769530" y="1333505"/>
            <a:ext cx="2557110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B28CC"/>
                </a:solidFill>
                <a:latin typeface="Montserrat" panose="02000505000000020004" pitchFamily="2" charset="0"/>
              </a:rPr>
              <a:t>Liste mit Helfern</a:t>
            </a:r>
          </a:p>
        </p:txBody>
      </p:sp>
    </p:spTree>
    <p:extLst>
      <p:ext uri="{BB962C8B-B14F-4D97-AF65-F5344CB8AC3E}">
        <p14:creationId xmlns:p14="http://schemas.microsoft.com/office/powerpoint/2010/main" val="358678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85111" y="3258483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785111" y="3937000"/>
            <a:ext cx="462177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0EAEC8E0-FE54-2A3B-AB31-8F9FFEE219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3" y="1068031"/>
            <a:ext cx="7051997" cy="52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579927" y="325848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63950" y="3937000"/>
            <a:ext cx="494812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294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3A55BC73-3F11-C0EB-4690-0BB4A327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0" y="380294"/>
            <a:ext cx="10051340" cy="6211005"/>
          </a:xfrm>
          <a:prstGeom prst="rect">
            <a:avLst/>
          </a:prstGeom>
        </p:spPr>
      </p:pic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58665" y="3258483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76650" y="3937000"/>
            <a:ext cx="475669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8FEA0A-B6DA-F545-AB10-349B9D65AD76}"/>
              </a:ext>
            </a:extLst>
          </p:cNvPr>
          <p:cNvSpPr txBox="1"/>
          <p:nvPr/>
        </p:nvSpPr>
        <p:spPr>
          <a:xfrm>
            <a:off x="877531" y="1473153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Erste Mockups erstellen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D0CC8B-0D3C-5B6E-5DF8-2657E40C00BA}"/>
              </a:ext>
            </a:extLst>
          </p:cNvPr>
          <p:cNvSpPr txBox="1"/>
          <p:nvPr/>
        </p:nvSpPr>
        <p:spPr>
          <a:xfrm>
            <a:off x="877531" y="2043384"/>
            <a:ext cx="399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dirty="0" err="1">
                <a:solidFill>
                  <a:srgbClr val="050410"/>
                </a:solidFill>
                <a:latin typeface="Montserrat" panose="02000505000000020004" pitchFamily="2" charset="0"/>
              </a:rPr>
              <a:t>Git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-Environment aufsetzen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D68F8D-ECD9-E5DF-0941-0BB42A8CC3D0}"/>
              </a:ext>
            </a:extLst>
          </p:cNvPr>
          <p:cNvSpPr txBox="1"/>
          <p:nvPr/>
        </p:nvSpPr>
        <p:spPr>
          <a:xfrm>
            <a:off x="877531" y="2613615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Aufgaben verteilt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495387-B5B3-717A-ED58-591AE52FF444}"/>
              </a:ext>
            </a:extLst>
          </p:cNvPr>
          <p:cNvSpPr txBox="1"/>
          <p:nvPr/>
        </p:nvSpPr>
        <p:spPr>
          <a:xfrm>
            <a:off x="877531" y="3183846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Entwürfe optimieren &amp; Mockups finalisieren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9D9477-592D-7A66-A0FE-0392448000FC}"/>
              </a:ext>
            </a:extLst>
          </p:cNvPr>
          <p:cNvSpPr txBox="1"/>
          <p:nvPr/>
        </p:nvSpPr>
        <p:spPr>
          <a:xfrm>
            <a:off x="877531" y="3754077"/>
            <a:ext cx="274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5.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Implementierung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42D3E2-D791-041A-54EE-489FEEC91E98}"/>
              </a:ext>
            </a:extLst>
          </p:cNvPr>
          <p:cNvSpPr txBox="1"/>
          <p:nvPr/>
        </p:nvSpPr>
        <p:spPr>
          <a:xfrm>
            <a:off x="877531" y="4324308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6.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Abschluss-Präsentation erstellen</a:t>
            </a:r>
          </a:p>
        </p:txBody>
      </p:sp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1F508878-D2EB-05AC-3231-B167FFB8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885" y="1316778"/>
            <a:ext cx="541137" cy="541137"/>
          </a:xfrm>
          <a:prstGeom prst="rect">
            <a:avLst/>
          </a:prstGeom>
        </p:spPr>
      </p:pic>
      <p:pic>
        <p:nvPicPr>
          <p:cNvPr id="34" name="Grafik 33" descr="Häkchen mit einfarbiger Füllung">
            <a:extLst>
              <a:ext uri="{FF2B5EF4-FFF2-40B4-BE49-F238E27FC236}">
                <a16:creationId xmlns:a16="http://schemas.microsoft.com/office/drawing/2014/main" id="{EAA3542B-7CE2-D61E-E6A0-B377DD6B4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139" y="1927242"/>
            <a:ext cx="541137" cy="541137"/>
          </a:xfrm>
          <a:prstGeom prst="rect">
            <a:avLst/>
          </a:prstGeom>
        </p:spPr>
      </p:pic>
      <p:pic>
        <p:nvPicPr>
          <p:cNvPr id="35" name="Grafik 34" descr="Häkchen mit einfarbiger Füllung">
            <a:extLst>
              <a:ext uri="{FF2B5EF4-FFF2-40B4-BE49-F238E27FC236}">
                <a16:creationId xmlns:a16="http://schemas.microsoft.com/office/drawing/2014/main" id="{B220BD3B-E3EB-0153-BDC6-2230DA646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8987" y="2557648"/>
            <a:ext cx="541137" cy="541137"/>
          </a:xfrm>
          <a:prstGeom prst="rect">
            <a:avLst/>
          </a:prstGeom>
        </p:spPr>
      </p:pic>
      <p:pic>
        <p:nvPicPr>
          <p:cNvPr id="37" name="Grafik 36" descr="Arbeit mit einfarbiger Füllung">
            <a:extLst>
              <a:ext uri="{FF2B5EF4-FFF2-40B4-BE49-F238E27FC236}">
                <a16:creationId xmlns:a16="http://schemas.microsoft.com/office/drawing/2014/main" id="{32D8AD14-D321-26DC-0777-4FBE567A1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463" y="3705740"/>
            <a:ext cx="533508" cy="533508"/>
          </a:xfrm>
          <a:prstGeom prst="rect">
            <a:avLst/>
          </a:prstGeom>
        </p:spPr>
      </p:pic>
      <p:pic>
        <p:nvPicPr>
          <p:cNvPr id="39" name="Grafik 38" descr="Sanduhr abgelaufen mit einfarbiger Füllung">
            <a:extLst>
              <a:ext uri="{FF2B5EF4-FFF2-40B4-BE49-F238E27FC236}">
                <a16:creationId xmlns:a16="http://schemas.microsoft.com/office/drawing/2014/main" id="{4666438F-5D2D-823E-3C36-4FE728568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580" y="3044433"/>
            <a:ext cx="678935" cy="678935"/>
          </a:xfrm>
          <a:prstGeom prst="rect">
            <a:avLst/>
          </a:prstGeom>
        </p:spPr>
      </p:pic>
      <p:pic>
        <p:nvPicPr>
          <p:cNvPr id="40" name="Grafik 39" descr="Sanduhr abgelaufen mit einfarbiger Füllung">
            <a:extLst>
              <a:ext uri="{FF2B5EF4-FFF2-40B4-BE49-F238E27FC236}">
                <a16:creationId xmlns:a16="http://schemas.microsoft.com/office/drawing/2014/main" id="{78915E3D-5ED2-9FAB-5DF3-5EA9294CE4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2610" y="4229615"/>
            <a:ext cx="678935" cy="6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C9E9FA-4F2B-10BE-7DC8-2A3BF563A552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ECCA74-BD21-C5B1-1C58-0A1221688A76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85A427-A611-60DC-2AD0-D8489AA0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93" y="1130300"/>
            <a:ext cx="638149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2169284" y="3899954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5B69B1-B671-52AE-60D4-4D47228B6D63}"/>
              </a:ext>
            </a:extLst>
          </p:cNvPr>
          <p:cNvSpPr txBox="1"/>
          <p:nvPr/>
        </p:nvSpPr>
        <p:spPr>
          <a:xfrm>
            <a:off x="674332" y="3098758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42664DF-401C-0423-8962-9002411436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575" y="1492103"/>
            <a:ext cx="10873033" cy="3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69137E-F44F-0ADA-8C9B-0017F3D84C7B}"/>
              </a:ext>
            </a:extLst>
          </p:cNvPr>
          <p:cNvGrpSpPr/>
          <p:nvPr/>
        </p:nvGrpSpPr>
        <p:grpSpPr>
          <a:xfrm>
            <a:off x="2318500" y="2818831"/>
            <a:ext cx="1603324" cy="1326600"/>
            <a:chOff x="1464114" y="3552810"/>
            <a:chExt cx="1603324" cy="1326600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B8A59A-DD75-C78A-C38A-1AFC7743A9EB}"/>
                </a:ext>
              </a:extLst>
            </p:cNvPr>
            <p:cNvSpPr txBox="1"/>
            <p:nvPr/>
          </p:nvSpPr>
          <p:spPr>
            <a:xfrm>
              <a:off x="1464114" y="4417745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Benutzer</a:t>
              </a:r>
            </a:p>
          </p:txBody>
        </p:sp>
        <p:pic>
          <p:nvPicPr>
            <p:cNvPr id="9" name="Grafik 8" descr="Benutzer mit einfarbiger Füllung">
              <a:extLst>
                <a:ext uri="{FF2B5EF4-FFF2-40B4-BE49-F238E27FC236}">
                  <a16:creationId xmlns:a16="http://schemas.microsoft.com/office/drawing/2014/main" id="{648D4AEF-2C90-766D-0AFE-B1F25CD3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8576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E7D10F2-4356-6594-7217-82CB929FB293}"/>
              </a:ext>
            </a:extLst>
          </p:cNvPr>
          <p:cNvGrpSpPr/>
          <p:nvPr/>
        </p:nvGrpSpPr>
        <p:grpSpPr>
          <a:xfrm>
            <a:off x="7501989" y="2733121"/>
            <a:ext cx="1991251" cy="1412310"/>
            <a:chOff x="4900693" y="4311650"/>
            <a:chExt cx="1991251" cy="1412310"/>
          </a:xfrm>
        </p:grpSpPr>
        <p:pic>
          <p:nvPicPr>
            <p:cNvPr id="35" name="Grafik 34" descr="UI UX mit einfarbiger Füllung">
              <a:extLst>
                <a:ext uri="{FF2B5EF4-FFF2-40B4-BE49-F238E27FC236}">
                  <a16:creationId xmlns:a16="http://schemas.microsoft.com/office/drawing/2014/main" id="{24BB7151-ACD4-303D-5919-6746B2F6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118" y="4311650"/>
              <a:ext cx="914400" cy="914400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10E27B4-85EE-D399-36F7-5604C2FCF4BD}"/>
                </a:ext>
              </a:extLst>
            </p:cNvPr>
            <p:cNvSpPr txBox="1"/>
            <p:nvPr/>
          </p:nvSpPr>
          <p:spPr>
            <a:xfrm>
              <a:off x="4900693" y="5262295"/>
              <a:ext cx="1991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Applikation</a:t>
              </a:r>
            </a:p>
          </p:txBody>
        </p:sp>
      </p:grp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F70A652-E6FB-ABE8-9982-7C844CC7B454}"/>
              </a:ext>
            </a:extLst>
          </p:cNvPr>
          <p:cNvCxnSpPr>
            <a:cxnSpLocks/>
            <a:stCxn id="9" idx="0"/>
            <a:endCxn id="35" idx="0"/>
          </p:cNvCxnSpPr>
          <p:nvPr/>
        </p:nvCxnSpPr>
        <p:spPr>
          <a:xfrm rot="5400000" flipH="1" flipV="1">
            <a:off x="5766033" y="87250"/>
            <a:ext cx="85710" cy="5377452"/>
          </a:xfrm>
          <a:prstGeom prst="bentConnector3">
            <a:avLst>
              <a:gd name="adj1" fmla="val 36671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D25C952-8F3B-02A9-CBC3-AD48A0703A84}"/>
              </a:ext>
            </a:extLst>
          </p:cNvPr>
          <p:cNvCxnSpPr>
            <a:cxnSpLocks/>
            <a:stCxn id="29" idx="2"/>
            <a:endCxn id="36" idx="2"/>
          </p:cNvCxnSpPr>
          <p:nvPr/>
        </p:nvCxnSpPr>
        <p:spPr>
          <a:xfrm rot="16200000" flipH="1">
            <a:off x="5808888" y="1456704"/>
            <a:ext cx="12700" cy="537745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A08AF4-8950-CD40-6E94-58A6991D7D43}"/>
              </a:ext>
            </a:extLst>
          </p:cNvPr>
          <p:cNvSpPr txBox="1"/>
          <p:nvPr/>
        </p:nvSpPr>
        <p:spPr>
          <a:xfrm>
            <a:off x="4772203" y="2279292"/>
            <a:ext cx="1946367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Registrieren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462BED-2910-1108-9670-1FE545B7CC52}"/>
              </a:ext>
            </a:extLst>
          </p:cNvPr>
          <p:cNvSpPr txBox="1"/>
          <p:nvPr/>
        </p:nvSpPr>
        <p:spPr>
          <a:xfrm>
            <a:off x="4983982" y="4131301"/>
            <a:ext cx="1649811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Anmelden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46BA54-C14B-047B-33E1-1ED94CD436F0}"/>
              </a:ext>
            </a:extLst>
          </p:cNvPr>
          <p:cNvGrpSpPr/>
          <p:nvPr/>
        </p:nvGrpSpPr>
        <p:grpSpPr>
          <a:xfrm>
            <a:off x="3698253" y="4847288"/>
            <a:ext cx="1483098" cy="1326600"/>
            <a:chOff x="1464114" y="3552810"/>
            <a:chExt cx="1483098" cy="1326600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6EF1895-2700-A60C-35F9-FA9704051ACC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34" name="Grafik 33" descr="Benutzer mit einfarbiger Füllung">
              <a:extLst>
                <a:ext uri="{FF2B5EF4-FFF2-40B4-BE49-F238E27FC236}">
                  <a16:creationId xmlns:a16="http://schemas.microsoft.com/office/drawing/2014/main" id="{7F1D2484-743D-45E0-95F8-D0E35878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6272123" y="4847288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886B08F-B6FF-9F3E-75F7-25358C0978F6}"/>
              </a:ext>
            </a:extLst>
          </p:cNvPr>
          <p:cNvGrpSpPr/>
          <p:nvPr/>
        </p:nvGrpSpPr>
        <p:grpSpPr>
          <a:xfrm>
            <a:off x="324109" y="2111692"/>
            <a:ext cx="1822160" cy="2450496"/>
            <a:chOff x="910147" y="1732920"/>
            <a:chExt cx="1822160" cy="2450496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21FA0DF-F1AA-1421-521E-907E2AB80817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791428B7-A33E-6142-E842-86A61E231374}"/>
                </a:ext>
              </a:extLst>
            </p:cNvPr>
            <p:cNvGrpSpPr/>
            <p:nvPr/>
          </p:nvGrpSpPr>
          <p:grpSpPr>
            <a:xfrm>
              <a:off x="1217149" y="2163807"/>
              <a:ext cx="1515158" cy="2019609"/>
              <a:chOff x="1282788" y="4079101"/>
              <a:chExt cx="1515158" cy="2019609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13D6DAD-78CB-D934-97D4-70F25CE28AE6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F19CF953-3D09-78E1-2382-18CFBF224C9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Vorname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0431CF-79B5-43FD-4B9D-55B352C17AC3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Adresse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42DF09F-436D-E2FB-DDDB-D65DBD324B10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E-Mail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F8703C1-E3D9-2550-0FFC-525912856596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151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Passwort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50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25980" y="2616105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67867" y="2522293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35183" y="3121428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69395" y="2887391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424639" y="3371378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82346" y="37407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424639" y="41100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04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53F7D0F-F148-7A81-D3E9-5791C3FACDD1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BC6A46-7054-B978-1A4D-700299DC990D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AEBA-1D16-DE48-2C97-894920BC3EA9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</p:spTree>
    <p:extLst>
      <p:ext uri="{BB962C8B-B14F-4D97-AF65-F5344CB8AC3E}">
        <p14:creationId xmlns:p14="http://schemas.microsoft.com/office/powerpoint/2010/main" val="43376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</p:spTree>
    <p:extLst>
      <p:ext uri="{BB962C8B-B14F-4D97-AF65-F5344CB8AC3E}">
        <p14:creationId xmlns:p14="http://schemas.microsoft.com/office/powerpoint/2010/main" val="20801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145</Paragraphs>
  <Slides>18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4</cp:revision>
  <dcterms:created xsi:type="dcterms:W3CDTF">2023-11-10T09:31:58Z</dcterms:created>
  <dcterms:modified xsi:type="dcterms:W3CDTF">2024-06-12T14:08:20Z</dcterms:modified>
</cp:coreProperties>
</file>