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307" r:id="rId5"/>
    <p:sldId id="346" r:id="rId6"/>
    <p:sldId id="348" r:id="rId7"/>
    <p:sldId id="349" r:id="rId8"/>
    <p:sldId id="350" r:id="rId9"/>
    <p:sldId id="351" r:id="rId10"/>
    <p:sldId id="352" r:id="rId11"/>
    <p:sldId id="341" r:id="rId12"/>
    <p:sldId id="353" r:id="rId13"/>
    <p:sldId id="343" r:id="rId14"/>
    <p:sldId id="354" r:id="rId15"/>
    <p:sldId id="345" r:id="rId16"/>
    <p:sldId id="355" r:id="rId17"/>
    <p:sldId id="356" r:id="rId18"/>
    <p:sldId id="268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FF"/>
    <a:srgbClr val="E2C910"/>
    <a:srgbClr val="3B28CC"/>
    <a:srgbClr val="CC2828"/>
    <a:srgbClr val="F8F8F8"/>
    <a:srgbClr val="3F8EFC"/>
    <a:srgbClr val="050410"/>
    <a:srgbClr val="FFFFFF"/>
    <a:srgbClr val="F1DB35"/>
    <a:srgbClr val="87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CE7D6-927F-4B14-862D-2493D031A917}" v="196" dt="2024-06-11T19:11:1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1" autoAdjust="0"/>
    <p:restoredTop sz="92707" autoAdjust="0"/>
  </p:normalViewPr>
  <p:slideViewPr>
    <p:cSldViewPr snapToGrid="0">
      <p:cViewPr>
        <p:scale>
          <a:sx n="150" d="100"/>
          <a:sy n="150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andr Maj" userId="529cb5f1-3fc1-41b2-a220-617302d72847" providerId="ADAL" clId="{8820F40B-68EF-408D-91EB-2005769ECF20}"/>
    <pc:docChg chg="undo redo custSel addSld delSld modSld sldOrd">
      <pc:chgData name="Aleksandr Maj" userId="529cb5f1-3fc1-41b2-a220-617302d72847" providerId="ADAL" clId="{8820F40B-68EF-408D-91EB-2005769ECF20}" dt="2023-12-04T19:02:18.216" v="9994"/>
      <pc:docMkLst>
        <pc:docMk/>
      </pc:docMkLst>
      <pc:sldChg chg="modSp mod">
        <pc:chgData name="Aleksandr Maj" userId="529cb5f1-3fc1-41b2-a220-617302d72847" providerId="ADAL" clId="{8820F40B-68EF-408D-91EB-2005769ECF20}" dt="2023-11-22T17:08:56.254" v="5" actId="20577"/>
        <pc:sldMkLst>
          <pc:docMk/>
          <pc:sldMk cId="2121306295" sldId="256"/>
        </pc:sldMkLst>
        <pc:spChg chg="mod">
          <ac:chgData name="Aleksandr Maj" userId="529cb5f1-3fc1-41b2-a220-617302d72847" providerId="ADAL" clId="{8820F40B-68EF-408D-91EB-2005769ECF20}" dt="2023-11-22T17:08:56.254" v="5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 delAnim modShow">
        <pc:chgData name="Aleksandr Maj" userId="529cb5f1-3fc1-41b2-a220-617302d72847" providerId="ADAL" clId="{8820F40B-68EF-408D-91EB-2005769ECF20}" dt="2023-12-01T13:10:32.900" v="9873" actId="478"/>
        <pc:sldMkLst>
          <pc:docMk/>
          <pc:sldMk cId="268835644" sldId="257"/>
        </pc:sldMkLst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3" creationId="{53AA7CD0-8DC5-424F-49E2-DFAC42857139}"/>
          </ac:spMkLst>
        </pc:spChg>
        <pc:spChg chg="del">
          <ac:chgData name="Aleksandr Maj" userId="529cb5f1-3fc1-41b2-a220-617302d72847" providerId="ADAL" clId="{8820F40B-68EF-408D-91EB-2005769ECF20}" dt="2023-11-22T17:20:53.206" v="450" actId="478"/>
          <ac:spMkLst>
            <pc:docMk/>
            <pc:sldMk cId="268835644" sldId="257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5" creationId="{1ED74DA6-773E-EAD0-8C19-A9603C47925D}"/>
          </ac:spMkLst>
        </pc:spChg>
        <pc:spChg chg="del mod topLvl">
          <ac:chgData name="Aleksandr Maj" userId="529cb5f1-3fc1-41b2-a220-617302d72847" providerId="ADAL" clId="{8820F40B-68EF-408D-91EB-2005769ECF20}" dt="2023-11-22T17:11:30.647" v="160" actId="478"/>
          <ac:spMkLst>
            <pc:docMk/>
            <pc:sldMk cId="268835644" sldId="257"/>
            <ac:spMk id="6" creationId="{E5A7090B-E6AA-3389-738F-2AEBDF9AADAD}"/>
          </ac:spMkLst>
        </pc:spChg>
        <pc:spChg chg="del">
          <ac:chgData name="Aleksandr Maj" userId="529cb5f1-3fc1-41b2-a220-617302d72847" providerId="ADAL" clId="{8820F40B-68EF-408D-91EB-2005769ECF20}" dt="2023-11-22T17:09:47.740" v="21" actId="478"/>
          <ac:spMkLst>
            <pc:docMk/>
            <pc:sldMk cId="268835644" sldId="257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10:32.994" v="85" actId="20577"/>
          <ac:spMkLst>
            <pc:docMk/>
            <pc:sldMk cId="268835644" sldId="25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20:55.389" v="451" actId="478"/>
          <ac:spMkLst>
            <pc:docMk/>
            <pc:sldMk cId="268835644" sldId="257"/>
            <ac:spMk id="9" creationId="{7B288436-68F8-25C0-9F89-656FF4D20B03}"/>
          </ac:spMkLst>
        </pc:spChg>
        <pc:spChg chg="mod topLvl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11" creationId="{A06565C5-F908-1984-EA69-932D23B9B6E4}"/>
          </ac:spMkLst>
        </pc:spChg>
        <pc:spChg chg="mod topLvl">
          <ac:chgData name="Aleksandr Maj" userId="529cb5f1-3fc1-41b2-a220-617302d72847" providerId="ADAL" clId="{8820F40B-68EF-408D-91EB-2005769ECF20}" dt="2023-11-22T17:18:22.357" v="403" actId="12"/>
          <ac:spMkLst>
            <pc:docMk/>
            <pc:sldMk cId="268835644" sldId="257"/>
            <ac:spMk id="12" creationId="{E732BCBA-6E6F-55B9-2911-0F850C4758FD}"/>
          </ac:spMkLst>
        </pc:spChg>
        <pc:spChg chg="del">
          <ac:chgData name="Aleksandr Maj" userId="529cb5f1-3fc1-41b2-a220-617302d72847" providerId="ADAL" clId="{8820F40B-68EF-408D-91EB-2005769ECF20}" dt="2023-11-22T17:47:45.531" v="552" actId="478"/>
          <ac:spMkLst>
            <pc:docMk/>
            <pc:sldMk cId="268835644" sldId="257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5" creationId="{08A7BEB2-1D1F-12C8-14EC-E703DFB52B6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7" creationId="{541AF8BB-E38F-7E5E-EE1D-C99F72ACB997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8" creationId="{51BA5052-6D36-BBE9-110D-2C0D07C5A43B}"/>
          </ac:spMkLst>
        </pc:spChg>
        <pc:spChg chg="add del mod">
          <ac:chgData name="Aleksandr Maj" userId="529cb5f1-3fc1-41b2-a220-617302d72847" providerId="ADAL" clId="{8820F40B-68EF-408D-91EB-2005769ECF20}" dt="2023-11-22T17:12:09.876" v="194" actId="478"/>
          <ac:spMkLst>
            <pc:docMk/>
            <pc:sldMk cId="268835644" sldId="257"/>
            <ac:spMk id="19" creationId="{58479B48-45CC-279D-7F7B-2EA0EE63281A}"/>
          </ac:spMkLst>
        </pc:spChg>
        <pc:spChg chg="add mod">
          <ac:chgData name="Aleksandr Maj" userId="529cb5f1-3fc1-41b2-a220-617302d72847" providerId="ADAL" clId="{8820F40B-68EF-408D-91EB-2005769ECF20}" dt="2023-11-22T17:17:55.183" v="393"/>
          <ac:spMkLst>
            <pc:docMk/>
            <pc:sldMk cId="268835644" sldId="257"/>
            <ac:spMk id="20" creationId="{04983031-8CDB-C8D7-6698-5C36532E6236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1" creationId="{D19086B0-4FD4-8ADB-98F7-CEF43097072D}"/>
          </ac:spMkLst>
        </pc:spChg>
        <pc:spChg chg="del mod">
          <ac:chgData name="Aleksandr Maj" userId="529cb5f1-3fc1-41b2-a220-617302d72847" providerId="ADAL" clId="{8820F40B-68EF-408D-91EB-2005769ECF20}" dt="2023-11-22T17:10:45.562" v="87" actId="478"/>
          <ac:spMkLst>
            <pc:docMk/>
            <pc:sldMk cId="268835644" sldId="257"/>
            <ac:spMk id="22" creationId="{AF4FD88F-B72D-B437-E465-721EA87E3F2E}"/>
          </ac:spMkLst>
        </pc:spChg>
        <pc:spChg chg="add del mod">
          <ac:chgData name="Aleksandr Maj" userId="529cb5f1-3fc1-41b2-a220-617302d72847" providerId="ADAL" clId="{8820F40B-68EF-408D-91EB-2005769ECF20}" dt="2023-11-22T17:45:25.160" v="536" actId="478"/>
          <ac:spMkLst>
            <pc:docMk/>
            <pc:sldMk cId="268835644" sldId="257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18:20.087" v="402"/>
          <ac:spMkLst>
            <pc:docMk/>
            <pc:sldMk cId="268835644" sldId="257"/>
            <ac:spMk id="24" creationId="{C4421401-7FEE-9F32-ABCC-1CB6FFB3889B}"/>
          </ac:spMkLst>
        </pc:spChg>
        <pc:spChg chg="add del mod">
          <ac:chgData name="Aleksandr Maj" userId="529cb5f1-3fc1-41b2-a220-617302d72847" providerId="ADAL" clId="{8820F40B-68EF-408D-91EB-2005769ECF20}" dt="2023-11-22T17:13:11.989" v="243" actId="478"/>
          <ac:spMkLst>
            <pc:docMk/>
            <pc:sldMk cId="268835644" sldId="257"/>
            <ac:spMk id="25" creationId="{5DB2D562-A9F0-3444-D8E9-6E0E264EDC42}"/>
          </ac:spMkLst>
        </pc:spChg>
        <pc:spChg chg="add mod">
          <ac:chgData name="Aleksandr Maj" userId="529cb5f1-3fc1-41b2-a220-617302d72847" providerId="ADAL" clId="{8820F40B-68EF-408D-91EB-2005769ECF20}" dt="2023-11-22T17:16:11.980" v="385" actId="552"/>
          <ac:spMkLst>
            <pc:docMk/>
            <pc:sldMk cId="268835644" sldId="257"/>
            <ac:spMk id="27" creationId="{6DA1041E-6E93-7BC7-26F5-20FC45E87B64}"/>
          </ac:spMkLst>
        </pc:spChg>
        <pc:spChg chg="add mod">
          <ac:chgData name="Aleksandr Maj" userId="529cb5f1-3fc1-41b2-a220-617302d72847" providerId="ADAL" clId="{8820F40B-68EF-408D-91EB-2005769ECF20}" dt="2023-11-22T17:18:13.276" v="397" actId="20577"/>
          <ac:spMkLst>
            <pc:docMk/>
            <pc:sldMk cId="268835644" sldId="257"/>
            <ac:spMk id="29" creationId="{037903CC-1E7A-DA6C-C313-E47B0FFDE94C}"/>
          </ac:spMkLst>
        </pc:spChg>
        <pc:spChg chg="del">
          <ac:chgData name="Aleksandr Maj" userId="529cb5f1-3fc1-41b2-a220-617302d72847" providerId="ADAL" clId="{8820F40B-68EF-408D-91EB-2005769ECF20}" dt="2023-11-22T17:09:58.848" v="24" actId="478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8820F40B-68EF-408D-91EB-2005769ECF20}" dt="2023-11-22T17:13:54.421" v="285"/>
          <ac:spMkLst>
            <pc:docMk/>
            <pc:sldMk cId="268835644" sldId="257"/>
            <ac:spMk id="31" creationId="{3E5188D9-7EE0-2DF8-4FDE-6EE3157D160C}"/>
          </ac:spMkLst>
        </pc:spChg>
        <pc:spChg chg="add mod">
          <ac:chgData name="Aleksandr Maj" userId="529cb5f1-3fc1-41b2-a220-617302d72847" providerId="ADAL" clId="{8820F40B-68EF-408D-91EB-2005769ECF20}" dt="2023-11-22T17:18:15.945" v="398"/>
          <ac:spMkLst>
            <pc:docMk/>
            <pc:sldMk cId="268835644" sldId="257"/>
            <ac:spMk id="32" creationId="{621E62C2-0A44-EEAD-0E59-24A8E8F71333}"/>
          </ac:spMkLst>
        </pc:spChg>
        <pc:spChg chg="add mod">
          <ac:chgData name="Aleksandr Maj" userId="529cb5f1-3fc1-41b2-a220-617302d72847" providerId="ADAL" clId="{8820F40B-68EF-408D-91EB-2005769ECF20}" dt="2023-11-22T17:18:16.586" v="399"/>
          <ac:spMkLst>
            <pc:docMk/>
            <pc:sldMk cId="268835644" sldId="257"/>
            <ac:spMk id="33" creationId="{C63A24A2-1A6B-1DF9-F684-1BA2364AF180}"/>
          </ac:spMkLst>
        </pc:spChg>
        <pc:spChg chg="add mod">
          <ac:chgData name="Aleksandr Maj" userId="529cb5f1-3fc1-41b2-a220-617302d72847" providerId="ADAL" clId="{8820F40B-68EF-408D-91EB-2005769ECF20}" dt="2023-12-01T13:10:30.310" v="9872"/>
          <ac:spMkLst>
            <pc:docMk/>
            <pc:sldMk cId="268835644" sldId="257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1-22T17:09:59.920" v="25" actId="478"/>
          <ac:spMkLst>
            <pc:docMk/>
            <pc:sldMk cId="268835644" sldId="257"/>
            <ac:spMk id="59" creationId="{393E0C8A-5A61-8506-4EC3-D77B4C079545}"/>
          </ac:spMkLst>
        </pc:spChg>
        <pc:spChg chg="add del mod">
          <ac:chgData name="Aleksandr Maj" userId="529cb5f1-3fc1-41b2-a220-617302d72847" providerId="ADAL" clId="{8820F40B-68EF-408D-91EB-2005769ECF20}" dt="2023-12-01T13:10:32.900" v="9873" actId="478"/>
          <ac:spMkLst>
            <pc:docMk/>
            <pc:sldMk cId="268835644" sldId="257"/>
            <ac:spMk id="60" creationId="{0ADE7367-57FA-D85A-5665-28B2FC2D1BB8}"/>
          </ac:spMkLst>
        </pc:spChg>
        <pc:spChg chg="add del mod">
          <ac:chgData name="Aleksandr Maj" userId="529cb5f1-3fc1-41b2-a220-617302d72847" providerId="ADAL" clId="{8820F40B-68EF-408D-91EB-2005769ECF20}" dt="2023-11-22T17:19:54.063" v="410" actId="478"/>
          <ac:spMkLst>
            <pc:docMk/>
            <pc:sldMk cId="268835644" sldId="257"/>
            <ac:spMk id="63" creationId="{9131A591-49DA-B675-6754-EBCB78E9AA81}"/>
          </ac:spMkLst>
        </pc:spChg>
        <pc:grpChg chg="add del mod">
          <ac:chgData name="Aleksandr Maj" userId="529cb5f1-3fc1-41b2-a220-617302d72847" providerId="ADAL" clId="{8820F40B-68EF-408D-91EB-2005769ECF20}" dt="2023-11-22T17:11:30.647" v="160" actId="478"/>
          <ac:grpSpMkLst>
            <pc:docMk/>
            <pc:sldMk cId="268835644" sldId="257"/>
            <ac:grpSpMk id="2" creationId="{0A5B1EC4-D660-9ACB-09F3-8FE3326A0A0F}"/>
          </ac:grpSpMkLst>
        </pc:grpChg>
        <pc:grpChg chg="add del mod">
          <ac:chgData name="Aleksandr Maj" userId="529cb5f1-3fc1-41b2-a220-617302d72847" providerId="ADAL" clId="{8820F40B-68EF-408D-91EB-2005769ECF20}" dt="2023-11-22T17:12:17.384" v="195" actId="165"/>
          <ac:grpSpMkLst>
            <pc:docMk/>
            <pc:sldMk cId="268835644" sldId="257"/>
            <ac:grpSpMk id="10" creationId="{9DD20253-8814-FE09-37D8-440ADE58483D}"/>
          </ac:grpSpMkLst>
        </pc:grpChg>
        <pc:grpChg chg="del">
          <ac:chgData name="Aleksandr Maj" userId="529cb5f1-3fc1-41b2-a220-617302d72847" providerId="ADAL" clId="{8820F40B-68EF-408D-91EB-2005769ECF20}" dt="2023-11-22T17:20:42.866" v="449" actId="478"/>
          <ac:grpSpMkLst>
            <pc:docMk/>
            <pc:sldMk cId="268835644" sldId="257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16:04.674" v="384" actId="1076"/>
          <ac:grpSpMkLst>
            <pc:docMk/>
            <pc:sldMk cId="268835644" sldId="257"/>
            <ac:grpSpMk id="61" creationId="{5BB8EE2E-E069-EF57-1981-D3BB14A3D2F0}"/>
          </ac:grpSpMkLst>
        </pc:grpChg>
        <pc:grpChg chg="add mod">
          <ac:chgData name="Aleksandr Maj" userId="529cb5f1-3fc1-41b2-a220-617302d72847" providerId="ADAL" clId="{8820F40B-68EF-408D-91EB-2005769ECF20}" dt="2023-11-22T17:15:59.189" v="381" actId="1076"/>
          <ac:grpSpMkLst>
            <pc:docMk/>
            <pc:sldMk cId="268835644" sldId="257"/>
            <ac:grpSpMk id="62" creationId="{BAF359A0-6B2F-A373-11E9-F6F037E70EC7}"/>
          </ac:grpSpMkLst>
        </pc:grpChg>
        <pc:picChg chg="del">
          <ac:chgData name="Aleksandr Maj" userId="529cb5f1-3fc1-41b2-a220-617302d72847" providerId="ADAL" clId="{8820F40B-68EF-408D-91EB-2005769ECF20}" dt="2023-11-22T17:09:55.109" v="22" actId="478"/>
          <ac:picMkLst>
            <pc:docMk/>
            <pc:sldMk cId="268835644" sldId="257"/>
            <ac:picMk id="26" creationId="{63F26976-E84B-4CC2-C108-6906D7AC50BF}"/>
          </ac:picMkLst>
        </pc:picChg>
        <pc:cxnChg chg="del">
          <ac:chgData name="Aleksandr Maj" userId="529cb5f1-3fc1-41b2-a220-617302d72847" providerId="ADAL" clId="{8820F40B-68EF-408D-91EB-2005769ECF20}" dt="2023-11-22T17:09:56.558" v="23" actId="47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42.866" v="449" actId="478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Sp delSp modSp add del mod ord">
        <pc:chgData name="Aleksandr Maj" userId="529cb5f1-3fc1-41b2-a220-617302d72847" providerId="ADAL" clId="{8820F40B-68EF-408D-91EB-2005769ECF20}" dt="2023-11-30T10:56:48.795" v="7447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8820F40B-68EF-408D-91EB-2005769ECF20}" dt="2023-11-30T10:56:48.795" v="7447" actId="478"/>
          <ac:spMkLst>
            <pc:docMk/>
            <pc:sldMk cId="3233743428" sldId="260"/>
            <ac:spMk id="2" creationId="{B05C2A85-6250-46FF-3B6E-E48989195BF1}"/>
          </ac:spMkLst>
        </pc:spChg>
        <pc:spChg chg="add del mod">
          <ac:chgData name="Aleksandr Maj" userId="529cb5f1-3fc1-41b2-a220-617302d72847" providerId="ADAL" clId="{8820F40B-68EF-408D-91EB-2005769ECF20}" dt="2023-11-30T10:56:43.173" v="7446" actId="478"/>
          <ac:spMkLst>
            <pc:docMk/>
            <pc:sldMk cId="3233743428" sldId="260"/>
            <ac:spMk id="3" creationId="{A412A74A-04E0-581C-ED7A-E19FCD67B0A8}"/>
          </ac:spMkLst>
        </pc:spChg>
        <pc:spChg chg="mod">
          <ac:chgData name="Aleksandr Maj" userId="529cb5f1-3fc1-41b2-a220-617302d72847" providerId="ADAL" clId="{8820F40B-68EF-408D-91EB-2005769ECF20}" dt="2023-11-30T10:55:38.302" v="7405" actId="20577"/>
          <ac:spMkLst>
            <pc:docMk/>
            <pc:sldMk cId="3233743428" sldId="260"/>
            <ac:spMk id="11" creationId="{249B3F3C-6588-86C6-B906-351590AC4DE7}"/>
          </ac:spMkLst>
        </pc:spChg>
      </pc:sldChg>
      <pc:sldChg chg="modSp mod">
        <pc:chgData name="Aleksandr Maj" userId="529cb5f1-3fc1-41b2-a220-617302d72847" providerId="ADAL" clId="{8820F40B-68EF-408D-91EB-2005769ECF20}" dt="2023-11-22T17:09:03.034" v="11" actId="20577"/>
        <pc:sldMkLst>
          <pc:docMk/>
          <pc:sldMk cId="3923383417" sldId="261"/>
        </pc:sldMkLst>
        <pc:spChg chg="mod">
          <ac:chgData name="Aleksandr Maj" userId="529cb5f1-3fc1-41b2-a220-617302d72847" providerId="ADAL" clId="{8820F40B-68EF-408D-91EB-2005769ECF20}" dt="2023-11-22T17:09:03.034" v="11" actId="20577"/>
          <ac:spMkLst>
            <pc:docMk/>
            <pc:sldMk cId="3923383417" sldId="261"/>
            <ac:spMk id="11" creationId="{249B3F3C-6588-86C6-B906-351590AC4DE7}"/>
          </ac:spMkLst>
        </pc:spChg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2501513674" sldId="262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3503901430" sldId="263"/>
        </pc:sldMkLst>
      </pc:sldChg>
      <pc:sldChg chg="add del mod modShow">
        <pc:chgData name="Aleksandr Maj" userId="529cb5f1-3fc1-41b2-a220-617302d72847" providerId="ADAL" clId="{8820F40B-68EF-408D-91EB-2005769ECF20}" dt="2023-11-30T09:56:10.709" v="6438" actId="47"/>
        <pc:sldMkLst>
          <pc:docMk/>
          <pc:sldMk cId="1207220227" sldId="264"/>
        </pc:sldMkLst>
      </pc:sldChg>
      <pc:sldChg chg="addSp delSp modSp add mod modTransition delAnim modAnim modShow">
        <pc:chgData name="Aleksandr Maj" userId="529cb5f1-3fc1-41b2-a220-617302d72847" providerId="ADAL" clId="{8820F40B-68EF-408D-91EB-2005769ECF20}" dt="2023-11-22T17:54:44.874" v="780"/>
        <pc:sldMkLst>
          <pc:docMk/>
          <pc:sldMk cId="1345947531" sldId="265"/>
        </pc:sldMkLst>
        <pc:spChg chg="add mod">
          <ac:chgData name="Aleksandr Maj" userId="529cb5f1-3fc1-41b2-a220-617302d72847" providerId="ADAL" clId="{8820F40B-68EF-408D-91EB-2005769ECF20}" dt="2023-11-22T17:49:53.755" v="651" actId="1076"/>
          <ac:spMkLst>
            <pc:docMk/>
            <pc:sldMk cId="1345947531" sldId="265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1-22T17:54:27.229" v="779" actId="478"/>
          <ac:spMkLst>
            <pc:docMk/>
            <pc:sldMk cId="1345947531" sldId="265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8820F40B-68EF-408D-91EB-2005769ECF20}" dt="2023-11-22T17:50:05.158" v="654" actId="20577"/>
          <ac:spMkLst>
            <pc:docMk/>
            <pc:sldMk cId="1345947531" sldId="265"/>
            <ac:spMk id="6" creationId="{EC3D931B-8556-11CD-BA82-1F59C92B6810}"/>
          </ac:spMkLst>
        </pc:spChg>
        <pc:spChg chg="del">
          <ac:chgData name="Aleksandr Maj" userId="529cb5f1-3fc1-41b2-a220-617302d72847" providerId="ADAL" clId="{8820F40B-68EF-408D-91EB-2005769ECF20}" dt="2023-11-22T17:48:27.125" v="584" actId="478"/>
          <ac:spMkLst>
            <pc:docMk/>
            <pc:sldMk cId="1345947531" sldId="265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22T17:48:25.196" v="583" actId="20577"/>
          <ac:spMkLst>
            <pc:docMk/>
            <pc:sldMk cId="1345947531" sldId="26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7:54:26.719" v="778" actId="478"/>
          <ac:spMkLst>
            <pc:docMk/>
            <pc:sldMk cId="1345947531" sldId="265"/>
            <ac:spMk id="9" creationId="{7B288436-68F8-25C0-9F89-656FF4D20B03}"/>
          </ac:spMkLst>
        </pc:spChg>
        <pc:spChg chg="del mod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0" creationId="{5DA22A33-92BF-E339-EC18-B7A68BB08635}"/>
          </ac:spMkLst>
        </pc:spChg>
        <pc:spChg chg="del mod topLvl">
          <ac:chgData name="Aleksandr Maj" userId="529cb5f1-3fc1-41b2-a220-617302d72847" providerId="ADAL" clId="{8820F40B-68EF-408D-91EB-2005769ECF20}" dt="2023-11-22T17:49:22.027" v="647" actId="478"/>
          <ac:spMkLst>
            <pc:docMk/>
            <pc:sldMk cId="1345947531" sldId="265"/>
            <ac:spMk id="11" creationId="{3D64CCAC-9F0B-94A8-0C14-7BA0B3FBDAE6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2" creationId="{F49FBD9C-FE0E-AB58-33FF-7CD306E1E005}"/>
          </ac:spMkLst>
        </pc:spChg>
        <pc:spChg chg="del mod">
          <ac:chgData name="Aleksandr Maj" userId="529cb5f1-3fc1-41b2-a220-617302d72847" providerId="ADAL" clId="{8820F40B-68EF-408D-91EB-2005769ECF20}" dt="2023-11-22T17:54:25.220" v="777" actId="478"/>
          <ac:spMkLst>
            <pc:docMk/>
            <pc:sldMk cId="1345947531" sldId="265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52:33.853" v="719" actId="164"/>
          <ac:spMkLst>
            <pc:docMk/>
            <pc:sldMk cId="1345947531" sldId="265"/>
            <ac:spMk id="15" creationId="{C053B88E-2E02-14D7-D8B6-61D8B8CE6115}"/>
          </ac:spMkLst>
        </pc:spChg>
        <pc:spChg chg="del mod">
          <ac:chgData name="Aleksandr Maj" userId="529cb5f1-3fc1-41b2-a220-617302d72847" providerId="ADAL" clId="{8820F40B-68EF-408D-91EB-2005769ECF20}" dt="2023-11-22T17:48:29.125" v="585" actId="478"/>
          <ac:spMkLst>
            <pc:docMk/>
            <pc:sldMk cId="1345947531" sldId="265"/>
            <ac:spMk id="22" creationId="{AF4FD88F-B72D-B437-E465-721EA87E3F2E}"/>
          </ac:spMkLst>
        </pc:spChg>
        <pc:spChg chg="add mod">
          <ac:chgData name="Aleksandr Maj" userId="529cb5f1-3fc1-41b2-a220-617302d72847" providerId="ADAL" clId="{8820F40B-68EF-408D-91EB-2005769ECF20}" dt="2023-11-22T17:53:24.038" v="726" actId="164"/>
          <ac:spMkLst>
            <pc:docMk/>
            <pc:sldMk cId="1345947531" sldId="265"/>
            <ac:spMk id="25" creationId="{120E261F-9690-307D-DAB0-12022F0B737C}"/>
          </ac:spMkLst>
        </pc:spChg>
        <pc:spChg chg="add mod">
          <ac:chgData name="Aleksandr Maj" userId="529cb5f1-3fc1-41b2-a220-617302d72847" providerId="ADAL" clId="{8820F40B-68EF-408D-91EB-2005769ECF20}" dt="2023-11-22T17:53:26.719" v="727" actId="164"/>
          <ac:spMkLst>
            <pc:docMk/>
            <pc:sldMk cId="1345947531" sldId="265"/>
            <ac:spMk id="27" creationId="{4FBB352E-4C31-ED9A-F8E5-4CFDE9F22F3F}"/>
          </ac:spMkLst>
        </pc:spChg>
        <pc:spChg chg="add mod">
          <ac:chgData name="Aleksandr Maj" userId="529cb5f1-3fc1-41b2-a220-617302d72847" providerId="ADAL" clId="{8820F40B-68EF-408D-91EB-2005769ECF20}" dt="2023-11-22T17:53:31.173" v="728" actId="164"/>
          <ac:spMkLst>
            <pc:docMk/>
            <pc:sldMk cId="1345947531" sldId="265"/>
            <ac:spMk id="29" creationId="{07B8A59A-DD75-C78A-C38A-1AFC7743A9EB}"/>
          </ac:spMkLst>
        </pc:spChg>
        <pc:spChg chg="del">
          <ac:chgData name="Aleksandr Maj" userId="529cb5f1-3fc1-41b2-a220-617302d72847" providerId="ADAL" clId="{8820F40B-68EF-408D-91EB-2005769ECF20}" dt="2023-11-22T17:48:15.106" v="555" actId="478"/>
          <ac:spMkLst>
            <pc:docMk/>
            <pc:sldMk cId="1345947531" sldId="265"/>
            <ac:spMk id="30" creationId="{B7A6E791-2093-8929-1D13-8BDEE098A714}"/>
          </ac:spMkLst>
        </pc:spChg>
        <pc:spChg chg="del">
          <ac:chgData name="Aleksandr Maj" userId="529cb5f1-3fc1-41b2-a220-617302d72847" providerId="ADAL" clId="{8820F40B-68EF-408D-91EB-2005769ECF20}" dt="2023-11-22T17:48:16.582" v="556" actId="478"/>
          <ac:spMkLst>
            <pc:docMk/>
            <pc:sldMk cId="1345947531" sldId="265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8820F40B-68EF-408D-91EB-2005769ECF20}" dt="2023-11-22T17:49:22.027" v="647" actId="478"/>
          <ac:grpSpMkLst>
            <pc:docMk/>
            <pc:sldMk cId="1345947531" sldId="265"/>
            <ac:grpSpMk id="3" creationId="{B0242135-B6C3-479D-DF09-B70456EE1C7A}"/>
          </ac:grpSpMkLst>
        </pc:grpChg>
        <pc:grpChg chg="add mod">
          <ac:chgData name="Aleksandr Maj" userId="529cb5f1-3fc1-41b2-a220-617302d72847" providerId="ADAL" clId="{8820F40B-68EF-408D-91EB-2005769ECF20}" dt="2023-11-22T17:53:24.038" v="726" actId="164"/>
          <ac:grpSpMkLst>
            <pc:docMk/>
            <pc:sldMk cId="1345947531" sldId="265"/>
            <ac:grpSpMk id="31" creationId="{EA517E20-2077-BC1C-0613-7AD36D343C37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2" creationId="{FB9688DF-0BB4-51CC-AC3D-51091F237BEE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1-22T17:54:23.513" v="775" actId="478"/>
          <ac:grpSpMkLst>
            <pc:docMk/>
            <pc:sldMk cId="1345947531" sldId="265"/>
            <ac:grpSpMk id="34" creationId="{C58D3F07-14B9-02B3-EB34-C893B2569B8B}"/>
          </ac:grpSpMkLst>
        </pc:grpChg>
        <pc:grpChg chg="add mod">
          <ac:chgData name="Aleksandr Maj" userId="529cb5f1-3fc1-41b2-a220-617302d72847" providerId="ADAL" clId="{8820F40B-68EF-408D-91EB-2005769ECF20}" dt="2023-11-22T17:54:07.610" v="774" actId="1076"/>
          <ac:grpSpMkLst>
            <pc:docMk/>
            <pc:sldMk cId="1345947531" sldId="26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8820F40B-68EF-408D-91EB-2005769ECF20}" dt="2023-11-22T17:53:26.719" v="727" actId="164"/>
          <ac:picMkLst>
            <pc:docMk/>
            <pc:sldMk cId="1345947531" sldId="265"/>
            <ac:picMk id="21" creationId="{CFA70488-A67C-D19A-508A-CC2CED9A415E}"/>
          </ac:picMkLst>
        </pc:picChg>
        <pc:picChg chg="add mod">
          <ac:chgData name="Aleksandr Maj" userId="529cb5f1-3fc1-41b2-a220-617302d72847" providerId="ADAL" clId="{8820F40B-68EF-408D-91EB-2005769ECF20}" dt="2023-11-22T17:53:31.173" v="728" actId="164"/>
          <ac:picMkLst>
            <pc:docMk/>
            <pc:sldMk cId="1345947531" sldId="265"/>
            <ac:picMk id="24" creationId="{E5A68755-1D0B-839D-19BE-C37A365DC244}"/>
          </ac:picMkLst>
        </pc:picChg>
        <pc:picChg chg="del">
          <ac:chgData name="Aleksandr Maj" userId="529cb5f1-3fc1-41b2-a220-617302d72847" providerId="ADAL" clId="{8820F40B-68EF-408D-91EB-2005769ECF20}" dt="2023-11-22T17:48:14.297" v="554" actId="478"/>
          <ac:picMkLst>
            <pc:docMk/>
            <pc:sldMk cId="1345947531" sldId="265"/>
            <ac:picMk id="26" creationId="{63F26976-E84B-4CC2-C108-6906D7AC50BF}"/>
          </ac:picMkLst>
        </pc:picChg>
        <pc:cxnChg chg="add mod">
          <ac:chgData name="Aleksandr Maj" userId="529cb5f1-3fc1-41b2-a220-617302d72847" providerId="ADAL" clId="{8820F40B-68EF-408D-91EB-2005769ECF20}" dt="2023-11-22T17:52:33.853" v="719" actId="164"/>
          <ac:cxnSpMkLst>
            <pc:docMk/>
            <pc:sldMk cId="1345947531" sldId="265"/>
            <ac:cxnSpMk id="17" creationId="{CF753AB1-048C-A19E-8F11-1BB9B3DA922A}"/>
          </ac:cxnSpMkLst>
        </pc:cxnChg>
        <pc:cxnChg chg="del">
          <ac:chgData name="Aleksandr Maj" userId="529cb5f1-3fc1-41b2-a220-617302d72847" providerId="ADAL" clId="{8820F40B-68EF-408D-91EB-2005769ECF20}" dt="2023-11-22T17:48:15.106" v="555" actId="478"/>
          <ac:cxnSpMkLst>
            <pc:docMk/>
            <pc:sldMk cId="1345947531" sldId="265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54:23.513" v="775" actId="478"/>
          <ac:cxnSpMkLst>
            <pc:docMk/>
            <pc:sldMk cId="1345947531" sldId="265"/>
            <ac:cxnSpMk id="47" creationId="{ACDC6198-4364-C858-E725-1B0453D03427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2-01T13:10:40.277" v="9875" actId="478"/>
        <pc:sldMkLst>
          <pc:docMk/>
          <pc:sldMk cId="3745365905" sldId="266"/>
        </pc:sldMkLst>
        <pc:spChg chg="add mod">
          <ac:chgData name="Aleksandr Maj" userId="529cb5f1-3fc1-41b2-a220-617302d72847" providerId="ADAL" clId="{8820F40B-68EF-408D-91EB-2005769ECF20}" dt="2023-11-22T17:21:07.911" v="457" actId="207"/>
          <ac:spMkLst>
            <pc:docMk/>
            <pc:sldMk cId="3745365905" sldId="266"/>
            <ac:spMk id="2" creationId="{C8B81912-464D-0A00-C130-1A78BEB6C244}"/>
          </ac:spMkLst>
        </pc:spChg>
        <pc:spChg chg="del">
          <ac:chgData name="Aleksandr Maj" userId="529cb5f1-3fc1-41b2-a220-617302d72847" providerId="ADAL" clId="{8820F40B-68EF-408D-91EB-2005769ECF20}" dt="2023-11-22T17:20:30.743" v="447" actId="478"/>
          <ac:spMkLst>
            <pc:docMk/>
            <pc:sldMk cId="3745365905" sldId="266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2T17:20:29.424" v="445" actId="478"/>
          <ac:spMkLst>
            <pc:docMk/>
            <pc:sldMk cId="3745365905" sldId="266"/>
            <ac:spMk id="9" creationId="{7B288436-68F8-25C0-9F89-656FF4D20B03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11" creationId="{A06565C5-F908-1984-EA69-932D23B9B6E4}"/>
          </ac:spMkLst>
        </pc:spChg>
        <pc:spChg chg="del mod">
          <ac:chgData name="Aleksandr Maj" userId="529cb5f1-3fc1-41b2-a220-617302d72847" providerId="ADAL" clId="{8820F40B-68EF-408D-91EB-2005769ECF20}" dt="2023-11-22T17:20:30.236" v="446" actId="478"/>
          <ac:spMkLst>
            <pc:docMk/>
            <pc:sldMk cId="3745365905" sldId="266"/>
            <ac:spMk id="14" creationId="{5111EEB1-7F93-8CA8-939C-7EBEFD32FA22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19" creationId="{D9EBE031-44E4-463C-A291-12262EF2D450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1" creationId="{D19086B0-4FD4-8ADB-98F7-CEF43097072D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2" creationId="{E6C40374-E08C-191D-E627-81A847A157EB}"/>
          </ac:spMkLst>
        </pc:spChg>
        <pc:spChg chg="del">
          <ac:chgData name="Aleksandr Maj" userId="529cb5f1-3fc1-41b2-a220-617302d72847" providerId="ADAL" clId="{8820F40B-68EF-408D-91EB-2005769ECF20}" dt="2023-11-22T17:44:36.186" v="529" actId="478"/>
          <ac:spMkLst>
            <pc:docMk/>
            <pc:sldMk cId="3745365905" sldId="266"/>
            <ac:spMk id="23" creationId="{CD5E0F3B-054B-D648-E5C8-B9AC2DDACB5B}"/>
          </ac:spMkLst>
        </pc:spChg>
        <pc:spChg chg="add mod">
          <ac:chgData name="Aleksandr Maj" userId="529cb5f1-3fc1-41b2-a220-617302d72847" providerId="ADAL" clId="{8820F40B-68EF-408D-91EB-2005769ECF20}" dt="2023-11-22T17:45:12.019" v="535" actId="1076"/>
          <ac:spMkLst>
            <pc:docMk/>
            <pc:sldMk cId="3745365905" sldId="266"/>
            <ac:spMk id="25" creationId="{BEDB5B39-63CA-1A49-A26D-55E529076D4E}"/>
          </ac:spMkLst>
        </pc:spChg>
        <pc:spChg chg="mod">
          <ac:chgData name="Aleksandr Maj" userId="529cb5f1-3fc1-41b2-a220-617302d72847" providerId="ADAL" clId="{8820F40B-68EF-408D-91EB-2005769ECF20}" dt="2023-11-22T17:20:03.151" v="440" actId="1038"/>
          <ac:spMkLst>
            <pc:docMk/>
            <pc:sldMk cId="3745365905" sldId="266"/>
            <ac:spMk id="27" creationId="{6DA1041E-6E93-7BC7-26F5-20FC45E87B64}"/>
          </ac:spMkLst>
        </pc:spChg>
        <pc:spChg chg="mod">
          <ac:chgData name="Aleksandr Maj" userId="529cb5f1-3fc1-41b2-a220-617302d72847" providerId="ADAL" clId="{8820F40B-68EF-408D-91EB-2005769ECF20}" dt="2023-12-01T13:10:38.330" v="9874"/>
          <ac:spMkLst>
            <pc:docMk/>
            <pc:sldMk cId="3745365905" sldId="266"/>
            <ac:spMk id="58" creationId="{4C011F73-BD2F-5FAA-9E73-B958E06BAF43}"/>
          </ac:spMkLst>
        </pc:spChg>
        <pc:spChg chg="del">
          <ac:chgData name="Aleksandr Maj" userId="529cb5f1-3fc1-41b2-a220-617302d72847" providerId="ADAL" clId="{8820F40B-68EF-408D-91EB-2005769ECF20}" dt="2023-12-01T13:10:40.277" v="9875" actId="478"/>
          <ac:spMkLst>
            <pc:docMk/>
            <pc:sldMk cId="3745365905" sldId="266"/>
            <ac:spMk id="60" creationId="{0ADE7367-57FA-D85A-5665-28B2FC2D1BB8}"/>
          </ac:spMkLst>
        </pc:spChg>
        <pc:grpChg chg="del">
          <ac:chgData name="Aleksandr Maj" userId="529cb5f1-3fc1-41b2-a220-617302d72847" providerId="ADAL" clId="{8820F40B-68EF-408D-91EB-2005769ECF20}" dt="2023-11-22T17:20:36.108" v="448" actId="478"/>
          <ac:grpSpMkLst>
            <pc:docMk/>
            <pc:sldMk cId="3745365905" sldId="266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1" creationId="{5BB8EE2E-E069-EF57-1981-D3BB14A3D2F0}"/>
          </ac:grpSpMkLst>
        </pc:grpChg>
        <pc:grpChg chg="mod">
          <ac:chgData name="Aleksandr Maj" userId="529cb5f1-3fc1-41b2-a220-617302d72847" providerId="ADAL" clId="{8820F40B-68EF-408D-91EB-2005769ECF20}" dt="2023-11-22T17:20:03.151" v="440" actId="1038"/>
          <ac:grpSpMkLst>
            <pc:docMk/>
            <pc:sldMk cId="3745365905" sldId="266"/>
            <ac:grpSpMk id="62" creationId="{BAF359A0-6B2F-A373-11E9-F6F037E70EC7}"/>
          </ac:grpSpMkLst>
        </pc:grpChg>
        <pc:picChg chg="add del mod">
          <ac:chgData name="Aleksandr Maj" userId="529cb5f1-3fc1-41b2-a220-617302d72847" providerId="ADAL" clId="{8820F40B-68EF-408D-91EB-2005769ECF20}" dt="2023-11-22T17:41:50.040" v="466" actId="478"/>
          <ac:picMkLst>
            <pc:docMk/>
            <pc:sldMk cId="3745365905" sldId="266"/>
            <ac:picMk id="7" creationId="{1839EC39-CB60-7B40-AA90-37370D23FD3A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5" creationId="{52F89276-6D9D-FD02-2A81-A1EF881C5404}"/>
          </ac:picMkLst>
        </pc:picChg>
        <pc:picChg chg="add mod">
          <ac:chgData name="Aleksandr Maj" userId="529cb5f1-3fc1-41b2-a220-617302d72847" providerId="ADAL" clId="{8820F40B-68EF-408D-91EB-2005769ECF20}" dt="2023-11-22T17:45:12.019" v="535" actId="1076"/>
          <ac:picMkLst>
            <pc:docMk/>
            <pc:sldMk cId="3745365905" sldId="266"/>
            <ac:picMk id="18" creationId="{6645FBE5-26F8-3227-FB85-71630B37AA44}"/>
          </ac:picMkLst>
        </pc:picChg>
        <pc:cxnChg chg="add mod">
          <ac:chgData name="Aleksandr Maj" userId="529cb5f1-3fc1-41b2-a220-617302d72847" providerId="ADAL" clId="{8820F40B-68EF-408D-91EB-2005769ECF20}" dt="2023-11-22T17:44:58.361" v="533" actId="208"/>
          <ac:cxnSpMkLst>
            <pc:docMk/>
            <pc:sldMk cId="3745365905" sldId="266"/>
            <ac:cxnSpMk id="28" creationId="{AF1D8143-6F4F-F55E-48F8-F59B6D7A44FB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1-22T17:20:36.108" v="448" actId="478"/>
          <ac:cxnSpMkLst>
            <pc:docMk/>
            <pc:sldMk cId="3745365905" sldId="266"/>
            <ac:cxnSpMk id="47" creationId="{ACDC6198-4364-C858-E725-1B0453D03427}"/>
          </ac:cxnSpMkLst>
        </pc:cxnChg>
      </pc:sldChg>
      <pc:sldChg chg="add del">
        <pc:chgData name="Aleksandr Maj" userId="529cb5f1-3fc1-41b2-a220-617302d72847" providerId="ADAL" clId="{8820F40B-68EF-408D-91EB-2005769ECF20}" dt="2023-11-30T09:56:10.709" v="6438" actId="47"/>
        <pc:sldMkLst>
          <pc:docMk/>
          <pc:sldMk cId="35098354" sldId="267"/>
        </pc:sldMkLst>
      </pc:sldChg>
      <pc:sldChg chg="addSp delSp modSp add del mod ord delAnim modAnim modShow">
        <pc:chgData name="Aleksandr Maj" userId="529cb5f1-3fc1-41b2-a220-617302d72847" providerId="ADAL" clId="{8820F40B-68EF-408D-91EB-2005769ECF20}" dt="2023-12-01T11:35:36.491" v="9072"/>
        <pc:sldMkLst>
          <pc:docMk/>
          <pc:sldMk cId="2433245466" sldId="268"/>
        </pc:sldMkLst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2" creationId="{039EBA98-9173-8A54-EF53-BBB3131A2E63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2" creationId="{F5D3B86A-30B7-D3FE-F4D5-0E30D9220A1A}"/>
          </ac:spMkLst>
        </pc:spChg>
        <pc:spChg chg="add mod">
          <ac:chgData name="Aleksandr Maj" userId="529cb5f1-3fc1-41b2-a220-617302d72847" providerId="ADAL" clId="{8820F40B-68EF-408D-91EB-2005769ECF20}" dt="2023-11-29T18:51:33.666" v="4115" actId="164"/>
          <ac:spMkLst>
            <pc:docMk/>
            <pc:sldMk cId="2433245466" sldId="268"/>
            <ac:spMk id="3" creationId="{3E17E9CC-240D-4F38-1650-223429723DA9}"/>
          </ac:spMkLst>
        </pc:spChg>
        <pc:spChg chg="add del mod">
          <ac:chgData name="Aleksandr Maj" userId="529cb5f1-3fc1-41b2-a220-617302d72847" providerId="ADAL" clId="{8820F40B-68EF-408D-91EB-2005769ECF20}" dt="2023-11-22T18:00:12.226" v="1086" actId="478"/>
          <ac:spMkLst>
            <pc:docMk/>
            <pc:sldMk cId="2433245466" sldId="268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4" creationId="{559F6C63-E522-EC3C-2581-52646F28CE09}"/>
          </ac:spMkLst>
        </pc:spChg>
        <pc:spChg chg="add del mod">
          <ac:chgData name="Aleksandr Maj" userId="529cb5f1-3fc1-41b2-a220-617302d72847" providerId="ADAL" clId="{8820F40B-68EF-408D-91EB-2005769ECF20}" dt="2023-11-29T18:52:59.948" v="4257" actId="21"/>
          <ac:spMkLst>
            <pc:docMk/>
            <pc:sldMk cId="2433245466" sldId="268"/>
            <ac:spMk id="5" creationId="{1DF1525E-01C9-9E54-EA29-D20FE3DA5F55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5" creationId="{6EC3FF77-481B-8264-29D9-5040321A7EA6}"/>
          </ac:spMkLst>
        </pc:spChg>
        <pc:spChg chg="del mod">
          <ac:chgData name="Aleksandr Maj" userId="529cb5f1-3fc1-41b2-a220-617302d72847" providerId="ADAL" clId="{8820F40B-68EF-408D-91EB-2005769ECF20}" dt="2023-11-22T18:00:13.653" v="1087" actId="478"/>
          <ac:spMkLst>
            <pc:docMk/>
            <pc:sldMk cId="2433245466" sldId="268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7" creationId="{4C1B9D44-698B-F283-BFE2-FDFE83E5C30D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7" creationId="{B3A88812-F2A5-5554-CDE7-7F2CD0696B5D}"/>
          </ac:spMkLst>
        </pc:spChg>
        <pc:spChg chg="mod">
          <ac:chgData name="Aleksandr Maj" userId="529cb5f1-3fc1-41b2-a220-617302d72847" providerId="ADAL" clId="{8820F40B-68EF-408D-91EB-2005769ECF20}" dt="2023-11-22T18:00:09.591" v="1085" actId="20577"/>
          <ac:spMkLst>
            <pc:docMk/>
            <pc:sldMk cId="2433245466" sldId="268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9" creationId="{4A59039D-2435-0CEA-46DC-A7DA3DAEFBC8}"/>
          </ac:spMkLst>
        </pc:spChg>
        <pc:spChg chg="add del mod">
          <ac:chgData name="Aleksandr Maj" userId="529cb5f1-3fc1-41b2-a220-617302d72847" providerId="ADAL" clId="{8820F40B-68EF-408D-91EB-2005769ECF20}" dt="2023-11-29T18:52:59.422" v="4256"/>
          <ac:spMkLst>
            <pc:docMk/>
            <pc:sldMk cId="2433245466" sldId="268"/>
            <ac:spMk id="9" creationId="{8352E46E-E21C-C08D-6CA0-C18099F59C30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9" creationId="{B71600B7-2180-AF3D-D811-DC83322D2166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0" creationId="{15386099-1DE3-E7E7-A812-72ECB5DC9930}"/>
          </ac:spMkLst>
        </pc:spChg>
        <pc:spChg chg="mod">
          <ac:chgData name="Aleksandr Maj" userId="529cb5f1-3fc1-41b2-a220-617302d72847" providerId="ADAL" clId="{8820F40B-68EF-408D-91EB-2005769ECF20}" dt="2023-11-22T17:58:06.515" v="902"/>
          <ac:spMkLst>
            <pc:docMk/>
            <pc:sldMk cId="2433245466" sldId="268"/>
            <ac:spMk id="10" creationId="{7EE83F6B-5D4F-BF25-9440-E30196B6EF8F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1" creationId="{8071FD02-76C5-00AC-57DE-0FD7636C952D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2" creationId="{F5EAF986-65C7-0F2F-F930-DB7306F4370F}"/>
          </ac:spMkLst>
        </pc:spChg>
        <pc:spChg chg="add mod">
          <ac:chgData name="Aleksandr Maj" userId="529cb5f1-3fc1-41b2-a220-617302d72847" providerId="ADAL" clId="{8820F40B-68EF-408D-91EB-2005769ECF20}" dt="2023-11-22T18:00:40.407" v="1108" actId="164"/>
          <ac:spMkLst>
            <pc:docMk/>
            <pc:sldMk cId="2433245466" sldId="268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2-01T11:35:35.853" v="9071"/>
          <ac:spMkLst>
            <pc:docMk/>
            <pc:sldMk cId="2433245466" sldId="268"/>
            <ac:spMk id="15" creationId="{3816F3D8-7F5E-D99F-4280-39A0273C769D}"/>
          </ac:spMkLst>
        </pc:spChg>
        <pc:spChg chg="add del mod">
          <ac:chgData name="Aleksandr Maj" userId="529cb5f1-3fc1-41b2-a220-617302d72847" providerId="ADAL" clId="{8820F40B-68EF-408D-91EB-2005769ECF20}" dt="2023-11-22T17:59:50.045" v="1069" actId="478"/>
          <ac:spMkLst>
            <pc:docMk/>
            <pc:sldMk cId="2433245466" sldId="268"/>
            <ac:spMk id="18" creationId="{6848A544-44C3-38E6-8AAF-3D4516881654}"/>
          </ac:spMkLst>
        </pc:spChg>
        <pc:spChg chg="add del mod">
          <ac:chgData name="Aleksandr Maj" userId="529cb5f1-3fc1-41b2-a220-617302d72847" providerId="ADAL" clId="{8820F40B-68EF-408D-91EB-2005769ECF20}" dt="2023-11-22T17:59:39.018" v="1066" actId="478"/>
          <ac:spMkLst>
            <pc:docMk/>
            <pc:sldMk cId="2433245466" sldId="268"/>
            <ac:spMk id="19" creationId="{1CA08AAF-B680-89C9-4336-EB2885F66020}"/>
          </ac:spMkLst>
        </pc:spChg>
        <pc:spChg chg="mod">
          <ac:chgData name="Aleksandr Maj" userId="529cb5f1-3fc1-41b2-a220-617302d72847" providerId="ADAL" clId="{8820F40B-68EF-408D-91EB-2005769ECF20}" dt="2023-11-22T18:00:24.510" v="1101" actId="20577"/>
          <ac:spMkLst>
            <pc:docMk/>
            <pc:sldMk cId="2433245466" sldId="268"/>
            <ac:spMk id="22" creationId="{54BF62C1-9775-C382-A688-AEBF00C57E9E}"/>
          </ac:spMkLst>
        </pc:spChg>
        <pc:spChg chg="mod">
          <ac:chgData name="Aleksandr Maj" userId="529cb5f1-3fc1-41b2-a220-617302d72847" providerId="ADAL" clId="{8820F40B-68EF-408D-91EB-2005769ECF20}" dt="2023-11-22T18:00:26.539" v="1102"/>
          <ac:spMkLst>
            <pc:docMk/>
            <pc:sldMk cId="2433245466" sldId="268"/>
            <ac:spMk id="23" creationId="{E0FC62A5-15F8-2196-43B5-2DB46C09A5AF}"/>
          </ac:spMkLst>
        </pc:spChg>
        <pc:spChg chg="mod">
          <ac:chgData name="Aleksandr Maj" userId="529cb5f1-3fc1-41b2-a220-617302d72847" providerId="ADAL" clId="{8820F40B-68EF-408D-91EB-2005769ECF20}" dt="2023-11-22T18:00:28.171" v="1103"/>
          <ac:spMkLst>
            <pc:docMk/>
            <pc:sldMk cId="2433245466" sldId="268"/>
            <ac:spMk id="26" creationId="{0B657F16-4F21-8B0F-5B90-E02C960DC278}"/>
          </ac:spMkLst>
        </pc:spChg>
        <pc:spChg chg="mod">
          <ac:chgData name="Aleksandr Maj" userId="529cb5f1-3fc1-41b2-a220-617302d72847" providerId="ADAL" clId="{8820F40B-68EF-408D-91EB-2005769ECF20}" dt="2023-11-22T18:00:28.786" v="1104"/>
          <ac:spMkLst>
            <pc:docMk/>
            <pc:sldMk cId="2433245466" sldId="268"/>
            <ac:spMk id="28" creationId="{A57007C2-867E-37E0-0158-9C30043FB63A}"/>
          </ac:spMkLst>
        </pc:spChg>
        <pc:spChg chg="mod">
          <ac:chgData name="Aleksandr Maj" userId="529cb5f1-3fc1-41b2-a220-617302d72847" providerId="ADAL" clId="{8820F40B-68EF-408D-91EB-2005769ECF20}" dt="2023-11-22T18:00:31.828" v="1106"/>
          <ac:spMkLst>
            <pc:docMk/>
            <pc:sldMk cId="2433245466" sldId="268"/>
            <ac:spMk id="30" creationId="{809D10F8-5D9F-A44E-F70E-D1E379F025AA}"/>
          </ac:spMkLst>
        </pc:spChg>
        <pc:grpChg chg="add del mod">
          <ac:chgData name="Aleksandr Maj" userId="529cb5f1-3fc1-41b2-a220-617302d72847" providerId="ADAL" clId="{8820F40B-68EF-408D-91EB-2005769ECF20}" dt="2023-11-22T17:58:10.506" v="904" actId="478"/>
          <ac:grpSpMkLst>
            <pc:docMk/>
            <pc:sldMk cId="2433245466" sldId="268"/>
            <ac:grpSpMk id="4" creationId="{47E96A9E-AD07-BB18-6114-CC3B341D611F}"/>
          </ac:grpSpMkLst>
        </pc:grpChg>
        <pc:grpChg chg="add del mod">
          <ac:chgData name="Aleksandr Maj" userId="529cb5f1-3fc1-41b2-a220-617302d72847" providerId="ADAL" clId="{8820F40B-68EF-408D-91EB-2005769ECF20}" dt="2023-12-01T11:35:36.491" v="9072"/>
          <ac:grpSpMkLst>
            <pc:docMk/>
            <pc:sldMk cId="2433245466" sldId="268"/>
            <ac:grpSpMk id="4" creationId="{AF234385-9BDB-FFED-92A8-6922E79183CB}"/>
          </ac:grpSpMkLst>
        </pc:grpChg>
        <pc:grpChg chg="mod">
          <ac:chgData name="Aleksandr Maj" userId="529cb5f1-3fc1-41b2-a220-617302d72847" providerId="ADAL" clId="{8820F40B-68EF-408D-91EB-2005769ECF20}" dt="2023-11-22T17:58:06.515" v="902"/>
          <ac:grpSpMkLst>
            <pc:docMk/>
            <pc:sldMk cId="2433245466" sldId="268"/>
            <ac:grpSpMk id="5" creationId="{16C7FF33-72D5-2771-6815-E43A95A1D6EB}"/>
          </ac:grpSpMkLst>
        </pc:grpChg>
        <pc:grpChg chg="add mod">
          <ac:chgData name="Aleksandr Maj" userId="529cb5f1-3fc1-41b2-a220-617302d72847" providerId="ADAL" clId="{8820F40B-68EF-408D-91EB-2005769ECF20}" dt="2023-11-29T18:51:35.728" v="4116" actId="1076"/>
          <ac:grpSpMkLst>
            <pc:docMk/>
            <pc:sldMk cId="2433245466" sldId="268"/>
            <ac:grpSpMk id="6" creationId="{0B542EBA-83FA-2FB9-F656-C3E870DAD1E3}"/>
          </ac:grpSpMkLst>
        </pc:grpChg>
        <pc:grpChg chg="mod">
          <ac:chgData name="Aleksandr Maj" userId="529cb5f1-3fc1-41b2-a220-617302d72847" providerId="ADAL" clId="{8820F40B-68EF-408D-91EB-2005769ECF20}" dt="2023-12-01T11:35:35.853" v="9071"/>
          <ac:grpSpMkLst>
            <pc:docMk/>
            <pc:sldMk cId="2433245466" sldId="268"/>
            <ac:grpSpMk id="7" creationId="{02DEB8E1-0DF8-F404-0892-38FC195BA1D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20" creationId="{D1FA0C05-8863-37CD-E7F8-FC3D9BD6B85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33" creationId="{F644386C-D6CD-DAB8-1DB6-B24A4A8B2B0B}"/>
          </ac:grpSpMkLst>
        </pc:grpChg>
        <pc:grpChg chg="add mod">
          <ac:chgData name="Aleksandr Maj" userId="529cb5f1-3fc1-41b2-a220-617302d72847" providerId="ADAL" clId="{8820F40B-68EF-408D-91EB-2005769ECF20}" dt="2023-11-22T18:00:40.407" v="1108" actId="164"/>
          <ac:grpSpMkLst>
            <pc:docMk/>
            <pc:sldMk cId="2433245466" sldId="268"/>
            <ac:grpSpMk id="34" creationId="{08238120-636D-6A85-7C47-74FDF0042B9A}"/>
          </ac:grpSpMkLst>
        </pc:grpChg>
        <pc:grpChg chg="del">
          <ac:chgData name="Aleksandr Maj" userId="529cb5f1-3fc1-41b2-a220-617302d72847" providerId="ADAL" clId="{8820F40B-68EF-408D-91EB-2005769ECF20}" dt="2023-11-22T17:57:03.447" v="782" actId="478"/>
          <ac:grpSpMkLst>
            <pc:docMk/>
            <pc:sldMk cId="2433245466" sldId="268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1-22T17:58:10.506" v="904" actId="478"/>
          <ac:cxnSpMkLst>
            <pc:docMk/>
            <pc:sldMk cId="2433245466" sldId="268"/>
            <ac:cxnSpMk id="11" creationId="{5829EF26-97F1-9E75-07E3-07B880A91C9D}"/>
          </ac:cxnSpMkLst>
        </pc:cxnChg>
        <pc:cxnChg chg="mod">
          <ac:chgData name="Aleksandr Maj" userId="529cb5f1-3fc1-41b2-a220-617302d72847" providerId="ADAL" clId="{8820F40B-68EF-408D-91EB-2005769ECF20}" dt="2023-11-22T17:57:03.447" v="782" actId="478"/>
          <ac:cxnSpMkLst>
            <pc:docMk/>
            <pc:sldMk cId="2433245466" sldId="268"/>
            <ac:cxnSpMk id="17" creationId="{CF753AB1-048C-A19E-8F11-1BB9B3DA922A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49:23.051" v="5845" actId="20577"/>
        <pc:sldMkLst>
          <pc:docMk/>
          <pc:sldMk cId="240009305" sldId="269"/>
        </pc:sldMkLst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4" creationId="{B04FD3ED-B23F-E433-54BE-9D7B1E2F3304}"/>
          </ac:spMkLst>
        </pc:spChg>
        <pc:spChg chg="add mod">
          <ac:chgData name="Aleksandr Maj" userId="529cb5f1-3fc1-41b2-a220-617302d72847" providerId="ADAL" clId="{8820F40B-68EF-408D-91EB-2005769ECF20}" dt="2023-11-22T18:08:57.402" v="1313" actId="2711"/>
          <ac:spMkLst>
            <pc:docMk/>
            <pc:sldMk cId="240009305" sldId="269"/>
            <ac:spMk id="5" creationId="{6238F1D3-A48F-6E45-0C3A-55290BFF4390}"/>
          </ac:spMkLst>
        </pc:spChg>
        <pc:spChg chg="add mod">
          <ac:chgData name="Aleksandr Maj" userId="529cb5f1-3fc1-41b2-a220-617302d72847" providerId="ADAL" clId="{8820F40B-68EF-408D-91EB-2005769ECF20}" dt="2023-11-22T18:09:00.857" v="1315" actId="20577"/>
          <ac:spMkLst>
            <pc:docMk/>
            <pc:sldMk cId="240009305" sldId="269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3.051" v="5845" actId="20577"/>
          <ac:spMkLst>
            <pc:docMk/>
            <pc:sldMk cId="240009305" sldId="269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9" creationId="{97810326-EB0D-EB62-0289-676B6FC536B1}"/>
          </ac:spMkLst>
        </pc:spChg>
        <pc:spChg chg="add mod">
          <ac:chgData name="Aleksandr Maj" userId="529cb5f1-3fc1-41b2-a220-617302d72847" providerId="ADAL" clId="{8820F40B-68EF-408D-91EB-2005769ECF20}" dt="2023-11-22T18:04:47.459" v="1168" actId="164"/>
          <ac:spMkLst>
            <pc:docMk/>
            <pc:sldMk cId="240009305" sldId="269"/>
            <ac:spMk id="10" creationId="{CE876671-F950-4E3F-C0DA-6519F1BC8CD7}"/>
          </ac:spMkLst>
        </pc:spChg>
        <pc:spChg chg="mod">
          <ac:chgData name="Aleksandr Maj" userId="529cb5f1-3fc1-41b2-a220-617302d72847" providerId="ADAL" clId="{8820F40B-68EF-408D-91EB-2005769ECF20}" dt="2023-11-22T18:08:15.368" v="1308" actId="1036"/>
          <ac:spMkLst>
            <pc:docMk/>
            <pc:sldMk cId="240009305" sldId="269"/>
            <ac:spMk id="14" creationId="{47C53DF8-2336-FF07-9DAD-AC2055D0CFA8}"/>
          </ac:spMkLst>
        </pc:spChg>
        <pc:spChg chg="mod">
          <ac:chgData name="Aleksandr Maj" userId="529cb5f1-3fc1-41b2-a220-617302d72847" providerId="ADAL" clId="{8820F40B-68EF-408D-91EB-2005769ECF20}" dt="2023-11-22T18:01:06.039" v="1146" actId="20577"/>
          <ac:spMkLst>
            <pc:docMk/>
            <pc:sldMk cId="240009305" sldId="269"/>
            <ac:spMk id="23" creationId="{E0FC62A5-15F8-2196-43B5-2DB46C09A5AF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6" creationId="{0B657F16-4F21-8B0F-5B90-E02C960DC278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28" creationId="{A57007C2-867E-37E0-0158-9C30043FB63A}"/>
          </ac:spMkLst>
        </pc:spChg>
        <pc:spChg chg="del">
          <ac:chgData name="Aleksandr Maj" userId="529cb5f1-3fc1-41b2-a220-617302d72847" providerId="ADAL" clId="{8820F40B-68EF-408D-91EB-2005769ECF20}" dt="2023-11-22T18:01:09.523" v="1147" actId="478"/>
          <ac:spMkLst>
            <pc:docMk/>
            <pc:sldMk cId="240009305" sldId="269"/>
            <ac:spMk id="30" creationId="{809D10F8-5D9F-A44E-F70E-D1E379F025AA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1" creationId="{C9E22D51-E0D1-D1A4-0D14-667456E727B4}"/>
          </ac:spMkLst>
        </pc:spChg>
        <pc:spChg chg="add mod">
          <ac:chgData name="Aleksandr Maj" userId="529cb5f1-3fc1-41b2-a220-617302d72847" providerId="ADAL" clId="{8820F40B-68EF-408D-91EB-2005769ECF20}" dt="2023-11-22T18:06:55.154" v="1205" actId="1076"/>
          <ac:spMkLst>
            <pc:docMk/>
            <pc:sldMk cId="240009305" sldId="269"/>
            <ac:spMk id="32" creationId="{E647BC46-D9CC-55F3-D460-C5F9CD4BCEA9}"/>
          </ac:spMkLst>
        </pc:spChg>
        <pc:spChg chg="add del mod">
          <ac:chgData name="Aleksandr Maj" userId="529cb5f1-3fc1-41b2-a220-617302d72847" providerId="ADAL" clId="{8820F40B-68EF-408D-91EB-2005769ECF20}" dt="2023-11-22T18:07:35.806" v="1221" actId="478"/>
          <ac:spMkLst>
            <pc:docMk/>
            <pc:sldMk cId="240009305" sldId="269"/>
            <ac:spMk id="33" creationId="{5612A466-4F90-B685-5DAF-83C77A22A7D0}"/>
          </ac:spMkLst>
        </pc:spChg>
        <pc:spChg chg="add mod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4" creationId="{8EE250E7-9D85-C5A4-D72B-1534D357013D}"/>
          </ac:spMkLst>
        </pc:spChg>
        <pc:spChg chg="mod topLvl">
          <ac:chgData name="Aleksandr Maj" userId="529cb5f1-3fc1-41b2-a220-617302d72847" providerId="ADAL" clId="{8820F40B-68EF-408D-91EB-2005769ECF20}" dt="2023-11-22T18:08:12.234" v="1306" actId="1076"/>
          <ac:spMkLst>
            <pc:docMk/>
            <pc:sldMk cId="240009305" sldId="269"/>
            <ac:spMk id="36" creationId="{9EFC8492-6300-2D0B-3E27-7249A4D1F4CA}"/>
          </ac:spMkLst>
        </pc:spChg>
        <pc:spChg chg="del mod topLvl">
          <ac:chgData name="Aleksandr Maj" userId="529cb5f1-3fc1-41b2-a220-617302d72847" providerId="ADAL" clId="{8820F40B-68EF-408D-91EB-2005769ECF20}" dt="2023-11-22T18:08:07.143" v="1305" actId="478"/>
          <ac:spMkLst>
            <pc:docMk/>
            <pc:sldMk cId="240009305" sldId="269"/>
            <ac:spMk id="37" creationId="{A31414C5-1482-6B49-C8F8-BF2A4F8A18CE}"/>
          </ac:spMkLst>
        </pc:spChg>
        <pc:grpChg chg="add mod">
          <ac:chgData name="Aleksandr Maj" userId="529cb5f1-3fc1-41b2-a220-617302d72847" providerId="ADAL" clId="{8820F40B-68EF-408D-91EB-2005769ECF20}" dt="2023-11-22T18:06:12.325" v="1186" actId="164"/>
          <ac:grpSpMkLst>
            <pc:docMk/>
            <pc:sldMk cId="240009305" sldId="269"/>
            <ac:grpSpMk id="11" creationId="{F586AA9C-A48E-4B91-62CA-24C32FE837CD}"/>
          </ac:grpSpMkLst>
        </pc:grpChg>
        <pc:grpChg chg="mod">
          <ac:chgData name="Aleksandr Maj" userId="529cb5f1-3fc1-41b2-a220-617302d72847" providerId="ADAL" clId="{8820F40B-68EF-408D-91EB-2005769ECF20}" dt="2023-11-22T18:08:15.368" v="1308" actId="1036"/>
          <ac:grpSpMkLst>
            <pc:docMk/>
            <pc:sldMk cId="240009305" sldId="269"/>
            <ac:grpSpMk id="20" creationId="{D1FA0C05-8863-37CD-E7F8-FC3D9BD6B85E}"/>
          </ac:grpSpMkLst>
        </pc:grpChg>
        <pc:grpChg chg="add mod">
          <ac:chgData name="Aleksandr Maj" userId="529cb5f1-3fc1-41b2-a220-617302d72847" providerId="ADAL" clId="{8820F40B-68EF-408D-91EB-2005769ECF20}" dt="2023-11-22T18:06:55.154" v="1205" actId="1076"/>
          <ac:grpSpMkLst>
            <pc:docMk/>
            <pc:sldMk cId="240009305" sldId="269"/>
            <ac:grpSpMk id="29" creationId="{614CA9BD-AD04-C8C3-167E-5141359EE232}"/>
          </ac:grpSpMkLst>
        </pc:grpChg>
        <pc:grpChg chg="add del mod">
          <ac:chgData name="Aleksandr Maj" userId="529cb5f1-3fc1-41b2-a220-617302d72847" providerId="ADAL" clId="{8820F40B-68EF-408D-91EB-2005769ECF20}" dt="2023-11-22T18:08:07.143" v="1305" actId="478"/>
          <ac:grpSpMkLst>
            <pc:docMk/>
            <pc:sldMk cId="240009305" sldId="269"/>
            <ac:grpSpMk id="35" creationId="{7671FBAD-15D5-7D77-2323-1828832C65F6}"/>
          </ac:grpSpMkLst>
        </pc:grp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15" creationId="{19649D92-7503-6781-FC94-FF407A09D5A3}"/>
          </ac:cxnSpMkLst>
        </pc:cxnChg>
        <pc:cxnChg chg="add del mod">
          <ac:chgData name="Aleksandr Maj" userId="529cb5f1-3fc1-41b2-a220-617302d72847" providerId="ADAL" clId="{8820F40B-68EF-408D-91EB-2005769ECF20}" dt="2023-11-22T18:05:09.171" v="1177" actId="478"/>
          <ac:cxnSpMkLst>
            <pc:docMk/>
            <pc:sldMk cId="240009305" sldId="269"/>
            <ac:cxnSpMk id="17" creationId="{7F87A91C-C654-F0EB-73BB-B765E101E7FA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1" creationId="{BA8ACAE8-EB44-CBF2-3F48-0B6561959B23}"/>
          </ac:cxnSpMkLst>
        </pc:cxnChg>
        <pc:cxnChg chg="add mod">
          <ac:chgData name="Aleksandr Maj" userId="529cb5f1-3fc1-41b2-a220-617302d72847" providerId="ADAL" clId="{8820F40B-68EF-408D-91EB-2005769ECF20}" dt="2023-11-22T18:06:12.325" v="1186" actId="164"/>
          <ac:cxnSpMkLst>
            <pc:docMk/>
            <pc:sldMk cId="240009305" sldId="269"/>
            <ac:cxnSpMk id="24" creationId="{F4CB8988-F81A-8ACB-E54C-4585C17C2C65}"/>
          </ac:cxnSpMkLst>
        </pc:cxnChg>
      </pc:sldChg>
      <pc:sldChg chg="addSp delSp modSp add mod modTransition modAnim modNotesTx">
        <pc:chgData name="Aleksandr Maj" userId="529cb5f1-3fc1-41b2-a220-617302d72847" providerId="ADAL" clId="{8820F40B-68EF-408D-91EB-2005769ECF20}" dt="2023-12-01T12:06:52.915" v="9387" actId="20577"/>
        <pc:sldMkLst>
          <pc:docMk/>
          <pc:sldMk cId="615528097" sldId="270"/>
        </pc:sldMkLst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2" creationId="{F5D3B86A-30B7-D3FE-F4D5-0E30D9220A1A}"/>
          </ac:spMkLst>
        </pc:spChg>
        <pc:spChg chg="mod">
          <ac:chgData name="Aleksandr Maj" userId="529cb5f1-3fc1-41b2-a220-617302d72847" providerId="ADAL" clId="{8820F40B-68EF-408D-91EB-2005769ECF20}" dt="2023-11-22T18:09:32.910" v="1339" actId="20577"/>
          <ac:spMkLst>
            <pc:docMk/>
            <pc:sldMk cId="615528097" sldId="270"/>
            <ac:spMk id="3" creationId="{9B291150-E0A0-3220-772B-92EBFEFEB448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4" creationId="{B04FD3ED-B23F-E433-54BE-9D7B1E2F3304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5" creationId="{6238F1D3-A48F-6E45-0C3A-55290BFF4390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6" creationId="{EC3D931B-8556-11CD-BA82-1F59C92B6810}"/>
          </ac:spMkLst>
        </pc:spChg>
        <pc:spChg chg="mod topLvl">
          <ac:chgData name="Aleksandr Maj" userId="529cb5f1-3fc1-41b2-a220-617302d72847" providerId="ADAL" clId="{8820F40B-68EF-408D-91EB-2005769ECF20}" dt="2023-11-22T18:13:09.579" v="1414" actId="1076"/>
          <ac:spMkLst>
            <pc:docMk/>
            <pc:sldMk cId="615528097" sldId="270"/>
            <ac:spMk id="7" creationId="{E9B15282-2C7C-343F-3516-42BFE494002E}"/>
          </ac:spMkLst>
        </pc:spChg>
        <pc:spChg chg="mod">
          <ac:chgData name="Aleksandr Maj" userId="529cb5f1-3fc1-41b2-a220-617302d72847" providerId="ADAL" clId="{8820F40B-68EF-408D-91EB-2005769ECF20}" dt="2023-11-30T09:49:29.296" v="5847" actId="20577"/>
          <ac:spMkLst>
            <pc:docMk/>
            <pc:sldMk cId="615528097" sldId="27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9" creationId="{97810326-EB0D-EB62-0289-676B6FC536B1}"/>
          </ac:spMkLst>
        </pc:spChg>
        <pc:spChg chg="mod">
          <ac:chgData name="Aleksandr Maj" userId="529cb5f1-3fc1-41b2-a220-617302d72847" providerId="ADAL" clId="{8820F40B-68EF-408D-91EB-2005769ECF20}" dt="2023-11-22T18:12:44.984" v="1400" actId="165"/>
          <ac:spMkLst>
            <pc:docMk/>
            <pc:sldMk cId="615528097" sldId="270"/>
            <ac:spMk id="10" creationId="{CE876671-F950-4E3F-C0DA-6519F1BC8CD7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14" creationId="{47C53DF8-2336-FF07-9DAD-AC2055D0CFA8}"/>
          </ac:spMkLst>
        </pc:spChg>
        <pc:spChg chg="add del mod">
          <ac:chgData name="Aleksandr Maj" userId="529cb5f1-3fc1-41b2-a220-617302d72847" providerId="ADAL" clId="{8820F40B-68EF-408D-91EB-2005769ECF20}" dt="2023-11-22T18:13:46.220" v="1436" actId="478"/>
          <ac:spMkLst>
            <pc:docMk/>
            <pc:sldMk cId="615528097" sldId="270"/>
            <ac:spMk id="25" creationId="{C063C87D-152A-9704-4629-2C359F403DD2}"/>
          </ac:spMkLst>
        </pc:spChg>
        <pc:spChg chg="add mod">
          <ac:chgData name="Aleksandr Maj" userId="529cb5f1-3fc1-41b2-a220-617302d72847" providerId="ADAL" clId="{8820F40B-68EF-408D-91EB-2005769ECF20}" dt="2023-11-22T18:15:12.210" v="1506" actId="1076"/>
          <ac:spMkLst>
            <pc:docMk/>
            <pc:sldMk cId="615528097" sldId="270"/>
            <ac:spMk id="26" creationId="{FB52FE96-43F7-5786-258B-C729563E340C}"/>
          </ac:spMkLst>
        </pc:spChg>
        <pc:spChg chg="add mod">
          <ac:chgData name="Aleksandr Maj" userId="529cb5f1-3fc1-41b2-a220-617302d72847" providerId="ADAL" clId="{8820F40B-68EF-408D-91EB-2005769ECF20}" dt="2023-11-22T18:31:12.067" v="1839" actId="20577"/>
          <ac:spMkLst>
            <pc:docMk/>
            <pc:sldMk cId="615528097" sldId="270"/>
            <ac:spMk id="27" creationId="{6800BA69-24D0-6A65-E0EE-77F9B898647E}"/>
          </ac:spMkLst>
        </pc:spChg>
        <pc:spChg chg="add mod">
          <ac:chgData name="Aleksandr Maj" userId="529cb5f1-3fc1-41b2-a220-617302d72847" providerId="ADAL" clId="{8820F40B-68EF-408D-91EB-2005769ECF20}" dt="2023-11-22T18:24:49.682" v="1705" actId="207"/>
          <ac:spMkLst>
            <pc:docMk/>
            <pc:sldMk cId="615528097" sldId="270"/>
            <ac:spMk id="28" creationId="{53A592B7-5826-779C-A0E0-759838AB11C3}"/>
          </ac:spMkLst>
        </pc:spChg>
        <pc:spChg chg="del mod">
          <ac:chgData name="Aleksandr Maj" userId="529cb5f1-3fc1-41b2-a220-617302d72847" providerId="ADAL" clId="{8820F40B-68EF-408D-91EB-2005769ECF20}" dt="2023-11-22T18:12:46.972" v="1401" actId="478"/>
          <ac:spMkLst>
            <pc:docMk/>
            <pc:sldMk cId="615528097" sldId="270"/>
            <ac:spMk id="31" creationId="{C9E22D51-E0D1-D1A4-0D14-667456E727B4}"/>
          </ac:spMkLst>
        </pc:spChg>
        <pc:spChg chg="del mod">
          <ac:chgData name="Aleksandr Maj" userId="529cb5f1-3fc1-41b2-a220-617302d72847" providerId="ADAL" clId="{8820F40B-68EF-408D-91EB-2005769ECF20}" dt="2023-11-22T18:12:50.907" v="1406" actId="478"/>
          <ac:spMkLst>
            <pc:docMk/>
            <pc:sldMk cId="615528097" sldId="270"/>
            <ac:spMk id="32" creationId="{E647BC46-D9CC-55F3-D460-C5F9CD4BCEA9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4" creationId="{8EE250E7-9D85-C5A4-D72B-1534D357013D}"/>
          </ac:spMkLst>
        </pc:spChg>
        <pc:spChg chg="del">
          <ac:chgData name="Aleksandr Maj" userId="529cb5f1-3fc1-41b2-a220-617302d72847" providerId="ADAL" clId="{8820F40B-68EF-408D-91EB-2005769ECF20}" dt="2023-11-22T18:11:07.590" v="1366" actId="478"/>
          <ac:spMkLst>
            <pc:docMk/>
            <pc:sldMk cId="615528097" sldId="270"/>
            <ac:spMk id="36" creationId="{9EFC8492-6300-2D0B-3E27-7249A4D1F4CA}"/>
          </ac:spMkLst>
        </pc:spChg>
        <pc:grpChg chg="del mod topLvl">
          <ac:chgData name="Aleksandr Maj" userId="529cb5f1-3fc1-41b2-a220-617302d72847" providerId="ADAL" clId="{8820F40B-68EF-408D-91EB-2005769ECF20}" dt="2023-11-22T18:12:48.750" v="1403" actId="478"/>
          <ac:grpSpMkLst>
            <pc:docMk/>
            <pc:sldMk cId="615528097" sldId="270"/>
            <ac:grpSpMk id="11" creationId="{F586AA9C-A48E-4B91-62CA-24C32FE837CD}"/>
          </ac:grpSpMkLst>
        </pc:grpChg>
        <pc:grpChg chg="del">
          <ac:chgData name="Aleksandr Maj" userId="529cb5f1-3fc1-41b2-a220-617302d72847" providerId="ADAL" clId="{8820F40B-68EF-408D-91EB-2005769ECF20}" dt="2023-11-22T18:11:07.590" v="1366" actId="478"/>
          <ac:grpSpMkLst>
            <pc:docMk/>
            <pc:sldMk cId="615528097" sldId="270"/>
            <ac:grpSpMk id="20" creationId="{D1FA0C05-8863-37CD-E7F8-FC3D9BD6B85E}"/>
          </ac:grpSpMkLst>
        </pc:grpChg>
        <pc:grpChg chg="del mod">
          <ac:chgData name="Aleksandr Maj" userId="529cb5f1-3fc1-41b2-a220-617302d72847" providerId="ADAL" clId="{8820F40B-68EF-408D-91EB-2005769ECF20}" dt="2023-11-22T18:12:44.984" v="1400" actId="165"/>
          <ac:grpSpMkLst>
            <pc:docMk/>
            <pc:sldMk cId="615528097" sldId="270"/>
            <ac:grpSpMk id="29" creationId="{614CA9BD-AD04-C8C3-167E-5141359EE232}"/>
          </ac:grpSpMkLst>
        </pc:grpChg>
        <pc:cxnChg chg="mod topLvl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5" creationId="{19649D92-7503-6781-FC94-FF407A09D5A3}"/>
          </ac:cxnSpMkLst>
        </pc:cxnChg>
        <pc:cxnChg chg="add mod">
          <ac:chgData name="Aleksandr Maj" userId="529cb5f1-3fc1-41b2-a220-617302d72847" providerId="ADAL" clId="{8820F40B-68EF-408D-91EB-2005769ECF20}" dt="2023-11-22T18:13:09.579" v="1414" actId="1076"/>
          <ac:cxnSpMkLst>
            <pc:docMk/>
            <pc:sldMk cId="615528097" sldId="270"/>
            <ac:cxnSpMk id="17" creationId="{15946BCF-E273-A8B7-0E24-7F502F27BD30}"/>
          </ac:cxnSpMkLst>
        </pc:cxnChg>
        <pc:cxnChg chg="del mod topLvl">
          <ac:chgData name="Aleksandr Maj" userId="529cb5f1-3fc1-41b2-a220-617302d72847" providerId="ADAL" clId="{8820F40B-68EF-408D-91EB-2005769ECF20}" dt="2023-11-22T18:12:47.331" v="1402" actId="478"/>
          <ac:cxnSpMkLst>
            <pc:docMk/>
            <pc:sldMk cId="615528097" sldId="270"/>
            <ac:cxnSpMk id="21" creationId="{BA8ACAE8-EB44-CBF2-3F48-0B6561959B23}"/>
          </ac:cxnSpMkLst>
        </pc:cxnChg>
        <pc:cxnChg chg="del mod topLvl">
          <ac:chgData name="Aleksandr Maj" userId="529cb5f1-3fc1-41b2-a220-617302d72847" providerId="ADAL" clId="{8820F40B-68EF-408D-91EB-2005769ECF20}" dt="2023-11-22T18:12:49.391" v="1404" actId="478"/>
          <ac:cxnSpMkLst>
            <pc:docMk/>
            <pc:sldMk cId="615528097" sldId="270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31:40.945" v="1840" actId="47"/>
        <pc:sldMkLst>
          <pc:docMk/>
          <pc:sldMk cId="3126975957" sldId="271"/>
        </pc:sldMkLst>
      </pc:sldChg>
      <pc:sldChg chg="add del">
        <pc:chgData name="Aleksandr Maj" userId="529cb5f1-3fc1-41b2-a220-617302d72847" providerId="ADAL" clId="{8820F40B-68EF-408D-91EB-2005769ECF20}" dt="2023-11-22T18:11:01.122" v="1364" actId="47"/>
        <pc:sldMkLst>
          <pc:docMk/>
          <pc:sldMk cId="4214534819" sldId="271"/>
        </pc:sldMkLst>
      </pc:sldChg>
      <pc:sldChg chg="addSp delSp modSp add mod delAnim modAnim modShow modNotesTx">
        <pc:chgData name="Aleksandr Maj" userId="529cb5f1-3fc1-41b2-a220-617302d72847" providerId="ADAL" clId="{8820F40B-68EF-408D-91EB-2005769ECF20}" dt="2023-12-04T18:32:31.653" v="9952" actId="478"/>
        <pc:sldMkLst>
          <pc:docMk/>
          <pc:sldMk cId="887199164" sldId="272"/>
        </pc:sldMkLst>
        <pc:spChg chg="add mod">
          <ac:chgData name="Aleksandr Maj" userId="529cb5f1-3fc1-41b2-a220-617302d72847" providerId="ADAL" clId="{8820F40B-68EF-408D-91EB-2005769ECF20}" dt="2023-11-22T18:24:46.038" v="1704" actId="207"/>
          <ac:spMkLst>
            <pc:docMk/>
            <pc:sldMk cId="887199164" sldId="272"/>
            <ac:spMk id="2" creationId="{CDACB667-FA8C-3BC5-2A0B-355BC1CDD3FD}"/>
          </ac:spMkLst>
        </pc:spChg>
        <pc:spChg chg="del">
          <ac:chgData name="Aleksandr Maj" userId="529cb5f1-3fc1-41b2-a220-617302d72847" providerId="ADAL" clId="{8820F40B-68EF-408D-91EB-2005769ECF20}" dt="2023-11-22T18:20:57.067" v="1591" actId="478"/>
          <ac:spMkLst>
            <pc:docMk/>
            <pc:sldMk cId="887199164" sldId="272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4T18:32:17.562" v="9951"/>
          <ac:spMkLst>
            <pc:docMk/>
            <pc:sldMk cId="887199164" sldId="272"/>
            <ac:spMk id="3" creationId="{C17BBFDF-A5CE-BC4F-4C2F-455F6C28141A}"/>
          </ac:spMkLst>
        </pc:spChg>
        <pc:spChg chg="add mod">
          <ac:chgData name="Aleksandr Maj" userId="529cb5f1-3fc1-41b2-a220-617302d72847" providerId="ADAL" clId="{8820F40B-68EF-408D-91EB-2005769ECF20}" dt="2023-12-04T18:32:09.640" v="9950" actId="20577"/>
          <ac:spMkLst>
            <pc:docMk/>
            <pc:sldMk cId="887199164" sldId="272"/>
            <ac:spMk id="6" creationId="{0F4B55FF-1FE4-804B-9067-BC775D429F82}"/>
          </ac:spMkLst>
        </pc:spChg>
        <pc:spChg chg="mod">
          <ac:chgData name="Aleksandr Maj" userId="529cb5f1-3fc1-41b2-a220-617302d72847" providerId="ADAL" clId="{8820F40B-68EF-408D-91EB-2005769ECF20}" dt="2023-11-30T09:49:36.565" v="5849" actId="20577"/>
          <ac:spMkLst>
            <pc:docMk/>
            <pc:sldMk cId="887199164" sldId="272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4T18:32:31.653" v="9952" actId="478"/>
          <ac:spMkLst>
            <pc:docMk/>
            <pc:sldMk cId="887199164" sldId="272"/>
            <ac:spMk id="12" creationId="{8CDFA263-E5C2-F319-6073-3E58C35F343F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1" creationId="{C9E22D51-E0D1-D1A4-0D14-667456E727B4}"/>
          </ac:spMkLst>
        </pc:spChg>
        <pc:spChg chg="mod">
          <ac:chgData name="Aleksandr Maj" userId="529cb5f1-3fc1-41b2-a220-617302d72847" providerId="ADAL" clId="{8820F40B-68EF-408D-91EB-2005769ECF20}" dt="2023-11-22T18:20:54.557" v="1590" actId="1076"/>
          <ac:spMkLst>
            <pc:docMk/>
            <pc:sldMk cId="887199164" sldId="272"/>
            <ac:spMk id="32" creationId="{E647BC46-D9CC-55F3-D460-C5F9CD4BCEA9}"/>
          </ac:spMkLst>
        </pc:spChg>
        <pc:grpChg chg="mod">
          <ac:chgData name="Aleksandr Maj" userId="529cb5f1-3fc1-41b2-a220-617302d72847" providerId="ADAL" clId="{8820F40B-68EF-408D-91EB-2005769ECF20}" dt="2023-11-22T18:20:54.557" v="1590" actId="1076"/>
          <ac:grpSpMkLst>
            <pc:docMk/>
            <pc:sldMk cId="887199164" sldId="272"/>
            <ac:grpSpMk id="29" creationId="{614CA9BD-AD04-C8C3-167E-5141359EE232}"/>
          </ac:grpSpMkLst>
        </pc:grpChg>
      </pc:sldChg>
      <pc:sldChg chg="addSp delSp modSp add mod modAnim modNotesTx">
        <pc:chgData name="Aleksandr Maj" userId="529cb5f1-3fc1-41b2-a220-617302d72847" providerId="ADAL" clId="{8820F40B-68EF-408D-91EB-2005769ECF20}" dt="2023-12-01T12:07:35.731" v="9429"/>
        <pc:sldMkLst>
          <pc:docMk/>
          <pc:sldMk cId="866878085" sldId="273"/>
        </pc:sldMkLst>
        <pc:spChg chg="mod">
          <ac:chgData name="Aleksandr Maj" userId="529cb5f1-3fc1-41b2-a220-617302d72847" providerId="ADAL" clId="{8820F40B-68EF-408D-91EB-2005769ECF20}" dt="2023-11-22T18:24:43.532" v="1703" actId="207"/>
          <ac:spMkLst>
            <pc:docMk/>
            <pc:sldMk cId="866878085" sldId="273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39.471" v="5851" actId="20577"/>
          <ac:spMkLst>
            <pc:docMk/>
            <pc:sldMk cId="866878085" sldId="27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2" creationId="{1645349B-8FBC-3A06-6C58-8D39BC830C98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4" creationId="{A0024AE4-BE2B-1599-6304-CD4BF0E16655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17" creationId="{82CE16B1-D8E1-0F4F-717D-BE75443317DC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3" creationId="{D276A93A-98D6-4B26-B26A-87402DD8D2EA}"/>
          </ac:spMkLst>
        </pc:spChg>
        <pc:spChg chg="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5" creationId="{76355DCE-16E5-F20C-99DA-E83292D23DD3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6" creationId="{ED51D0B8-1291-A956-E27E-4DF3A9FBF0BB}"/>
          </ac:spMkLst>
        </pc:spChg>
        <pc:spChg chg="add mod">
          <ac:chgData name="Aleksandr Maj" userId="529cb5f1-3fc1-41b2-a220-617302d72847" providerId="ADAL" clId="{8820F40B-68EF-408D-91EB-2005769ECF20}" dt="2023-11-22T18:21:36.746" v="1596"/>
          <ac:spMkLst>
            <pc:docMk/>
            <pc:sldMk cId="866878085" sldId="273"/>
            <ac:spMk id="27" creationId="{BBDE29B9-6642-42D0-4DB4-07B126EF3DAC}"/>
          </ac:spMkLst>
        </pc:spChg>
        <pc:spChg chg="add mod">
          <ac:chgData name="Aleksandr Maj" userId="529cb5f1-3fc1-41b2-a220-617302d72847" providerId="ADAL" clId="{8820F40B-68EF-408D-91EB-2005769ECF20}" dt="2023-11-22T18:22:35.992" v="1670" actId="1076"/>
          <ac:spMkLst>
            <pc:docMk/>
            <pc:sldMk cId="866878085" sldId="273"/>
            <ac:spMk id="28" creationId="{BBE33718-A0D3-42E6-626B-D33A63B23ADB}"/>
          </ac:spMkLst>
        </pc:spChg>
        <pc:spChg chg="add mod">
          <ac:chgData name="Aleksandr Maj" userId="529cb5f1-3fc1-41b2-a220-617302d72847" providerId="ADAL" clId="{8820F40B-68EF-408D-91EB-2005769ECF20}" dt="2023-11-22T18:22:38.842" v="1672" actId="404"/>
          <ac:spMkLst>
            <pc:docMk/>
            <pc:sldMk cId="866878085" sldId="273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1" creationId="{C9E22D51-E0D1-D1A4-0D14-667456E727B4}"/>
          </ac:spMkLst>
        </pc:spChg>
        <pc:spChg chg="del">
          <ac:chgData name="Aleksandr Maj" userId="529cb5f1-3fc1-41b2-a220-617302d72847" providerId="ADAL" clId="{8820F40B-68EF-408D-91EB-2005769ECF20}" dt="2023-11-22T18:21:36.415" v="1595" actId="478"/>
          <ac:spMkLst>
            <pc:docMk/>
            <pc:sldMk cId="866878085" sldId="273"/>
            <ac:spMk id="32" creationId="{E647BC46-D9CC-55F3-D460-C5F9CD4BCEA9}"/>
          </ac:spMkLst>
        </pc:spChg>
        <pc:spChg chg="add mod">
          <ac:chgData name="Aleksandr Maj" userId="529cb5f1-3fc1-41b2-a220-617302d72847" providerId="ADAL" clId="{8820F40B-68EF-408D-91EB-2005769ECF20}" dt="2023-11-22T18:30:43.862" v="1836" actId="20577"/>
          <ac:spMkLst>
            <pc:docMk/>
            <pc:sldMk cId="866878085" sldId="273"/>
            <ac:spMk id="33" creationId="{7A6281D7-5BE3-4663-0114-F93FAA79223A}"/>
          </ac:spMkLst>
        </pc:spChg>
        <pc:grpChg chg="add 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6" creationId="{A65BED7E-446D-7091-C4D4-F8D322E1449F}"/>
          </ac:grpSpMkLst>
        </pc:grpChg>
        <pc:grpChg chg="mod">
          <ac:chgData name="Aleksandr Maj" userId="529cb5f1-3fc1-41b2-a220-617302d72847" providerId="ADAL" clId="{8820F40B-68EF-408D-91EB-2005769ECF20}" dt="2023-11-22T18:21:36.746" v="1596"/>
          <ac:grpSpMkLst>
            <pc:docMk/>
            <pc:sldMk cId="866878085" sldId="273"/>
            <ac:grpSpMk id="18" creationId="{EF87B3F1-4D5F-0552-5845-69FF052FA367}"/>
          </ac:grpSpMkLst>
        </pc:grpChg>
        <pc:grpChg chg="del">
          <ac:chgData name="Aleksandr Maj" userId="529cb5f1-3fc1-41b2-a220-617302d72847" providerId="ADAL" clId="{8820F40B-68EF-408D-91EB-2005769ECF20}" dt="2023-11-22T18:21:36.415" v="1595" actId="478"/>
          <ac:grpSpMkLst>
            <pc:docMk/>
            <pc:sldMk cId="866878085" sldId="273"/>
            <ac:grpSpMk id="29" creationId="{614CA9BD-AD04-C8C3-167E-5141359EE232}"/>
          </ac:grpSpMkLst>
        </pc:grp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15" creationId="{19649D92-7503-6781-FC94-FF407A09D5A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1" creationId="{BA8ACAE8-EB44-CBF2-3F48-0B6561959B23}"/>
          </ac:cxnSpMkLst>
        </pc:cxnChg>
        <pc:cxnChg chg="mod">
          <ac:chgData name="Aleksandr Maj" userId="529cb5f1-3fc1-41b2-a220-617302d72847" providerId="ADAL" clId="{8820F40B-68EF-408D-91EB-2005769ECF20}" dt="2023-11-22T18:21:36.746" v="1596"/>
          <ac:cxnSpMkLst>
            <pc:docMk/>
            <pc:sldMk cId="866878085" sldId="273"/>
            <ac:cxnSpMk id="22" creationId="{DF4E4C41-FBFF-20EB-A8F7-7046A59A39D6}"/>
          </ac:cxnSpMkLst>
        </pc:cxnChg>
        <pc:cxnChg chg="mod">
          <ac:chgData name="Aleksandr Maj" userId="529cb5f1-3fc1-41b2-a220-617302d72847" providerId="ADAL" clId="{8820F40B-68EF-408D-91EB-2005769ECF20}" dt="2023-11-22T18:21:36.415" v="1595" actId="478"/>
          <ac:cxnSpMkLst>
            <pc:docMk/>
            <pc:sldMk cId="866878085" sldId="273"/>
            <ac:cxnSpMk id="24" creationId="{F4CB8988-F81A-8ACB-E54C-4585C17C2C65}"/>
          </ac:cxnSpMkLst>
        </pc:cxnChg>
      </pc:sldChg>
      <pc:sldChg chg="add del">
        <pc:chgData name="Aleksandr Maj" userId="529cb5f1-3fc1-41b2-a220-617302d72847" providerId="ADAL" clId="{8820F40B-68EF-408D-91EB-2005769ECF20}" dt="2023-11-22T18:18:01.749" v="1545" actId="47"/>
        <pc:sldMkLst>
          <pc:docMk/>
          <pc:sldMk cId="2074143493" sldId="273"/>
        </pc:sldMkLst>
      </pc:sldChg>
      <pc:sldChg chg="modSp add mod modTransition modAnim">
        <pc:chgData name="Aleksandr Maj" userId="529cb5f1-3fc1-41b2-a220-617302d72847" providerId="ADAL" clId="{8820F40B-68EF-408D-91EB-2005769ECF20}" dt="2023-11-30T10:41:47.494" v="7252"/>
        <pc:sldMkLst>
          <pc:docMk/>
          <pc:sldMk cId="539822336" sldId="274"/>
        </pc:sldMkLst>
        <pc:spChg chg="mod">
          <ac:chgData name="Aleksandr Maj" userId="529cb5f1-3fc1-41b2-a220-617302d72847" providerId="ADAL" clId="{8820F40B-68EF-408D-91EB-2005769ECF20}" dt="2023-11-22T18:24:40.721" v="1702" actId="207"/>
          <ac:spMkLst>
            <pc:docMk/>
            <pc:sldMk cId="539822336" sldId="274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30T09:49:41.650" v="5853" actId="20577"/>
          <ac:spMkLst>
            <pc:docMk/>
            <pc:sldMk cId="539822336" sldId="27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6" creationId="{ED51D0B8-1291-A956-E27E-4DF3A9FBF0BB}"/>
          </ac:spMkLst>
        </pc:spChg>
        <pc:spChg chg="mod">
          <ac:chgData name="Aleksandr Maj" userId="529cb5f1-3fc1-41b2-a220-617302d72847" providerId="ADAL" clId="{8820F40B-68EF-408D-91EB-2005769ECF20}" dt="2023-11-22T18:23:31.107" v="1690" actId="207"/>
          <ac:spMkLst>
            <pc:docMk/>
            <pc:sldMk cId="539822336" sldId="274"/>
            <ac:spMk id="27" creationId="{BBDE29B9-6642-42D0-4DB4-07B126EF3DAC}"/>
          </ac:spMkLst>
        </pc:spChg>
        <pc:spChg chg="mod">
          <ac:chgData name="Aleksandr Maj" userId="529cb5f1-3fc1-41b2-a220-617302d72847" providerId="ADAL" clId="{8820F40B-68EF-408D-91EB-2005769ECF20}" dt="2023-11-22T18:23:45.355" v="1692" actId="207"/>
          <ac:spMkLst>
            <pc:docMk/>
            <pc:sldMk cId="539822336" sldId="274"/>
            <ac:spMk id="30" creationId="{373FFE0A-6A0A-359C-72DD-E39BABF1E981}"/>
          </ac:spMkLst>
        </pc:spChg>
        <pc:spChg chg="mod">
          <ac:chgData name="Aleksandr Maj" userId="529cb5f1-3fc1-41b2-a220-617302d72847" providerId="ADAL" clId="{8820F40B-68EF-408D-91EB-2005769ECF20}" dt="2023-11-30T10:41:43.212" v="7251" actId="207"/>
          <ac:spMkLst>
            <pc:docMk/>
            <pc:sldMk cId="539822336" sldId="274"/>
            <ac:spMk id="33" creationId="{7A6281D7-5BE3-4663-0114-F93FAA79223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4T16:16:40.111" v="9944" actId="20577"/>
        <pc:sldMkLst>
          <pc:docMk/>
          <pc:sldMk cId="3089438664" sldId="275"/>
        </pc:sldMkLst>
        <pc:spChg chg="mod">
          <ac:chgData name="Aleksandr Maj" userId="529cb5f1-3fc1-41b2-a220-617302d72847" providerId="ADAL" clId="{8820F40B-68EF-408D-91EB-2005769ECF20}" dt="2023-11-22T18:24:37.141" v="1701" actId="207"/>
          <ac:spMkLst>
            <pc:docMk/>
            <pc:sldMk cId="3089438664" sldId="275"/>
            <ac:spMk id="2" creationId="{CDACB667-FA8C-3BC5-2A0B-355BC1CDD3FD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2T18:30:35.703" v="1834" actId="20577"/>
          <ac:spMkLst>
            <pc:docMk/>
            <pc:sldMk cId="3089438664" sldId="275"/>
            <ac:spMk id="5" creationId="{F8A059F2-5EE5-D216-82D5-F1251CD1D64F}"/>
          </ac:spMkLst>
        </pc:spChg>
        <pc:spChg chg="add del">
          <ac:chgData name="Aleksandr Maj" userId="529cb5f1-3fc1-41b2-a220-617302d72847" providerId="ADAL" clId="{8820F40B-68EF-408D-91EB-2005769ECF20}" dt="2023-11-22T18:27:04.388" v="1772" actId="478"/>
          <ac:spMkLst>
            <pc:docMk/>
            <pc:sldMk cId="3089438664" sldId="275"/>
            <ac:spMk id="7" creationId="{240BD778-5F69-9D4F-EDB9-9C67ABB7FB95}"/>
          </ac:spMkLst>
        </pc:spChg>
        <pc:spChg chg="mod">
          <ac:chgData name="Aleksandr Maj" userId="529cb5f1-3fc1-41b2-a220-617302d72847" providerId="ADAL" clId="{8820F40B-68EF-408D-91EB-2005769ECF20}" dt="2023-11-30T09:49:44.357" v="5855" actId="20577"/>
          <ac:spMkLst>
            <pc:docMk/>
            <pc:sldMk cId="3089438664" sldId="275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2T18:28:49.896" v="1801" actId="1076"/>
          <ac:spMkLst>
            <pc:docMk/>
            <pc:sldMk cId="3089438664" sldId="275"/>
            <ac:spMk id="9" creationId="{25976E82-CA67-274E-AB5C-B18D15D3A1B4}"/>
          </ac:spMkLst>
        </pc:spChg>
        <pc:spChg chg="add del mod">
          <ac:chgData name="Aleksandr Maj" userId="529cb5f1-3fc1-41b2-a220-617302d72847" providerId="ADAL" clId="{8820F40B-68EF-408D-91EB-2005769ECF20}" dt="2023-11-22T18:27:59.946" v="1779" actId="478"/>
          <ac:spMkLst>
            <pc:docMk/>
            <pc:sldMk cId="3089438664" sldId="275"/>
            <ac:spMk id="10" creationId="{C72D790D-66E1-D34E-015B-E7FA6BFBECBF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11" creationId="{4BBCF684-4277-165E-0410-747C956D791B}"/>
          </ac:spMkLst>
        </pc:spChg>
        <pc:spChg chg="add mod">
          <ac:chgData name="Aleksandr Maj" userId="529cb5f1-3fc1-41b2-a220-617302d72847" providerId="ADAL" clId="{8820F40B-68EF-408D-91EB-2005769ECF20}" dt="2023-12-04T16:16:38.114" v="9942" actId="20577"/>
          <ac:spMkLst>
            <pc:docMk/>
            <pc:sldMk cId="3089438664" sldId="275"/>
            <ac:spMk id="15" creationId="{8C4FEC26-13E2-E6C3-4D5B-CD0A5994596F}"/>
          </ac:spMkLst>
        </pc:spChg>
        <pc:spChg chg="add mod">
          <ac:chgData name="Aleksandr Maj" userId="529cb5f1-3fc1-41b2-a220-617302d72847" providerId="ADAL" clId="{8820F40B-68EF-408D-91EB-2005769ECF20}" dt="2023-12-04T16:16:40.111" v="9944" actId="20577"/>
          <ac:spMkLst>
            <pc:docMk/>
            <pc:sldMk cId="3089438664" sldId="275"/>
            <ac:spMk id="21" creationId="{A71FF6F5-58FD-0C20-471B-7F4EE5697668}"/>
          </ac:spMkLst>
        </pc:spChg>
        <pc:spChg chg="add del mod">
          <ac:chgData name="Aleksandr Maj" userId="529cb5f1-3fc1-41b2-a220-617302d72847" providerId="ADAL" clId="{8820F40B-68EF-408D-91EB-2005769ECF20}" dt="2023-11-22T18:29:49.682" v="1816" actId="478"/>
          <ac:spMkLst>
            <pc:docMk/>
            <pc:sldMk cId="3089438664" sldId="275"/>
            <ac:spMk id="24" creationId="{16461300-4E54-8E49-7CB2-6086EDB9BC31}"/>
          </ac:spMkLst>
        </pc:spChg>
        <pc:spChg chg="mod">
          <ac:chgData name="Aleksandr Maj" userId="529cb5f1-3fc1-41b2-a220-617302d72847" providerId="ADAL" clId="{8820F40B-68EF-408D-91EB-2005769ECF20}" dt="2023-11-22T18:25:35.521" v="1720" actId="1035"/>
          <ac:spMkLst>
            <pc:docMk/>
            <pc:sldMk cId="3089438664" sldId="275"/>
            <ac:spMk id="25" creationId="{76355DCE-16E5-F20C-99DA-E83292D23DD3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6" creationId="{ED51D0B8-1291-A956-E27E-4DF3A9FBF0BB}"/>
          </ac:spMkLst>
        </pc:spChg>
        <pc:spChg chg="del">
          <ac:chgData name="Aleksandr Maj" userId="529cb5f1-3fc1-41b2-a220-617302d72847" providerId="ADAL" clId="{8820F40B-68EF-408D-91EB-2005769ECF20}" dt="2023-11-22T18:26:25.589" v="1764" actId="478"/>
          <ac:spMkLst>
            <pc:docMk/>
            <pc:sldMk cId="3089438664" sldId="275"/>
            <ac:spMk id="27" creationId="{BBDE29B9-6642-42D0-4DB4-07B126EF3DAC}"/>
          </ac:spMkLst>
        </pc:spChg>
        <pc:spChg chg="del">
          <ac:chgData name="Aleksandr Maj" userId="529cb5f1-3fc1-41b2-a220-617302d72847" providerId="ADAL" clId="{8820F40B-68EF-408D-91EB-2005769ECF20}" dt="2023-11-22T18:26:05.658" v="1722" actId="478"/>
          <ac:spMkLst>
            <pc:docMk/>
            <pc:sldMk cId="3089438664" sldId="275"/>
            <ac:spMk id="28" creationId="{BBE33718-A0D3-42E6-626B-D33A63B23ADB}"/>
          </ac:spMkLst>
        </pc:spChg>
        <pc:spChg chg="add del mod">
          <ac:chgData name="Aleksandr Maj" userId="529cb5f1-3fc1-41b2-a220-617302d72847" providerId="ADAL" clId="{8820F40B-68EF-408D-91EB-2005769ECF20}" dt="2023-11-22T18:29:49.434" v="1815" actId="478"/>
          <ac:spMkLst>
            <pc:docMk/>
            <pc:sldMk cId="3089438664" sldId="275"/>
            <ac:spMk id="29" creationId="{ABA5D197-C9CA-6E5E-8150-D2FEE62A6FAD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0" creationId="{373FFE0A-6A0A-359C-72DD-E39BABF1E981}"/>
          </ac:spMkLst>
        </pc:spChg>
        <pc:spChg chg="del">
          <ac:chgData name="Aleksandr Maj" userId="529cb5f1-3fc1-41b2-a220-617302d72847" providerId="ADAL" clId="{8820F40B-68EF-408D-91EB-2005769ECF20}" dt="2023-11-22T18:26:03.431" v="1721" actId="478"/>
          <ac:spMkLst>
            <pc:docMk/>
            <pc:sldMk cId="3089438664" sldId="275"/>
            <ac:spMk id="33" creationId="{7A6281D7-5BE3-4663-0114-F93FAA79223A}"/>
          </ac:spMkLst>
        </pc:spChg>
        <pc:spChg chg="add mod">
          <ac:chgData name="Aleksandr Maj" userId="529cb5f1-3fc1-41b2-a220-617302d72847" providerId="ADAL" clId="{8820F40B-68EF-408D-91EB-2005769ECF20}" dt="2023-11-30T10:42:29.425" v="7254" actId="164"/>
          <ac:spMkLst>
            <pc:docMk/>
            <pc:sldMk cId="3089438664" sldId="275"/>
            <ac:spMk id="37" creationId="{2DB23D96-7448-2BCD-B0CC-176675FB6569}"/>
          </ac:spMkLst>
        </pc:spChg>
        <pc:grpChg chg="mod">
          <ac:chgData name="Aleksandr Maj" userId="529cb5f1-3fc1-41b2-a220-617302d72847" providerId="ADAL" clId="{8820F40B-68EF-408D-91EB-2005769ECF20}" dt="2023-11-22T18:29:29.412" v="1809" actId="1076"/>
          <ac:grpSpMkLst>
            <pc:docMk/>
            <pc:sldMk cId="3089438664" sldId="275"/>
            <ac:grpSpMk id="6" creationId="{A65BED7E-446D-7091-C4D4-F8D322E1449F}"/>
          </ac:grpSpMkLst>
        </pc:grpChg>
        <pc:grpChg chg="add mod">
          <ac:chgData name="Aleksandr Maj" userId="529cb5f1-3fc1-41b2-a220-617302d72847" providerId="ADAL" clId="{8820F40B-68EF-408D-91EB-2005769ECF20}" dt="2023-11-30T10:42:29.425" v="7254" actId="164"/>
          <ac:grpSpMkLst>
            <pc:docMk/>
            <pc:sldMk cId="3089438664" sldId="275"/>
            <ac:grpSpMk id="7" creationId="{B487C8D7-E98E-DA87-061F-C3CD51AD4C67}"/>
          </ac:grpSpMkLst>
        </pc:grpChg>
        <pc:cxnChg chg="add mod">
          <ac:chgData name="Aleksandr Maj" userId="529cb5f1-3fc1-41b2-a220-617302d72847" providerId="ADAL" clId="{8820F40B-68EF-408D-91EB-2005769ECF20}" dt="2023-11-30T10:42:29.425" v="7254" actId="164"/>
          <ac:cxnSpMkLst>
            <pc:docMk/>
            <pc:sldMk cId="3089438664" sldId="275"/>
            <ac:cxnSpMk id="31" creationId="{E1804EAB-3AD6-3AA4-DB7B-3D0A78ADE06F}"/>
          </ac:cxnSpMkLst>
        </pc:cxnChg>
      </pc:sldChg>
      <pc:sldChg chg="addSp delSp modSp add del mod delAnim">
        <pc:chgData name="Aleksandr Maj" userId="529cb5f1-3fc1-41b2-a220-617302d72847" providerId="ADAL" clId="{8820F40B-68EF-408D-91EB-2005769ECF20}" dt="2023-11-28T19:00:55.629" v="2251" actId="47"/>
        <pc:sldMkLst>
          <pc:docMk/>
          <pc:sldMk cId="1111354467" sldId="276"/>
        </pc:sldMkLst>
        <pc:spChg chg="del">
          <ac:chgData name="Aleksandr Maj" userId="529cb5f1-3fc1-41b2-a220-617302d72847" providerId="ADAL" clId="{8820F40B-68EF-408D-91EB-2005769ECF20}" dt="2023-11-22T18:32:08.877" v="1865" actId="478"/>
          <ac:spMkLst>
            <pc:docMk/>
            <pc:sldMk cId="1111354467" sldId="276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2:06.142" v="1864" actId="20577"/>
          <ac:spMkLst>
            <pc:docMk/>
            <pc:sldMk cId="1111354467" sldId="276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2T18:32:36.818" v="1917" actId="1076"/>
          <ac:spMkLst>
            <pc:docMk/>
            <pc:sldMk cId="1111354467" sldId="276"/>
            <ac:spMk id="7" creationId="{2AB24683-9182-CC6E-9DCD-85BA45FEDEA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9" creationId="{25976E82-CA67-274E-AB5C-B18D15D3A1B4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21" creationId="{A71FF6F5-58FD-0C20-471B-7F4EE5697668}"/>
          </ac:spMkLst>
        </pc:spChg>
        <pc:spChg chg="del">
          <ac:chgData name="Aleksandr Maj" userId="529cb5f1-3fc1-41b2-a220-617302d72847" providerId="ADAL" clId="{8820F40B-68EF-408D-91EB-2005769ECF20}" dt="2023-11-22T18:32:11.961" v="1866" actId="478"/>
          <ac:spMkLst>
            <pc:docMk/>
            <pc:sldMk cId="1111354467" sldId="276"/>
            <ac:spMk id="37" creationId="{2DB23D96-7448-2BCD-B0CC-176675FB6569}"/>
          </ac:spMkLst>
        </pc:spChg>
        <pc:grpChg chg="del">
          <ac:chgData name="Aleksandr Maj" userId="529cb5f1-3fc1-41b2-a220-617302d72847" providerId="ADAL" clId="{8820F40B-68EF-408D-91EB-2005769ECF20}" dt="2023-11-22T18:32:11.961" v="1866" actId="478"/>
          <ac:grpSpMkLst>
            <pc:docMk/>
            <pc:sldMk cId="1111354467" sldId="276"/>
            <ac:grpSpMk id="6" creationId="{A65BED7E-446D-7091-C4D4-F8D322E1449F}"/>
          </ac:grpSpMkLst>
        </pc:grp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22" creationId="{DF4E4C41-FBFF-20EB-A8F7-7046A59A39D6}"/>
          </ac:cxnSpMkLst>
        </pc:cxnChg>
        <pc:cxnChg chg="del">
          <ac:chgData name="Aleksandr Maj" userId="529cb5f1-3fc1-41b2-a220-617302d72847" providerId="ADAL" clId="{8820F40B-68EF-408D-91EB-2005769ECF20}" dt="2023-11-22T18:32:11.961" v="1866" actId="478"/>
          <ac:cxnSpMkLst>
            <pc:docMk/>
            <pc:sldMk cId="1111354467" sldId="276"/>
            <ac:cxnSpMk id="31" creationId="{E1804EAB-3AD6-3AA4-DB7B-3D0A78ADE06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1T12:08:23.572" v="9467" actId="20577"/>
        <pc:sldMkLst>
          <pc:docMk/>
          <pc:sldMk cId="3358277788" sldId="277"/>
        </pc:sldMkLst>
        <pc:spChg chg="mod">
          <ac:chgData name="Aleksandr Maj" userId="529cb5f1-3fc1-41b2-a220-617302d72847" providerId="ADAL" clId="{8820F40B-68EF-408D-91EB-2005769ECF20}" dt="2023-11-22T18:39:01.219" v="2066" actId="1037"/>
          <ac:spMkLst>
            <pc:docMk/>
            <pc:sldMk cId="3358277788" sldId="277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2T18:38:55.964" v="2045" actId="1076"/>
          <ac:spMkLst>
            <pc:docMk/>
            <pc:sldMk cId="3358277788" sldId="277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5" creationId="{A4BFDC32-6AED-E675-2EF3-5261755326C7}"/>
          </ac:spMkLst>
        </pc:spChg>
        <pc:spChg chg="del">
          <ac:chgData name="Aleksandr Maj" userId="529cb5f1-3fc1-41b2-a220-617302d72847" providerId="ADAL" clId="{8820F40B-68EF-408D-91EB-2005769ECF20}" dt="2023-11-22T18:34:43.349" v="1940" actId="478"/>
          <ac:spMkLst>
            <pc:docMk/>
            <pc:sldMk cId="3358277788" sldId="277"/>
            <ac:spMk id="5" creationId="{F8A059F2-5EE5-D216-82D5-F1251CD1D64F}"/>
          </ac:spMkLst>
        </pc:spChg>
        <pc:spChg chg="add mod">
          <ac:chgData name="Aleksandr Maj" userId="529cb5f1-3fc1-41b2-a220-617302d72847" providerId="ADAL" clId="{8820F40B-68EF-408D-91EB-2005769ECF20}" dt="2023-11-28T19:00:06.560" v="2246"/>
          <ac:spMkLst>
            <pc:docMk/>
            <pc:sldMk cId="3358277788" sldId="277"/>
            <ac:spMk id="6" creationId="{8384EF88-2A34-F47F-9676-2A237774FE78}"/>
          </ac:spMkLst>
        </pc:spChg>
        <pc:spChg chg="mod">
          <ac:chgData name="Aleksandr Maj" userId="529cb5f1-3fc1-41b2-a220-617302d72847" providerId="ADAL" clId="{8820F40B-68EF-408D-91EB-2005769ECF20}" dt="2023-11-30T09:49:46.471" v="5857" actId="20577"/>
          <ac:spMkLst>
            <pc:docMk/>
            <pc:sldMk cId="3358277788" sldId="27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2T18:34:27.242" v="1938" actId="478"/>
          <ac:spMkLst>
            <pc:docMk/>
            <pc:sldMk cId="3358277788" sldId="277"/>
            <ac:spMk id="9" creationId="{25976E82-CA67-274E-AB5C-B18D15D3A1B4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1" creationId="{4BBCF684-4277-165E-0410-747C956D791B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15" creationId="{8C4FEC26-13E2-E6C3-4D5B-CD0A5994596F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21" creationId="{A71FF6F5-58FD-0C20-471B-7F4EE5697668}"/>
          </ac:spMkLst>
        </pc:spChg>
        <pc:spChg chg="mod topLvl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2T18:36:27.518" v="1954" actId="478"/>
          <ac:spMkLst>
            <pc:docMk/>
            <pc:sldMk cId="3358277788" sldId="277"/>
            <ac:spMk id="26" creationId="{F49E7E1B-7ACD-E422-BF5A-BA0B8BF50309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2" creationId="{66828B6D-43DC-6E9C-EE03-8DDCD0FE5DE1}"/>
          </ac:spMkLst>
        </pc:spChg>
        <pc:spChg chg="mod">
          <ac:chgData name="Aleksandr Maj" userId="529cb5f1-3fc1-41b2-a220-617302d72847" providerId="ADAL" clId="{8820F40B-68EF-408D-91EB-2005769ECF20}" dt="2023-11-22T18:35:42.612" v="1945" actId="165"/>
          <ac:spMkLst>
            <pc:docMk/>
            <pc:sldMk cId="3358277788" sldId="277"/>
            <ac:spMk id="33" creationId="{2A14AB5F-1417-30EF-379A-4927ABFA3FA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4" creationId="{D65C76EA-14B5-44E3-0743-DE02270E83B4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35" creationId="{EBEAEFE1-B6BB-AB7A-4A42-ECDD5B21AFE2}"/>
          </ac:spMkLst>
        </pc:spChg>
        <pc:spChg chg="del">
          <ac:chgData name="Aleksandr Maj" userId="529cb5f1-3fc1-41b2-a220-617302d72847" providerId="ADAL" clId="{8820F40B-68EF-408D-91EB-2005769ECF20}" dt="2023-11-22T18:34:24.746" v="1937" actId="478"/>
          <ac:spMkLst>
            <pc:docMk/>
            <pc:sldMk cId="3358277788" sldId="277"/>
            <ac:spMk id="37" creationId="{2DB23D96-7448-2BCD-B0CC-176675FB6569}"/>
          </ac:spMkLst>
        </pc:spChg>
        <pc:spChg chg="mod">
          <ac:chgData name="Aleksandr Maj" userId="529cb5f1-3fc1-41b2-a220-617302d72847" providerId="ADAL" clId="{8820F40B-68EF-408D-91EB-2005769ECF20}" dt="2023-11-22T18:36:30.026" v="1956"/>
          <ac:spMkLst>
            <pc:docMk/>
            <pc:sldMk cId="3358277788" sldId="277"/>
            <ac:spMk id="38" creationId="{78F9AC4C-8B60-3504-F937-4909C6BC73ED}"/>
          </ac:spMkLst>
        </pc:spChg>
        <pc:spChg chg="mod">
          <ac:chgData name="Aleksandr Maj" userId="529cb5f1-3fc1-41b2-a220-617302d72847" providerId="ADAL" clId="{8820F40B-68EF-408D-91EB-2005769ECF20}" dt="2023-11-22T18:36:37.781" v="1960" actId="404"/>
          <ac:spMkLst>
            <pc:docMk/>
            <pc:sldMk cId="3358277788" sldId="277"/>
            <ac:spMk id="39" creationId="{534DB438-9B4B-AB5C-E9DD-35267E4F3E30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1" creationId="{74B1608B-E70F-0EB4-29AF-4C5CDD9AD23B}"/>
          </ac:spMkLst>
        </pc:spChg>
        <pc:spChg chg="mod">
          <ac:chgData name="Aleksandr Maj" userId="529cb5f1-3fc1-41b2-a220-617302d72847" providerId="ADAL" clId="{8820F40B-68EF-408D-91EB-2005769ECF20}" dt="2023-11-22T18:36:41.660" v="1962"/>
          <ac:spMkLst>
            <pc:docMk/>
            <pc:sldMk cId="3358277788" sldId="277"/>
            <ac:spMk id="42" creationId="{0A43E298-25DA-404D-3260-969545694A26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3" creationId="{71F35611-C5E9-20BC-AF25-8BB359C5E553}"/>
          </ac:spMkLst>
        </pc:spChg>
        <pc:spChg chg="add mod">
          <ac:chgData name="Aleksandr Maj" userId="529cb5f1-3fc1-41b2-a220-617302d72847" providerId="ADAL" clId="{8820F40B-68EF-408D-91EB-2005769ECF20}" dt="2023-11-22T18:38:51.450" v="2044" actId="1035"/>
          <ac:spMkLst>
            <pc:docMk/>
            <pc:sldMk cId="3358277788" sldId="277"/>
            <ac:spMk id="44" creationId="{443C9828-2B7B-4FD6-93BB-84449C626265}"/>
          </ac:spMkLst>
        </pc:spChg>
        <pc:spChg chg="add del mod">
          <ac:chgData name="Aleksandr Maj" userId="529cb5f1-3fc1-41b2-a220-617302d72847" providerId="ADAL" clId="{8820F40B-68EF-408D-91EB-2005769ECF20}" dt="2023-11-28T18:59:50.308" v="2245" actId="478"/>
          <ac:spMkLst>
            <pc:docMk/>
            <pc:sldMk cId="3358277788" sldId="277"/>
            <ac:spMk id="62" creationId="{80E83A87-63ED-CB08-5A81-85E2DEED6443}"/>
          </ac:spMkLst>
        </pc:spChg>
        <pc:grpChg chg="del">
          <ac:chgData name="Aleksandr Maj" userId="529cb5f1-3fc1-41b2-a220-617302d72847" providerId="ADAL" clId="{8820F40B-68EF-408D-91EB-2005769ECF20}" dt="2023-11-22T18:34:32.292" v="1939" actId="478"/>
          <ac:grpSpMkLst>
            <pc:docMk/>
            <pc:sldMk cId="3358277788" sldId="277"/>
            <ac:grpSpMk id="6" creationId="{A65BED7E-446D-7091-C4D4-F8D322E1449F}"/>
          </ac:grpSpMkLst>
        </pc:grpChg>
        <pc:grpChg chg="add del mod">
          <ac:chgData name="Aleksandr Maj" userId="529cb5f1-3fc1-41b2-a220-617302d72847" providerId="ADAL" clId="{8820F40B-68EF-408D-91EB-2005769ECF20}" dt="2023-11-22T18:35:42.612" v="1945" actId="165"/>
          <ac:grpSpMkLst>
            <pc:docMk/>
            <pc:sldMk cId="3358277788" sldId="277"/>
            <ac:grpSpMk id="7" creationId="{4DC9E329-4A93-7D40-3F40-0028D0A7422C}"/>
          </ac:grpSpMkLst>
        </pc:grpChg>
        <pc:grpChg chg="del mod topLvl">
          <ac:chgData name="Aleksandr Maj" userId="529cb5f1-3fc1-41b2-a220-617302d72847" providerId="ADAL" clId="{8820F40B-68EF-408D-91EB-2005769ECF20}" dt="2023-11-22T18:36:40.606" v="1961" actId="478"/>
          <ac:grpSpMkLst>
            <pc:docMk/>
            <pc:sldMk cId="3358277788" sldId="277"/>
            <ac:grpSpMk id="27" creationId="{6D5E0260-9BAB-FA96-2317-AB746D55E040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36" creationId="{0DCF2ABB-D388-3CD9-D94F-8EDB69A28F11}"/>
          </ac:grpSpMkLst>
        </pc:grpChg>
        <pc:grpChg chg="add mod">
          <ac:chgData name="Aleksandr Maj" userId="529cb5f1-3fc1-41b2-a220-617302d72847" providerId="ADAL" clId="{8820F40B-68EF-408D-91EB-2005769ECF20}" dt="2023-11-22T18:38:51.450" v="2044" actId="1035"/>
          <ac:grpSpMkLst>
            <pc:docMk/>
            <pc:sldMk cId="3358277788" sldId="277"/>
            <ac:grpSpMk id="40" creationId="{5A5A59F0-FB85-DF95-0A8F-2FCAF60DAC3D}"/>
          </ac:grpSpMkLst>
        </pc:grp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19" creationId="{B63020C5-668F-2A3D-CE42-10D7419D65B4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0" creationId="{7B9DFE6F-EC23-41F5-C2DB-B9D898E29AE8}"/>
          </ac:cxnSpMkLst>
        </pc:cxnChg>
        <pc:cxnChg chg="mod">
          <ac:chgData name="Aleksandr Maj" userId="529cb5f1-3fc1-41b2-a220-617302d72847" providerId="ADAL" clId="{8820F40B-68EF-408D-91EB-2005769ECF20}" dt="2023-11-22T18:34:32.292" v="1939" actId="478"/>
          <ac:cxnSpMkLst>
            <pc:docMk/>
            <pc:sldMk cId="3358277788" sldId="277"/>
            <ac:cxnSpMk id="22" creationId="{DF4E4C41-FBFF-20EB-A8F7-7046A59A39D6}"/>
          </ac:cxnSpMkLst>
        </pc:cxnChg>
        <pc:cxnChg chg="mod topLvl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28" creationId="{8A0E41BA-D48E-1826-1391-7828C23610F0}"/>
          </ac:cxnSpMkLst>
        </pc:cxnChg>
        <pc:cxnChg chg="del mod topLvl">
          <ac:chgData name="Aleksandr Maj" userId="529cb5f1-3fc1-41b2-a220-617302d72847" providerId="ADAL" clId="{8820F40B-68EF-408D-91EB-2005769ECF20}" dt="2023-11-22T18:36:13.445" v="1949" actId="478"/>
          <ac:cxnSpMkLst>
            <pc:docMk/>
            <pc:sldMk cId="3358277788" sldId="277"/>
            <ac:cxnSpMk id="29" creationId="{14E2B2C7-C7EE-2CE8-EA85-8602A781BDF6}"/>
          </ac:cxnSpMkLst>
        </pc:cxnChg>
        <pc:cxnChg chg="del mod topLvl">
          <ac:chgData name="Aleksandr Maj" userId="529cb5f1-3fc1-41b2-a220-617302d72847" providerId="ADAL" clId="{8820F40B-68EF-408D-91EB-2005769ECF20}" dt="2023-11-22T18:36:12.768" v="1948" actId="478"/>
          <ac:cxnSpMkLst>
            <pc:docMk/>
            <pc:sldMk cId="3358277788" sldId="277"/>
            <ac:cxnSpMk id="30" creationId="{C8436FF9-5669-D07A-3E74-E2B0FB2B9B90}"/>
          </ac:cxnSpMkLst>
        </pc:cxnChg>
        <pc:cxnChg chg="del">
          <ac:chgData name="Aleksandr Maj" userId="529cb5f1-3fc1-41b2-a220-617302d72847" providerId="ADAL" clId="{8820F40B-68EF-408D-91EB-2005769ECF20}" dt="2023-11-22T18:34:24.746" v="1937" actId="478"/>
          <ac:cxnSpMkLst>
            <pc:docMk/>
            <pc:sldMk cId="3358277788" sldId="277"/>
            <ac:cxnSpMk id="31" creationId="{E1804EAB-3AD6-3AA4-DB7B-3D0A78ADE06F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47" creationId="{F96F63BC-C52C-3784-1DD4-55B653A737E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0" creationId="{51253C6B-1F91-9DD6-997B-7F00F5EBDFA9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3" creationId="{7A9D77E8-1521-D454-2BCF-7773737F4E23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56" creationId="{8F206BCC-E63B-F6D6-80CD-12FC40580911}"/>
          </ac:cxnSpMkLst>
        </pc:cxnChg>
        <pc:cxnChg chg="add mod">
          <ac:chgData name="Aleksandr Maj" userId="529cb5f1-3fc1-41b2-a220-617302d72847" providerId="ADAL" clId="{8820F40B-68EF-408D-91EB-2005769ECF20}" dt="2023-11-22T18:38:51.450" v="2044" actId="1035"/>
          <ac:cxnSpMkLst>
            <pc:docMk/>
            <pc:sldMk cId="3358277788" sldId="277"/>
            <ac:cxnSpMk id="60" creationId="{D274BF25-3F7C-188F-604E-9C9D9EE7834F}"/>
          </ac:cxnSpMkLst>
        </pc:cxnChg>
      </pc:sldChg>
      <pc:sldChg chg="addSp delSp modSp add mod modTransition modAnim">
        <pc:chgData name="Aleksandr Maj" userId="529cb5f1-3fc1-41b2-a220-617302d72847" providerId="ADAL" clId="{8820F40B-68EF-408D-91EB-2005769ECF20}" dt="2023-11-30T10:44:04.755" v="7259"/>
        <pc:sldMkLst>
          <pc:docMk/>
          <pc:sldMk cId="528671671" sldId="278"/>
        </pc:sldMkLst>
        <pc:spChg chg="mod">
          <ac:chgData name="Aleksandr Maj" userId="529cb5f1-3fc1-41b2-a220-617302d72847" providerId="ADAL" clId="{8820F40B-68EF-408D-91EB-2005769ECF20}" dt="2023-11-28T18:51:04.390" v="2236" actId="1076"/>
          <ac:spMkLst>
            <pc:docMk/>
            <pc:sldMk cId="528671671" sldId="278"/>
            <ac:spMk id="4" creationId="{EB7209AD-8A66-C37D-6E81-FDEE44F9E990}"/>
          </ac:spMkLst>
        </pc:spChg>
        <pc:spChg chg="add mod">
          <ac:chgData name="Aleksandr Maj" userId="529cb5f1-3fc1-41b2-a220-617302d72847" providerId="ADAL" clId="{8820F40B-68EF-408D-91EB-2005769ECF20}" dt="2023-11-28T18:50:33.875" v="2227" actId="1076"/>
          <ac:spMkLst>
            <pc:docMk/>
            <pc:sldMk cId="528671671" sldId="278"/>
            <ac:spMk id="5" creationId="{88E16625-5764-5F85-8CDE-5C3936E7BE6B}"/>
          </ac:spMkLst>
        </pc:spChg>
        <pc:spChg chg="add mod">
          <ac:chgData name="Aleksandr Maj" userId="529cb5f1-3fc1-41b2-a220-617302d72847" providerId="ADAL" clId="{8820F40B-68EF-408D-91EB-2005769ECF20}" dt="2023-11-28T18:50:36.555" v="2228" actId="1076"/>
          <ac:spMkLst>
            <pc:docMk/>
            <pc:sldMk cId="528671671" sldId="278"/>
            <ac:spMk id="6" creationId="{F492105E-4784-8CD8-EAA3-0288E06149A9}"/>
          </ac:spMkLst>
        </pc:spChg>
        <pc:spChg chg="add del mod">
          <ac:chgData name="Aleksandr Maj" userId="529cb5f1-3fc1-41b2-a220-617302d72847" providerId="ADAL" clId="{8820F40B-68EF-408D-91EB-2005769ECF20}" dt="2023-11-28T18:50:44.352" v="2231" actId="478"/>
          <ac:spMkLst>
            <pc:docMk/>
            <pc:sldMk cId="528671671" sldId="278"/>
            <ac:spMk id="7" creationId="{87E9EB7F-C2E6-3846-AFEE-61BDC1D3BB03}"/>
          </ac:spMkLst>
        </pc:spChg>
        <pc:spChg chg="mod">
          <ac:chgData name="Aleksandr Maj" userId="529cb5f1-3fc1-41b2-a220-617302d72847" providerId="ADAL" clId="{8820F40B-68EF-408D-91EB-2005769ECF20}" dt="2023-11-30T09:49:49.175" v="5859" actId="20577"/>
          <ac:spMkLst>
            <pc:docMk/>
            <pc:sldMk cId="528671671" sldId="27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28T18:51:13.874" v="2241" actId="552"/>
          <ac:spMkLst>
            <pc:docMk/>
            <pc:sldMk cId="528671671" sldId="278"/>
            <ac:spMk id="9" creationId="{6410C6A3-59CD-CE9C-3CA2-AF5490372065}"/>
          </ac:spMkLst>
        </pc:spChg>
        <pc:spChg chg="add mod">
          <ac:chgData name="Aleksandr Maj" userId="529cb5f1-3fc1-41b2-a220-617302d72847" providerId="ADAL" clId="{8820F40B-68EF-408D-91EB-2005769ECF20}" dt="2023-11-28T18:51:17.341" v="2244" actId="20577"/>
          <ac:spMkLst>
            <pc:docMk/>
            <pc:sldMk cId="528671671" sldId="278"/>
            <ac:spMk id="11" creationId="{0191E958-76F3-0B18-087F-CC1C174201E6}"/>
          </ac:spMkLst>
        </pc:spChg>
        <pc:spChg chg="del">
          <ac:chgData name="Aleksandr Maj" userId="529cb5f1-3fc1-41b2-a220-617302d72847" providerId="ADAL" clId="{8820F40B-68EF-408D-91EB-2005769ECF20}" dt="2023-11-28T18:47:26.192" v="2133" actId="478"/>
          <ac:spMkLst>
            <pc:docMk/>
            <pc:sldMk cId="528671671" sldId="278"/>
            <ac:spMk id="62" creationId="{80E83A87-63ED-CB08-5A81-85E2DEED6443}"/>
          </ac:spMkLst>
        </pc:spChg>
      </pc:sldChg>
      <pc:sldChg chg="addSp delSp modSp add del mod">
        <pc:chgData name="Aleksandr Maj" userId="529cb5f1-3fc1-41b2-a220-617302d72847" providerId="ADAL" clId="{8820F40B-68EF-408D-91EB-2005769ECF20}" dt="2023-11-28T19:05:44.334" v="2508" actId="47"/>
        <pc:sldMkLst>
          <pc:docMk/>
          <pc:sldMk cId="2655912813" sldId="279"/>
        </pc:sldMkLst>
        <pc:spChg chg="del">
          <ac:chgData name="Aleksandr Maj" userId="529cb5f1-3fc1-41b2-a220-617302d72847" providerId="ADAL" clId="{8820F40B-68EF-408D-91EB-2005769ECF20}" dt="2023-11-28T19:01:17.650" v="2253" actId="478"/>
          <ac:spMkLst>
            <pc:docMk/>
            <pc:sldMk cId="2655912813" sldId="279"/>
            <ac:spMk id="2" creationId="{CDACB667-FA8C-3BC5-2A0B-355BC1CDD3FD}"/>
          </ac:spMkLst>
        </pc:spChg>
        <pc:spChg chg="mod">
          <ac:chgData name="Aleksandr Maj" userId="529cb5f1-3fc1-41b2-a220-617302d72847" providerId="ADAL" clId="{8820F40B-68EF-408D-91EB-2005769ECF20}" dt="2023-11-28T19:01:25.460" v="2282" actId="20577"/>
          <ac:spMkLst>
            <pc:docMk/>
            <pc:sldMk cId="2655912813" sldId="279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" creationId="{EB7209AD-8A66-C37D-6E81-FDEE44F9E990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5" creationId="{88E16625-5764-5F85-8CDE-5C3936E7BE6B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6" creationId="{F492105E-4784-8CD8-EAA3-0288E06149A9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7" creationId="{60454B66-1F28-4394-BDE2-0CDA3C116B02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9" creationId="{6410C6A3-59CD-CE9C-3CA2-AF5490372065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0" creationId="{F496D237-7CD6-9FE5-EFEF-5F6B9A38F9DD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11" creationId="{0191E958-76F3-0B18-087F-CC1C174201E6}"/>
          </ac:spMkLst>
        </pc:spChg>
        <pc:spChg chg="add mod">
          <ac:chgData name="Aleksandr Maj" userId="529cb5f1-3fc1-41b2-a220-617302d72847" providerId="ADAL" clId="{8820F40B-68EF-408D-91EB-2005769ECF20}" dt="2023-11-28T19:03:44.812" v="2424" actId="1076"/>
          <ac:spMkLst>
            <pc:docMk/>
            <pc:sldMk cId="2655912813" sldId="279"/>
            <ac:spMk id="12" creationId="{DFCB4FBA-08C4-AE83-0767-4C5DAB35C46B}"/>
          </ac:spMkLst>
        </pc:spChg>
        <pc:spChg chg="add mod">
          <ac:chgData name="Aleksandr Maj" userId="529cb5f1-3fc1-41b2-a220-617302d72847" providerId="ADAL" clId="{8820F40B-68EF-408D-91EB-2005769ECF20}" dt="2023-11-28T19:02:37.687" v="2347" actId="1076"/>
          <ac:spMkLst>
            <pc:docMk/>
            <pc:sldMk cId="2655912813" sldId="279"/>
            <ac:spMk id="14" creationId="{D7BA467E-D15E-E694-44B2-2B8218B3ACF8}"/>
          </ac:spMkLst>
        </pc:spChg>
        <pc:spChg chg="add del mod">
          <ac:chgData name="Aleksandr Maj" userId="529cb5f1-3fc1-41b2-a220-617302d72847" providerId="ADAL" clId="{8820F40B-68EF-408D-91EB-2005769ECF20}" dt="2023-11-28T19:03:24.824" v="2387" actId="478"/>
          <ac:spMkLst>
            <pc:docMk/>
            <pc:sldMk cId="2655912813" sldId="279"/>
            <ac:spMk id="21" creationId="{55EF6CFE-AD49-9188-E80D-A2E3BC4C895E}"/>
          </ac:spMkLst>
        </pc:spChg>
        <pc:spChg chg="add del mod">
          <ac:chgData name="Aleksandr Maj" userId="529cb5f1-3fc1-41b2-a220-617302d72847" providerId="ADAL" clId="{8820F40B-68EF-408D-91EB-2005769ECF20}" dt="2023-11-28T19:03:24.216" v="2386" actId="478"/>
          <ac:spMkLst>
            <pc:docMk/>
            <pc:sldMk cId="2655912813" sldId="279"/>
            <ac:spMk id="22" creationId="{6FAD66D2-8E78-FA05-30F5-8EF6CD582C5A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24" creationId="{906726BC-3082-5A57-85D9-ECC272D90BCA}"/>
          </ac:spMkLst>
        </pc:spChg>
        <pc:spChg chg="del mod topLvl">
          <ac:chgData name="Aleksandr Maj" userId="529cb5f1-3fc1-41b2-a220-617302d72847" providerId="ADAL" clId="{8820F40B-68EF-408D-91EB-2005769ECF20}" dt="2023-11-28T19:03:33.482" v="2389" actId="478"/>
          <ac:spMkLst>
            <pc:docMk/>
            <pc:sldMk cId="2655912813" sldId="279"/>
            <ac:spMk id="25" creationId="{A493E8CB-3560-6234-7819-70613C8B3AD0}"/>
          </ac:spMkLst>
        </pc:spChg>
        <pc:spChg chg="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7" creationId="{B709D528-0A74-4688-2F90-92107FD5B14A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29" creationId="{B2EC9222-55FE-A850-FACB-6A63D43014F0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0" creationId="{B4AFBE27-C8B3-27A7-79D7-90644513FD87}"/>
          </ac:spMkLst>
        </pc:spChg>
        <pc:spChg chg="del mod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1" creationId="{193643F9-615D-4C73-3507-8B9AA6193D2F}"/>
          </ac:spMkLst>
        </pc:spChg>
        <pc:spChg chg="del mod topLvl">
          <ac:chgData name="Aleksandr Maj" userId="529cb5f1-3fc1-41b2-a220-617302d72847" providerId="ADAL" clId="{8820F40B-68EF-408D-91EB-2005769ECF20}" dt="2023-11-28T19:04:05.491" v="2426" actId="478"/>
          <ac:spMkLst>
            <pc:docMk/>
            <pc:sldMk cId="2655912813" sldId="279"/>
            <ac:spMk id="32" creationId="{60487009-0542-CD66-19B5-0101080AA5AF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4" creationId="{D65C76EA-14B5-44E3-0743-DE02270E83B4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35" creationId="{EBEAEFE1-B6BB-AB7A-4A42-ECDD5B21AFE2}"/>
          </ac:spMkLst>
        </pc:spChg>
        <pc:spChg chg="add mod">
          <ac:chgData name="Aleksandr Maj" userId="529cb5f1-3fc1-41b2-a220-617302d72847" providerId="ADAL" clId="{8820F40B-68EF-408D-91EB-2005769ECF20}" dt="2023-11-28T19:04:27.534" v="2476" actId="20577"/>
          <ac:spMkLst>
            <pc:docMk/>
            <pc:sldMk cId="2655912813" sldId="279"/>
            <ac:spMk id="37" creationId="{CBCE3DF2-E0FC-B4E2-DA46-2AFB35AF496C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3" creationId="{71F35611-C5E9-20BC-AF25-8BB359C5E553}"/>
          </ac:spMkLst>
        </pc:spChg>
        <pc:spChg chg="del">
          <ac:chgData name="Aleksandr Maj" userId="529cb5f1-3fc1-41b2-a220-617302d72847" providerId="ADAL" clId="{8820F40B-68EF-408D-91EB-2005769ECF20}" dt="2023-11-28T19:01:29.408" v="2283" actId="478"/>
          <ac:spMkLst>
            <pc:docMk/>
            <pc:sldMk cId="2655912813" sldId="279"/>
            <ac:spMk id="44" creationId="{443C9828-2B7B-4FD6-93BB-84449C626265}"/>
          </ac:spMkLst>
        </pc:spChg>
        <pc:grpChg chg="add del mod">
          <ac:chgData name="Aleksandr Maj" userId="529cb5f1-3fc1-41b2-a220-617302d72847" providerId="ADAL" clId="{8820F40B-68EF-408D-91EB-2005769ECF20}" dt="2023-11-28T19:03:33.482" v="2389" actId="478"/>
          <ac:grpSpMkLst>
            <pc:docMk/>
            <pc:sldMk cId="2655912813" sldId="279"/>
            <ac:grpSpMk id="23" creationId="{586868E2-75AC-F9AA-80D9-CE2BE44CD72E}"/>
          </ac:grpSpMkLst>
        </pc:grpChg>
        <pc:grpChg chg="del mod topLvl">
          <ac:chgData name="Aleksandr Maj" userId="529cb5f1-3fc1-41b2-a220-617302d72847" providerId="ADAL" clId="{8820F40B-68EF-408D-91EB-2005769ECF20}" dt="2023-11-28T19:04:05.491" v="2426" actId="478"/>
          <ac:grpSpMkLst>
            <pc:docMk/>
            <pc:sldMk cId="2655912813" sldId="279"/>
            <ac:grpSpMk id="26" creationId="{BF645C5A-1227-F6F0-5871-16398327E6BC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36" creationId="{0DCF2ABB-D388-3CD9-D94F-8EDB69A28F11}"/>
          </ac:grpSpMkLst>
        </pc:grpChg>
        <pc:grpChg chg="del">
          <ac:chgData name="Aleksandr Maj" userId="529cb5f1-3fc1-41b2-a220-617302d72847" providerId="ADAL" clId="{8820F40B-68EF-408D-91EB-2005769ECF20}" dt="2023-11-28T19:01:29.408" v="2283" actId="478"/>
          <ac:grpSpMkLst>
            <pc:docMk/>
            <pc:sldMk cId="2655912813" sldId="279"/>
            <ac:grpSpMk id="40" creationId="{5A5A59F0-FB85-DF95-0A8F-2FCAF60DAC3D}"/>
          </ac:grpSpMkLst>
        </pc:grpChg>
        <pc:cxnChg chg="add mod">
          <ac:chgData name="Aleksandr Maj" userId="529cb5f1-3fc1-41b2-a220-617302d72847" providerId="ADAL" clId="{8820F40B-68EF-408D-91EB-2005769ECF20}" dt="2023-11-28T19:03:44.812" v="2424" actId="1076"/>
          <ac:cxnSpMkLst>
            <pc:docMk/>
            <pc:sldMk cId="2655912813" sldId="279"/>
            <ac:cxnSpMk id="17" creationId="{FFB8709B-4A37-F157-B7D3-78454A1B099E}"/>
          </ac:cxnSpMkLst>
        </pc:cxnChg>
        <pc:cxnChg chg="add mod">
          <ac:chgData name="Aleksandr Maj" userId="529cb5f1-3fc1-41b2-a220-617302d72847" providerId="ADAL" clId="{8820F40B-68EF-408D-91EB-2005769ECF20}" dt="2023-11-28T19:02:37.687" v="2347" actId="1076"/>
          <ac:cxnSpMkLst>
            <pc:docMk/>
            <pc:sldMk cId="2655912813" sldId="279"/>
            <ac:cxnSpMk id="18" creationId="{655852DE-82E4-A301-7402-54F1D70DF2A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28" creationId="{8A0E41BA-D48E-1826-1391-7828C23610F0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47" creationId="{F96F63BC-C52C-3784-1DD4-55B653A737E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0" creationId="{51253C6B-1F91-9DD6-997B-7F00F5EBDFA9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3" creationId="{7A9D77E8-1521-D454-2BCF-7773737F4E23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56" creationId="{8F206BCC-E63B-F6D6-80CD-12FC40580911}"/>
          </ac:cxnSpMkLst>
        </pc:cxnChg>
        <pc:cxnChg chg="del mod">
          <ac:chgData name="Aleksandr Maj" userId="529cb5f1-3fc1-41b2-a220-617302d72847" providerId="ADAL" clId="{8820F40B-68EF-408D-91EB-2005769ECF20}" dt="2023-11-28T19:01:29.408" v="2283" actId="478"/>
          <ac:cxnSpMkLst>
            <pc:docMk/>
            <pc:sldMk cId="2655912813" sldId="279"/>
            <ac:cxnSpMk id="60" creationId="{D274BF25-3F7C-188F-604E-9C9D9EE7834F}"/>
          </ac:cxnSpMkLst>
        </pc:cxnChg>
      </pc:sldChg>
      <pc:sldChg chg="addSp delSp modSp add mod delAnim modAnim modNotesTx">
        <pc:chgData name="Aleksandr Maj" userId="529cb5f1-3fc1-41b2-a220-617302d72847" providerId="ADAL" clId="{8820F40B-68EF-408D-91EB-2005769ECF20}" dt="2023-12-04T16:29:59.358" v="9945" actId="478"/>
        <pc:sldMkLst>
          <pc:docMk/>
          <pc:sldMk cId="2553831031" sldId="280"/>
        </pc:sldMkLst>
        <pc:spChg chg="add del mod">
          <ac:chgData name="Aleksandr Maj" userId="529cb5f1-3fc1-41b2-a220-617302d72847" providerId="ADAL" clId="{8820F40B-68EF-408D-91EB-2005769ECF20}" dt="2023-12-04T16:29:59.358" v="9945" actId="478"/>
          <ac:spMkLst>
            <pc:docMk/>
            <pc:sldMk cId="2553831031" sldId="280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8T19:05:38.722" v="2507" actId="478"/>
          <ac:spMkLst>
            <pc:docMk/>
            <pc:sldMk cId="2553831031" sldId="280"/>
            <ac:spMk id="4" creationId="{4CF83773-8D22-B905-82EC-B59C180C69CA}"/>
          </ac:spMkLst>
        </pc:spChg>
        <pc:spChg chg="mod">
          <ac:chgData name="Aleksandr Maj" userId="529cb5f1-3fc1-41b2-a220-617302d72847" providerId="ADAL" clId="{8820F40B-68EF-408D-91EB-2005769ECF20}" dt="2023-11-30T09:49:54.405" v="5862" actId="20577"/>
          <ac:spMkLst>
            <pc:docMk/>
            <pc:sldMk cId="2553831031" sldId="280"/>
            <ac:spMk id="8" creationId="{E9EC9E40-90FD-1839-0F7A-07AE0575F3AA}"/>
          </ac:spMkLst>
        </pc:spChg>
      </pc:sldChg>
      <pc:sldChg chg="addSp delSp modSp add mod delAnim modAnim">
        <pc:chgData name="Aleksandr Maj" userId="529cb5f1-3fc1-41b2-a220-617302d72847" providerId="ADAL" clId="{8820F40B-68EF-408D-91EB-2005769ECF20}" dt="2023-11-30T09:49:57.948" v="5865" actId="20577"/>
        <pc:sldMkLst>
          <pc:docMk/>
          <pc:sldMk cId="1146887005" sldId="281"/>
        </pc:sldMkLst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" creationId="{D8B8262E-4044-B310-1027-F03761D4DFB8}"/>
          </ac:spMkLst>
        </pc:spChg>
        <pc:spChg chg="add del mod">
          <ac:chgData name="Aleksandr Maj" userId="529cb5f1-3fc1-41b2-a220-617302d72847" providerId="ADAL" clId="{8820F40B-68EF-408D-91EB-2005769ECF20}" dt="2023-11-29T18:19:30.501" v="2805" actId="478"/>
          <ac:spMkLst>
            <pc:docMk/>
            <pc:sldMk cId="1146887005" sldId="281"/>
            <ac:spMk id="4" creationId="{D19D455A-AF90-424C-7560-82F94082A91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7" creationId="{60454B66-1F28-4394-BDE2-0CDA3C116B02}"/>
          </ac:spMkLst>
        </pc:spChg>
        <pc:spChg chg="add mod">
          <ac:chgData name="Aleksandr Maj" userId="529cb5f1-3fc1-41b2-a220-617302d72847" providerId="ADAL" clId="{8820F40B-68EF-408D-91EB-2005769ECF20}" dt="2023-11-29T18:15:44.822" v="2785" actId="20577"/>
          <ac:spMkLst>
            <pc:docMk/>
            <pc:sldMk cId="1146887005" sldId="281"/>
            <ac:spMk id="7" creationId="{639DA0B7-916B-7B17-2B0B-C7FCDDB41892}"/>
          </ac:spMkLst>
        </pc:spChg>
        <pc:spChg chg="mod">
          <ac:chgData name="Aleksandr Maj" userId="529cb5f1-3fc1-41b2-a220-617302d72847" providerId="ADAL" clId="{8820F40B-68EF-408D-91EB-2005769ECF20}" dt="2023-11-30T09:49:57.948" v="5865" actId="20577"/>
          <ac:spMkLst>
            <pc:docMk/>
            <pc:sldMk cId="1146887005" sldId="281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2" creationId="{DFCB4FBA-08C4-AE83-0767-4C5DAB35C46B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14" creationId="{D7BA467E-D15E-E694-44B2-2B8218B3ACF8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27" creationId="{B709D528-0A74-4688-2F90-92107FD5B14A}"/>
          </ac:spMkLst>
        </pc:spChg>
        <pc:spChg chg="del">
          <ac:chgData name="Aleksandr Maj" userId="529cb5f1-3fc1-41b2-a220-617302d72847" providerId="ADAL" clId="{8820F40B-68EF-408D-91EB-2005769ECF20}" dt="2023-11-28T19:07:35.634" v="2511" actId="478"/>
          <ac:spMkLst>
            <pc:docMk/>
            <pc:sldMk cId="1146887005" sldId="281"/>
            <ac:spMk id="37" creationId="{CBCE3DF2-E0FC-B4E2-DA46-2AFB35AF496C}"/>
          </ac:spMkLst>
        </pc:spChg>
        <pc:picChg chg="add mod">
          <ac:chgData name="Aleksandr Maj" userId="529cb5f1-3fc1-41b2-a220-617302d72847" providerId="ADAL" clId="{8820F40B-68EF-408D-91EB-2005769ECF20}" dt="2023-11-29T17:32:26.487" v="2596" actId="207"/>
          <ac:picMkLst>
            <pc:docMk/>
            <pc:sldMk cId="1146887005" sldId="281"/>
            <ac:picMk id="2" creationId="{711D52C1-36A8-CF6D-BDDA-A9D42D67425C}"/>
          </ac:picMkLst>
        </pc:picChg>
        <pc:picChg chg="add mod">
          <ac:chgData name="Aleksandr Maj" userId="529cb5f1-3fc1-41b2-a220-617302d72847" providerId="ADAL" clId="{8820F40B-68EF-408D-91EB-2005769ECF20}" dt="2023-11-29T17:32:49.587" v="2597" actId="207"/>
          <ac:picMkLst>
            <pc:docMk/>
            <pc:sldMk cId="1146887005" sldId="281"/>
            <ac:picMk id="5" creationId="{ECF4CCB6-4BD2-A4C3-3D38-60D71F0E7B2A}"/>
          </ac:picMkLst>
        </pc:picChg>
        <pc:picChg chg="add mod">
          <ac:chgData name="Aleksandr Maj" userId="529cb5f1-3fc1-41b2-a220-617302d72847" providerId="ADAL" clId="{8820F40B-68EF-408D-91EB-2005769ECF20}" dt="2023-11-29T18:05:24.520" v="2706" actId="1037"/>
          <ac:picMkLst>
            <pc:docMk/>
            <pc:sldMk cId="1146887005" sldId="281"/>
            <ac:picMk id="6" creationId="{855DD578-1E90-6912-60A5-E574EB1A4C3C}"/>
          </ac:picMkLst>
        </pc:picChg>
        <pc:picChg chg="add mod">
          <ac:chgData name="Aleksandr Maj" userId="529cb5f1-3fc1-41b2-a220-617302d72847" providerId="ADAL" clId="{8820F40B-68EF-408D-91EB-2005769ECF20}" dt="2023-11-28T19:11:33.983" v="2581" actId="1076"/>
          <ac:picMkLst>
            <pc:docMk/>
            <pc:sldMk cId="1146887005" sldId="281"/>
            <ac:picMk id="10" creationId="{E7F7B180-D24F-9A0E-BA70-63B17797D0CB}"/>
          </ac:picMkLst>
        </pc:picChg>
        <pc:picChg chg="add mod">
          <ac:chgData name="Aleksandr Maj" userId="529cb5f1-3fc1-41b2-a220-617302d72847" providerId="ADAL" clId="{8820F40B-68EF-408D-91EB-2005769ECF20}" dt="2023-11-29T17:32:20.528" v="2595" actId="207"/>
          <ac:picMkLst>
            <pc:docMk/>
            <pc:sldMk cId="1146887005" sldId="281"/>
            <ac:picMk id="15" creationId="{B8C9BBE2-99E7-BB85-C2FF-CE7A0DAE6F5F}"/>
          </ac:picMkLst>
        </pc:picChg>
        <pc:picChg chg="add del mod">
          <ac:chgData name="Aleksandr Maj" userId="529cb5f1-3fc1-41b2-a220-617302d72847" providerId="ADAL" clId="{8820F40B-68EF-408D-91EB-2005769ECF20}" dt="2023-11-28T19:12:25.969" v="2585" actId="478"/>
          <ac:picMkLst>
            <pc:docMk/>
            <pc:sldMk cId="1146887005" sldId="281"/>
            <ac:picMk id="20" creationId="{C7BD205D-0DA0-53A8-4C01-2A701032535B}"/>
          </ac:picMkLst>
        </pc:pic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7" creationId="{FFB8709B-4A37-F157-B7D3-78454A1B099E}"/>
          </ac:cxnSpMkLst>
        </pc:cxnChg>
        <pc:cxnChg chg="del mod">
          <ac:chgData name="Aleksandr Maj" userId="529cb5f1-3fc1-41b2-a220-617302d72847" providerId="ADAL" clId="{8820F40B-68EF-408D-91EB-2005769ECF20}" dt="2023-11-28T19:07:35.634" v="2511" actId="478"/>
          <ac:cxnSpMkLst>
            <pc:docMk/>
            <pc:sldMk cId="1146887005" sldId="281"/>
            <ac:cxnSpMk id="18" creationId="{655852DE-82E4-A301-7402-54F1D70DF2A0}"/>
          </ac:cxnSpMkLst>
        </pc:cxnChg>
      </pc:sldChg>
      <pc:sldChg chg="addSp delSp modSp add mod modAnim">
        <pc:chgData name="Aleksandr Maj" userId="529cb5f1-3fc1-41b2-a220-617302d72847" providerId="ADAL" clId="{8820F40B-68EF-408D-91EB-2005769ECF20}" dt="2023-11-30T09:50:04.387" v="5871" actId="20577"/>
        <pc:sldMkLst>
          <pc:docMk/>
          <pc:sldMk cId="829917905" sldId="282"/>
        </pc:sldMkLst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2" creationId="{75901ED6-8C0B-1580-0AC8-8AD55D9DAEA8}"/>
          </ac:spMkLst>
        </pc:spChg>
        <pc:spChg chg="del mod">
          <ac:chgData name="Aleksandr Maj" userId="529cb5f1-3fc1-41b2-a220-617302d72847" providerId="ADAL" clId="{8820F40B-68EF-408D-91EB-2005769ECF20}" dt="2023-11-29T18:27:25.823" v="3054" actId="478"/>
          <ac:spMkLst>
            <pc:docMk/>
            <pc:sldMk cId="829917905" sldId="282"/>
            <ac:spMk id="4" creationId="{D19D455A-AF90-424C-7560-82F94082A91B}"/>
          </ac:spMkLst>
        </pc:spChg>
        <pc:spChg chg="add del mod">
          <ac:chgData name="Aleksandr Maj" userId="529cb5f1-3fc1-41b2-a220-617302d72847" providerId="ADAL" clId="{8820F40B-68EF-408D-91EB-2005769ECF20}" dt="2023-11-29T18:20:35.495" v="2859" actId="478"/>
          <ac:spMkLst>
            <pc:docMk/>
            <pc:sldMk cId="829917905" sldId="282"/>
            <ac:spMk id="5" creationId="{687605F8-7D17-4184-E53A-F6366A378258}"/>
          </ac:spMkLst>
        </pc:spChg>
        <pc:spChg chg="add del mod">
          <ac:chgData name="Aleksandr Maj" userId="529cb5f1-3fc1-41b2-a220-617302d72847" providerId="ADAL" clId="{8820F40B-68EF-408D-91EB-2005769ECF20}" dt="2023-11-29T18:20:05.400" v="2811"/>
          <ac:spMkLst>
            <pc:docMk/>
            <pc:sldMk cId="829917905" sldId="282"/>
            <ac:spMk id="6" creationId="{1DB1BB3C-85E6-8ACC-3303-6C536D85A35C}"/>
          </ac:spMkLst>
        </pc:spChg>
        <pc:spChg chg="mod">
          <ac:chgData name="Aleksandr Maj" userId="529cb5f1-3fc1-41b2-a220-617302d72847" providerId="ADAL" clId="{8820F40B-68EF-408D-91EB-2005769ECF20}" dt="2023-11-30T09:50:04.387" v="5871" actId="20577"/>
          <ac:spMkLst>
            <pc:docMk/>
            <pc:sldMk cId="829917905" sldId="282"/>
            <ac:spMk id="8" creationId="{E9EC9E40-90FD-1839-0F7A-07AE0575F3AA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9" creationId="{D93712DB-0C46-BF92-C577-301493D9084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1" creationId="{617B9E2C-EF6D-286D-CC97-DED22BFC8DA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2" creationId="{309049CB-9962-62E8-A69C-6AF51E0E3728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14" creationId="{C9AC0CB1-2B24-0A1C-F846-DB5BFAE419D9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5" creationId="{C315A089-BA2A-9A35-3F7B-8E47CC95F063}"/>
          </ac:spMkLst>
        </pc:spChg>
        <pc:spChg chg="del mod">
          <ac:chgData name="Aleksandr Maj" userId="529cb5f1-3fc1-41b2-a220-617302d72847" providerId="ADAL" clId="{8820F40B-68EF-408D-91EB-2005769ECF20}" dt="2023-11-29T18:22:51.657" v="2995" actId="478"/>
          <ac:spMkLst>
            <pc:docMk/>
            <pc:sldMk cId="829917905" sldId="282"/>
            <ac:spMk id="17" creationId="{2EDB726C-F987-F3F5-F8D3-2A36AE1E03B3}"/>
          </ac:spMkLst>
        </pc:spChg>
        <pc:spChg chg="mod topLvl">
          <ac:chgData name="Aleksandr Maj" userId="529cb5f1-3fc1-41b2-a220-617302d72847" providerId="ADAL" clId="{8820F40B-68EF-408D-91EB-2005769ECF20}" dt="2023-11-29T18:23:46.391" v="3016" actId="165"/>
          <ac:spMkLst>
            <pc:docMk/>
            <pc:sldMk cId="829917905" sldId="282"/>
            <ac:spMk id="19" creationId="{57D07766-8766-CA83-8DE8-74714FC5BAC2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1" creationId="{A72B4124-D993-E1EC-79BF-BD42A0E50C93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2" creationId="{CE626494-17EB-08D1-9FB2-7D9B1678F631}"/>
          </ac:spMkLst>
        </pc:spChg>
        <pc:spChg chg="mod topLvl">
          <ac:chgData name="Aleksandr Maj" userId="529cb5f1-3fc1-41b2-a220-617302d72847" providerId="ADAL" clId="{8820F40B-68EF-408D-91EB-2005769ECF20}" dt="2023-11-29T18:23:53.828" v="3017" actId="165"/>
          <ac:spMkLst>
            <pc:docMk/>
            <pc:sldMk cId="829917905" sldId="282"/>
            <ac:spMk id="23" creationId="{2C8CFFBA-F437-8719-02FF-01BF023C0C6F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4" creationId="{D93A12AB-A861-E071-5B67-92403A3EEEF0}"/>
          </ac:spMkLst>
        </pc:spChg>
        <pc:spChg chg="del mod">
          <ac:chgData name="Aleksandr Maj" userId="529cb5f1-3fc1-41b2-a220-617302d72847" providerId="ADAL" clId="{8820F40B-68EF-408D-91EB-2005769ECF20}" dt="2023-11-29T18:23:27.017" v="3014" actId="478"/>
          <ac:spMkLst>
            <pc:docMk/>
            <pc:sldMk cId="829917905" sldId="282"/>
            <ac:spMk id="25" creationId="{72BA6265-8F60-AF18-7D4B-BC82CC718E95}"/>
          </ac:spMkLst>
        </pc:s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7" creationId="{68D2CCE0-62F7-270D-5750-595980D1DB01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10" creationId="{0B451A25-17EC-2B30-CBFF-D5BB4C663EB4}"/>
          </ac:grpSpMkLst>
        </pc:grpChg>
        <pc:grpChg chg="add del mod">
          <ac:chgData name="Aleksandr Maj" userId="529cb5f1-3fc1-41b2-a220-617302d72847" providerId="ADAL" clId="{8820F40B-68EF-408D-91EB-2005769ECF20}" dt="2023-11-29T18:23:46.391" v="3016" actId="165"/>
          <ac:grpSpMkLst>
            <pc:docMk/>
            <pc:sldMk cId="829917905" sldId="282"/>
            <ac:grpSpMk id="18" creationId="{843B51DC-1845-CE1C-53EB-F6D8D9D56CFC}"/>
          </ac:grpSpMkLst>
        </pc:grpChg>
        <pc:grpChg chg="del mod topLvl">
          <ac:chgData name="Aleksandr Maj" userId="529cb5f1-3fc1-41b2-a220-617302d72847" providerId="ADAL" clId="{8820F40B-68EF-408D-91EB-2005769ECF20}" dt="2023-11-29T18:23:53.828" v="3017" actId="165"/>
          <ac:grpSpMkLst>
            <pc:docMk/>
            <pc:sldMk cId="829917905" sldId="282"/>
            <ac:grpSpMk id="20" creationId="{035C78BD-5146-23BA-7142-97AC85615B3E}"/>
          </ac:grpSpMkLst>
        </pc:grpChg>
      </pc:sldChg>
      <pc:sldChg chg="addSp delSp modSp add mod modAnim">
        <pc:chgData name="Aleksandr Maj" userId="529cb5f1-3fc1-41b2-a220-617302d72847" providerId="ADAL" clId="{8820F40B-68EF-408D-91EB-2005769ECF20}" dt="2023-11-30T09:50:00.296" v="5868" actId="20577"/>
        <pc:sldMkLst>
          <pc:docMk/>
          <pc:sldMk cId="1087100612" sldId="283"/>
        </pc:sldMkLst>
        <pc:spChg chg="del">
          <ac:chgData name="Aleksandr Maj" userId="529cb5f1-3fc1-41b2-a220-617302d72847" providerId="ADAL" clId="{8820F40B-68EF-408D-91EB-2005769ECF20}" dt="2023-11-29T18:19:32.654" v="2806" actId="478"/>
          <ac:spMkLst>
            <pc:docMk/>
            <pc:sldMk cId="1087100612" sldId="283"/>
            <ac:spMk id="4" creationId="{D19D455A-AF90-424C-7560-82F94082A91B}"/>
          </ac:spMkLst>
        </pc:spChg>
        <pc:spChg chg="add mod">
          <ac:chgData name="Aleksandr Maj" userId="529cb5f1-3fc1-41b2-a220-617302d72847" providerId="ADAL" clId="{8820F40B-68EF-408D-91EB-2005769ECF20}" dt="2023-11-29T18:16:27.989" v="2804" actId="20577"/>
          <ac:spMkLst>
            <pc:docMk/>
            <pc:sldMk cId="1087100612" sldId="283"/>
            <ac:spMk id="7" creationId="{F24B1927-5E13-9A9D-09D8-C0B3B4E269B3}"/>
          </ac:spMkLst>
        </pc:spChg>
        <pc:spChg chg="mod">
          <ac:chgData name="Aleksandr Maj" userId="529cb5f1-3fc1-41b2-a220-617302d72847" providerId="ADAL" clId="{8820F40B-68EF-408D-91EB-2005769ECF20}" dt="2023-11-30T09:50:00.296" v="5868" actId="20577"/>
          <ac:spMkLst>
            <pc:docMk/>
            <pc:sldMk cId="1087100612" sldId="283"/>
            <ac:spMk id="8" creationId="{E9EC9E40-90FD-1839-0F7A-07AE0575F3AA}"/>
          </ac:spMkLst>
        </pc:spChg>
      </pc:sldChg>
      <pc:sldChg chg="addSp delSp modSp add mod modTransition delAnim modAnim">
        <pc:chgData name="Aleksandr Maj" userId="529cb5f1-3fc1-41b2-a220-617302d72847" providerId="ADAL" clId="{8820F40B-68EF-408D-91EB-2005769ECF20}" dt="2023-11-30T10:49:24.279" v="7332"/>
        <pc:sldMkLst>
          <pc:docMk/>
          <pc:sldMk cId="2358273582" sldId="284"/>
        </pc:sldMkLst>
        <pc:spChg chg="add mod">
          <ac:chgData name="Aleksandr Maj" userId="529cb5f1-3fc1-41b2-a220-617302d72847" providerId="ADAL" clId="{8820F40B-68EF-408D-91EB-2005769ECF20}" dt="2023-11-30T10:48:02.065" v="7289" actId="20577"/>
          <ac:spMkLst>
            <pc:docMk/>
            <pc:sldMk cId="2358273582" sldId="284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27:47.371" v="3069" actId="20577"/>
          <ac:spMkLst>
            <pc:docMk/>
            <pc:sldMk cId="2358273582" sldId="284"/>
            <ac:spMk id="3" creationId="{9B291150-E0A0-3220-772B-92EBFEFEB448}"/>
          </ac:spMkLst>
        </pc:spChg>
        <pc:spChg chg="del">
          <ac:chgData name="Aleksandr Maj" userId="529cb5f1-3fc1-41b2-a220-617302d72847" providerId="ADAL" clId="{8820F40B-68EF-408D-91EB-2005769ECF20}" dt="2023-11-29T18:27:22.170" v="3053" actId="478"/>
          <ac:spMkLst>
            <pc:docMk/>
            <pc:sldMk cId="2358273582" sldId="284"/>
            <ac:spMk id="4" creationId="{D19D455A-AF90-424C-7560-82F94082A91B}"/>
          </ac:spMkLst>
        </pc:spChg>
        <pc:spChg chg="mod">
          <ac:chgData name="Aleksandr Maj" userId="529cb5f1-3fc1-41b2-a220-617302d72847" providerId="ADAL" clId="{8820F40B-68EF-408D-91EB-2005769ECF20}" dt="2023-11-30T09:50:06.731" v="5874" actId="20577"/>
          <ac:spMkLst>
            <pc:docMk/>
            <pc:sldMk cId="2358273582" sldId="284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29:22.391" v="3138" actId="20577"/>
          <ac:spMkLst>
            <pc:docMk/>
            <pc:sldMk cId="2358273582" sldId="284"/>
            <ac:spMk id="9" creationId="{D93712DB-0C46-BF92-C577-301493D90841}"/>
          </ac:spMkLst>
        </pc:spChg>
        <pc:spChg chg="mod">
          <ac:chgData name="Aleksandr Maj" userId="529cb5f1-3fc1-41b2-a220-617302d72847" providerId="ADAL" clId="{8820F40B-68EF-408D-91EB-2005769ECF20}" dt="2023-11-29T18:39:18.703" v="3340"/>
          <ac:spMkLst>
            <pc:docMk/>
            <pc:sldMk cId="2358273582" sldId="284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0:27.253" v="3404" actId="113"/>
          <ac:spMkLst>
            <pc:docMk/>
            <pc:sldMk cId="2358273582" sldId="284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0:25.263" v="3403" actId="113"/>
          <ac:spMkLst>
            <pc:docMk/>
            <pc:sldMk cId="2358273582" sldId="284"/>
            <ac:spMk id="14" creationId="{C9AC0CB1-2B24-0A1C-F846-DB5BFAE419D9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19" creationId="{57D07766-8766-CA83-8DE8-74714FC5BAC2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1" creationId="{A72B4124-D993-E1EC-79BF-BD42A0E50C93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2" creationId="{CE626494-17EB-08D1-9FB2-7D9B1678F631}"/>
          </ac:spMkLst>
        </pc:spChg>
        <pc:spChg chg="del">
          <ac:chgData name="Aleksandr Maj" userId="529cb5f1-3fc1-41b2-a220-617302d72847" providerId="ADAL" clId="{8820F40B-68EF-408D-91EB-2005769ECF20}" dt="2023-11-29T18:30:59.516" v="3186" actId="478"/>
          <ac:spMkLst>
            <pc:docMk/>
            <pc:sldMk cId="2358273582" sldId="284"/>
            <ac:spMk id="23" creationId="{2C8CFFBA-F437-8719-02FF-01BF023C0C6F}"/>
          </ac:spMkLst>
        </pc:spChg>
      </pc:sldChg>
      <pc:sldChg chg="addSp delSp modSp add mod modTransition modAnim">
        <pc:chgData name="Aleksandr Maj" userId="529cb5f1-3fc1-41b2-a220-617302d72847" providerId="ADAL" clId="{8820F40B-68EF-408D-91EB-2005769ECF20}" dt="2023-11-30T10:50:17.242" v="7360" actId="20577"/>
        <pc:sldMkLst>
          <pc:docMk/>
          <pc:sldMk cId="204071298" sldId="285"/>
        </pc:sldMkLst>
        <pc:spChg chg="del mod">
          <ac:chgData name="Aleksandr Maj" userId="529cb5f1-3fc1-41b2-a220-617302d72847" providerId="ADAL" clId="{8820F40B-68EF-408D-91EB-2005769ECF20}" dt="2023-11-30T10:48:11.013" v="7290" actId="478"/>
          <ac:spMkLst>
            <pc:docMk/>
            <pc:sldMk cId="204071298" sldId="285"/>
            <ac:spMk id="2" creationId="{33BF327A-53ED-64D0-20DC-9509EDFFD21A}"/>
          </ac:spMkLst>
        </pc:spChg>
        <pc:spChg chg="mod">
          <ac:chgData name="Aleksandr Maj" userId="529cb5f1-3fc1-41b2-a220-617302d72847" providerId="ADAL" clId="{8820F40B-68EF-408D-91EB-2005769ECF20}" dt="2023-11-29T18:41:12.556" v="3421" actId="20577"/>
          <ac:spMkLst>
            <pc:docMk/>
            <pc:sldMk cId="204071298" sldId="28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1-29T18:43:13.886" v="3738" actId="1035"/>
          <ac:spMkLst>
            <pc:docMk/>
            <pc:sldMk cId="204071298" sldId="285"/>
            <ac:spMk id="4" creationId="{5FE0BE1F-203C-E5A7-A8A4-FD37EA18774E}"/>
          </ac:spMkLst>
        </pc:spChg>
        <pc:spChg chg="add del mod">
          <ac:chgData name="Aleksandr Maj" userId="529cb5f1-3fc1-41b2-a220-617302d72847" providerId="ADAL" clId="{8820F40B-68EF-408D-91EB-2005769ECF20}" dt="2023-11-30T10:48:33.534" v="7293" actId="478"/>
          <ac:spMkLst>
            <pc:docMk/>
            <pc:sldMk cId="204071298" sldId="285"/>
            <ac:spMk id="5" creationId="{9B51B200-6681-7465-7D78-5C42D28E80D1}"/>
          </ac:spMkLst>
        </pc:spChg>
        <pc:spChg chg="add mod">
          <ac:chgData name="Aleksandr Maj" userId="529cb5f1-3fc1-41b2-a220-617302d72847" providerId="ADAL" clId="{8820F40B-68EF-408D-91EB-2005769ECF20}" dt="2023-11-30T10:50:06.158" v="7346" actId="20577"/>
          <ac:spMkLst>
            <pc:docMk/>
            <pc:sldMk cId="204071298" sldId="285"/>
            <ac:spMk id="6" creationId="{EAD8ECE9-6F9D-B2B2-45FF-7E32707FF50F}"/>
          </ac:spMkLst>
        </pc:spChg>
        <pc:spChg chg="add mod">
          <ac:chgData name="Aleksandr Maj" userId="529cb5f1-3fc1-41b2-a220-617302d72847" providerId="ADAL" clId="{8820F40B-68EF-408D-91EB-2005769ECF20}" dt="2023-11-30T10:50:17.242" v="7360" actId="20577"/>
          <ac:spMkLst>
            <pc:docMk/>
            <pc:sldMk cId="204071298" sldId="285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08.952" v="5877" actId="20577"/>
          <ac:spMkLst>
            <pc:docMk/>
            <pc:sldMk cId="204071298" sldId="28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1:26.806" v="3444" actId="20577"/>
          <ac:spMkLst>
            <pc:docMk/>
            <pc:sldMk cId="204071298" sldId="285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30T10:48:20.193" v="7292" actId="1076"/>
          <ac:spMkLst>
            <pc:docMk/>
            <pc:sldMk cId="204071298" sldId="285"/>
            <ac:spMk id="10" creationId="{2234EB30-1B47-E9BE-7934-19C5EFF193AA}"/>
          </ac:spMkLst>
        </pc:spChg>
        <pc:spChg chg="mod">
          <ac:chgData name="Aleksandr Maj" userId="529cb5f1-3fc1-41b2-a220-617302d72847" providerId="ADAL" clId="{8820F40B-68EF-408D-91EB-2005769ECF20}" dt="2023-11-29T18:41:47.918" v="3554" actId="20577"/>
          <ac:spMkLst>
            <pc:docMk/>
            <pc:sldMk cId="204071298" sldId="285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42:03.847" v="3583" actId="20577"/>
          <ac:spMkLst>
            <pc:docMk/>
            <pc:sldMk cId="204071298" sldId="285"/>
            <ac:spMk id="12" creationId="{309049CB-9962-62E8-A69C-6AF51E0E3728}"/>
          </ac:spMkLst>
        </pc:spChg>
        <pc:spChg chg="mod">
          <ac:chgData name="Aleksandr Maj" userId="529cb5f1-3fc1-41b2-a220-617302d72847" providerId="ADAL" clId="{8820F40B-68EF-408D-91EB-2005769ECF20}" dt="2023-11-29T18:42:36.725" v="3649"/>
          <ac:spMkLst>
            <pc:docMk/>
            <pc:sldMk cId="204071298" sldId="285"/>
            <ac:spMk id="14" creationId="{C9AC0CB1-2B24-0A1C-F846-DB5BFAE419D9}"/>
          </ac:spMkLst>
        </pc:spChg>
        <pc:spChg chg="add mod">
          <ac:chgData name="Aleksandr Maj" userId="529cb5f1-3fc1-41b2-a220-617302d72847" providerId="ADAL" clId="{8820F40B-68EF-408D-91EB-2005769ECF20}" dt="2023-11-30T10:48:44.691" v="7329" actId="20577"/>
          <ac:spMkLst>
            <pc:docMk/>
            <pc:sldMk cId="204071298" sldId="285"/>
            <ac:spMk id="15" creationId="{2083129F-635C-135B-025E-DDD9109291FC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1-30T10:51:48.027" v="7369"/>
        <pc:sldMkLst>
          <pc:docMk/>
          <pc:sldMk cId="3284380384" sldId="286"/>
        </pc:sldMkLst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2" creationId="{33BF327A-53ED-64D0-20DC-9509EDFFD21A}"/>
          </ac:spMkLst>
        </pc:spChg>
        <pc:spChg chg="add mod">
          <ac:chgData name="Aleksandr Maj" userId="529cb5f1-3fc1-41b2-a220-617302d72847" providerId="ADAL" clId="{8820F40B-68EF-408D-91EB-2005769ECF20}" dt="2023-11-30T10:51:28.301" v="7366" actId="208"/>
          <ac:spMkLst>
            <pc:docMk/>
            <pc:sldMk cId="3284380384" sldId="286"/>
            <ac:spMk id="2" creationId="{96FA0AFA-D003-35B1-4944-0D726AFE091C}"/>
          </ac:spMkLst>
        </pc:spChg>
        <pc:spChg chg="mod">
          <ac:chgData name="Aleksandr Maj" userId="529cb5f1-3fc1-41b2-a220-617302d72847" providerId="ADAL" clId="{8820F40B-68EF-408D-91EB-2005769ECF20}" dt="2023-11-29T18:47:53.292" v="3836" actId="20577"/>
          <ac:spMkLst>
            <pc:docMk/>
            <pc:sldMk cId="3284380384" sldId="286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29T18:51:07.018" v="4098" actId="465"/>
          <ac:spMkLst>
            <pc:docMk/>
            <pc:sldMk cId="3284380384" sldId="286"/>
            <ac:spMk id="4" creationId="{5FE0BE1F-203C-E5A7-A8A4-FD37EA18774E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5" creationId="{9B51B200-6681-7465-7D78-5C42D28E80D1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6" creationId="{EAD8ECE9-6F9D-B2B2-45FF-7E32707FF50F}"/>
          </ac:spMkLst>
        </pc:spChg>
        <pc:spChg chg="del">
          <ac:chgData name="Aleksandr Maj" userId="529cb5f1-3fc1-41b2-a220-617302d72847" providerId="ADAL" clId="{8820F40B-68EF-408D-91EB-2005769ECF20}" dt="2023-11-29T18:50:58.726" v="4097" actId="478"/>
          <ac:spMkLst>
            <pc:docMk/>
            <pc:sldMk cId="3284380384" sldId="286"/>
            <ac:spMk id="7" creationId="{070BD96E-BB0D-FAEF-079A-B44085730673}"/>
          </ac:spMkLst>
        </pc:spChg>
        <pc:spChg chg="mod">
          <ac:chgData name="Aleksandr Maj" userId="529cb5f1-3fc1-41b2-a220-617302d72847" providerId="ADAL" clId="{8820F40B-68EF-408D-91EB-2005769ECF20}" dt="2023-11-30T09:50:13.438" v="5880" actId="20577"/>
          <ac:spMkLst>
            <pc:docMk/>
            <pc:sldMk cId="3284380384" sldId="286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8:48:11.312" v="3885" actId="20577"/>
          <ac:spMkLst>
            <pc:docMk/>
            <pc:sldMk cId="3284380384" sldId="286"/>
            <ac:spMk id="9" creationId="{D93712DB-0C46-BF92-C577-301493D90841}"/>
          </ac:spMkLst>
        </pc:spChg>
        <pc:spChg chg="add mod">
          <ac:chgData name="Aleksandr Maj" userId="529cb5f1-3fc1-41b2-a220-617302d72847" providerId="ADAL" clId="{8820F40B-68EF-408D-91EB-2005769ECF20}" dt="2023-11-29T18:50:10.791" v="4053" actId="20577"/>
          <ac:spMkLst>
            <pc:docMk/>
            <pc:sldMk cId="3284380384" sldId="286"/>
            <ac:spMk id="10" creationId="{B765ED10-3DFB-CF04-6B39-193C5645F70B}"/>
          </ac:spMkLst>
        </pc:spChg>
        <pc:spChg chg="mod">
          <ac:chgData name="Aleksandr Maj" userId="529cb5f1-3fc1-41b2-a220-617302d72847" providerId="ADAL" clId="{8820F40B-68EF-408D-91EB-2005769ECF20}" dt="2023-11-29T18:49:46.831" v="3978"/>
          <ac:spMkLst>
            <pc:docMk/>
            <pc:sldMk cId="3284380384" sldId="286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2" creationId="{309049CB-9962-62E8-A69C-6AF51E0E3728}"/>
          </ac:spMkLst>
        </pc:spChg>
        <pc:spChg chg="del">
          <ac:chgData name="Aleksandr Maj" userId="529cb5f1-3fc1-41b2-a220-617302d72847" providerId="ADAL" clId="{8820F40B-68EF-408D-91EB-2005769ECF20}" dt="2023-11-29T18:48:24.102" v="3898" actId="478"/>
          <ac:spMkLst>
            <pc:docMk/>
            <pc:sldMk cId="3284380384" sldId="286"/>
            <ac:spMk id="14" creationId="{C9AC0CB1-2B24-0A1C-F846-DB5BFAE419D9}"/>
          </ac:spMkLst>
        </pc:spChg>
        <pc:spChg chg="add del mod">
          <ac:chgData name="Aleksandr Maj" userId="529cb5f1-3fc1-41b2-a220-617302d72847" providerId="ADAL" clId="{8820F40B-68EF-408D-91EB-2005769ECF20}" dt="2023-11-29T18:50:45.933" v="4096" actId="478"/>
          <ac:spMkLst>
            <pc:docMk/>
            <pc:sldMk cId="3284380384" sldId="286"/>
            <ac:spMk id="15" creationId="{B01E8781-0D15-D109-925A-B2A7A14444B2}"/>
          </ac:spMkLst>
        </pc:spChg>
        <pc:spChg chg="mod">
          <ac:chgData name="Aleksandr Maj" userId="529cb5f1-3fc1-41b2-a220-617302d72847" providerId="ADAL" clId="{8820F40B-68EF-408D-91EB-2005769ECF20}" dt="2023-11-29T18:51:53.689" v="4135" actId="20577"/>
          <ac:spMkLst>
            <pc:docMk/>
            <pc:sldMk cId="3284380384" sldId="286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2:33.405" v="4215" actId="478"/>
          <ac:spMkLst>
            <pc:docMk/>
            <pc:sldMk cId="3284380384" sldId="286"/>
            <ac:spMk id="20" creationId="{17B7B323-76FF-6F72-1DD5-411D5C8E00E9}"/>
          </ac:spMkLst>
        </pc:spChg>
        <pc:spChg chg="add del mod">
          <ac:chgData name="Aleksandr Maj" userId="529cb5f1-3fc1-41b2-a220-617302d72847" providerId="ADAL" clId="{8820F40B-68EF-408D-91EB-2005769ECF20}" dt="2023-11-29T18:52:51.648" v="4254" actId="20577"/>
          <ac:spMkLst>
            <pc:docMk/>
            <pc:sldMk cId="3284380384" sldId="286"/>
            <ac:spMk id="21" creationId="{435BA3E4-FF74-8BFF-DCE7-0D6EFF461A4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2" creationId="{9E773B7D-4424-6947-18A5-9391829E1732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3" creationId="{124E917B-B633-06FB-6CE1-0A8D90428AFF}"/>
          </ac:spMkLst>
        </pc:spChg>
        <pc:spChg chg="add del mod">
          <ac:chgData name="Aleksandr Maj" userId="529cb5f1-3fc1-41b2-a220-617302d72847" providerId="ADAL" clId="{8820F40B-68EF-408D-91EB-2005769ECF20}" dt="2023-11-29T18:52:35.482" v="4216" actId="478"/>
          <ac:spMkLst>
            <pc:docMk/>
            <pc:sldMk cId="3284380384" sldId="286"/>
            <ac:spMk id="24" creationId="{C60CA9B3-22A2-8510-2D43-1AE7867BF4C5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5" creationId="{4B49FB62-0E2D-7286-010B-A6757AF364E1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6" creationId="{61C3F47E-8CC3-4656-8033-080A96FEB8DC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7" creationId="{456B4DBB-1063-8E05-CDC0-42BCD6EA7CF9}"/>
          </ac:spMkLst>
        </pc:spChg>
        <pc:spChg chg="add del mod">
          <ac:chgData name="Aleksandr Maj" userId="529cb5f1-3fc1-41b2-a220-617302d72847" providerId="ADAL" clId="{8820F40B-68EF-408D-91EB-2005769ECF20}" dt="2023-11-29T18:54:49.583" v="4360" actId="478"/>
          <ac:spMkLst>
            <pc:docMk/>
            <pc:sldMk cId="3284380384" sldId="286"/>
            <ac:spMk id="28" creationId="{80FE1686-61E0-E3C4-D4AA-FAE8AC566B80}"/>
          </ac:spMkLst>
        </pc:spChg>
        <pc:spChg chg="mod">
          <ac:chgData name="Aleksandr Maj" userId="529cb5f1-3fc1-41b2-a220-617302d72847" providerId="ADAL" clId="{8820F40B-68EF-408D-91EB-2005769ECF20}" dt="2023-11-29T18:55:15.776" v="4367" actId="20577"/>
          <ac:spMkLst>
            <pc:docMk/>
            <pc:sldMk cId="3284380384" sldId="286"/>
            <ac:spMk id="30" creationId="{7411153F-FBC7-FFD0-C406-015CE01D2C87}"/>
          </ac:spMkLst>
        </pc:spChg>
        <pc:spChg chg="mod">
          <ac:chgData name="Aleksandr Maj" userId="529cb5f1-3fc1-41b2-a220-617302d72847" providerId="ADAL" clId="{8820F40B-68EF-408D-91EB-2005769ECF20}" dt="2023-11-29T18:55:17.180" v="4368" actId="20577"/>
          <ac:spMkLst>
            <pc:docMk/>
            <pc:sldMk cId="3284380384" sldId="286"/>
            <ac:spMk id="31" creationId="{DE56895D-BB5F-7B48-E3E9-FA8951DF91C3}"/>
          </ac:spMkLst>
        </pc:spChg>
        <pc:spChg chg="mod">
          <ac:chgData name="Aleksandr Maj" userId="529cb5f1-3fc1-41b2-a220-617302d72847" providerId="ADAL" clId="{8820F40B-68EF-408D-91EB-2005769ECF20}" dt="2023-11-29T18:55:18.659" v="4369" actId="20577"/>
          <ac:spMkLst>
            <pc:docMk/>
            <pc:sldMk cId="3284380384" sldId="286"/>
            <ac:spMk id="32" creationId="{C981A1B9-712D-5624-FE5B-06444FF5E12F}"/>
          </ac:spMkLst>
        </pc:spChg>
        <pc:spChg chg="mod">
          <ac:chgData name="Aleksandr Maj" userId="529cb5f1-3fc1-41b2-a220-617302d72847" providerId="ADAL" clId="{8820F40B-68EF-408D-91EB-2005769ECF20}" dt="2023-11-29T18:55:03.703" v="4361"/>
          <ac:spMkLst>
            <pc:docMk/>
            <pc:sldMk cId="3284380384" sldId="286"/>
            <ac:spMk id="37" creationId="{3F1A1469-EBE3-3BBE-797E-DA3C3602F104}"/>
          </ac:spMkLst>
        </pc:spChg>
        <pc:spChg chg="mod">
          <ac:chgData name="Aleksandr Maj" userId="529cb5f1-3fc1-41b2-a220-617302d72847" providerId="ADAL" clId="{8820F40B-68EF-408D-91EB-2005769ECF20}" dt="2023-11-29T18:55:22.481" v="4373" actId="404"/>
          <ac:spMkLst>
            <pc:docMk/>
            <pc:sldMk cId="3284380384" sldId="286"/>
            <ac:spMk id="38" creationId="{7E4216D0-0CA4-5FDF-8979-3278C6127875}"/>
          </ac:spMkLst>
        </pc:spChg>
        <pc:spChg chg="add del mod">
          <ac:chgData name="Aleksandr Maj" userId="529cb5f1-3fc1-41b2-a220-617302d72847" providerId="ADAL" clId="{8820F40B-68EF-408D-91EB-2005769ECF20}" dt="2023-11-29T18:55:07.910" v="4363" actId="478"/>
          <ac:spMkLst>
            <pc:docMk/>
            <pc:sldMk cId="3284380384" sldId="286"/>
            <ac:spMk id="39" creationId="{EE9876B2-BD9D-42B2-5020-37AB5CF37684}"/>
          </ac:spMkLst>
        </pc:spChg>
        <pc:spChg chg="add del mod">
          <ac:chgData name="Aleksandr Maj" userId="529cb5f1-3fc1-41b2-a220-617302d72847" providerId="ADAL" clId="{8820F40B-68EF-408D-91EB-2005769ECF20}" dt="2023-11-29T18:55:08.349" v="4364" actId="478"/>
          <ac:spMkLst>
            <pc:docMk/>
            <pc:sldMk cId="3284380384" sldId="286"/>
            <ac:spMk id="40" creationId="{FCDB307A-8B16-C4DB-10AF-4699CBF677D9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2" creationId="{5543AEA9-7233-736B-748B-ACA914291C21}"/>
          </ac:spMkLst>
        </pc:spChg>
        <pc:spChg chg="add del mod">
          <ac:chgData name="Aleksandr Maj" userId="529cb5f1-3fc1-41b2-a220-617302d72847" providerId="ADAL" clId="{8820F40B-68EF-408D-91EB-2005769ECF20}" dt="2023-11-29T18:55:50.112" v="4379" actId="478"/>
          <ac:spMkLst>
            <pc:docMk/>
            <pc:sldMk cId="3284380384" sldId="286"/>
            <ac:spMk id="43" creationId="{3C355BE6-AD06-00F9-728F-555297DD1495}"/>
          </ac:spMkLst>
        </pc:spChg>
        <pc:spChg chg="mod">
          <ac:chgData name="Aleksandr Maj" userId="529cb5f1-3fc1-41b2-a220-617302d72847" providerId="ADAL" clId="{8820F40B-68EF-408D-91EB-2005769ECF20}" dt="2023-11-29T18:55:51.532" v="4380"/>
          <ac:spMkLst>
            <pc:docMk/>
            <pc:sldMk cId="3284380384" sldId="286"/>
            <ac:spMk id="46" creationId="{7E2918FD-56BB-6690-A779-CBB04467288F}"/>
          </ac:spMkLst>
        </pc:spChg>
        <pc:spChg chg="mod">
          <ac:chgData name="Aleksandr Maj" userId="529cb5f1-3fc1-41b2-a220-617302d72847" providerId="ADAL" clId="{8820F40B-68EF-408D-91EB-2005769ECF20}" dt="2023-11-29T18:56:20.986" v="4401" actId="404"/>
          <ac:spMkLst>
            <pc:docMk/>
            <pc:sldMk cId="3284380384" sldId="286"/>
            <ac:spMk id="47" creationId="{CAFF687C-1F2B-F990-ADFC-3E40353FA6A4}"/>
          </ac:spMkLst>
        </pc:spChg>
        <pc:spChg chg="del mod">
          <ac:chgData name="Aleksandr Maj" userId="529cb5f1-3fc1-41b2-a220-617302d72847" providerId="ADAL" clId="{8820F40B-68EF-408D-91EB-2005769ECF20}" dt="2023-11-29T18:55:57.193" v="4385" actId="478"/>
          <ac:spMkLst>
            <pc:docMk/>
            <pc:sldMk cId="3284380384" sldId="286"/>
            <ac:spMk id="48" creationId="{E842782F-6FCB-B8B8-8A1C-C0600D72AD21}"/>
          </ac:spMkLst>
        </pc:spChg>
        <pc:spChg chg="del mod">
          <ac:chgData name="Aleksandr Maj" userId="529cb5f1-3fc1-41b2-a220-617302d72847" providerId="ADAL" clId="{8820F40B-68EF-408D-91EB-2005769ECF20}" dt="2023-11-29T18:56:01.135" v="4387" actId="478"/>
          <ac:spMkLst>
            <pc:docMk/>
            <pc:sldMk cId="3284380384" sldId="286"/>
            <ac:spMk id="53" creationId="{DADB962B-8B48-F2D3-051C-2545E76B72A0}"/>
          </ac:spMkLst>
        </pc:spChg>
        <pc:spChg chg="del mod">
          <ac:chgData name="Aleksandr Maj" userId="529cb5f1-3fc1-41b2-a220-617302d72847" providerId="ADAL" clId="{8820F40B-68EF-408D-91EB-2005769ECF20}" dt="2023-11-29T18:55:58.903" v="4386" actId="478"/>
          <ac:spMkLst>
            <pc:docMk/>
            <pc:sldMk cId="3284380384" sldId="286"/>
            <ac:spMk id="54" creationId="{5AC3FC7F-A98F-3662-AC9B-8E1335A39792}"/>
          </ac:spMkLst>
        </pc:spChg>
        <pc:grpChg chg="add del mod">
          <ac:chgData name="Aleksandr Maj" userId="529cb5f1-3fc1-41b2-a220-617302d72847" providerId="ADAL" clId="{8820F40B-68EF-408D-91EB-2005769ECF20}" dt="2023-11-29T18:54:49.583" v="4360" actId="478"/>
          <ac:grpSpMkLst>
            <pc:docMk/>
            <pc:sldMk cId="3284380384" sldId="286"/>
            <ac:grpSpMk id="17" creationId="{79138EF3-A5BC-E12E-137D-241EFFE7F719}"/>
          </ac:grpSpMkLst>
        </pc:grpChg>
        <pc:grpChg chg="add del mod">
          <ac:chgData name="Aleksandr Maj" userId="529cb5f1-3fc1-41b2-a220-617302d72847" providerId="ADAL" clId="{8820F40B-68EF-408D-91EB-2005769ECF20}" dt="2023-11-29T18:52:33.405" v="4215" actId="478"/>
          <ac:grpSpMkLst>
            <pc:docMk/>
            <pc:sldMk cId="3284380384" sldId="286"/>
            <ac:grpSpMk id="19" creationId="{17B134DC-491D-5345-A20C-5FE243C31BFD}"/>
          </ac:grpSpMkLst>
        </pc:grpChg>
        <pc:grpChg chg="add mod">
          <ac:chgData name="Aleksandr Maj" userId="529cb5f1-3fc1-41b2-a220-617302d72847" providerId="ADAL" clId="{8820F40B-68EF-408D-91EB-2005769ECF20}" dt="2023-11-29T18:55:27.825" v="4374" actId="1076"/>
          <ac:grpSpMkLst>
            <pc:docMk/>
            <pc:sldMk cId="3284380384" sldId="286"/>
            <ac:grpSpMk id="29" creationId="{1FD1914C-4395-6C50-3318-C8AE9D5B0B1E}"/>
          </ac:grpSpMkLst>
        </pc:grpChg>
        <pc:grpChg chg="mod">
          <ac:chgData name="Aleksandr Maj" userId="529cb5f1-3fc1-41b2-a220-617302d72847" providerId="ADAL" clId="{8820F40B-68EF-408D-91EB-2005769ECF20}" dt="2023-11-29T18:55:03.703" v="4361"/>
          <ac:grpSpMkLst>
            <pc:docMk/>
            <pc:sldMk cId="3284380384" sldId="286"/>
            <ac:grpSpMk id="33" creationId="{081CB94F-2FEB-C0D0-EACE-C4CFCC77846D}"/>
          </ac:grpSpMkLst>
        </pc:grpChg>
        <pc:grpChg chg="add del mod">
          <ac:chgData name="Aleksandr Maj" userId="529cb5f1-3fc1-41b2-a220-617302d72847" providerId="ADAL" clId="{8820F40B-68EF-408D-91EB-2005769ECF20}" dt="2023-11-29T18:56:46.637" v="4403" actId="1076"/>
          <ac:grpSpMkLst>
            <pc:docMk/>
            <pc:sldMk cId="3284380384" sldId="286"/>
            <ac:grpSpMk id="45" creationId="{3420D111-4EFF-9826-2256-CA11AD7FF334}"/>
          </ac:grpSpMkLst>
        </pc:grpChg>
        <pc:grpChg chg="del mod">
          <ac:chgData name="Aleksandr Maj" userId="529cb5f1-3fc1-41b2-a220-617302d72847" providerId="ADAL" clId="{8820F40B-68EF-408D-91EB-2005769ECF20}" dt="2023-11-29T18:55:58.903" v="4386" actId="478"/>
          <ac:grpSpMkLst>
            <pc:docMk/>
            <pc:sldMk cId="3284380384" sldId="286"/>
            <ac:grpSpMk id="49" creationId="{23DC8BC7-445A-6007-BDEA-F6368B40A8ED}"/>
          </ac:grpSpMkLst>
        </pc:grpChg>
        <pc:cxnChg chg="mod">
          <ac:chgData name="Aleksandr Maj" userId="529cb5f1-3fc1-41b2-a220-617302d72847" providerId="ADAL" clId="{8820F40B-68EF-408D-91EB-2005769ECF20}" dt="2023-11-29T18:55:14.813" v="4366" actId="1076"/>
          <ac:cxnSpMkLst>
            <pc:docMk/>
            <pc:sldMk cId="3284380384" sldId="286"/>
            <ac:cxnSpMk id="34" creationId="{DFB6F4ED-2EAD-F85E-B43E-0F6FBE148A71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5" creationId="{9B5BD09E-05DC-8F43-4007-A9695E03FFFA}"/>
          </ac:cxnSpMkLst>
        </pc:cxnChg>
        <pc:cxnChg chg="mod">
          <ac:chgData name="Aleksandr Maj" userId="529cb5f1-3fc1-41b2-a220-617302d72847" providerId="ADAL" clId="{8820F40B-68EF-408D-91EB-2005769ECF20}" dt="2023-11-29T18:55:03.703" v="4361"/>
          <ac:cxnSpMkLst>
            <pc:docMk/>
            <pc:sldMk cId="3284380384" sldId="286"/>
            <ac:cxnSpMk id="36" creationId="{5A20A820-DD6E-45C4-8E41-39F7139902EA}"/>
          </ac:cxnSpMkLst>
        </pc:cxnChg>
        <pc:cxnChg chg="add del mod">
          <ac:chgData name="Aleksandr Maj" userId="529cb5f1-3fc1-41b2-a220-617302d72847" providerId="ADAL" clId="{8820F40B-68EF-408D-91EB-2005769ECF20}" dt="2023-11-29T18:55:50.112" v="4379" actId="478"/>
          <ac:cxnSpMkLst>
            <pc:docMk/>
            <pc:sldMk cId="3284380384" sldId="286"/>
            <ac:cxnSpMk id="44" creationId="{D4A28F1E-A979-7C83-1754-0F9530A32EF4}"/>
          </ac:cxnSpMkLst>
        </pc:cxnChg>
        <pc:cxnChg chg="mod">
          <ac:chgData name="Aleksandr Maj" userId="529cb5f1-3fc1-41b2-a220-617302d72847" providerId="ADAL" clId="{8820F40B-68EF-408D-91EB-2005769ECF20}" dt="2023-11-29T18:56:01.135" v="4387" actId="478"/>
          <ac:cxnSpMkLst>
            <pc:docMk/>
            <pc:sldMk cId="3284380384" sldId="286"/>
            <ac:cxnSpMk id="50" creationId="{3D5596A0-5526-2D87-A31F-93ECE575508E}"/>
          </ac:cxnSpMkLst>
        </pc:cxnChg>
        <pc:cxnChg chg="del mod">
          <ac:chgData name="Aleksandr Maj" userId="529cb5f1-3fc1-41b2-a220-617302d72847" providerId="ADAL" clId="{8820F40B-68EF-408D-91EB-2005769ECF20}" dt="2023-11-29T18:56:02.609" v="4388" actId="478"/>
          <ac:cxnSpMkLst>
            <pc:docMk/>
            <pc:sldMk cId="3284380384" sldId="286"/>
            <ac:cxnSpMk id="51" creationId="{5ABC4DC0-C507-2928-5E43-1B93E33EA1D3}"/>
          </ac:cxnSpMkLst>
        </pc:cxnChg>
        <pc:cxnChg chg="del mod">
          <ac:chgData name="Aleksandr Maj" userId="529cb5f1-3fc1-41b2-a220-617302d72847" providerId="ADAL" clId="{8820F40B-68EF-408D-91EB-2005769ECF20}" dt="2023-11-29T18:55:54.882" v="4382" actId="478"/>
          <ac:cxnSpMkLst>
            <pc:docMk/>
            <pc:sldMk cId="3284380384" sldId="286"/>
            <ac:cxnSpMk id="52" creationId="{217D8037-6A1A-CD56-1749-07581742E8D2}"/>
          </ac:cxnSpMkLst>
        </pc:cxnChg>
      </pc:sldChg>
      <pc:sldChg chg="modSp add mod modTransition">
        <pc:chgData name="Aleksandr Maj" userId="529cb5f1-3fc1-41b2-a220-617302d72847" providerId="ADAL" clId="{8820F40B-68EF-408D-91EB-2005769ECF20}" dt="2023-11-30T15:05:41.466" v="7991" actId="20577"/>
        <pc:sldMkLst>
          <pc:docMk/>
          <pc:sldMk cId="1659897834" sldId="287"/>
        </pc:sldMkLst>
        <pc:spChg chg="mod">
          <ac:chgData name="Aleksandr Maj" userId="529cb5f1-3fc1-41b2-a220-617302d72847" providerId="ADAL" clId="{8820F40B-68EF-408D-91EB-2005769ECF20}" dt="2023-11-30T09:50:16.399" v="5883" actId="20577"/>
          <ac:spMkLst>
            <pc:docMk/>
            <pc:sldMk cId="1659897834" sldId="287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15:05:41.466" v="7991" actId="20577"/>
          <ac:spMkLst>
            <pc:docMk/>
            <pc:sldMk cId="1659897834" sldId="287"/>
            <ac:spMk id="27" creationId="{456B4DBB-1063-8E05-CDC0-42BCD6EA7CF9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2-01T12:10:52.262" v="9543" actId="207"/>
        <pc:sldMkLst>
          <pc:docMk/>
          <pc:sldMk cId="2533510481" sldId="288"/>
        </pc:sldMkLst>
        <pc:spChg chg="add del mod">
          <ac:chgData name="Aleksandr Maj" userId="529cb5f1-3fc1-41b2-a220-617302d72847" providerId="ADAL" clId="{8820F40B-68EF-408D-91EB-2005769ECF20}" dt="2023-11-30T14:51:10.113" v="7460" actId="478"/>
          <ac:spMkLst>
            <pc:docMk/>
            <pc:sldMk cId="2533510481" sldId="288"/>
            <ac:spMk id="2" creationId="{6DE840FA-9DCF-B7EE-5FB8-ECFAF377A2E3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12:10:52.262" v="9543" actId="207"/>
          <ac:spMkLst>
            <pc:docMk/>
            <pc:sldMk cId="2533510481" sldId="288"/>
            <ac:spMk id="5" creationId="{ADFFA7F3-C125-861F-D766-D4A8AE1E6E05}"/>
          </ac:spMkLst>
        </pc:spChg>
        <pc:spChg chg="add del mod">
          <ac:chgData name="Aleksandr Maj" userId="529cb5f1-3fc1-41b2-a220-617302d72847" providerId="ADAL" clId="{8820F40B-68EF-408D-91EB-2005769ECF20}" dt="2023-11-30T14:53:14.891" v="7473" actId="21"/>
          <ac:spMkLst>
            <pc:docMk/>
            <pc:sldMk cId="2533510481" sldId="288"/>
            <ac:spMk id="6" creationId="{36809267-9A14-9E51-97C3-271877921C56}"/>
          </ac:spMkLst>
        </pc:spChg>
        <pc:spChg chg="add mod">
          <ac:chgData name="Aleksandr Maj" userId="529cb5f1-3fc1-41b2-a220-617302d72847" providerId="ADAL" clId="{8820F40B-68EF-408D-91EB-2005769ECF20}" dt="2023-11-30T15:00:26.643" v="7776" actId="1076"/>
          <ac:spMkLst>
            <pc:docMk/>
            <pc:sldMk cId="2533510481" sldId="288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09:50:20.145" v="5886" actId="20577"/>
          <ac:spMkLst>
            <pc:docMk/>
            <pc:sldMk cId="2533510481" sldId="28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9" creationId="{D93712DB-0C46-BF92-C577-301493D90841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0" creationId="{78F66DCD-4127-6E89-5AA2-AC4DE9592BAA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11" creationId="{617B9E2C-EF6D-286D-CC97-DED22BFC8DA1}"/>
          </ac:spMkLst>
        </pc:spChg>
        <pc:spChg chg="add mod">
          <ac:chgData name="Aleksandr Maj" userId="529cb5f1-3fc1-41b2-a220-617302d72847" providerId="ADAL" clId="{8820F40B-68EF-408D-91EB-2005769ECF20}" dt="2023-12-01T10:07:35.394" v="8609" actId="1038"/>
          <ac:spMkLst>
            <pc:docMk/>
            <pc:sldMk cId="2533510481" sldId="288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00:24.157" v="7775" actId="478"/>
          <ac:spMkLst>
            <pc:docMk/>
            <pc:sldMk cId="2533510481" sldId="288"/>
            <ac:spMk id="12" creationId="{98BA8935-041F-26BE-9E78-8DF0AD59BBF9}"/>
          </ac:spMkLst>
        </pc:spChg>
        <pc:spChg chg="add mod">
          <ac:chgData name="Aleksandr Maj" userId="529cb5f1-3fc1-41b2-a220-617302d72847" providerId="ADAL" clId="{8820F40B-68EF-408D-91EB-2005769ECF20}" dt="2023-12-01T10:07:32.551" v="8598" actId="1038"/>
          <ac:spMkLst>
            <pc:docMk/>
            <pc:sldMk cId="2533510481" sldId="288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00:53.755" v="7818" actId="1038"/>
          <ac:spMkLst>
            <pc:docMk/>
            <pc:sldMk cId="2533510481" sldId="288"/>
            <ac:spMk id="15" creationId="{BC509F14-99DD-9ABB-83A6-2CE219774444}"/>
          </ac:spMkLst>
        </pc:spChg>
        <pc:spChg chg="add mod">
          <ac:chgData name="Aleksandr Maj" userId="529cb5f1-3fc1-41b2-a220-617302d72847" providerId="ADAL" clId="{8820F40B-68EF-408D-91EB-2005769ECF20}" dt="2023-12-01T10:07:38.006" v="8620" actId="1035"/>
          <ac:spMkLst>
            <pc:docMk/>
            <pc:sldMk cId="2533510481" sldId="288"/>
            <ac:spMk id="17" creationId="{66C7ABE1-0218-D012-6B94-60B135BF8C56}"/>
          </ac:spMkLst>
        </pc:spChg>
        <pc:spChg chg="add mod">
          <ac:chgData name="Aleksandr Maj" userId="529cb5f1-3fc1-41b2-a220-617302d72847" providerId="ADAL" clId="{8820F40B-68EF-408D-91EB-2005769ECF20}" dt="2023-12-01T10:08:35.287" v="8651" actId="1037"/>
          <ac:spMkLst>
            <pc:docMk/>
            <pc:sldMk cId="2533510481" sldId="288"/>
            <ac:spMk id="18" creationId="{36E90FF7-0A1F-2E06-B3A2-5D0F4F286D5E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1-29T18:57:10.872" v="4405" actId="478"/>
          <ac:spMkLst>
            <pc:docMk/>
            <pc:sldMk cId="2533510481" sldId="288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1-29T18:57:10.872" v="4405" actId="478"/>
          <ac:grpSpMkLst>
            <pc:docMk/>
            <pc:sldMk cId="2533510481" sldId="288"/>
            <ac:grpSpMk id="17" creationId="{79138EF3-A5BC-E12E-137D-241EFFE7F719}"/>
          </ac:grpSpMkLst>
        </pc:grpChg>
        <pc:picChg chg="add mod modCrop">
          <ac:chgData name="Aleksandr Maj" userId="529cb5f1-3fc1-41b2-a220-617302d72847" providerId="ADAL" clId="{8820F40B-68EF-408D-91EB-2005769ECF20}" dt="2023-12-01T10:07:18.919" v="8579" actId="1035"/>
          <ac:picMkLst>
            <pc:docMk/>
            <pc:sldMk cId="2533510481" sldId="288"/>
            <ac:picMk id="9" creationId="{ED28A983-5ADF-F435-F4B7-B340F7BC6A47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2:44.221" v="7372"/>
        <pc:sldMkLst>
          <pc:docMk/>
          <pc:sldMk cId="592463692" sldId="289"/>
        </pc:sldMkLst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4" creationId="{5FE0BE1F-203C-E5A7-A8A4-FD37EA18774E}"/>
          </ac:spMkLst>
        </pc:spChg>
        <pc:spChg chg="mod">
          <ac:chgData name="Aleksandr Maj" userId="529cb5f1-3fc1-41b2-a220-617302d72847" providerId="ADAL" clId="{8820F40B-68EF-408D-91EB-2005769ECF20}" dt="2023-11-30T09:50:23.946" v="5889" actId="20577"/>
          <ac:spMkLst>
            <pc:docMk/>
            <pc:sldMk cId="592463692" sldId="28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29T19:00:09.408" v="4683" actId="20577"/>
          <ac:spMkLst>
            <pc:docMk/>
            <pc:sldMk cId="592463692" sldId="289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1-29T18:59:05.572" v="4533" actId="478"/>
          <ac:spMkLst>
            <pc:docMk/>
            <pc:sldMk cId="592463692" sldId="289"/>
            <ac:spMk id="11" creationId="{617B9E2C-EF6D-286D-CC97-DED22BFC8DA1}"/>
          </ac:spMkLst>
        </pc:spChg>
        <pc:spChg chg="mod">
          <ac:chgData name="Aleksandr Maj" userId="529cb5f1-3fc1-41b2-a220-617302d72847" providerId="ADAL" clId="{8820F40B-68EF-408D-91EB-2005769ECF20}" dt="2023-11-29T18:59:10.841" v="4560" actId="20577"/>
          <ac:spMkLst>
            <pc:docMk/>
            <pc:sldMk cId="592463692" sldId="289"/>
            <ac:spMk id="18" creationId="{1D644173-53CE-3169-90B1-AB435C51FF5F}"/>
          </ac:spMkLst>
        </pc:spChg>
        <pc:spChg chg="mod">
          <ac:chgData name="Aleksandr Maj" userId="529cb5f1-3fc1-41b2-a220-617302d72847" providerId="ADAL" clId="{8820F40B-68EF-408D-91EB-2005769ECF20}" dt="2023-11-29T18:59:30.118" v="4629" actId="20577"/>
          <ac:spMkLst>
            <pc:docMk/>
            <pc:sldMk cId="592463692" sldId="289"/>
            <ac:spMk id="20" creationId="{17B7B323-76FF-6F72-1DD5-411D5C8E00E9}"/>
          </ac:spMkLst>
        </pc:spChg>
        <pc:spChg chg="del">
          <ac:chgData name="Aleksandr Maj" userId="529cb5f1-3fc1-41b2-a220-617302d72847" providerId="ADAL" clId="{8820F40B-68EF-408D-91EB-2005769ECF20}" dt="2023-11-29T18:59:48.090" v="4632" actId="478"/>
          <ac:spMkLst>
            <pc:docMk/>
            <pc:sldMk cId="592463692" sldId="289"/>
            <ac:spMk id="21" creationId="{435BA3E4-FF74-8BFF-DCE7-0D6EFF461A4F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5" creationId="{4B49FB62-0E2D-7286-010B-A6757AF364E1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6" creationId="{61C3F47E-8CC3-4656-8033-080A96FEB8DC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7" creationId="{456B4DBB-1063-8E05-CDC0-42BCD6EA7CF9}"/>
          </ac:spMkLst>
        </pc:spChg>
        <pc:spChg chg="add del">
          <ac:chgData name="Aleksandr Maj" userId="529cb5f1-3fc1-41b2-a220-617302d72847" providerId="ADAL" clId="{8820F40B-68EF-408D-91EB-2005769ECF20}" dt="2023-11-29T18:59:49.476" v="4633" actId="478"/>
          <ac:spMkLst>
            <pc:docMk/>
            <pc:sldMk cId="592463692" sldId="289"/>
            <ac:spMk id="28" creationId="{80FE1686-61E0-E3C4-D4AA-FAE8AC566B80}"/>
          </ac:spMkLst>
        </pc:spChg>
        <pc:grpChg chg="add del mod">
          <ac:chgData name="Aleksandr Maj" userId="529cb5f1-3fc1-41b2-a220-617302d72847" providerId="ADAL" clId="{8820F40B-68EF-408D-91EB-2005769ECF20}" dt="2023-11-29T19:00:13.361" v="4702" actId="1036"/>
          <ac:grpSpMkLst>
            <pc:docMk/>
            <pc:sldMk cId="592463692" sldId="289"/>
            <ac:grpSpMk id="17" creationId="{79138EF3-A5BC-E12E-137D-241EFFE7F719}"/>
          </ac:grpSpMkLst>
        </pc:grpChg>
        <pc:grpChg chg="del">
          <ac:chgData name="Aleksandr Maj" userId="529cb5f1-3fc1-41b2-a220-617302d72847" providerId="ADAL" clId="{8820F40B-68EF-408D-91EB-2005769ECF20}" dt="2023-11-29T18:59:48.090" v="4632" actId="478"/>
          <ac:grpSpMkLst>
            <pc:docMk/>
            <pc:sldMk cId="592463692" sldId="289"/>
            <ac:grpSpMk id="19" creationId="{17B134DC-491D-5345-A20C-5FE243C31BFD}"/>
          </ac:grpSpMkLst>
        </pc:grpChg>
      </pc:sldChg>
      <pc:sldChg chg="addSp delSp modSp add del mod ord modAnim">
        <pc:chgData name="Aleksandr Maj" userId="529cb5f1-3fc1-41b2-a220-617302d72847" providerId="ADAL" clId="{8820F40B-68EF-408D-91EB-2005769ECF20}" dt="2023-11-30T10:09:18.941" v="6471" actId="47"/>
        <pc:sldMkLst>
          <pc:docMk/>
          <pc:sldMk cId="4256761051" sldId="290"/>
        </pc:sldMkLst>
        <pc:spChg chg="add del mod">
          <ac:chgData name="Aleksandr Maj" userId="529cb5f1-3fc1-41b2-a220-617302d72847" providerId="ADAL" clId="{8820F40B-68EF-408D-91EB-2005769ECF20}" dt="2023-11-30T09:20:21.340" v="4719" actId="478"/>
          <ac:spMkLst>
            <pc:docMk/>
            <pc:sldMk cId="4256761051" sldId="290"/>
            <ac:spMk id="2" creationId="{1732293B-A0CD-13CB-E6D5-17B5E4B69822}"/>
          </ac:spMkLst>
        </pc:spChg>
        <pc:spChg chg="add mod">
          <ac:chgData name="Aleksandr Maj" userId="529cb5f1-3fc1-41b2-a220-617302d72847" providerId="ADAL" clId="{8820F40B-68EF-408D-91EB-2005769ECF20}" dt="2023-11-30T09:56:59.081" v="6451" actId="20577"/>
          <ac:spMkLst>
            <pc:docMk/>
            <pc:sldMk cId="4256761051" sldId="290"/>
            <ac:spMk id="3" creationId="{3D933A6C-18B2-3B9C-5DBF-F40B519C3EA0}"/>
          </ac:spMkLst>
        </pc:spChg>
        <pc:spChg chg="del">
          <ac:chgData name="Aleksandr Maj" userId="529cb5f1-3fc1-41b2-a220-617302d72847" providerId="ADAL" clId="{8820F40B-68EF-408D-91EB-2005769ECF20}" dt="2023-11-29T19:01:15.886" v="4705" actId="478"/>
          <ac:spMkLst>
            <pc:docMk/>
            <pc:sldMk cId="4256761051" sldId="290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1-29T19:01:17.780" v="4707" actId="478"/>
          <ac:spMkLst>
            <pc:docMk/>
            <pc:sldMk cId="4256761051" sldId="290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1-29T19:01:34.166" v="4711" actId="478"/>
          <ac:spMkLst>
            <pc:docMk/>
            <pc:sldMk cId="4256761051" sldId="290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1-30T09:22:46.921" v="4801" actId="207"/>
          <ac:spMkLst>
            <pc:docMk/>
            <pc:sldMk cId="4256761051" sldId="290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29T19:01:18.850" v="4708" actId="478"/>
          <ac:spMkLst>
            <pc:docMk/>
            <pc:sldMk cId="4256761051" sldId="290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1-29T19:01:30.609" v="4710" actId="478"/>
          <ac:spMkLst>
            <pc:docMk/>
            <pc:sldMk cId="4256761051" sldId="290"/>
            <ac:spMk id="10" creationId="{7CAF0EA0-9255-E6E3-7C5A-01229558F88E}"/>
          </ac:spMkLst>
        </pc:spChg>
        <pc:spChg chg="del">
          <ac:chgData name="Aleksandr Maj" userId="529cb5f1-3fc1-41b2-a220-617302d72847" providerId="ADAL" clId="{8820F40B-68EF-408D-91EB-2005769ECF20}" dt="2023-11-29T19:01:20.707" v="4709" actId="478"/>
          <ac:spMkLst>
            <pc:docMk/>
            <pc:sldMk cId="4256761051" sldId="290"/>
            <ac:spMk id="11" creationId="{249B3F3C-6588-86C6-B906-351590AC4DE7}"/>
          </ac:spMkLst>
        </pc:spChg>
        <pc:spChg chg="del">
          <ac:chgData name="Aleksandr Maj" userId="529cb5f1-3fc1-41b2-a220-617302d72847" providerId="ADAL" clId="{8820F40B-68EF-408D-91EB-2005769ECF20}" dt="2023-11-29T19:01:16.471" v="4706" actId="478"/>
          <ac:spMkLst>
            <pc:docMk/>
            <pc:sldMk cId="4256761051" sldId="290"/>
            <ac:spMk id="14" creationId="{5111EEB1-7F93-8CA8-939C-7EBEFD32FA22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5" creationId="{FFC54EC0-AD31-7E4F-EE24-40CD765CA4C5}"/>
          </ac:spMkLst>
        </pc:spChg>
        <pc:spChg chg="mod">
          <ac:chgData name="Aleksandr Maj" userId="529cb5f1-3fc1-41b2-a220-617302d72847" providerId="ADAL" clId="{8820F40B-68EF-408D-91EB-2005769ECF20}" dt="2023-11-29T19:01:41.470" v="4712" actId="1076"/>
          <ac:spMkLst>
            <pc:docMk/>
            <pc:sldMk cId="4256761051" sldId="290"/>
            <ac:spMk id="16" creationId="{915FB0CB-E546-2659-BC29-DF21194F5944}"/>
          </ac:spMkLst>
        </pc:spChg>
        <pc:picChg chg="add del mod">
          <ac:chgData name="Aleksandr Maj" userId="529cb5f1-3fc1-41b2-a220-617302d72847" providerId="ADAL" clId="{8820F40B-68EF-408D-91EB-2005769ECF20}" dt="2023-11-30T10:03:34.918" v="6453" actId="478"/>
          <ac:picMkLst>
            <pc:docMk/>
            <pc:sldMk cId="4256761051" sldId="290"/>
            <ac:picMk id="5" creationId="{5174A367-49ED-C4E4-EB38-4293447ED185}"/>
          </ac:picMkLst>
        </pc:picChg>
        <pc:cxnChg chg="mod">
          <ac:chgData name="Aleksandr Maj" userId="529cb5f1-3fc1-41b2-a220-617302d72847" providerId="ADAL" clId="{8820F40B-68EF-408D-91EB-2005769ECF20}" dt="2023-11-29T19:01:41.470" v="4712" actId="1076"/>
          <ac:cxnSpMkLst>
            <pc:docMk/>
            <pc:sldMk cId="4256761051" sldId="290"/>
            <ac:cxnSpMk id="19" creationId="{1DAA2B5F-56BF-9EDD-820F-3373FE1B168E}"/>
          </ac:cxnSpMkLst>
        </pc:cxnChg>
      </pc:sldChg>
      <pc:sldChg chg="addSp modSp add mod ord">
        <pc:chgData name="Aleksandr Maj" userId="529cb5f1-3fc1-41b2-a220-617302d72847" providerId="ADAL" clId="{8820F40B-68EF-408D-91EB-2005769ECF20}" dt="2023-11-30T10:57:38.265" v="7456"/>
        <pc:sldMkLst>
          <pc:docMk/>
          <pc:sldMk cId="2008643754" sldId="291"/>
        </pc:sldMkLst>
        <pc:spChg chg="mod">
          <ac:chgData name="Aleksandr Maj" userId="529cb5f1-3fc1-41b2-a220-617302d72847" providerId="ADAL" clId="{8820F40B-68EF-408D-91EB-2005769ECF20}" dt="2023-11-30T09:22:39.420" v="4799" actId="207"/>
          <ac:spMkLst>
            <pc:docMk/>
            <pc:sldMk cId="2008643754" sldId="291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4" creationId="{51F51C09-7B26-1EBA-6A40-3BE0C9A903EA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5" creationId="{5C383AC4-9631-2260-AC01-98D5F866979B}"/>
          </ac:spMkLst>
        </pc:spChg>
        <pc:spChg chg="mod">
          <ac:chgData name="Aleksandr Maj" userId="529cb5f1-3fc1-41b2-a220-617302d72847" providerId="ADAL" clId="{8820F40B-68EF-408D-91EB-2005769ECF20}" dt="2023-11-30T10:57:38.265" v="7456"/>
          <ac:spMkLst>
            <pc:docMk/>
            <pc:sldMk cId="2008643754" sldId="291"/>
            <ac:spMk id="6" creationId="{89B346AB-EF32-A98F-E08D-A400FEDD02D0}"/>
          </ac:spMkLst>
        </pc:spChg>
        <pc:spChg chg="mod">
          <ac:chgData name="Aleksandr Maj" userId="529cb5f1-3fc1-41b2-a220-617302d72847" providerId="ADAL" clId="{8820F40B-68EF-408D-91EB-2005769ECF20}" dt="2023-11-30T09:22:42.313" v="4800" actId="207"/>
          <ac:spMkLst>
            <pc:docMk/>
            <pc:sldMk cId="2008643754" sldId="291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8.265" v="7456"/>
          <ac:grpSpMkLst>
            <pc:docMk/>
            <pc:sldMk cId="2008643754" sldId="291"/>
            <ac:grpSpMk id="2" creationId="{33A501DE-3E9A-63BF-65C8-894FD6EC2516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5.156" v="7455"/>
        <pc:sldMkLst>
          <pc:docMk/>
          <pc:sldMk cId="1662216406" sldId="292"/>
        </pc:sldMkLst>
        <pc:spChg chg="mod">
          <ac:chgData name="Aleksandr Maj" userId="529cb5f1-3fc1-41b2-a220-617302d72847" providerId="ADAL" clId="{8820F40B-68EF-408D-91EB-2005769ECF20}" dt="2023-11-30T09:22:32.015" v="4798" actId="207"/>
          <ac:spMkLst>
            <pc:docMk/>
            <pc:sldMk cId="1662216406" sldId="292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4" creationId="{FDF8884E-2004-0C84-4693-32290ED0C5F7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5" creationId="{61B328F1-AF40-DE61-41DD-058C9015C021}"/>
          </ac:spMkLst>
        </pc:spChg>
        <pc:spChg chg="mod">
          <ac:chgData name="Aleksandr Maj" userId="529cb5f1-3fc1-41b2-a220-617302d72847" providerId="ADAL" clId="{8820F40B-68EF-408D-91EB-2005769ECF20}" dt="2023-11-30T10:57:35.156" v="7455"/>
          <ac:spMkLst>
            <pc:docMk/>
            <pc:sldMk cId="1662216406" sldId="292"/>
            <ac:spMk id="6" creationId="{3428D1C1-41AE-00D5-736E-02ADDAF42CBF}"/>
          </ac:spMkLst>
        </pc:spChg>
        <pc:spChg chg="mod">
          <ac:chgData name="Aleksandr Maj" userId="529cb5f1-3fc1-41b2-a220-617302d72847" providerId="ADAL" clId="{8820F40B-68EF-408D-91EB-2005769ECF20}" dt="2023-11-30T09:22:28.097" v="4797" actId="207"/>
          <ac:spMkLst>
            <pc:docMk/>
            <pc:sldMk cId="1662216406" sldId="292"/>
            <ac:spMk id="8" creationId="{E9EC9E40-90FD-1839-0F7A-07AE0575F3AA}"/>
          </ac:spMkLst>
        </pc:spChg>
        <pc:grpChg chg="add mod">
          <ac:chgData name="Aleksandr Maj" userId="529cb5f1-3fc1-41b2-a220-617302d72847" providerId="ADAL" clId="{8820F40B-68EF-408D-91EB-2005769ECF20}" dt="2023-11-30T10:57:35.156" v="7455"/>
          <ac:grpSpMkLst>
            <pc:docMk/>
            <pc:sldMk cId="1662216406" sldId="292"/>
            <ac:grpSpMk id="2" creationId="{945931E8-B090-5E53-7C1A-E84A9BCFF285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31.114" v="7454"/>
        <pc:sldMkLst>
          <pc:docMk/>
          <pc:sldMk cId="2949603829" sldId="293"/>
        </pc:sldMkLst>
        <pc:spChg chg="mod">
          <ac:chgData name="Aleksandr Maj" userId="529cb5f1-3fc1-41b2-a220-617302d72847" providerId="ADAL" clId="{8820F40B-68EF-408D-91EB-2005769ECF20}" dt="2023-11-30T09:23:25.540" v="4848" actId="1076"/>
          <ac:spMkLst>
            <pc:docMk/>
            <pc:sldMk cId="2949603829" sldId="293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4" creationId="{81A8D4E5-7044-AD57-A8AE-EC8AD117CB97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5" creationId="{ED801E80-5C35-96B7-53E5-54F66C97B8A6}"/>
          </ac:spMkLst>
        </pc:spChg>
        <pc:spChg chg="mod">
          <ac:chgData name="Aleksandr Maj" userId="529cb5f1-3fc1-41b2-a220-617302d72847" providerId="ADAL" clId="{8820F40B-68EF-408D-91EB-2005769ECF20}" dt="2023-11-30T10:57:31.114" v="7454"/>
          <ac:spMkLst>
            <pc:docMk/>
            <pc:sldMk cId="2949603829" sldId="293"/>
            <ac:spMk id="6" creationId="{2E2C2898-D4E9-80C9-5B38-DC3721FF53E3}"/>
          </ac:spMkLst>
        </pc:spChg>
        <pc:grpChg chg="add mod">
          <ac:chgData name="Aleksandr Maj" userId="529cb5f1-3fc1-41b2-a220-617302d72847" providerId="ADAL" clId="{8820F40B-68EF-408D-91EB-2005769ECF20}" dt="2023-11-30T10:57:31.114" v="7454"/>
          <ac:grpSpMkLst>
            <pc:docMk/>
            <pc:sldMk cId="2949603829" sldId="293"/>
            <ac:grpSpMk id="2" creationId="{CD90A646-A8F9-03B8-9E6E-77B426E2E431}"/>
          </ac:grpSpMkLst>
        </pc:grpChg>
      </pc:sldChg>
      <pc:sldChg chg="addSp modSp add mod ord">
        <pc:chgData name="Aleksandr Maj" userId="529cb5f1-3fc1-41b2-a220-617302d72847" providerId="ADAL" clId="{8820F40B-68EF-408D-91EB-2005769ECF20}" dt="2023-11-30T10:57:27.473" v="7453"/>
        <pc:sldMkLst>
          <pc:docMk/>
          <pc:sldMk cId="32517698" sldId="294"/>
        </pc:sldMkLst>
        <pc:spChg chg="mod">
          <ac:chgData name="Aleksandr Maj" userId="529cb5f1-3fc1-41b2-a220-617302d72847" providerId="ADAL" clId="{8820F40B-68EF-408D-91EB-2005769ECF20}" dt="2023-11-30T09:24:35.739" v="4871" actId="20577"/>
          <ac:spMkLst>
            <pc:docMk/>
            <pc:sldMk cId="32517698" sldId="294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4" creationId="{4E848EF3-A007-9A1F-6C73-70899ACBD567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5" creationId="{EDAA8706-25F6-4E76-0532-F599CCB584F1}"/>
          </ac:spMkLst>
        </pc:spChg>
        <pc:spChg chg="mod">
          <ac:chgData name="Aleksandr Maj" userId="529cb5f1-3fc1-41b2-a220-617302d72847" providerId="ADAL" clId="{8820F40B-68EF-408D-91EB-2005769ECF20}" dt="2023-11-30T10:57:27.473" v="7453"/>
          <ac:spMkLst>
            <pc:docMk/>
            <pc:sldMk cId="32517698" sldId="294"/>
            <ac:spMk id="6" creationId="{78841602-2860-C8A9-0013-BD49618D5411}"/>
          </ac:spMkLst>
        </pc:spChg>
        <pc:grpChg chg="add mod">
          <ac:chgData name="Aleksandr Maj" userId="529cb5f1-3fc1-41b2-a220-617302d72847" providerId="ADAL" clId="{8820F40B-68EF-408D-91EB-2005769ECF20}" dt="2023-11-30T10:57:27.473" v="7453"/>
          <ac:grpSpMkLst>
            <pc:docMk/>
            <pc:sldMk cId="32517698" sldId="294"/>
            <ac:grpSpMk id="2" creationId="{3663F39A-4D6B-B123-0E58-985EF3F91264}"/>
          </ac:grpSpMkLst>
        </pc:grpChg>
      </pc:sldChg>
      <pc:sldChg chg="addSp modSp add mod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741395690" sldId="295"/>
        </pc:sldMkLst>
        <pc:spChg chg="mod">
          <ac:chgData name="Aleksandr Maj" userId="529cb5f1-3fc1-41b2-a220-617302d72847" providerId="ADAL" clId="{8820F40B-68EF-408D-91EB-2005769ECF20}" dt="2023-11-30T09:24:56.909" v="4891" actId="20577"/>
          <ac:spMkLst>
            <pc:docMk/>
            <pc:sldMk cId="3741395690" sldId="295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4" creationId="{FC90FF7D-C872-C669-2F22-1C14D4441D8B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5" creationId="{C15C29D7-7A4A-76EF-7498-25E0D7D02530}"/>
          </ac:spMkLst>
        </pc:spChg>
        <pc:spChg chg="mod">
          <ac:chgData name="Aleksandr Maj" userId="529cb5f1-3fc1-41b2-a220-617302d72847" providerId="ADAL" clId="{8820F40B-68EF-408D-91EB-2005769ECF20}" dt="2023-11-30T10:57:25.019" v="7452"/>
          <ac:spMkLst>
            <pc:docMk/>
            <pc:sldMk cId="3741395690" sldId="295"/>
            <ac:spMk id="6" creationId="{85DBD7FA-C175-9B0D-CF88-D89E6465AC81}"/>
          </ac:spMkLst>
        </pc:spChg>
        <pc:grpChg chg="add mod">
          <ac:chgData name="Aleksandr Maj" userId="529cb5f1-3fc1-41b2-a220-617302d72847" providerId="ADAL" clId="{8820F40B-68EF-408D-91EB-2005769ECF20}" dt="2023-11-30T10:57:25.019" v="7452"/>
          <ac:grpSpMkLst>
            <pc:docMk/>
            <pc:sldMk cId="3741395690" sldId="295"/>
            <ac:grpSpMk id="2" creationId="{690E7F6C-0B50-B20A-4B2D-079BFB3DDF79}"/>
          </ac:grpSpMkLst>
        </pc:grpChg>
      </pc:sldChg>
      <pc:sldChg chg="addSp modSp add mod">
        <pc:chgData name="Aleksandr Maj" userId="529cb5f1-3fc1-41b2-a220-617302d72847" providerId="ADAL" clId="{8820F40B-68EF-408D-91EB-2005769ECF20}" dt="2023-11-30T10:57:14.296" v="7449"/>
        <pc:sldMkLst>
          <pc:docMk/>
          <pc:sldMk cId="2235035573" sldId="296"/>
        </pc:sldMkLst>
        <pc:spChg chg="mod">
          <ac:chgData name="Aleksandr Maj" userId="529cb5f1-3fc1-41b2-a220-617302d72847" providerId="ADAL" clId="{8820F40B-68EF-408D-91EB-2005769ECF20}" dt="2023-11-30T09:25:04.002" v="4899" actId="20577"/>
          <ac:spMkLst>
            <pc:docMk/>
            <pc:sldMk cId="2235035573" sldId="296"/>
            <ac:spMk id="3" creationId="{3D933A6C-18B2-3B9C-5DBF-F40B519C3EA0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4" creationId="{E3D32CB2-8C83-BE32-0F8E-CA030044E5FE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5" creationId="{A3CDAEE4-D43F-EBE4-C6A4-0ECBAA1D420D}"/>
          </ac:spMkLst>
        </pc:spChg>
        <pc:spChg chg="mod">
          <ac:chgData name="Aleksandr Maj" userId="529cb5f1-3fc1-41b2-a220-617302d72847" providerId="ADAL" clId="{8820F40B-68EF-408D-91EB-2005769ECF20}" dt="2023-11-30T10:57:14.296" v="7449"/>
          <ac:spMkLst>
            <pc:docMk/>
            <pc:sldMk cId="2235035573" sldId="296"/>
            <ac:spMk id="6" creationId="{A7878664-3A79-2351-3FA7-64AB864BBDA3}"/>
          </ac:spMkLst>
        </pc:spChg>
        <pc:grpChg chg="add mod">
          <ac:chgData name="Aleksandr Maj" userId="529cb5f1-3fc1-41b2-a220-617302d72847" providerId="ADAL" clId="{8820F40B-68EF-408D-91EB-2005769ECF20}" dt="2023-11-30T10:57:14.296" v="7449"/>
          <ac:grpSpMkLst>
            <pc:docMk/>
            <pc:sldMk cId="2235035573" sldId="296"/>
            <ac:grpSpMk id="2" creationId="{4A7BE44A-6237-FA35-C468-2DAC5656A485}"/>
          </ac:grpSpMkLst>
        </pc:grpChg>
      </pc:sldChg>
      <pc:sldChg chg="addSp delSp modSp add mod ord modNotesTx">
        <pc:chgData name="Aleksandr Maj" userId="529cb5f1-3fc1-41b2-a220-617302d72847" providerId="ADAL" clId="{8820F40B-68EF-408D-91EB-2005769ECF20}" dt="2023-12-01T12:13:13.065" v="9868" actId="20577"/>
        <pc:sldMkLst>
          <pc:docMk/>
          <pc:sldMk cId="343918446" sldId="297"/>
        </pc:sldMkLst>
        <pc:spChg chg="mod">
          <ac:chgData name="Aleksandr Maj" userId="529cb5f1-3fc1-41b2-a220-617302d72847" providerId="ADAL" clId="{8820F40B-68EF-408D-91EB-2005769ECF20}" dt="2023-11-30T09:25:42.017" v="4916" actId="20577"/>
          <ac:spMkLst>
            <pc:docMk/>
            <pc:sldMk cId="343918446" sldId="297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26:11.787" v="4969" actId="20577"/>
          <ac:spMkLst>
            <pc:docMk/>
            <pc:sldMk cId="343918446" sldId="297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30:34.166" v="5290" actId="20577"/>
          <ac:spMkLst>
            <pc:docMk/>
            <pc:sldMk cId="343918446" sldId="297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30:36.414" v="5296" actId="6549"/>
          <ac:spMkLst>
            <pc:docMk/>
            <pc:sldMk cId="343918446" sldId="297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27.409" v="5892" actId="20577"/>
          <ac:spMkLst>
            <pc:docMk/>
            <pc:sldMk cId="343918446" sldId="297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25:46.948" v="4917" actId="478"/>
          <ac:spMkLst>
            <pc:docMk/>
            <pc:sldMk cId="343918446" sldId="297"/>
            <ac:spMk id="9" creationId="{D93712DB-0C46-BF92-C577-301493D90841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0" creationId="{D393770D-4967-DCCF-4BE4-E979BF389C89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1" creationId="{B40946EA-E5C5-8E0A-2F05-524F00BF0F7A}"/>
          </ac:spMkLst>
        </pc:spChg>
        <pc:spChg chg="del mod">
          <ac:chgData name="Aleksandr Maj" userId="529cb5f1-3fc1-41b2-a220-617302d72847" providerId="ADAL" clId="{8820F40B-68EF-408D-91EB-2005769ECF20}" dt="2023-11-30T09:26:54.151" v="5027" actId="478"/>
          <ac:spMkLst>
            <pc:docMk/>
            <pc:sldMk cId="343918446" sldId="297"/>
            <ac:spMk id="12" creationId="{B0D8174E-E97C-A1CF-8F57-8597559AB60E}"/>
          </ac:spMkLst>
        </pc:spChg>
        <pc:spChg chg="mod">
          <ac:chgData name="Aleksandr Maj" userId="529cb5f1-3fc1-41b2-a220-617302d72847" providerId="ADAL" clId="{8820F40B-68EF-408D-91EB-2005769ECF20}" dt="2023-11-30T09:30:19.719" v="5273" actId="207"/>
          <ac:spMkLst>
            <pc:docMk/>
            <pc:sldMk cId="343918446" sldId="297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27:13.230" v="5072" actId="20577"/>
          <ac:spMkLst>
            <pc:docMk/>
            <pc:sldMk cId="343918446" sldId="297"/>
            <ac:spMk id="21" creationId="{FC4F62FC-3FDB-F3AD-0187-59D55C24EE75}"/>
          </ac:spMkLst>
        </pc:spChg>
        <pc:spChg chg="mod">
          <ac:chgData name="Aleksandr Maj" userId="529cb5f1-3fc1-41b2-a220-617302d72847" providerId="ADAL" clId="{8820F40B-68EF-408D-91EB-2005769ECF20}" dt="2023-11-30T09:27:44.516" v="5122" actId="20577"/>
          <ac:spMkLst>
            <pc:docMk/>
            <pc:sldMk cId="343918446" sldId="297"/>
            <ac:spMk id="22" creationId="{233C8C92-9F04-4866-0821-6BD278A746C2}"/>
          </ac:spMkLst>
        </pc:spChg>
        <pc:spChg chg="mod">
          <ac:chgData name="Aleksandr Maj" userId="529cb5f1-3fc1-41b2-a220-617302d72847" providerId="ADAL" clId="{8820F40B-68EF-408D-91EB-2005769ECF20}" dt="2023-11-30T09:30:31.568" v="5286" actId="20577"/>
          <ac:spMkLst>
            <pc:docMk/>
            <pc:sldMk cId="343918446" sldId="297"/>
            <ac:spMk id="24" creationId="{9853C6F3-E7F7-5E38-FAD3-36164FF38220}"/>
          </ac:spMkLst>
        </pc:spChg>
        <pc:spChg chg="mod">
          <ac:chgData name="Aleksandr Maj" userId="529cb5f1-3fc1-41b2-a220-617302d72847" providerId="ADAL" clId="{8820F40B-68EF-408D-91EB-2005769ECF20}" dt="2023-11-30T09:28:25.433" v="5207" actId="20577"/>
          <ac:spMkLst>
            <pc:docMk/>
            <pc:sldMk cId="343918446" sldId="297"/>
            <ac:spMk id="26" creationId="{78E9D954-F3A8-2649-D556-4C3EB4779653}"/>
          </ac:spMkLst>
        </pc:spChg>
        <pc:spChg chg="del mod">
          <ac:chgData name="Aleksandr Maj" userId="529cb5f1-3fc1-41b2-a220-617302d72847" providerId="ADAL" clId="{8820F40B-68EF-408D-91EB-2005769ECF20}" dt="2023-11-30T09:28:27.901" v="5208" actId="478"/>
          <ac:spMkLst>
            <pc:docMk/>
            <pc:sldMk cId="343918446" sldId="297"/>
            <ac:spMk id="27" creationId="{44A9AAC8-E4C2-5692-FCE5-054888FEB6CC}"/>
          </ac:spMkLst>
        </pc:spChg>
        <pc:spChg chg="add del mod">
          <ac:chgData name="Aleksandr Maj" userId="529cb5f1-3fc1-41b2-a220-617302d72847" providerId="ADAL" clId="{8820F40B-68EF-408D-91EB-2005769ECF20}" dt="2023-11-30T09:34:28.688" v="5345"/>
          <ac:spMkLst>
            <pc:docMk/>
            <pc:sldMk cId="343918446" sldId="297"/>
            <ac:spMk id="28" creationId="{47AB509D-B206-3FF7-937D-3710E1E2450D}"/>
          </ac:spMkLst>
        </pc:spChg>
        <pc:grpChg chg="add mod">
          <ac:chgData name="Aleksandr Maj" userId="529cb5f1-3fc1-41b2-a220-617302d72847" providerId="ADAL" clId="{8820F40B-68EF-408D-91EB-2005769ECF20}" dt="2023-11-30T09:25:55.142" v="4919" actId="1076"/>
          <ac:grpSpMkLst>
            <pc:docMk/>
            <pc:sldMk cId="343918446" sldId="297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5:51.727" v="4918"/>
          <ac:grpSpMkLst>
            <pc:docMk/>
            <pc:sldMk cId="343918446" sldId="297"/>
            <ac:grpSpMk id="5" creationId="{50A95018-F530-FBD7-6F03-9DC95668F073}"/>
          </ac:grpSpMkLst>
        </pc:grpChg>
        <pc:grpChg chg="add mod">
          <ac:chgData name="Aleksandr Maj" userId="529cb5f1-3fc1-41b2-a220-617302d72847" providerId="ADAL" clId="{8820F40B-68EF-408D-91EB-2005769ECF20}" dt="2023-11-30T09:27:49.097" v="5123" actId="1076"/>
          <ac:grpSpMkLst>
            <pc:docMk/>
            <pc:sldMk cId="343918446" sldId="297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25:46.948" v="4917" actId="478"/>
          <ac:grpSpMkLst>
            <pc:docMk/>
            <pc:sldMk cId="343918446" sldId="297"/>
            <ac:grpSpMk id="17" creationId="{79138EF3-A5BC-E12E-137D-241EFFE7F719}"/>
          </ac:grpSpMkLst>
        </pc:grpChg>
        <pc:grpChg chg="mod">
          <ac:chgData name="Aleksandr Maj" userId="529cb5f1-3fc1-41b2-a220-617302d72847" providerId="ADAL" clId="{8820F40B-68EF-408D-91EB-2005769ECF20}" dt="2023-11-30T09:27:00.186" v="5028"/>
          <ac:grpSpMkLst>
            <pc:docMk/>
            <pc:sldMk cId="343918446" sldId="297"/>
            <ac:grpSpMk id="19" creationId="{A030B275-A177-5F42-903F-8358E8BB0F6D}"/>
          </ac:grpSpMkLst>
        </pc:grpChg>
        <pc:grpChg chg="add mod">
          <ac:chgData name="Aleksandr Maj" userId="529cb5f1-3fc1-41b2-a220-617302d72847" providerId="ADAL" clId="{8820F40B-68EF-408D-91EB-2005769ECF20}" dt="2023-11-30T09:27:54.163" v="5125" actId="1076"/>
          <ac:grpSpMkLst>
            <pc:docMk/>
            <pc:sldMk cId="343918446" sldId="297"/>
            <ac:grpSpMk id="23" creationId="{DC0301EF-EC5A-3004-DCDA-381E1B860BCD}"/>
          </ac:grpSpMkLst>
        </pc:grpChg>
        <pc:grpChg chg="del mod">
          <ac:chgData name="Aleksandr Maj" userId="529cb5f1-3fc1-41b2-a220-617302d72847" providerId="ADAL" clId="{8820F40B-68EF-408D-91EB-2005769ECF20}" dt="2023-11-30T09:28:27.901" v="5208" actId="478"/>
          <ac:grpSpMkLst>
            <pc:docMk/>
            <pc:sldMk cId="343918446" sldId="297"/>
            <ac:grpSpMk id="25" creationId="{41687BA5-4B01-EB76-0831-95626BFD8B5B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48.934" v="7373"/>
        <pc:sldMkLst>
          <pc:docMk/>
          <pc:sldMk cId="1691021161" sldId="298"/>
        </pc:sldMkLst>
        <pc:spChg chg="mod">
          <ac:chgData name="Aleksandr Maj" userId="529cb5f1-3fc1-41b2-a220-617302d72847" providerId="ADAL" clId="{8820F40B-68EF-408D-91EB-2005769ECF20}" dt="2023-11-30T09:50:30.355" v="5895" actId="20577"/>
          <ac:spMkLst>
            <pc:docMk/>
            <pc:sldMk cId="1691021161" sldId="298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09:34:36.436" v="5349" actId="1076"/>
          <ac:spMkLst>
            <pc:docMk/>
            <pc:sldMk cId="1691021161" sldId="298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0:22.964" v="5274"/>
          <ac:spMkLst>
            <pc:docMk/>
            <pc:sldMk cId="1691021161" sldId="298"/>
            <ac:spMk id="15" creationId="{86FA26CD-657E-7683-0470-33819B68DFF2}"/>
          </ac:spMkLst>
        </pc:spChg>
        <pc:spChg chg="mod">
          <ac:chgData name="Aleksandr Maj" userId="529cb5f1-3fc1-41b2-a220-617302d72847" providerId="ADAL" clId="{8820F40B-68EF-408D-91EB-2005769ECF20}" dt="2023-11-30T09:30:26.499" v="5280" actId="20577"/>
          <ac:spMkLst>
            <pc:docMk/>
            <pc:sldMk cId="1691021161" sldId="298"/>
            <ac:spMk id="24" creationId="{9853C6F3-E7F7-5E38-FAD3-36164FF38220}"/>
          </ac:spMkLst>
        </pc:spChg>
        <pc:grpChg chg="del">
          <ac:chgData name="Aleksandr Maj" userId="529cb5f1-3fc1-41b2-a220-617302d72847" providerId="ADAL" clId="{8820F40B-68EF-408D-91EB-2005769ECF20}" dt="2023-11-30T09:29:54.827" v="5212" actId="478"/>
          <ac:grpSpMkLst>
            <pc:docMk/>
            <pc:sldMk cId="1691021161" sldId="298"/>
            <ac:grpSpMk id="2" creationId="{615CDD8D-CA99-FBCB-4B5E-059CDCCF1210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14" creationId="{7A2C34A7-A494-DB08-9126-A447BE0A15B7}"/>
          </ac:grpSpMkLst>
        </pc:grpChg>
        <pc:grpChg chg="mod">
          <ac:chgData name="Aleksandr Maj" userId="529cb5f1-3fc1-41b2-a220-617302d72847" providerId="ADAL" clId="{8820F40B-68EF-408D-91EB-2005769ECF20}" dt="2023-11-30T09:29:59.679" v="5264" actId="1035"/>
          <ac:grpSpMkLst>
            <pc:docMk/>
            <pc:sldMk cId="1691021161" sldId="298"/>
            <ac:grpSpMk id="23" creationId="{DC0301EF-EC5A-3004-DCDA-381E1B860BCD}"/>
          </ac:grpSpMkLst>
        </pc:grpChg>
      </pc:sldChg>
      <pc:sldChg chg="addSp delSp modSp add mod modTransition">
        <pc:chgData name="Aleksandr Maj" userId="529cb5f1-3fc1-41b2-a220-617302d72847" providerId="ADAL" clId="{8820F40B-68EF-408D-91EB-2005769ECF20}" dt="2023-11-30T10:52:50.597" v="7374"/>
        <pc:sldMkLst>
          <pc:docMk/>
          <pc:sldMk cId="878203052" sldId="299"/>
        </pc:sldMkLst>
        <pc:spChg chg="mod">
          <ac:chgData name="Aleksandr Maj" userId="529cb5f1-3fc1-41b2-a220-617302d72847" providerId="ADAL" clId="{8820F40B-68EF-408D-91EB-2005769ECF20}" dt="2023-11-30T09:35:05.216" v="5416" actId="20577"/>
          <ac:spMkLst>
            <pc:docMk/>
            <pc:sldMk cId="878203052" sldId="299"/>
            <ac:spMk id="4" creationId="{E711A8E5-2979-C4E5-66D3-5A57D435C4D5}"/>
          </ac:spMkLst>
        </pc:spChg>
        <pc:spChg chg="mod">
          <ac:chgData name="Aleksandr Maj" userId="529cb5f1-3fc1-41b2-a220-617302d72847" providerId="ADAL" clId="{8820F40B-68EF-408D-91EB-2005769ECF20}" dt="2023-11-30T09:35:10.132" v="5433" actId="20577"/>
          <ac:spMkLst>
            <pc:docMk/>
            <pc:sldMk cId="878203052" sldId="299"/>
            <ac:spMk id="6" creationId="{FF48BCFC-1B1E-FF80-31B9-FAED799CEC60}"/>
          </ac:spMkLst>
        </pc:spChg>
        <pc:spChg chg="mod">
          <ac:chgData name="Aleksandr Maj" userId="529cb5f1-3fc1-41b2-a220-617302d72847" providerId="ADAL" clId="{8820F40B-68EF-408D-91EB-2005769ECF20}" dt="2023-11-30T09:35:17.373" v="5455" actId="20577"/>
          <ac:spMkLst>
            <pc:docMk/>
            <pc:sldMk cId="878203052" sldId="299"/>
            <ac:spMk id="7" creationId="{2D225EDC-EAAF-295B-63B5-B96849EE2FA4}"/>
          </ac:spMkLst>
        </pc:spChg>
        <pc:spChg chg="mod">
          <ac:chgData name="Aleksandr Maj" userId="529cb5f1-3fc1-41b2-a220-617302d72847" providerId="ADAL" clId="{8820F40B-68EF-408D-91EB-2005769ECF20}" dt="2023-11-30T09:50:33.393" v="5898" actId="20577"/>
          <ac:spMkLst>
            <pc:docMk/>
            <pc:sldMk cId="878203052" sldId="299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4:52.666" v="5405" actId="1035"/>
          <ac:spMkLst>
            <pc:docMk/>
            <pc:sldMk cId="878203052" sldId="299"/>
            <ac:spMk id="9" creationId="{07390934-52CE-1C06-91E2-88A4DB7D136C}"/>
          </ac:spMkLst>
        </pc:spChg>
        <pc:spChg chg="mod">
          <ac:chgData name="Aleksandr Maj" userId="529cb5f1-3fc1-41b2-a220-617302d72847" providerId="ADAL" clId="{8820F40B-68EF-408D-91EB-2005769ECF20}" dt="2023-11-30T09:35:56.614" v="5484" actId="113"/>
          <ac:spMkLst>
            <pc:docMk/>
            <pc:sldMk cId="878203052" sldId="299"/>
            <ac:spMk id="10" creationId="{38C6E70B-19FD-416C-9E12-7A55C31E79BA}"/>
          </ac:spMkLst>
        </pc:spChg>
        <pc:spChg chg="mod">
          <ac:chgData name="Aleksandr Maj" userId="529cb5f1-3fc1-41b2-a220-617302d72847" providerId="ADAL" clId="{8820F40B-68EF-408D-91EB-2005769ECF20}" dt="2023-11-30T09:36:27.462" v="5527" actId="20577"/>
          <ac:spMkLst>
            <pc:docMk/>
            <pc:sldMk cId="878203052" sldId="299"/>
            <ac:spMk id="11" creationId="{2DB55347-1043-A4D4-10EA-CB8978B08C6C}"/>
          </ac:spMkLst>
        </pc:spChg>
        <pc:spChg chg="del mod">
          <ac:chgData name="Aleksandr Maj" userId="529cb5f1-3fc1-41b2-a220-617302d72847" providerId="ADAL" clId="{8820F40B-68EF-408D-91EB-2005769ECF20}" dt="2023-11-30T09:36:34.588" v="5528" actId="478"/>
          <ac:spMkLst>
            <pc:docMk/>
            <pc:sldMk cId="878203052" sldId="299"/>
            <ac:spMk id="12" creationId="{2C8C2EBC-FA92-62B3-8E46-027008ECCB98}"/>
          </ac:spMkLst>
        </pc:spChg>
        <pc:grpChg chg="add mod">
          <ac:chgData name="Aleksandr Maj" userId="529cb5f1-3fc1-41b2-a220-617302d72847" providerId="ADAL" clId="{8820F40B-68EF-408D-91EB-2005769ECF20}" dt="2023-11-30T09:35:01.882" v="5407" actId="1076"/>
          <ac:grpSpMkLst>
            <pc:docMk/>
            <pc:sldMk cId="878203052" sldId="299"/>
            <ac:grpSpMk id="2" creationId="{B766FF1C-5EB2-1527-AA76-2FA81B15640B}"/>
          </ac:grpSpMkLst>
        </pc:grpChg>
        <pc:grpChg chg="mod">
          <ac:chgData name="Aleksandr Maj" userId="529cb5f1-3fc1-41b2-a220-617302d72847" providerId="ADAL" clId="{8820F40B-68EF-408D-91EB-2005769ECF20}" dt="2023-11-30T09:34:59.618" v="5406"/>
          <ac:grpSpMkLst>
            <pc:docMk/>
            <pc:sldMk cId="878203052" sldId="299"/>
            <ac:grpSpMk id="5" creationId="{4B9CB45A-A44C-6AC1-00F2-AE7C6DD2F962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34:46.956" v="5351" actId="478"/>
          <ac:grpSpMkLst>
            <pc:docMk/>
            <pc:sldMk cId="878203052" sldId="299"/>
            <ac:grpSpMk id="23" creationId="{DC0301EF-EC5A-3004-DCDA-381E1B860BCD}"/>
          </ac:grpSpMkLst>
        </pc:grpChg>
      </pc:sldChg>
      <pc:sldChg chg="addSp delSp modSp add del mod">
        <pc:chgData name="Aleksandr Maj" userId="529cb5f1-3fc1-41b2-a220-617302d72847" providerId="ADAL" clId="{8820F40B-68EF-408D-91EB-2005769ECF20}" dt="2023-11-30T09:33:35.102" v="5341" actId="47"/>
        <pc:sldMkLst>
          <pc:docMk/>
          <pc:sldMk cId="1125247683" sldId="299"/>
        </pc:sldMkLst>
        <pc:spChg chg="add del mod">
          <ac:chgData name="Aleksandr Maj" userId="529cb5f1-3fc1-41b2-a220-617302d72847" providerId="ADAL" clId="{8820F40B-68EF-408D-91EB-2005769ECF20}" dt="2023-11-30T09:32:36.991" v="5340" actId="478"/>
          <ac:spMkLst>
            <pc:docMk/>
            <pc:sldMk cId="1125247683" sldId="299"/>
            <ac:spMk id="2" creationId="{953FE380-1042-DA04-D8E4-B4D567A0E207}"/>
          </ac:spMkLst>
        </pc:spChg>
        <pc:spChg chg="mod">
          <ac:chgData name="Aleksandr Maj" userId="529cb5f1-3fc1-41b2-a220-617302d72847" providerId="ADAL" clId="{8820F40B-68EF-408D-91EB-2005769ECF20}" dt="2023-11-30T09:32:18.805" v="5334" actId="20577"/>
          <ac:spMkLst>
            <pc:docMk/>
            <pc:sldMk cId="1125247683" sldId="299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26.411" v="7389"/>
        <pc:sldMkLst>
          <pc:docMk/>
          <pc:sldMk cId="1456583444" sldId="300"/>
        </pc:sldMkLst>
        <pc:spChg chg="mod">
          <ac:chgData name="Aleksandr Maj" userId="529cb5f1-3fc1-41b2-a220-617302d72847" providerId="ADAL" clId="{8820F40B-68EF-408D-91EB-2005769ECF20}" dt="2023-11-30T09:50:36.203" v="5901" actId="20577"/>
          <ac:spMkLst>
            <pc:docMk/>
            <pc:sldMk cId="1456583444" sldId="300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6:58.729" v="5538" actId="20577"/>
          <ac:spMkLst>
            <pc:docMk/>
            <pc:sldMk cId="1456583444" sldId="300"/>
            <ac:spMk id="9" creationId="{07390934-52CE-1C06-91E2-88A4DB7D136C}"/>
          </ac:spMkLst>
        </pc:spChg>
        <pc:spChg chg="add del mod">
          <ac:chgData name="Aleksandr Maj" userId="529cb5f1-3fc1-41b2-a220-617302d72847" providerId="ADAL" clId="{8820F40B-68EF-408D-91EB-2005769ECF20}" dt="2023-11-30T09:36:56.160" v="5534"/>
          <ac:spMkLst>
            <pc:docMk/>
            <pc:sldMk cId="1456583444" sldId="300"/>
            <ac:spMk id="12" creationId="{033CAE5F-0EB9-6F90-C528-7F89F2A0C5D9}"/>
          </ac:spMkLst>
        </pc:spChg>
      </pc:sldChg>
      <pc:sldChg chg="modSp add mod modTransition">
        <pc:chgData name="Aleksandr Maj" userId="529cb5f1-3fc1-41b2-a220-617302d72847" providerId="ADAL" clId="{8820F40B-68EF-408D-91EB-2005769ECF20}" dt="2023-11-30T10:54:30.417" v="7392"/>
        <pc:sldMkLst>
          <pc:docMk/>
          <pc:sldMk cId="813383960" sldId="301"/>
        </pc:sldMkLst>
        <pc:spChg chg="mod">
          <ac:chgData name="Aleksandr Maj" userId="529cb5f1-3fc1-41b2-a220-617302d72847" providerId="ADAL" clId="{8820F40B-68EF-408D-91EB-2005769ECF20}" dt="2023-11-30T09:50:38.361" v="5904" actId="20577"/>
          <ac:spMkLst>
            <pc:docMk/>
            <pc:sldMk cId="813383960" sldId="301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37:10.354" v="5541" actId="20577"/>
          <ac:spMkLst>
            <pc:docMk/>
            <pc:sldMk cId="813383960" sldId="301"/>
            <ac:spMk id="9" creationId="{07390934-52CE-1C06-91E2-88A4DB7D136C}"/>
          </ac:spMkLst>
        </pc:spChg>
      </pc:sldChg>
      <pc:sldChg chg="addSp delSp modSp add mod modTransition">
        <pc:chgData name="Aleksandr Maj" userId="529cb5f1-3fc1-41b2-a220-617302d72847" providerId="ADAL" clId="{8820F40B-68EF-408D-91EB-2005769ECF20}" dt="2023-11-30T10:54:36.270" v="7395"/>
        <pc:sldMkLst>
          <pc:docMk/>
          <pc:sldMk cId="424711921" sldId="302"/>
        </pc:sldMkLst>
        <pc:spChg chg="mod">
          <ac:chgData name="Aleksandr Maj" userId="529cb5f1-3fc1-41b2-a220-617302d72847" providerId="ADAL" clId="{8820F40B-68EF-408D-91EB-2005769ECF20}" dt="2023-11-30T09:50:40.831" v="5907" actId="20577"/>
          <ac:spMkLst>
            <pc:docMk/>
            <pc:sldMk cId="424711921" sldId="302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39:25.571" v="5607" actId="478"/>
          <ac:spMkLst>
            <pc:docMk/>
            <pc:sldMk cId="424711921" sldId="302"/>
            <ac:spMk id="9" creationId="{07390934-52CE-1C06-91E2-88A4DB7D136C}"/>
          </ac:spMkLst>
        </pc:spChg>
        <pc:spChg chg="add mod">
          <ac:chgData name="Aleksandr Maj" userId="529cb5f1-3fc1-41b2-a220-617302d72847" providerId="ADAL" clId="{8820F40B-68EF-408D-91EB-2005769ECF20}" dt="2023-11-30T09:39:27.529" v="5608" actId="1076"/>
          <ac:spMkLst>
            <pc:docMk/>
            <pc:sldMk cId="424711921" sldId="302"/>
            <ac:spMk id="12" creationId="{DABE82BF-7EA5-D0A8-FE2D-9E0CC1243268}"/>
          </ac:spMkLst>
        </pc:spChg>
        <pc:spChg chg="add del mod">
          <ac:chgData name="Aleksandr Maj" userId="529cb5f1-3fc1-41b2-a220-617302d72847" providerId="ADAL" clId="{8820F40B-68EF-408D-91EB-2005769ECF20}" dt="2023-11-30T09:39:01.897" v="5605" actId="478"/>
          <ac:spMkLst>
            <pc:docMk/>
            <pc:sldMk cId="424711921" sldId="302"/>
            <ac:spMk id="21" creationId="{7F1FFD68-57E3-3011-D0B1-21094635636F}"/>
          </ac:spMkLst>
        </pc:spChg>
        <pc:cxnChg chg="add del mod">
          <ac:chgData name="Aleksandr Maj" userId="529cb5f1-3fc1-41b2-a220-617302d72847" providerId="ADAL" clId="{8820F40B-68EF-408D-91EB-2005769ECF20}" dt="2023-11-30T09:38:07.414" v="5598" actId="478"/>
          <ac:cxnSpMkLst>
            <pc:docMk/>
            <pc:sldMk cId="424711921" sldId="302"/>
            <ac:cxnSpMk id="15" creationId="{38B7FB37-9189-D317-0202-DD6BB3F3B900}"/>
          </ac:cxnSpMkLst>
        </pc:cxnChg>
        <pc:cxnChg chg="add del mod">
          <ac:chgData name="Aleksandr Maj" userId="529cb5f1-3fc1-41b2-a220-617302d72847" providerId="ADAL" clId="{8820F40B-68EF-408D-91EB-2005769ECF20}" dt="2023-11-30T09:38:30.541" v="5601" actId="478"/>
          <ac:cxnSpMkLst>
            <pc:docMk/>
            <pc:sldMk cId="424711921" sldId="302"/>
            <ac:cxnSpMk id="19" creationId="{B4B6457F-D96F-8AF9-30B8-AC7B337D54FE}"/>
          </ac:cxnSpMkLst>
        </pc:cxnChg>
      </pc:sldChg>
      <pc:sldChg chg="add del">
        <pc:chgData name="Aleksandr Maj" userId="529cb5f1-3fc1-41b2-a220-617302d72847" providerId="ADAL" clId="{8820F40B-68EF-408D-91EB-2005769ECF20}" dt="2023-11-30T09:39:32.207" v="5609" actId="47"/>
        <pc:sldMkLst>
          <pc:docMk/>
          <pc:sldMk cId="3735773868" sldId="303"/>
        </pc:sldMkLst>
      </pc:sldChg>
      <pc:sldChg chg="addSp delSp modSp add mod modTransition">
        <pc:chgData name="Aleksandr Maj" userId="529cb5f1-3fc1-41b2-a220-617302d72847" providerId="ADAL" clId="{8820F40B-68EF-408D-91EB-2005769ECF20}" dt="2023-11-30T10:57:24.300" v="7451"/>
        <pc:sldMkLst>
          <pc:docMk/>
          <pc:sldMk cId="4125771408" sldId="303"/>
        </pc:sldMkLst>
        <pc:spChg chg="mod">
          <ac:chgData name="Aleksandr Maj" userId="529cb5f1-3fc1-41b2-a220-617302d72847" providerId="ADAL" clId="{8820F40B-68EF-408D-91EB-2005769ECF20}" dt="2023-11-30T09:50:43.530" v="5910" actId="20577"/>
          <ac:spMkLst>
            <pc:docMk/>
            <pc:sldMk cId="4125771408" sldId="303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1-30T09:40:12.921" v="5645" actId="20577"/>
          <ac:spMkLst>
            <pc:docMk/>
            <pc:sldMk cId="4125771408" sldId="303"/>
            <ac:spMk id="12" creationId="{DABE82BF-7EA5-D0A8-FE2D-9E0CC1243268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4" creationId="{B16D3252-F722-6683-0281-F19CE1009F67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5" creationId="{10A49CC7-F8F5-6F24-B839-7F4609853FFB}"/>
          </ac:spMkLst>
        </pc:spChg>
        <pc:spChg chg="mod">
          <ac:chgData name="Aleksandr Maj" userId="529cb5f1-3fc1-41b2-a220-617302d72847" providerId="ADAL" clId="{8820F40B-68EF-408D-91EB-2005769ECF20}" dt="2023-11-30T10:57:23.673" v="7450"/>
          <ac:spMkLst>
            <pc:docMk/>
            <pc:sldMk cId="4125771408" sldId="303"/>
            <ac:spMk id="17" creationId="{D54F4132-AACC-4072-4D6A-0D333209BB87}"/>
          </ac:spMkLst>
        </pc:spChg>
        <pc:grpChg chg="add del mod">
          <ac:chgData name="Aleksandr Maj" userId="529cb5f1-3fc1-41b2-a220-617302d72847" providerId="ADAL" clId="{8820F40B-68EF-408D-91EB-2005769ECF20}" dt="2023-11-30T10:57:24.300" v="7451"/>
          <ac:grpSpMkLst>
            <pc:docMk/>
            <pc:sldMk cId="4125771408" sldId="303"/>
            <ac:grpSpMk id="9" creationId="{CD23B587-F243-0C8A-C3DD-599414D84C58}"/>
          </ac:grpSpMkLst>
        </pc:grpChg>
      </pc:sldChg>
      <pc:sldChg chg="addSp delSp modSp add mod ord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127131956" sldId="304"/>
        </pc:sldMkLst>
        <pc:spChg chg="mod">
          <ac:chgData name="Aleksandr Maj" userId="529cb5f1-3fc1-41b2-a220-617302d72847" providerId="ADAL" clId="{8820F40B-68EF-408D-91EB-2005769ECF20}" dt="2023-11-30T09:41:02.342" v="5673" actId="20577"/>
          <ac:spMkLst>
            <pc:docMk/>
            <pc:sldMk cId="3127131956" sldId="304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46:36.117" v="5795" actId="20577"/>
          <ac:spMkLst>
            <pc:docMk/>
            <pc:sldMk cId="3127131956" sldId="304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46:40.350" v="5800" actId="20577"/>
          <ac:spMkLst>
            <pc:docMk/>
            <pc:sldMk cId="3127131956" sldId="304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46:50.297" v="5830" actId="20577"/>
          <ac:spMkLst>
            <pc:docMk/>
            <pc:sldMk cId="3127131956" sldId="304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47.460" v="5913" actId="20577"/>
          <ac:spMkLst>
            <pc:docMk/>
            <pc:sldMk cId="3127131956" sldId="304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09:34:11.638" v="8255" actId="478"/>
          <ac:spMkLst>
            <pc:docMk/>
            <pc:sldMk cId="3127131956" sldId="304"/>
            <ac:spMk id="9" creationId="{099A6348-A0A0-A10D-FF54-7F524EE41413}"/>
          </ac:spMkLst>
        </pc:spChg>
        <pc:spChg chg="add mod">
          <ac:chgData name="Aleksandr Maj" userId="529cb5f1-3fc1-41b2-a220-617302d72847" providerId="ADAL" clId="{8820F40B-68EF-408D-91EB-2005769ECF20}" dt="2023-12-01T09:34:37.780" v="8262" actId="14100"/>
          <ac:spMkLst>
            <pc:docMk/>
            <pc:sldMk cId="3127131956" sldId="304"/>
            <ac:spMk id="11" creationId="{4289DCC4-3441-716D-1D50-A115D9D96420}"/>
          </ac:spMkLst>
        </pc:s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14" creationId="{7A2C34A7-A494-DB08-9126-A447BE0A15B7}"/>
          </ac:grpSpMkLst>
        </pc:grpChg>
        <pc:grpChg chg="del">
          <ac:chgData name="Aleksandr Maj" userId="529cb5f1-3fc1-41b2-a220-617302d72847" providerId="ADAL" clId="{8820F40B-68EF-408D-91EB-2005769ECF20}" dt="2023-11-30T09:47:03.330" v="5831" actId="478"/>
          <ac:grpSpMkLst>
            <pc:docMk/>
            <pc:sldMk cId="3127131956" sldId="304"/>
            <ac:grpSpMk id="23" creationId="{DC0301EF-EC5A-3004-DCDA-381E1B860BCD}"/>
          </ac:grpSpMkLst>
        </pc:grpChg>
        <pc:picChg chg="add mod">
          <ac:chgData name="Aleksandr Maj" userId="529cb5f1-3fc1-41b2-a220-617302d72847" providerId="ADAL" clId="{8820F40B-68EF-408D-91EB-2005769ECF20}" dt="2023-12-01T09:34:18.932" v="8258" actId="1076"/>
          <ac:picMkLst>
            <pc:docMk/>
            <pc:sldMk cId="3127131956" sldId="304"/>
            <ac:picMk id="10" creationId="{2F1DDA74-D08A-4AE9-CBAD-78A25852526B}"/>
          </ac:picMkLst>
        </pc:picChg>
      </pc:sldChg>
      <pc:sldChg chg="addSp delSp modSp add mod ord modTransition">
        <pc:chgData name="Aleksandr Maj" userId="529cb5f1-3fc1-41b2-a220-617302d72847" providerId="ADAL" clId="{8820F40B-68EF-408D-91EB-2005769ECF20}" dt="2023-11-30T10:57:11.810" v="7448"/>
        <pc:sldMkLst>
          <pc:docMk/>
          <pc:sldMk cId="3386115875" sldId="305"/>
        </pc:sldMkLst>
        <pc:spChg chg="mod">
          <ac:chgData name="Aleksandr Maj" userId="529cb5f1-3fc1-41b2-a220-617302d72847" providerId="ADAL" clId="{8820F40B-68EF-408D-91EB-2005769ECF20}" dt="2023-11-30T09:49:11.520" v="5843" actId="20577"/>
          <ac:spMkLst>
            <pc:docMk/>
            <pc:sldMk cId="3386115875" sldId="305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1-30T09:51:11.954" v="5970" actId="20577"/>
          <ac:spMkLst>
            <pc:docMk/>
            <pc:sldMk cId="3386115875" sldId="305"/>
            <ac:spMk id="4" creationId="{A9105FF5-E8DD-D9A9-8124-25853229E533}"/>
          </ac:spMkLst>
        </pc:spChg>
        <pc:spChg chg="mod">
          <ac:chgData name="Aleksandr Maj" userId="529cb5f1-3fc1-41b2-a220-617302d72847" providerId="ADAL" clId="{8820F40B-68EF-408D-91EB-2005769ECF20}" dt="2023-11-30T09:51:21.650" v="6014" actId="20577"/>
          <ac:spMkLst>
            <pc:docMk/>
            <pc:sldMk cId="3386115875" sldId="305"/>
            <ac:spMk id="6" creationId="{2B2DF908-A910-E05B-7148-C4A83F35C943}"/>
          </ac:spMkLst>
        </pc:spChg>
        <pc:spChg chg="mod">
          <ac:chgData name="Aleksandr Maj" userId="529cb5f1-3fc1-41b2-a220-617302d72847" providerId="ADAL" clId="{8820F40B-68EF-408D-91EB-2005769ECF20}" dt="2023-11-30T09:51:48.551" v="6078" actId="20577"/>
          <ac:spMkLst>
            <pc:docMk/>
            <pc:sldMk cId="3386115875" sldId="305"/>
            <ac:spMk id="7" creationId="{386B6064-CA2A-D0CA-BE57-D3508647659D}"/>
          </ac:spMkLst>
        </pc:spChg>
        <pc:spChg chg="mod">
          <ac:chgData name="Aleksandr Maj" userId="529cb5f1-3fc1-41b2-a220-617302d72847" providerId="ADAL" clId="{8820F40B-68EF-408D-91EB-2005769ECF20}" dt="2023-11-30T09:50:52.341" v="5916" actId="20577"/>
          <ac:spMkLst>
            <pc:docMk/>
            <pc:sldMk cId="3386115875" sldId="305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1-30T09:50:57.380" v="5917" actId="478"/>
          <ac:spMkLst>
            <pc:docMk/>
            <pc:sldMk cId="3386115875" sldId="305"/>
            <ac:spMk id="9" creationId="{099A6348-A0A0-A10D-FF54-7F524EE41413}"/>
          </ac:spMkLst>
        </pc:spChg>
        <pc:spChg chg="mod">
          <ac:chgData name="Aleksandr Maj" userId="529cb5f1-3fc1-41b2-a220-617302d72847" providerId="ADAL" clId="{8820F40B-68EF-408D-91EB-2005769ECF20}" dt="2023-11-30T09:52:23.255" v="6151" actId="20577"/>
          <ac:spMkLst>
            <pc:docMk/>
            <pc:sldMk cId="3386115875" sldId="305"/>
            <ac:spMk id="11" creationId="{1739D258-4EA6-6C55-BA05-3043D109FA4A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2" creationId="{BABA5265-6222-0285-C5AA-B7CA4A462B42}"/>
          </ac:spMkLst>
        </pc:spChg>
        <pc:spChg chg="mod">
          <ac:chgData name="Aleksandr Maj" userId="529cb5f1-3fc1-41b2-a220-617302d72847" providerId="ADAL" clId="{8820F40B-68EF-408D-91EB-2005769ECF20}" dt="2023-11-30T09:52:42.080" v="6195" actId="20577"/>
          <ac:spMkLst>
            <pc:docMk/>
            <pc:sldMk cId="3386115875" sldId="305"/>
            <ac:spMk id="14" creationId="{D3DD8AA7-90B6-D3A7-675F-447264329FB5}"/>
          </ac:spMkLst>
        </pc:spChg>
        <pc:spChg chg="del mod">
          <ac:chgData name="Aleksandr Maj" userId="529cb5f1-3fc1-41b2-a220-617302d72847" providerId="ADAL" clId="{8820F40B-68EF-408D-91EB-2005769ECF20}" dt="2023-11-30T09:52:48.021" v="6196" actId="478"/>
          <ac:spMkLst>
            <pc:docMk/>
            <pc:sldMk cId="3386115875" sldId="305"/>
            <ac:spMk id="15" creationId="{7807DDA6-BF0A-4900-0827-36C1ECA20BE3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5" creationId="{D5758FBD-AF02-1731-C82E-D703E6868604}"/>
          </ac:spMkLst>
        </pc:spChg>
        <pc:spChg chg="mod">
          <ac:chgData name="Aleksandr Maj" userId="529cb5f1-3fc1-41b2-a220-617302d72847" providerId="ADAL" clId="{8820F40B-68EF-408D-91EB-2005769ECF20}" dt="2023-11-30T10:57:11.810" v="7448"/>
          <ac:spMkLst>
            <pc:docMk/>
            <pc:sldMk cId="3386115875" sldId="305"/>
            <ac:spMk id="17" creationId="{5C5151B7-9B74-4FDE-6691-61FB5176ED86}"/>
          </ac:spMkLst>
        </pc:spChg>
        <pc:spChg chg="mod">
          <ac:chgData name="Aleksandr Maj" userId="529cb5f1-3fc1-41b2-a220-617302d72847" providerId="ADAL" clId="{8820F40B-68EF-408D-91EB-2005769ECF20}" dt="2023-11-30T09:53:11.715" v="6237" actId="20577"/>
          <ac:spMkLst>
            <pc:docMk/>
            <pc:sldMk cId="3386115875" sldId="305"/>
            <ac:spMk id="18" creationId="{6CCF0949-C196-45ED-5255-3F88326BD8D0}"/>
          </ac:spMkLst>
        </pc:spChg>
        <pc:spChg chg="mod">
          <ac:chgData name="Aleksandr Maj" userId="529cb5f1-3fc1-41b2-a220-617302d72847" providerId="ADAL" clId="{8820F40B-68EF-408D-91EB-2005769ECF20}" dt="2023-11-30T09:53:20.056" v="6276" actId="20577"/>
          <ac:spMkLst>
            <pc:docMk/>
            <pc:sldMk cId="3386115875" sldId="305"/>
            <ac:spMk id="19" creationId="{259A6DDB-CCB4-7F6F-0CAA-988B67A54E8C}"/>
          </ac:spMkLst>
        </pc:spChg>
        <pc:spChg chg="mod">
          <ac:chgData name="Aleksandr Maj" userId="529cb5f1-3fc1-41b2-a220-617302d72847" providerId="ADAL" clId="{8820F40B-68EF-408D-91EB-2005769ECF20}" dt="2023-11-30T09:54:10.956" v="6279"/>
          <ac:spMkLst>
            <pc:docMk/>
            <pc:sldMk cId="3386115875" sldId="305"/>
            <ac:spMk id="21" creationId="{24ED83A7-CE76-7089-F742-5AD61C3EE4C2}"/>
          </ac:spMkLst>
        </pc:spChg>
        <pc:spChg chg="mod">
          <ac:chgData name="Aleksandr Maj" userId="529cb5f1-3fc1-41b2-a220-617302d72847" providerId="ADAL" clId="{8820F40B-68EF-408D-91EB-2005769ECF20}" dt="2023-11-30T09:54:13.973" v="6280"/>
          <ac:spMkLst>
            <pc:docMk/>
            <pc:sldMk cId="3386115875" sldId="305"/>
            <ac:spMk id="23" creationId="{396D57E9-BC56-4973-73F9-222E7FAC8466}"/>
          </ac:spMkLst>
        </pc:spChg>
        <pc:spChg chg="mod">
          <ac:chgData name="Aleksandr Maj" userId="529cb5f1-3fc1-41b2-a220-617302d72847" providerId="ADAL" clId="{8820F40B-68EF-408D-91EB-2005769ECF20}" dt="2023-11-30T09:55:03.219" v="6332" actId="20577"/>
          <ac:spMkLst>
            <pc:docMk/>
            <pc:sldMk cId="3386115875" sldId="305"/>
            <ac:spMk id="24" creationId="{03454850-25FD-4DB7-48ED-4681C0ABCD44}"/>
          </ac:spMkLst>
        </pc:spChg>
        <pc:spChg chg="mod">
          <ac:chgData name="Aleksandr Maj" userId="529cb5f1-3fc1-41b2-a220-617302d72847" providerId="ADAL" clId="{8820F40B-68EF-408D-91EB-2005769ECF20}" dt="2023-11-30T09:55:18.771" v="6409" actId="20577"/>
          <ac:spMkLst>
            <pc:docMk/>
            <pc:sldMk cId="3386115875" sldId="305"/>
            <ac:spMk id="25" creationId="{0E0B9D30-9F8F-0E0D-0E73-125EDB76754E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6" creationId="{2630A340-4018-45E0-F767-511CA43A0440}"/>
          </ac:spMkLst>
        </pc:spChg>
        <pc:spChg chg="del mod">
          <ac:chgData name="Aleksandr Maj" userId="529cb5f1-3fc1-41b2-a220-617302d72847" providerId="ADAL" clId="{8820F40B-68EF-408D-91EB-2005769ECF20}" dt="2023-11-30T09:55:25.033" v="6410" actId="478"/>
          <ac:spMkLst>
            <pc:docMk/>
            <pc:sldMk cId="3386115875" sldId="305"/>
            <ac:spMk id="27" creationId="{50C5DC89-6F49-A008-63F7-6EA0989E4958}"/>
          </ac:spMkLst>
        </pc:spChg>
        <pc:spChg chg="add mod">
          <ac:chgData name="Aleksandr Maj" userId="529cb5f1-3fc1-41b2-a220-617302d72847" providerId="ADAL" clId="{8820F40B-68EF-408D-91EB-2005769ECF20}" dt="2023-11-30T09:55:46.370" v="6433" actId="1036"/>
          <ac:spMkLst>
            <pc:docMk/>
            <pc:sldMk cId="3386115875" sldId="305"/>
            <ac:spMk id="28" creationId="{249ED0F8-4373-9175-CBD5-526148D3475E}"/>
          </ac:spMkLst>
        </pc:spChg>
        <pc:grpChg chg="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" creationId="{615CDD8D-CA99-FBCB-4B5E-059CDCCF1210}"/>
          </ac:grpSpMkLst>
        </pc:grpChg>
        <pc:grpChg chg="add mod">
          <ac:chgData name="Aleksandr Maj" userId="529cb5f1-3fc1-41b2-a220-617302d72847" providerId="ADAL" clId="{8820F40B-68EF-408D-91EB-2005769ECF20}" dt="2023-11-30T10:57:11.810" v="7448"/>
          <ac:grpSpMkLst>
            <pc:docMk/>
            <pc:sldMk cId="3386115875" sldId="305"/>
            <ac:grpSpMk id="9" creationId="{B1678000-2ABF-3DC0-B0CB-F8011EF0BED1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10" creationId="{B0D34361-B62B-9361-6A05-C6734571CCCA}"/>
          </ac:grpSpMkLst>
        </pc:grpChg>
        <pc:grpChg chg="del mod">
          <ac:chgData name="Aleksandr Maj" userId="529cb5f1-3fc1-41b2-a220-617302d72847" providerId="ADAL" clId="{8820F40B-68EF-408D-91EB-2005769ECF20}" dt="2023-11-30T09:52:48.021" v="6196" actId="478"/>
          <ac:grpSpMkLst>
            <pc:docMk/>
            <pc:sldMk cId="3386115875" sldId="305"/>
            <ac:grpSpMk id="12" creationId="{69474198-D918-B1DD-0903-0D3E4C0F83E6}"/>
          </ac:grpSpMkLst>
        </pc:grpChg>
        <pc:grpChg chg="add del mod">
          <ac:chgData name="Aleksandr Maj" userId="529cb5f1-3fc1-41b2-a220-617302d72847" providerId="ADAL" clId="{8820F40B-68EF-408D-91EB-2005769ECF20}" dt="2023-11-30T09:54:16.192" v="6281" actId="478"/>
          <ac:grpSpMkLst>
            <pc:docMk/>
            <pc:sldMk cId="3386115875" sldId="305"/>
            <ac:grpSpMk id="17" creationId="{B88CDCA7-CEAF-F899-AFB7-A8C0403B988D}"/>
          </ac:grpSpMkLst>
        </pc:grpChg>
        <pc:grpChg chg="add mod">
          <ac:chgData name="Aleksandr Maj" userId="529cb5f1-3fc1-41b2-a220-617302d72847" providerId="ADAL" clId="{8820F40B-68EF-408D-91EB-2005769ECF20}" dt="2023-11-30T09:55:46.370" v="6433" actId="1036"/>
          <ac:grpSpMkLst>
            <pc:docMk/>
            <pc:sldMk cId="3386115875" sldId="305"/>
            <ac:grpSpMk id="20" creationId="{862FA81F-9EA5-4BE3-8E39-D9344C3BD8F6}"/>
          </ac:grpSpMkLst>
        </pc:grpChg>
        <pc:grpChg chg="mod">
          <ac:chgData name="Aleksandr Maj" userId="529cb5f1-3fc1-41b2-a220-617302d72847" providerId="ADAL" clId="{8820F40B-68EF-408D-91EB-2005769ECF20}" dt="2023-11-30T09:54:06.664" v="6277"/>
          <ac:grpSpMkLst>
            <pc:docMk/>
            <pc:sldMk cId="3386115875" sldId="305"/>
            <ac:grpSpMk id="22" creationId="{226EBB4D-8619-B3C1-C5B0-C4AB28D0E8DF}"/>
          </ac:grpSpMkLst>
        </pc:grpChg>
      </pc:sldChg>
      <pc:sldChg chg="addSp modSp add">
        <pc:chgData name="Aleksandr Maj" userId="529cb5f1-3fc1-41b2-a220-617302d72847" providerId="ADAL" clId="{8820F40B-68EF-408D-91EB-2005769ECF20}" dt="2023-11-30T10:57:39.966" v="7457"/>
        <pc:sldMkLst>
          <pc:docMk/>
          <pc:sldMk cId="237024652" sldId="306"/>
        </pc:sldMkLst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4" creationId="{E001F696-878C-34F8-840B-8B79B152F438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5" creationId="{66C463EC-CEB7-E9EA-1AC1-A5ECAF8FEF24}"/>
          </ac:spMkLst>
        </pc:spChg>
        <pc:spChg chg="mod">
          <ac:chgData name="Aleksandr Maj" userId="529cb5f1-3fc1-41b2-a220-617302d72847" providerId="ADAL" clId="{8820F40B-68EF-408D-91EB-2005769ECF20}" dt="2023-11-30T10:57:39.966" v="7457"/>
          <ac:spMkLst>
            <pc:docMk/>
            <pc:sldMk cId="237024652" sldId="306"/>
            <ac:spMk id="6" creationId="{F9E075C4-3CB3-4D1F-4680-799A19132219}"/>
          </ac:spMkLst>
        </pc:spChg>
        <pc:grpChg chg="add mod">
          <ac:chgData name="Aleksandr Maj" userId="529cb5f1-3fc1-41b2-a220-617302d72847" providerId="ADAL" clId="{8820F40B-68EF-408D-91EB-2005769ECF20}" dt="2023-11-30T10:57:39.966" v="7457"/>
          <ac:grpSpMkLst>
            <pc:docMk/>
            <pc:sldMk cId="237024652" sldId="306"/>
            <ac:grpSpMk id="2" creationId="{BB999A8C-0581-8721-23A9-69DF9084796B}"/>
          </ac:grpSpMkLst>
        </pc:grpChg>
      </pc:sldChg>
      <pc:sldChg chg="addSp modSp add del">
        <pc:chgData name="Aleksandr Maj" userId="529cb5f1-3fc1-41b2-a220-617302d72847" providerId="ADAL" clId="{8820F40B-68EF-408D-91EB-2005769ECF20}" dt="2023-11-30T10:06:07.231" v="6456" actId="47"/>
        <pc:sldMkLst>
          <pc:docMk/>
          <pc:sldMk cId="1174998080" sldId="307"/>
        </pc:sldMkLst>
        <pc:picChg chg="add mod">
          <ac:chgData name="Aleksandr Maj" userId="529cb5f1-3fc1-41b2-a220-617302d72847" providerId="ADAL" clId="{8820F40B-68EF-408D-91EB-2005769ECF20}" dt="2023-11-30T10:04:04.251" v="6455"/>
          <ac:picMkLst>
            <pc:docMk/>
            <pc:sldMk cId="1174998080" sldId="307"/>
            <ac:picMk id="4" creationId="{ABB76D43-8E14-6249-2BDA-995AF8243EE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1-30T10:57:43.643" v="7458"/>
        <pc:sldMkLst>
          <pc:docMk/>
          <pc:sldMk cId="1428522856" sldId="307"/>
        </pc:sldMkLst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3" creationId="{3D933A6C-18B2-3B9C-5DBF-F40B519C3E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9" creationId="{8410CFAD-87CD-AFC0-4462-CC53C46B359B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0" creationId="{931C20FD-387A-C24E-3FB5-80B86F693CA0}"/>
          </ac:spMkLst>
        </pc:spChg>
        <pc:spChg chg="add mod">
          <ac:chgData name="Aleksandr Maj" userId="529cb5f1-3fc1-41b2-a220-617302d72847" providerId="ADAL" clId="{8820F40B-68EF-408D-91EB-2005769ECF20}" dt="2023-11-30T10:09:08.989" v="6469"/>
          <ac:spMkLst>
            <pc:docMk/>
            <pc:sldMk cId="1428522856" sldId="307"/>
            <ac:spMk id="12" creationId="{6D5F4AAA-3D53-6AD2-9AA5-388D288752F7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5" creationId="{FFC54EC0-AD31-7E4F-EE24-40CD765CA4C5}"/>
          </ac:spMkLst>
        </pc:spChg>
        <pc:spChg chg="del">
          <ac:chgData name="Aleksandr Maj" userId="529cb5f1-3fc1-41b2-a220-617302d72847" providerId="ADAL" clId="{8820F40B-68EF-408D-91EB-2005769ECF20}" dt="2023-11-30T10:06:13.041" v="6458" actId="478"/>
          <ac:spMkLst>
            <pc:docMk/>
            <pc:sldMk cId="1428522856" sldId="307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2" creationId="{739503BD-5793-7781-95F7-9DCC9CECE58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3" creationId="{CBB5670A-C089-E95C-49F4-DC593C3E2146}"/>
          </ac:spMkLst>
        </pc:spChg>
        <pc:spChg chg="mod">
          <ac:chgData name="Aleksandr Maj" userId="529cb5f1-3fc1-41b2-a220-617302d72847" providerId="ADAL" clId="{8820F40B-68EF-408D-91EB-2005769ECF20}" dt="2023-11-30T10:57:43.643" v="7458"/>
          <ac:spMkLst>
            <pc:docMk/>
            <pc:sldMk cId="1428522856" sldId="307"/>
            <ac:spMk id="24" creationId="{91E30FD3-4514-D97D-14D3-EEEB3F01D223}"/>
          </ac:spMkLst>
        </pc:spChg>
        <pc:grpChg chg="add mod">
          <ac:chgData name="Aleksandr Maj" userId="529cb5f1-3fc1-41b2-a220-617302d72847" providerId="ADAL" clId="{8820F40B-68EF-408D-91EB-2005769ECF20}" dt="2023-11-30T10:57:43.643" v="7458"/>
          <ac:grpSpMkLst>
            <pc:docMk/>
            <pc:sldMk cId="1428522856" sldId="307"/>
            <ac:grpSpMk id="21" creationId="{10908CA2-1805-30C1-C55D-CC437ED4C972}"/>
          </ac:grpSpMkLst>
        </pc:grpChg>
        <pc:graphicFrameChg chg="add del mod">
          <ac:chgData name="Aleksandr Maj" userId="529cb5f1-3fc1-41b2-a220-617302d72847" providerId="ADAL" clId="{8820F40B-68EF-408D-91EB-2005769ECF20}" dt="2023-11-30T10:06:24.064" v="6461" actId="478"/>
          <ac:graphicFrameMkLst>
            <pc:docMk/>
            <pc:sldMk cId="1428522856" sldId="307"/>
            <ac:graphicFrameMk id="2" creationId="{429E5BAA-86BC-A5B3-97EA-6E26606CA300}"/>
          </ac:graphicFrameMkLst>
        </pc:graphicFrameChg>
        <pc:picChg chg="add del mod">
          <ac:chgData name="Aleksandr Maj" userId="529cb5f1-3fc1-41b2-a220-617302d72847" providerId="ADAL" clId="{8820F40B-68EF-408D-91EB-2005769ECF20}" dt="2023-11-30T10:11:11.070" v="6584" actId="478"/>
          <ac:picMkLst>
            <pc:docMk/>
            <pc:sldMk cId="1428522856" sldId="307"/>
            <ac:picMk id="5" creationId="{848FFFB2-8E01-997D-20E5-324188FFEF0F}"/>
          </ac:picMkLst>
        </pc:picChg>
        <pc:picChg chg="add mod">
          <ac:chgData name="Aleksandr Maj" userId="529cb5f1-3fc1-41b2-a220-617302d72847" providerId="ADAL" clId="{8820F40B-68EF-408D-91EB-2005769ECF20}" dt="2023-11-30T10:09:08.989" v="6469"/>
          <ac:picMkLst>
            <pc:docMk/>
            <pc:sldMk cId="1428522856" sldId="307"/>
            <ac:picMk id="7" creationId="{7E86BC61-F1D6-40D1-FFA5-6A28D6CB1060}"/>
          </ac:picMkLst>
        </pc:picChg>
        <pc:picChg chg="del">
          <ac:chgData name="Aleksandr Maj" userId="529cb5f1-3fc1-41b2-a220-617302d72847" providerId="ADAL" clId="{8820F40B-68EF-408D-91EB-2005769ECF20}" dt="2023-11-30T10:06:13.041" v="6458" actId="478"/>
          <ac:picMkLst>
            <pc:docMk/>
            <pc:sldMk cId="1428522856" sldId="307"/>
            <ac:picMk id="13" creationId="{CEFD0BAA-CD64-1295-D48F-2145AC9083DE}"/>
          </ac:picMkLst>
        </pc:picChg>
        <pc:picChg chg="add mod ord">
          <ac:chgData name="Aleksandr Maj" userId="529cb5f1-3fc1-41b2-a220-617302d72847" providerId="ADAL" clId="{8820F40B-68EF-408D-91EB-2005769ECF20}" dt="2023-11-30T10:12:38.556" v="6828" actId="29295"/>
          <ac:picMkLst>
            <pc:docMk/>
            <pc:sldMk cId="1428522856" sldId="307"/>
            <ac:picMk id="17" creationId="{1D1E82A1-62AD-6490-3E60-9AEF9926C518}"/>
          </ac:picMkLst>
        </pc:picChg>
        <pc:picChg chg="add mod ord">
          <ac:chgData name="Aleksandr Maj" userId="529cb5f1-3fc1-41b2-a220-617302d72847" providerId="ADAL" clId="{8820F40B-68EF-408D-91EB-2005769ECF20}" dt="2023-11-30T10:12:41.506" v="6830" actId="29295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8820F40B-68EF-408D-91EB-2005769ECF20}" dt="2023-11-30T10:09:08.989" v="6469"/>
          <ac:cxnSpMkLst>
            <pc:docMk/>
            <pc:sldMk cId="1428522856" sldId="307"/>
            <ac:cxnSpMk id="11" creationId="{BBADB492-4505-DE68-1D1A-5FCAD58B9352}"/>
          </ac:cxnSpMkLst>
        </pc:cxnChg>
        <pc:cxnChg chg="del mod">
          <ac:chgData name="Aleksandr Maj" userId="529cb5f1-3fc1-41b2-a220-617302d72847" providerId="ADAL" clId="{8820F40B-68EF-408D-91EB-2005769ECF20}" dt="2023-11-30T10:06:13.041" v="6458" actId="478"/>
          <ac:cxnSpMkLst>
            <pc:docMk/>
            <pc:sldMk cId="1428522856" sldId="307"/>
            <ac:cxnSpMk id="19" creationId="{1DAA2B5F-56BF-9EDD-820F-3373FE1B168E}"/>
          </ac:cxnSpMkLst>
        </pc:cxnChg>
      </pc:sldChg>
      <pc:sldChg chg="modSp add del mod">
        <pc:chgData name="Aleksandr Maj" userId="529cb5f1-3fc1-41b2-a220-617302d72847" providerId="ADAL" clId="{8820F40B-68EF-408D-91EB-2005769ECF20}" dt="2023-11-30T10:08:55.634" v="6468" actId="47"/>
        <pc:sldMkLst>
          <pc:docMk/>
          <pc:sldMk cId="2420287050" sldId="308"/>
        </pc:sldMkLst>
        <pc:picChg chg="mod">
          <ac:chgData name="Aleksandr Maj" userId="529cb5f1-3fc1-41b2-a220-617302d72847" providerId="ADAL" clId="{8820F40B-68EF-408D-91EB-2005769ECF20}" dt="2023-11-30T10:08:34.505" v="6467" actId="1076"/>
          <ac:picMkLst>
            <pc:docMk/>
            <pc:sldMk cId="2420287050" sldId="308"/>
            <ac:picMk id="5" creationId="{848FFFB2-8E01-997D-20E5-324188FFEF0F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4T16:04:30.160" v="9929" actId="962"/>
        <pc:sldMkLst>
          <pc:docMk/>
          <pc:sldMk cId="3830260173" sldId="308"/>
        </pc:sldMkLst>
        <pc:spChg chg="del mod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6" creationId="{24190192-88EA-6350-4B85-DA0D3327D232}"/>
          </ac:spMkLst>
        </pc:spChg>
        <pc:spChg chg="del">
          <ac:chgData name="Aleksandr Maj" userId="529cb5f1-3fc1-41b2-a220-617302d72847" providerId="ADAL" clId="{8820F40B-68EF-408D-91EB-2005769ECF20}" dt="2023-11-30T10:09:44.235" v="6554" actId="478"/>
          <ac:spMkLst>
            <pc:docMk/>
            <pc:sldMk cId="3830260173" sldId="308"/>
            <ac:spMk id="9" creationId="{8410CFAD-87CD-AFC0-4462-CC53C46B359B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0" creationId="{931C20FD-387A-C24E-3FB5-80B86F693CA0}"/>
          </ac:spMkLst>
        </pc:spChg>
        <pc:spChg chg="del">
          <ac:chgData name="Aleksandr Maj" userId="529cb5f1-3fc1-41b2-a220-617302d72847" providerId="ADAL" clId="{8820F40B-68EF-408D-91EB-2005769ECF20}" dt="2023-11-30T10:09:49.285" v="6557" actId="478"/>
          <ac:spMkLst>
            <pc:docMk/>
            <pc:sldMk cId="3830260173" sldId="308"/>
            <ac:spMk id="12" creationId="{6D5F4AAA-3D53-6AD2-9AA5-388D288752F7}"/>
          </ac:spMkLst>
        </pc:spChg>
        <pc:picChg chg="add mod">
          <ac:chgData name="Aleksandr Maj" userId="529cb5f1-3fc1-41b2-a220-617302d72847" providerId="ADAL" clId="{8820F40B-68EF-408D-91EB-2005769ECF20}" dt="2023-12-01T10:04:57.393" v="8544" actId="14826"/>
          <ac:picMkLst>
            <pc:docMk/>
            <pc:sldMk cId="3830260173" sldId="308"/>
            <ac:picMk id="2" creationId="{9718153D-1B2C-F2B4-BB63-4438A92C76CD}"/>
          </ac:picMkLst>
        </pc:picChg>
        <pc:picChg chg="add mod">
          <ac:chgData name="Aleksandr Maj" userId="529cb5f1-3fc1-41b2-a220-617302d72847" providerId="ADAL" clId="{8820F40B-68EF-408D-91EB-2005769ECF20}" dt="2023-12-04T16:04:30.160" v="9929" actId="962"/>
          <ac:picMkLst>
            <pc:docMk/>
            <pc:sldMk cId="3830260173" sldId="308"/>
            <ac:picMk id="3" creationId="{16D36A49-4BDE-B6FF-BFD2-BFFCCF949860}"/>
          </ac:picMkLst>
        </pc:picChg>
        <pc:picChg chg="del">
          <ac:chgData name="Aleksandr Maj" userId="529cb5f1-3fc1-41b2-a220-617302d72847" providerId="ADAL" clId="{8820F40B-68EF-408D-91EB-2005769ECF20}" dt="2023-11-30T10:11:04.103" v="6582" actId="478"/>
          <ac:picMkLst>
            <pc:docMk/>
            <pc:sldMk cId="3830260173" sldId="308"/>
            <ac:picMk id="5" creationId="{848FFFB2-8E01-997D-20E5-324188FFEF0F}"/>
          </ac:picMkLst>
        </pc:picChg>
        <pc:picChg chg="del">
          <ac:chgData name="Aleksandr Maj" userId="529cb5f1-3fc1-41b2-a220-617302d72847" providerId="ADAL" clId="{8820F40B-68EF-408D-91EB-2005769ECF20}" dt="2023-11-30T10:09:49.285" v="6557" actId="478"/>
          <ac:picMkLst>
            <pc:docMk/>
            <pc:sldMk cId="3830260173" sldId="308"/>
            <ac:picMk id="7" creationId="{7E86BC61-F1D6-40D1-FFA5-6A28D6CB1060}"/>
          </ac:picMkLst>
        </pc:picChg>
        <pc:cxnChg chg="del mod">
          <ac:chgData name="Aleksandr Maj" userId="529cb5f1-3fc1-41b2-a220-617302d72847" providerId="ADAL" clId="{8820F40B-68EF-408D-91EB-2005769ECF20}" dt="2023-11-30T10:09:44.560" v="6555" actId="478"/>
          <ac:cxnSpMkLst>
            <pc:docMk/>
            <pc:sldMk cId="3830260173" sldId="308"/>
            <ac:cxnSpMk id="11" creationId="{BBADB492-4505-DE68-1D1A-5FCAD58B9352}"/>
          </ac:cxnSpMkLst>
        </pc:cxnChg>
      </pc:sldChg>
      <pc:sldChg chg="addSp delSp modSp add mod">
        <pc:chgData name="Aleksandr Maj" userId="529cb5f1-3fc1-41b2-a220-617302d72847" providerId="ADAL" clId="{8820F40B-68EF-408D-91EB-2005769ECF20}" dt="2023-12-01T10:05:14.052" v="8545" actId="14826"/>
        <pc:sldMkLst>
          <pc:docMk/>
          <pc:sldMk cId="701349635" sldId="309"/>
        </pc:sldMkLst>
        <pc:picChg chg="add mod">
          <ac:chgData name="Aleksandr Maj" userId="529cb5f1-3fc1-41b2-a220-617302d72847" providerId="ADAL" clId="{8820F40B-68EF-408D-91EB-2005769ECF20}" dt="2023-12-01T10:05:14.052" v="8545" actId="14826"/>
          <ac:picMkLst>
            <pc:docMk/>
            <pc:sldMk cId="701349635" sldId="309"/>
            <ac:picMk id="2" creationId="{D3E176F5-8A3B-18C3-336C-727684B4658A}"/>
          </ac:picMkLst>
        </pc:picChg>
        <pc:picChg chg="del mod">
          <ac:chgData name="Aleksandr Maj" userId="529cb5f1-3fc1-41b2-a220-617302d72847" providerId="ADAL" clId="{8820F40B-68EF-408D-91EB-2005769ECF20}" dt="2023-11-30T10:11:08.449" v="6583" actId="478"/>
          <ac:picMkLst>
            <pc:docMk/>
            <pc:sldMk cId="701349635" sldId="309"/>
            <ac:picMk id="5" creationId="{848FFFB2-8E01-997D-20E5-324188FFEF0F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22.066" v="8546" actId="14826"/>
        <pc:sldMkLst>
          <pc:docMk/>
          <pc:sldMk cId="1930403030" sldId="310"/>
        </pc:sldMkLst>
        <pc:picChg chg="mod">
          <ac:chgData name="Aleksandr Maj" userId="529cb5f1-3fc1-41b2-a220-617302d72847" providerId="ADAL" clId="{8820F40B-68EF-408D-91EB-2005769ECF20}" dt="2023-12-01T10:05:22.066" v="8546" actId="14826"/>
          <ac:picMkLst>
            <pc:docMk/>
            <pc:sldMk cId="1930403030" sldId="310"/>
            <ac:picMk id="2" creationId="{D3E176F5-8A3B-18C3-336C-727684B4658A}"/>
          </ac:picMkLst>
        </pc:picChg>
      </pc:sldChg>
      <pc:sldChg chg="modSp add mod">
        <pc:chgData name="Aleksandr Maj" userId="529cb5f1-3fc1-41b2-a220-617302d72847" providerId="ADAL" clId="{8820F40B-68EF-408D-91EB-2005769ECF20}" dt="2023-12-01T10:05:34.155" v="8547" actId="14826"/>
        <pc:sldMkLst>
          <pc:docMk/>
          <pc:sldMk cId="3291088933" sldId="311"/>
        </pc:sldMkLst>
        <pc:picChg chg="mod">
          <ac:chgData name="Aleksandr Maj" userId="529cb5f1-3fc1-41b2-a220-617302d72847" providerId="ADAL" clId="{8820F40B-68EF-408D-91EB-2005769ECF20}" dt="2023-12-01T10:05:34.155" v="8547" actId="14826"/>
          <ac:picMkLst>
            <pc:docMk/>
            <pc:sldMk cId="3291088933" sldId="311"/>
            <ac:picMk id="2" creationId="{D3E176F5-8A3B-18C3-336C-727684B4658A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41.244" v="8548" actId="14826"/>
        <pc:sldMkLst>
          <pc:docMk/>
          <pc:sldMk cId="1894016475" sldId="312"/>
        </pc:sldMkLst>
        <pc:picChg chg="mod">
          <ac:chgData name="Aleksandr Maj" userId="529cb5f1-3fc1-41b2-a220-617302d72847" providerId="ADAL" clId="{8820F40B-68EF-408D-91EB-2005769ECF20}" dt="2023-12-01T10:05:41.244" v="8548" actId="14826"/>
          <ac:picMkLst>
            <pc:docMk/>
            <pc:sldMk cId="1894016475" sldId="312"/>
            <ac:picMk id="2" creationId="{9718153D-1B2C-F2B4-BB63-4438A92C76CD}"/>
          </ac:picMkLst>
        </pc:picChg>
      </pc:sldChg>
      <pc:sldChg chg="delSp modSp add del mod ord">
        <pc:chgData name="Aleksandr Maj" userId="529cb5f1-3fc1-41b2-a220-617302d72847" providerId="ADAL" clId="{8820F40B-68EF-408D-91EB-2005769ECF20}" dt="2023-11-30T10:15:50.498" v="7051" actId="47"/>
        <pc:sldMkLst>
          <pc:docMk/>
          <pc:sldMk cId="2161352982" sldId="312"/>
        </pc:sldMkLst>
        <pc:picChg chg="mod">
          <ac:chgData name="Aleksandr Maj" userId="529cb5f1-3fc1-41b2-a220-617302d72847" providerId="ADAL" clId="{8820F40B-68EF-408D-91EB-2005769ECF20}" dt="2023-11-30T10:15:41.903" v="7050" actId="1035"/>
          <ac:picMkLst>
            <pc:docMk/>
            <pc:sldMk cId="2161352982" sldId="312"/>
            <ac:picMk id="2" creationId="{9718153D-1B2C-F2B4-BB63-4438A92C76CD}"/>
          </ac:picMkLst>
        </pc:picChg>
        <pc:picChg chg="del">
          <ac:chgData name="Aleksandr Maj" userId="529cb5f1-3fc1-41b2-a220-617302d72847" providerId="ADAL" clId="{8820F40B-68EF-408D-91EB-2005769ECF20}" dt="2023-11-30T10:15:27.633" v="7022" actId="478"/>
          <ac:picMkLst>
            <pc:docMk/>
            <pc:sldMk cId="2161352982" sldId="312"/>
            <ac:picMk id="3" creationId="{16D36A49-4BDE-B6FF-BFD2-BFFCCF949860}"/>
          </ac:picMkLst>
        </pc:picChg>
      </pc:sldChg>
      <pc:sldChg chg="delSp modSp add mod">
        <pc:chgData name="Aleksandr Maj" userId="529cb5f1-3fc1-41b2-a220-617302d72847" providerId="ADAL" clId="{8820F40B-68EF-408D-91EB-2005769ECF20}" dt="2023-11-30T10:20:09.457" v="7181" actId="29295"/>
        <pc:sldMkLst>
          <pc:docMk/>
          <pc:sldMk cId="4001125020" sldId="313"/>
        </pc:sldMkLst>
        <pc:picChg chg="del">
          <ac:chgData name="Aleksandr Maj" userId="529cb5f1-3fc1-41b2-a220-617302d72847" providerId="ADAL" clId="{8820F40B-68EF-408D-91EB-2005769ECF20}" dt="2023-11-30T10:16:06.628" v="7056" actId="478"/>
          <ac:picMkLst>
            <pc:docMk/>
            <pc:sldMk cId="4001125020" sldId="313"/>
            <ac:picMk id="2" creationId="{9718153D-1B2C-F2B4-BB63-4438A92C76CD}"/>
          </ac:picMkLst>
        </pc:picChg>
        <pc:picChg chg="mod">
          <ac:chgData name="Aleksandr Maj" userId="529cb5f1-3fc1-41b2-a220-617302d72847" providerId="ADAL" clId="{8820F40B-68EF-408D-91EB-2005769ECF20}" dt="2023-11-30T10:20:09.457" v="7181" actId="29295"/>
          <ac:picMkLst>
            <pc:docMk/>
            <pc:sldMk cId="4001125020" sldId="313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20:03.921" v="7169" actId="29295"/>
        <pc:sldMkLst>
          <pc:docMk/>
          <pc:sldMk cId="1699526339" sldId="314"/>
        </pc:sldMkLst>
        <pc:picChg chg="mod">
          <ac:chgData name="Aleksandr Maj" userId="529cb5f1-3fc1-41b2-a220-617302d72847" providerId="ADAL" clId="{8820F40B-68EF-408D-91EB-2005769ECF20}" dt="2023-11-30T10:20:03.921" v="7169" actId="29295"/>
          <ac:picMkLst>
            <pc:docMk/>
            <pc:sldMk cId="1699526339" sldId="314"/>
            <ac:picMk id="3" creationId="{16D36A49-4BDE-B6FF-BFD2-BFFCCF949860}"/>
          </ac:picMkLst>
        </pc:picChg>
      </pc:sldChg>
      <pc:sldChg chg="modSp add del mod">
        <pc:chgData name="Aleksandr Maj" userId="529cb5f1-3fc1-41b2-a220-617302d72847" providerId="ADAL" clId="{8820F40B-68EF-408D-91EB-2005769ECF20}" dt="2023-11-30T10:17:23.563" v="7084" actId="47"/>
        <pc:sldMkLst>
          <pc:docMk/>
          <pc:sldMk cId="1515145506" sldId="315"/>
        </pc:sldMkLst>
        <pc:picChg chg="mod">
          <ac:chgData name="Aleksandr Maj" userId="529cb5f1-3fc1-41b2-a220-617302d72847" providerId="ADAL" clId="{8820F40B-68EF-408D-91EB-2005769ECF20}" dt="2023-11-30T10:17:22.728" v="7083" actId="1076"/>
          <ac:picMkLst>
            <pc:docMk/>
            <pc:sldMk cId="1515145506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9.667" v="7156" actId="29295"/>
        <pc:sldMkLst>
          <pc:docMk/>
          <pc:sldMk cId="1678459874" sldId="315"/>
        </pc:sldMkLst>
        <pc:picChg chg="mod">
          <ac:chgData name="Aleksandr Maj" userId="529cb5f1-3fc1-41b2-a220-617302d72847" providerId="ADAL" clId="{8820F40B-68EF-408D-91EB-2005769ECF20}" dt="2023-11-30T10:19:59.667" v="7156" actId="29295"/>
          <ac:picMkLst>
            <pc:docMk/>
            <pc:sldMk cId="1678459874" sldId="315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54.143" v="7147" actId="29295"/>
        <pc:sldMkLst>
          <pc:docMk/>
          <pc:sldMk cId="4248269686" sldId="316"/>
        </pc:sldMkLst>
        <pc:picChg chg="mod">
          <ac:chgData name="Aleksandr Maj" userId="529cb5f1-3fc1-41b2-a220-617302d72847" providerId="ADAL" clId="{8820F40B-68EF-408D-91EB-2005769ECF20}" dt="2023-11-30T10:19:54.143" v="7147" actId="29295"/>
          <ac:picMkLst>
            <pc:docMk/>
            <pc:sldMk cId="4248269686" sldId="316"/>
            <ac:picMk id="3" creationId="{16D36A49-4BDE-B6FF-BFD2-BFFCCF949860}"/>
          </ac:picMkLst>
        </pc:picChg>
      </pc:sldChg>
      <pc:sldChg chg="modSp add mod">
        <pc:chgData name="Aleksandr Maj" userId="529cb5f1-3fc1-41b2-a220-617302d72847" providerId="ADAL" clId="{8820F40B-68EF-408D-91EB-2005769ECF20}" dt="2023-11-30T10:19:43.035" v="7142" actId="29295"/>
        <pc:sldMkLst>
          <pc:docMk/>
          <pc:sldMk cId="1770840689" sldId="317"/>
        </pc:sldMkLst>
        <pc:picChg chg="mod">
          <ac:chgData name="Aleksandr Maj" userId="529cb5f1-3fc1-41b2-a220-617302d72847" providerId="ADAL" clId="{8820F40B-68EF-408D-91EB-2005769ECF20}" dt="2023-11-30T10:19:43.035" v="7142" actId="29295"/>
          <ac:picMkLst>
            <pc:docMk/>
            <pc:sldMk cId="1770840689" sldId="317"/>
            <ac:picMk id="3" creationId="{16D36A49-4BDE-B6FF-BFD2-BFFCCF949860}"/>
          </ac:picMkLst>
        </pc:picChg>
      </pc:sldChg>
      <pc:sldChg chg="modSp add ord">
        <pc:chgData name="Aleksandr Maj" userId="529cb5f1-3fc1-41b2-a220-617302d72847" providerId="ADAL" clId="{8820F40B-68EF-408D-91EB-2005769ECF20}" dt="2023-12-01T10:05:52.704" v="8549" actId="14826"/>
        <pc:sldMkLst>
          <pc:docMk/>
          <pc:sldMk cId="744987628" sldId="318"/>
        </pc:sldMkLst>
        <pc:picChg chg="mod">
          <ac:chgData name="Aleksandr Maj" userId="529cb5f1-3fc1-41b2-a220-617302d72847" providerId="ADAL" clId="{8820F40B-68EF-408D-91EB-2005769ECF20}" dt="2023-12-01T10:05:52.704" v="8549" actId="14826"/>
          <ac:picMkLst>
            <pc:docMk/>
            <pc:sldMk cId="744987628" sldId="318"/>
            <ac:picMk id="2" creationId="{9718153D-1B2C-F2B4-BB63-4438A92C76CD}"/>
          </ac:picMkLst>
        </pc:picChg>
      </pc:sldChg>
      <pc:sldChg chg="addSp delSp modSp add del mod modTransition">
        <pc:chgData name="Aleksandr Maj" userId="529cb5f1-3fc1-41b2-a220-617302d72847" providerId="ADAL" clId="{8820F40B-68EF-408D-91EB-2005769ECF20}" dt="2023-12-01T10:09:36.915" v="8754" actId="1035"/>
        <pc:sldMkLst>
          <pc:docMk/>
          <pc:sldMk cId="252483312" sldId="319"/>
        </pc:sldMkLst>
        <pc:spChg chg="add mod">
          <ac:chgData name="Aleksandr Maj" userId="529cb5f1-3fc1-41b2-a220-617302d72847" providerId="ADAL" clId="{8820F40B-68EF-408D-91EB-2005769ECF20}" dt="2023-12-01T10:09:25.554" v="8708" actId="1036"/>
          <ac:spMkLst>
            <pc:docMk/>
            <pc:sldMk cId="252483312" sldId="319"/>
            <ac:spMk id="2" creationId="{32186A16-5FF7-3446-155D-AD2B65DB126A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4" creationId="{460F7B68-5B04-18D8-C1A8-0DE726EC71AF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04:20.301" v="7965" actId="207"/>
          <ac:spMkLst>
            <pc:docMk/>
            <pc:sldMk cId="252483312" sldId="319"/>
            <ac:spMk id="7" creationId="{0E2FAB9C-A920-0581-BE55-FA84E07588F5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0" creationId="{97822345-70D6-E392-70FB-DBC328B42D7E}"/>
          </ac:spMkLst>
        </pc:spChg>
        <pc:spChg chg="mod">
          <ac:chgData name="Aleksandr Maj" userId="529cb5f1-3fc1-41b2-a220-617302d72847" providerId="ADAL" clId="{8820F40B-68EF-408D-91EB-2005769ECF20}" dt="2023-12-01T10:09:20.657" v="8695" actId="1038"/>
          <ac:spMkLst>
            <pc:docMk/>
            <pc:sldMk cId="252483312" sldId="319"/>
            <ac:spMk id="11" creationId="{8BCE5911-4D83-97EA-A831-05C66728C1F4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2" creationId="{2A88B07E-D4D5-FD3C-844D-7FE4DDD286D7}"/>
          </ac:spMkLst>
        </pc:spChg>
        <pc:spChg chg="mod">
          <ac:chgData name="Aleksandr Maj" userId="529cb5f1-3fc1-41b2-a220-617302d72847" providerId="ADAL" clId="{8820F40B-68EF-408D-91EB-2005769ECF20}" dt="2023-12-01T10:09:17.735" v="8683" actId="1035"/>
          <ac:spMkLst>
            <pc:docMk/>
            <pc:sldMk cId="252483312" sldId="319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1-30T15:03:36.705" v="7908" actId="478"/>
          <ac:spMkLst>
            <pc:docMk/>
            <pc:sldMk cId="252483312" sldId="319"/>
            <ac:spMk id="15" creationId="{BC509F14-99DD-9ABB-83A6-2CE219774444}"/>
          </ac:spMkLst>
        </pc:spChg>
        <pc:spChg chg="mod">
          <ac:chgData name="Aleksandr Maj" userId="529cb5f1-3fc1-41b2-a220-617302d72847" providerId="ADAL" clId="{8820F40B-68EF-408D-91EB-2005769ECF20}" dt="2023-12-01T10:09:23.571" v="8704" actId="1035"/>
          <ac:spMkLst>
            <pc:docMk/>
            <pc:sldMk cId="252483312" sldId="319"/>
            <ac:spMk id="17" creationId="{66C7ABE1-0218-D012-6B94-60B135BF8C56}"/>
          </ac:spMkLst>
        </pc:spChg>
        <pc:spChg chg="mod">
          <ac:chgData name="Aleksandr Maj" userId="529cb5f1-3fc1-41b2-a220-617302d72847" providerId="ADAL" clId="{8820F40B-68EF-408D-91EB-2005769ECF20}" dt="2023-12-01T10:09:36.915" v="8754" actId="1035"/>
          <ac:spMkLst>
            <pc:docMk/>
            <pc:sldMk cId="252483312" sldId="319"/>
            <ac:spMk id="18" creationId="{36E90FF7-0A1F-2E06-B3A2-5D0F4F286D5E}"/>
          </ac:spMkLst>
        </pc:spChg>
        <pc:spChg chg="add del mod">
          <ac:chgData name="Aleksandr Maj" userId="529cb5f1-3fc1-41b2-a220-617302d72847" providerId="ADAL" clId="{8820F40B-68EF-408D-91EB-2005769ECF20}" dt="2023-11-30T15:16:19.272" v="8137" actId="478"/>
          <ac:spMkLst>
            <pc:docMk/>
            <pc:sldMk cId="252483312" sldId="319"/>
            <ac:spMk id="19" creationId="{9BD91A8C-88C3-8688-338E-2F86E0B1ECE2}"/>
          </ac:spMkLst>
        </pc:spChg>
        <pc:picChg chg="add del mod">
          <ac:chgData name="Aleksandr Maj" userId="529cb5f1-3fc1-41b2-a220-617302d72847" providerId="ADAL" clId="{8820F40B-68EF-408D-91EB-2005769ECF20}" dt="2023-12-01T10:08:49.907" v="8654"/>
          <ac:picMkLst>
            <pc:docMk/>
            <pc:sldMk cId="252483312" sldId="319"/>
            <ac:picMk id="4" creationId="{52558823-08C3-14C6-0525-7B885942469C}"/>
          </ac:picMkLst>
        </pc:picChg>
        <pc:picChg chg="add mod ord">
          <ac:chgData name="Aleksandr Maj" userId="529cb5f1-3fc1-41b2-a220-617302d72847" providerId="ADAL" clId="{8820F40B-68EF-408D-91EB-2005769ECF20}" dt="2023-12-01T10:09:10.351" v="8658" actId="167"/>
          <ac:picMkLst>
            <pc:docMk/>
            <pc:sldMk cId="252483312" sldId="319"/>
            <ac:picMk id="6" creationId="{808A8666-0DF3-1BF6-12CA-E240A69BACCA}"/>
          </ac:picMkLst>
        </pc:picChg>
        <pc:picChg chg="add del">
          <ac:chgData name="Aleksandr Maj" userId="529cb5f1-3fc1-41b2-a220-617302d72847" providerId="ADAL" clId="{8820F40B-68EF-408D-91EB-2005769ECF20}" dt="2023-12-01T10:08:54.898" v="8656" actId="478"/>
          <ac:picMkLst>
            <pc:docMk/>
            <pc:sldMk cId="252483312" sldId="319"/>
            <ac:picMk id="9" creationId="{ED28A983-5ADF-F435-F4B7-B340F7BC6A47}"/>
          </ac:picMkLst>
        </pc:picChg>
      </pc:sldChg>
      <pc:sldChg chg="addSp delSp modSp add mod modTransition modNotesTx">
        <pc:chgData name="Aleksandr Maj" userId="529cb5f1-3fc1-41b2-a220-617302d72847" providerId="ADAL" clId="{8820F40B-68EF-408D-91EB-2005769ECF20}" dt="2023-12-01T12:12:18.700" v="9701" actId="113"/>
        <pc:sldMkLst>
          <pc:docMk/>
          <pc:sldMk cId="3257017161" sldId="320"/>
        </pc:sldMkLst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41.887" v="8161" actId="207"/>
          <ac:spMkLst>
            <pc:docMk/>
            <pc:sldMk cId="3257017161" sldId="320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5:41.761" v="8132" actId="207"/>
          <ac:spMkLst>
            <pc:docMk/>
            <pc:sldMk cId="3257017161" sldId="320"/>
            <ac:spMk id="5" creationId="{ADFFA7F3-C125-861F-D766-D4A8AE1E6E05}"/>
          </ac:spMkLst>
        </pc:spChg>
        <pc:spChg chg="mod">
          <ac:chgData name="Aleksandr Maj" userId="529cb5f1-3fc1-41b2-a220-617302d72847" providerId="ADAL" clId="{8820F40B-68EF-408D-91EB-2005769ECF20}" dt="2023-11-30T15:17:48.925" v="8165" actId="207"/>
          <ac:spMkLst>
            <pc:docMk/>
            <pc:sldMk cId="3257017161" sldId="320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5:32.694" v="8129" actId="207"/>
          <ac:spMkLst>
            <pc:docMk/>
            <pc:sldMk cId="3257017161" sldId="320"/>
            <ac:spMk id="7" creationId="{0E2FAB9C-A920-0581-BE55-FA84E07588F5}"/>
          </ac:spMkLst>
        </pc:spChg>
        <pc:spChg chg="mod">
          <ac:chgData name="Aleksandr Maj" userId="529cb5f1-3fc1-41b2-a220-617302d72847" providerId="ADAL" clId="{8820F40B-68EF-408D-91EB-2005769ECF20}" dt="2023-11-30T15:18:08.221" v="8177" actId="207"/>
          <ac:spMkLst>
            <pc:docMk/>
            <pc:sldMk cId="3257017161" sldId="320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55.420" v="8169" actId="207"/>
          <ac:spMkLst>
            <pc:docMk/>
            <pc:sldMk cId="3257017161" sldId="320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02.354" v="8771" actId="478"/>
          <ac:spMkLst>
            <pc:docMk/>
            <pc:sldMk cId="3257017161" sldId="320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37.862" v="8770" actId="20577"/>
          <ac:spMkLst>
            <pc:docMk/>
            <pc:sldMk cId="3257017161" sldId="320"/>
            <ac:spMk id="19" creationId="{9BD91A8C-88C3-8688-338E-2F86E0B1ECE2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0" creationId="{BB123B9A-BC14-F90B-A289-A78FA0B43C3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1" creationId="{B780E32B-6A08-0A28-D901-51D88EBED4EC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2" creationId="{DBD65E8A-936F-2E3E-B0F0-4F97289ECF87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3" creationId="{9A448FF3-15E2-04E7-BD9D-E570E3504E1E}"/>
          </ac:spMkLst>
        </pc:spChg>
        <pc:spChg chg="add mod ord">
          <ac:chgData name="Aleksandr Maj" userId="529cb5f1-3fc1-41b2-a220-617302d72847" providerId="ADAL" clId="{8820F40B-68EF-408D-91EB-2005769ECF20}" dt="2023-12-01T10:11:06.347" v="8773" actId="167"/>
          <ac:spMkLst>
            <pc:docMk/>
            <pc:sldMk cId="3257017161" sldId="320"/>
            <ac:spMk id="24" creationId="{226A056E-F153-E8CE-A666-3FB4CD61232C}"/>
          </ac:spMkLst>
        </pc:spChg>
        <pc:picChg chg="del">
          <ac:chgData name="Aleksandr Maj" userId="529cb5f1-3fc1-41b2-a220-617302d72847" providerId="ADAL" clId="{8820F40B-68EF-408D-91EB-2005769ECF20}" dt="2023-12-01T10:11:02.354" v="8771" actId="478"/>
          <ac:picMkLst>
            <pc:docMk/>
            <pc:sldMk cId="3257017161" sldId="320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06.347" v="8773" actId="167"/>
          <ac:picMkLst>
            <pc:docMk/>
            <pc:sldMk cId="3257017161" sldId="320"/>
            <ac:picMk id="15" creationId="{0A5A0E67-7390-FAE6-CCBA-3FC4057A13DE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1:22.066" v="9605" actId="20577"/>
        <pc:sldMkLst>
          <pc:docMk/>
          <pc:sldMk cId="3561700643" sldId="321"/>
        </pc:sldMkLst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17:32.455" v="8157" actId="207"/>
          <ac:spMkLst>
            <pc:docMk/>
            <pc:sldMk cId="3561700643" sldId="321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17:02.140" v="8143" actId="207"/>
          <ac:spMkLst>
            <pc:docMk/>
            <pc:sldMk cId="3561700643" sldId="321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17:21.514" v="8155" actId="207"/>
          <ac:spMkLst>
            <pc:docMk/>
            <pc:sldMk cId="3561700643" sldId="321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17:08.426" v="8147" actId="207"/>
          <ac:spMkLst>
            <pc:docMk/>
            <pc:sldMk cId="3561700643" sldId="321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4" creationId="{898E5B77-C972-1B25-065D-72D35DE1C8B3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0:02.606" v="8758" actId="478"/>
          <ac:spMkLst>
            <pc:docMk/>
            <pc:sldMk cId="3561700643" sldId="321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0:20.886" v="8765" actId="20577"/>
          <ac:spMkLst>
            <pc:docMk/>
            <pc:sldMk cId="3561700643" sldId="321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0" creationId="{EBAE28B3-197A-CEA1-F0CF-28D79798CAD8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1" creationId="{A3730457-F5B6-48F1-0DF5-B38AF322A010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2" creationId="{9EA936CC-F0BE-87EC-0458-2398D863E38D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3" creationId="{2DC73A46-1CBE-58F2-C7D0-8D520AA77053}"/>
          </ac:spMkLst>
        </pc:spChg>
        <pc:spChg chg="add mod">
          <ac:chgData name="Aleksandr Maj" userId="529cb5f1-3fc1-41b2-a220-617302d72847" providerId="ADAL" clId="{8820F40B-68EF-408D-91EB-2005769ECF20}" dt="2023-12-01T10:10:03.674" v="8759"/>
          <ac:spMkLst>
            <pc:docMk/>
            <pc:sldMk cId="3561700643" sldId="321"/>
            <ac:spMk id="24" creationId="{8475D7E8-5B8F-C7FD-57AB-6EEC501ABD38}"/>
          </ac:spMkLst>
        </pc:spChg>
        <pc:picChg chg="del">
          <ac:chgData name="Aleksandr Maj" userId="529cb5f1-3fc1-41b2-a220-617302d72847" providerId="ADAL" clId="{8820F40B-68EF-408D-91EB-2005769ECF20}" dt="2023-12-01T10:09:48.610" v="8755" actId="478"/>
          <ac:picMkLst>
            <pc:docMk/>
            <pc:sldMk cId="3561700643" sldId="321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09:53.079" v="8757" actId="167"/>
          <ac:picMkLst>
            <pc:docMk/>
            <pc:sldMk cId="3561700643" sldId="321"/>
            <ac:picMk id="15" creationId="{1CAC6A1C-2C7B-72A8-929F-BC21E16C2D35}"/>
          </ac:picMkLst>
        </pc:picChg>
      </pc:sldChg>
      <pc:sldChg chg="addSp delSp modSp add mod modNotesTx">
        <pc:chgData name="Aleksandr Maj" userId="529cb5f1-3fc1-41b2-a220-617302d72847" providerId="ADAL" clId="{8820F40B-68EF-408D-91EB-2005769ECF20}" dt="2023-12-01T12:12:59.307" v="9852" actId="20577"/>
        <pc:sldMkLst>
          <pc:docMk/>
          <pc:sldMk cId="1683992772" sldId="322"/>
        </pc:sldMkLst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2" creationId="{32186A16-5FF7-3446-155D-AD2B65DB126A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4" creationId="{460F7B68-5B04-18D8-C1A8-0DE726EC71AF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6" creationId="{B8D2290D-626B-7351-D561-65A0049C079A}"/>
          </ac:spMkLst>
        </pc:spChg>
        <pc:spChg chg="mod">
          <ac:chgData name="Aleksandr Maj" userId="529cb5f1-3fc1-41b2-a220-617302d72847" providerId="ADAL" clId="{8820F40B-68EF-408D-91EB-2005769ECF20}" dt="2023-11-30T15:21:38.709" v="8185" actId="207"/>
          <ac:spMkLst>
            <pc:docMk/>
            <pc:sldMk cId="1683992772" sldId="322"/>
            <ac:spMk id="10" creationId="{97822345-70D6-E392-70FB-DBC328B42D7E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1" creationId="{8BCE5911-4D83-97EA-A831-05C66728C1F4}"/>
          </ac:spMkLst>
        </pc:spChg>
        <pc:spChg chg="mod">
          <ac:chgData name="Aleksandr Maj" userId="529cb5f1-3fc1-41b2-a220-617302d72847" providerId="ADAL" clId="{8820F40B-68EF-408D-91EB-2005769ECF20}" dt="2023-11-30T15:21:18.482" v="8181" actId="207"/>
          <ac:spMkLst>
            <pc:docMk/>
            <pc:sldMk cId="1683992772" sldId="322"/>
            <ac:spMk id="12" creationId="{2A88B07E-D4D5-FD3C-844D-7FE4DDD286D7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4" creationId="{898E5B77-C972-1B25-065D-72D35DE1C8B3}"/>
          </ac:spMkLst>
        </pc:spChg>
        <pc:spChg chg="add mod">
          <ac:chgData name="Aleksandr Maj" userId="529cb5f1-3fc1-41b2-a220-617302d72847" providerId="ADAL" clId="{8820F40B-68EF-408D-91EB-2005769ECF20}" dt="2023-11-30T15:24:12.703" v="8243" actId="1035"/>
          <ac:spMkLst>
            <pc:docMk/>
            <pc:sldMk cId="1683992772" sldId="322"/>
            <ac:spMk id="15" creationId="{C9F46DB4-B4E6-47B7-D3B6-7A7F140B7ED9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7" creationId="{66C7ABE1-0218-D012-6B94-60B135BF8C56}"/>
          </ac:spMkLst>
        </pc:spChg>
        <pc:spChg chg="del">
          <ac:chgData name="Aleksandr Maj" userId="529cb5f1-3fc1-41b2-a220-617302d72847" providerId="ADAL" clId="{8820F40B-68EF-408D-91EB-2005769ECF20}" dt="2023-12-01T10:11:50.083" v="8774" actId="478"/>
          <ac:spMkLst>
            <pc:docMk/>
            <pc:sldMk cId="1683992772" sldId="322"/>
            <ac:spMk id="18" creationId="{36E90FF7-0A1F-2E06-B3A2-5D0F4F286D5E}"/>
          </ac:spMkLst>
        </pc:spChg>
        <pc:spChg chg="mod">
          <ac:chgData name="Aleksandr Maj" userId="529cb5f1-3fc1-41b2-a220-617302d72847" providerId="ADAL" clId="{8820F40B-68EF-408D-91EB-2005769ECF20}" dt="2023-12-01T10:12:05.456" v="8784" actId="20577"/>
          <ac:spMkLst>
            <pc:docMk/>
            <pc:sldMk cId="1683992772" sldId="322"/>
            <ac:spMk id="19" creationId="{9BD91A8C-88C3-8688-338E-2F86E0B1ECE2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0" creationId="{C081D67B-A5D0-E6E8-1698-69E76902E343}"/>
          </ac:spMkLst>
        </pc:spChg>
        <pc:spChg chg="add mod">
          <ac:chgData name="Aleksandr Maj" userId="529cb5f1-3fc1-41b2-a220-617302d72847" providerId="ADAL" clId="{8820F40B-68EF-408D-91EB-2005769ECF20}" dt="2023-11-30T15:24:26.365" v="8245" actId="207"/>
          <ac:spMkLst>
            <pc:docMk/>
            <pc:sldMk cId="1683992772" sldId="322"/>
            <ac:spMk id="21" creationId="{CD4270AB-C3F9-3A46-8E3F-62C7D8393E74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3" creationId="{23EC6F07-A6ED-2645-4EE2-3415300F435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4" creationId="{B9F92C23-6F88-522E-9A53-41E6B487553D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5" creationId="{73D7956F-25FC-CB6B-50AA-4E57CD6D761A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6" creationId="{3503ACDE-22A1-B897-2F35-F40E3D9E59F9}"/>
          </ac:spMkLst>
        </pc:spChg>
        <pc:spChg chg="add mod ord">
          <ac:chgData name="Aleksandr Maj" userId="529cb5f1-3fc1-41b2-a220-617302d72847" providerId="ADAL" clId="{8820F40B-68EF-408D-91EB-2005769ECF20}" dt="2023-12-01T10:11:52.581" v="8776" actId="167"/>
          <ac:spMkLst>
            <pc:docMk/>
            <pc:sldMk cId="1683992772" sldId="322"/>
            <ac:spMk id="27" creationId="{06C76210-BEE7-A83F-AED5-C7B846F7DBF3}"/>
          </ac:spMkLst>
        </pc:spChg>
        <pc:picChg chg="del">
          <ac:chgData name="Aleksandr Maj" userId="529cb5f1-3fc1-41b2-a220-617302d72847" providerId="ADAL" clId="{8820F40B-68EF-408D-91EB-2005769ECF20}" dt="2023-12-01T10:11:50.083" v="8774" actId="478"/>
          <ac:picMkLst>
            <pc:docMk/>
            <pc:sldMk cId="1683992772" sldId="322"/>
            <ac:picMk id="9" creationId="{ED28A983-5ADF-F435-F4B7-B340F7BC6A47}"/>
          </ac:picMkLst>
        </pc:picChg>
        <pc:picChg chg="add mod ord">
          <ac:chgData name="Aleksandr Maj" userId="529cb5f1-3fc1-41b2-a220-617302d72847" providerId="ADAL" clId="{8820F40B-68EF-408D-91EB-2005769ECF20}" dt="2023-12-01T10:11:52.581" v="8776" actId="167"/>
          <ac:picMkLst>
            <pc:docMk/>
            <pc:sldMk cId="1683992772" sldId="322"/>
            <ac:picMk id="22" creationId="{673A9879-8946-47A3-5E26-BDE6AE8AADA5}"/>
          </ac:picMkLst>
        </pc:picChg>
      </pc:sldChg>
      <pc:sldChg chg="addSp delSp modSp add mod modAnim">
        <pc:chgData name="Aleksandr Maj" userId="529cb5f1-3fc1-41b2-a220-617302d72847" providerId="ADAL" clId="{8820F40B-68EF-408D-91EB-2005769ECF20}" dt="2023-12-01T10:06:04.206" v="8550" actId="14826"/>
        <pc:sldMkLst>
          <pc:docMk/>
          <pc:sldMk cId="347750192" sldId="323"/>
        </pc:sldMkLst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4" creationId="{5FE0BE1F-203C-E5A7-A8A4-FD37EA18774E}"/>
          </ac:spMkLst>
        </pc:spChg>
        <pc:spChg chg="add mod">
          <ac:chgData name="Aleksandr Maj" userId="529cb5f1-3fc1-41b2-a220-617302d72847" providerId="ADAL" clId="{8820F40B-68EF-408D-91EB-2005769ECF20}" dt="2023-12-01T09:31:32.454" v="8254" actId="14100"/>
          <ac:spMkLst>
            <pc:docMk/>
            <pc:sldMk cId="347750192" sldId="323"/>
            <ac:spMk id="5" creationId="{5A0E1E79-3D01-5286-B2ED-CCBDC76362C2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9" creationId="{D93712DB-0C46-BF92-C577-301493D9084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0" creationId="{B765ED10-3DFB-CF04-6B39-193C5645F70B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11" creationId="{617B9E2C-EF6D-286D-CC97-DED22BFC8DA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5" creationId="{4B49FB62-0E2D-7286-010B-A6757AF364E1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6" creationId="{61C3F47E-8CC3-4656-8033-080A96FEB8DC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7" creationId="{456B4DBB-1063-8E05-CDC0-42BCD6EA7CF9}"/>
          </ac:spMkLst>
        </pc:spChg>
        <pc:spChg chg="del">
          <ac:chgData name="Aleksandr Maj" userId="529cb5f1-3fc1-41b2-a220-617302d72847" providerId="ADAL" clId="{8820F40B-68EF-408D-91EB-2005769ECF20}" dt="2023-12-01T09:30:49.374" v="8247" actId="478"/>
          <ac:spMkLst>
            <pc:docMk/>
            <pc:sldMk cId="347750192" sldId="323"/>
            <ac:spMk id="28" creationId="{80FE1686-61E0-E3C4-D4AA-FAE8AC566B80}"/>
          </ac:spMkLst>
        </pc:spChg>
        <pc:grpChg chg="del">
          <ac:chgData name="Aleksandr Maj" userId="529cb5f1-3fc1-41b2-a220-617302d72847" providerId="ADAL" clId="{8820F40B-68EF-408D-91EB-2005769ECF20}" dt="2023-12-01T09:30:49.374" v="8247" actId="478"/>
          <ac:grpSpMkLst>
            <pc:docMk/>
            <pc:sldMk cId="347750192" sldId="323"/>
            <ac:grpSpMk id="17" creationId="{79138EF3-A5BC-E12E-137D-241EFFE7F719}"/>
          </ac:grpSpMkLst>
        </pc:grpChg>
        <pc:picChg chg="add mod">
          <ac:chgData name="Aleksandr Maj" userId="529cb5f1-3fc1-41b2-a220-617302d72847" providerId="ADAL" clId="{8820F40B-68EF-408D-91EB-2005769ECF20}" dt="2023-12-01T10:06:04.206" v="8550" actId="14826"/>
          <ac:picMkLst>
            <pc:docMk/>
            <pc:sldMk cId="347750192" sldId="323"/>
            <ac:picMk id="2" creationId="{5D1B60E4-DC51-217C-B779-0020DD89A571}"/>
          </ac:picMkLst>
        </pc:picChg>
      </pc:sldChg>
      <pc:sldChg chg="addSp delSp modSp add mod modTransition del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819489460" sldId="324"/>
        </pc:sldMkLst>
        <pc:spChg chg="add mod">
          <ac:chgData name="Aleksandr Maj" userId="529cb5f1-3fc1-41b2-a220-617302d72847" providerId="ADAL" clId="{8820F40B-68EF-408D-91EB-2005769ECF20}" dt="2023-12-01T09:36:37.328" v="8304" actId="20577"/>
          <ac:spMkLst>
            <pc:docMk/>
            <pc:sldMk cId="819489460" sldId="324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34:44.170" v="8264" actId="478"/>
          <ac:spMkLst>
            <pc:docMk/>
            <pc:sldMk cId="819489460" sldId="324"/>
            <ac:spMk id="11" creationId="{4289DCC4-3441-716D-1D50-A115D9D96420}"/>
          </ac:spMkLst>
        </pc:spChg>
        <pc:spChg chg="add mod">
          <ac:chgData name="Aleksandr Maj" userId="529cb5f1-3fc1-41b2-a220-617302d72847" providerId="ADAL" clId="{8820F40B-68EF-408D-91EB-2005769ECF20}" dt="2023-12-01T09:36:01.180" v="8288" actId="20577"/>
          <ac:spMkLst>
            <pc:docMk/>
            <pc:sldMk cId="819489460" sldId="324"/>
            <ac:spMk id="12" creationId="{8EEC7795-01FC-CC15-37A0-1FDFCEBC6C2D}"/>
          </ac:spMkLst>
        </pc:spChg>
        <pc:spChg chg="add mod">
          <ac:chgData name="Aleksandr Maj" userId="529cb5f1-3fc1-41b2-a220-617302d72847" providerId="ADAL" clId="{8820F40B-68EF-408D-91EB-2005769ECF20}" dt="2023-12-01T09:36:04.851" v="8289" actId="1076"/>
          <ac:spMkLst>
            <pc:docMk/>
            <pc:sldMk cId="819489460" sldId="324"/>
            <ac:spMk id="14" creationId="{5328797E-654A-2FE2-3FB9-86AB835970F0}"/>
          </ac:spMkLst>
        </pc:spChg>
        <pc:spChg chg="add mod">
          <ac:chgData name="Aleksandr Maj" userId="529cb5f1-3fc1-41b2-a220-617302d72847" providerId="ADAL" clId="{8820F40B-68EF-408D-91EB-2005769ECF20}" dt="2023-12-01T09:36:23.125" v="8297" actId="20577"/>
          <ac:spMkLst>
            <pc:docMk/>
            <pc:sldMk cId="819489460" sldId="324"/>
            <ac:spMk id="15" creationId="{099E426D-5077-1D01-F9DF-4F7AE8AC9B49}"/>
          </ac:spMkLst>
        </pc:spChg>
        <pc:spChg chg="add mod">
          <ac:chgData name="Aleksandr Maj" userId="529cb5f1-3fc1-41b2-a220-617302d72847" providerId="ADAL" clId="{8820F40B-68EF-408D-91EB-2005769ECF20}" dt="2023-12-01T09:37:30.772" v="8317" actId="20577"/>
          <ac:spMkLst>
            <pc:docMk/>
            <pc:sldMk cId="819489460" sldId="324"/>
            <ac:spMk id="17" creationId="{C7CDF8C7-7FFB-3FEC-F6E4-84527EA7DDF9}"/>
          </ac:spMkLst>
        </pc:spChg>
        <pc:spChg chg="add mod">
          <ac:chgData name="Aleksandr Maj" userId="529cb5f1-3fc1-41b2-a220-617302d72847" providerId="ADAL" clId="{8820F40B-68EF-408D-91EB-2005769ECF20}" dt="2023-12-01T09:37:32.875" v="8319" actId="20577"/>
          <ac:spMkLst>
            <pc:docMk/>
            <pc:sldMk cId="819489460" sldId="324"/>
            <ac:spMk id="18" creationId="{292AB104-BF6C-D593-E4E5-6BE80471604A}"/>
          </ac:spMkLst>
        </pc:spChg>
        <pc:grpChg chg="del">
          <ac:chgData name="Aleksandr Maj" userId="529cb5f1-3fc1-41b2-a220-617302d72847" providerId="ADAL" clId="{8820F40B-68EF-408D-91EB-2005769ECF20}" dt="2023-12-01T09:34:45.742" v="8265" actId="478"/>
          <ac:grpSpMkLst>
            <pc:docMk/>
            <pc:sldMk cId="819489460" sldId="324"/>
            <ac:grpSpMk id="2" creationId="{615CDD8D-CA99-FBCB-4B5E-059CDCCF1210}"/>
          </ac:grpSpMkLst>
        </pc:grpChg>
        <pc:picChg chg="mod modCrop">
          <ac:chgData name="Aleksandr Maj" userId="529cb5f1-3fc1-41b2-a220-617302d72847" providerId="ADAL" clId="{8820F40B-68EF-408D-91EB-2005769ECF20}" dt="2023-12-01T09:35:07.193" v="8271" actId="1076"/>
          <ac:picMkLst>
            <pc:docMk/>
            <pc:sldMk cId="819489460" sldId="324"/>
            <ac:picMk id="10" creationId="{2F1DDA74-D08A-4AE9-CBAD-78A25852526B}"/>
          </ac:picMkLst>
        </pc:picChg>
      </pc:sldChg>
      <pc:sldChg chg="addSp delSp modSp add mod modTransition delAnim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365661989" sldId="325"/>
        </pc:sldMkLst>
        <pc:spChg chg="add del mod">
          <ac:chgData name="Aleksandr Maj" userId="529cb5f1-3fc1-41b2-a220-617302d72847" providerId="ADAL" clId="{8820F40B-68EF-408D-91EB-2005769ECF20}" dt="2023-12-01T09:40:55.824" v="8325" actId="478"/>
          <ac:spMkLst>
            <pc:docMk/>
            <pc:sldMk cId="365661989" sldId="325"/>
            <ac:spMk id="2" creationId="{383DE286-A436-A857-7438-E38E68A6291A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09:44:01.172" v="8441" actId="1076"/>
          <ac:spMkLst>
            <pc:docMk/>
            <pc:sldMk cId="365661989" sldId="325"/>
            <ac:spMk id="4" creationId="{BC9A7835-CB5C-1C9D-59D8-74157CDA3595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9" creationId="{423204E7-871B-DDBB-A70D-6C7969B68303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2" creationId="{8EEC7795-01FC-CC15-37A0-1FDFCEBC6C2D}"/>
          </ac:spMkLst>
        </pc:spChg>
        <pc:spChg chg="mod">
          <ac:chgData name="Aleksandr Maj" userId="529cb5f1-3fc1-41b2-a220-617302d72847" providerId="ADAL" clId="{8820F40B-68EF-408D-91EB-2005769ECF20}" dt="2023-12-01T09:42:59.666" v="8426" actId="207"/>
          <ac:spMkLst>
            <pc:docMk/>
            <pc:sldMk cId="365661989" sldId="325"/>
            <ac:spMk id="14" creationId="{5328797E-654A-2FE2-3FB9-86AB835970F0}"/>
          </ac:spMkLst>
        </pc:spChg>
        <pc:spChg chg="mod">
          <ac:chgData name="Aleksandr Maj" userId="529cb5f1-3fc1-41b2-a220-617302d72847" providerId="ADAL" clId="{8820F40B-68EF-408D-91EB-2005769ECF20}" dt="2023-12-01T09:43:06.963" v="8428" actId="207"/>
          <ac:spMkLst>
            <pc:docMk/>
            <pc:sldMk cId="365661989" sldId="325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0:20.518" v="8321" actId="478"/>
          <ac:spMkLst>
            <pc:docMk/>
            <pc:sldMk cId="365661989" sldId="325"/>
            <ac:spMk id="16" creationId="{915FB0CB-E546-2659-BC29-DF21194F5944}"/>
          </ac:spMkLst>
        </pc:spChg>
        <pc:spChg chg="mod">
          <ac:chgData name="Aleksandr Maj" userId="529cb5f1-3fc1-41b2-a220-617302d72847" providerId="ADAL" clId="{8820F40B-68EF-408D-91EB-2005769ECF20}" dt="2023-12-01T09:42:51.880" v="8424" actId="207"/>
          <ac:spMkLst>
            <pc:docMk/>
            <pc:sldMk cId="365661989" sldId="325"/>
            <ac:spMk id="18" creationId="{292AB104-BF6C-D593-E4E5-6BE80471604A}"/>
          </ac:spMkLst>
        </pc:spChg>
      </pc:sldChg>
      <pc:sldChg chg="addSp delSp modSp add mod modTransition modAnim modShow">
        <pc:chgData name="Aleksandr Maj" userId="529cb5f1-3fc1-41b2-a220-617302d72847" providerId="ADAL" clId="{8820F40B-68EF-408D-91EB-2005769ECF20}" dt="2023-12-01T13:10:16.639" v="9869" actId="729"/>
        <pc:sldMkLst>
          <pc:docMk/>
          <pc:sldMk cId="1253789761" sldId="326"/>
        </pc:sldMkLst>
        <pc:spChg chg="add del mod">
          <ac:chgData name="Aleksandr Maj" userId="529cb5f1-3fc1-41b2-a220-617302d72847" providerId="ADAL" clId="{8820F40B-68EF-408D-91EB-2005769ECF20}" dt="2023-12-01T09:47:06.492" v="8456"/>
          <ac:spMkLst>
            <pc:docMk/>
            <pc:sldMk cId="1253789761" sldId="326"/>
            <ac:spMk id="2" creationId="{B5E6393A-3C1D-C413-4267-93D76D6F626C}"/>
          </ac:spMkLst>
        </pc:spChg>
        <pc:spChg chg="add 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3" creationId="{0935D300-D3E0-5943-5DDD-6578B78DBFE2}"/>
          </ac:spMkLst>
        </pc:spChg>
        <pc:spChg chg="mod">
          <ac:chgData name="Aleksandr Maj" userId="529cb5f1-3fc1-41b2-a220-617302d72847" providerId="ADAL" clId="{8820F40B-68EF-408D-91EB-2005769ECF20}" dt="2023-12-01T09:48:36.964" v="8489" actId="1076"/>
          <ac:spMkLst>
            <pc:docMk/>
            <pc:sldMk cId="1253789761" sldId="326"/>
            <ac:spMk id="4" creationId="{BC9A7835-CB5C-1C9D-59D8-74157CDA3595}"/>
          </ac:spMkLst>
        </pc:spChg>
        <pc:spChg chg="add mod">
          <ac:chgData name="Aleksandr Maj" userId="529cb5f1-3fc1-41b2-a220-617302d72847" providerId="ADAL" clId="{8820F40B-68EF-408D-91EB-2005769ECF20}" dt="2023-12-01T09:49:32.893" v="8508" actId="1076"/>
          <ac:spMkLst>
            <pc:docMk/>
            <pc:sldMk cId="1253789761" sldId="326"/>
            <ac:spMk id="5" creationId="{B9D9BC66-568F-0ECC-DDBE-05E6941A4B5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9" creationId="{423204E7-871B-DDBB-A70D-6C7969B68303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2" creationId="{8EEC7795-01FC-CC15-37A0-1FDFCEBC6C2D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4" creationId="{5328797E-654A-2FE2-3FB9-86AB835970F0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5" creationId="{099E426D-5077-1D01-F9DF-4F7AE8AC9B4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7" creationId="{C7CDF8C7-7FFB-3FEC-F6E4-84527EA7DDF9}"/>
          </ac:spMkLst>
        </pc:spChg>
        <pc:spChg chg="del">
          <ac:chgData name="Aleksandr Maj" userId="529cb5f1-3fc1-41b2-a220-617302d72847" providerId="ADAL" clId="{8820F40B-68EF-408D-91EB-2005769ECF20}" dt="2023-12-01T09:47:00.151" v="8444" actId="478"/>
          <ac:spMkLst>
            <pc:docMk/>
            <pc:sldMk cId="1253789761" sldId="326"/>
            <ac:spMk id="18" creationId="{292AB104-BF6C-D593-E4E5-6BE80471604A}"/>
          </ac:spMkLst>
        </pc:spChg>
        <pc:picChg chg="del">
          <ac:chgData name="Aleksandr Maj" userId="529cb5f1-3fc1-41b2-a220-617302d72847" providerId="ADAL" clId="{8820F40B-68EF-408D-91EB-2005769ECF20}" dt="2023-12-01T09:46:56.637" v="8443" actId="478"/>
          <ac:picMkLst>
            <pc:docMk/>
            <pc:sldMk cId="1253789761" sldId="326"/>
            <ac:picMk id="10" creationId="{2F1DDA74-D08A-4AE9-CBAD-78A25852526B}"/>
          </ac:picMkLst>
        </pc:picChg>
        <pc:cxnChg chg="add mod">
          <ac:chgData name="Aleksandr Maj" userId="529cb5f1-3fc1-41b2-a220-617302d72847" providerId="ADAL" clId="{8820F40B-68EF-408D-91EB-2005769ECF20}" dt="2023-12-01T09:49:49.825" v="8511" actId="208"/>
          <ac:cxnSpMkLst>
            <pc:docMk/>
            <pc:sldMk cId="1253789761" sldId="326"/>
            <ac:cxnSpMk id="7" creationId="{BAFDF045-F8D6-5056-638E-911FE1645BA2}"/>
          </ac:cxnSpMkLst>
        </pc:cxnChg>
        <pc:cxnChg chg="add mod">
          <ac:chgData name="Aleksandr Maj" userId="529cb5f1-3fc1-41b2-a220-617302d72847" providerId="ADAL" clId="{8820F40B-68EF-408D-91EB-2005769ECF20}" dt="2023-12-01T09:49:54.375" v="8520" actId="1035"/>
          <ac:cxnSpMkLst>
            <pc:docMk/>
            <pc:sldMk cId="1253789761" sldId="326"/>
            <ac:cxnSpMk id="8" creationId="{7C0D3CA2-34D8-526C-DADF-12DDC49A990F}"/>
          </ac:cxnSpMkLst>
        </pc:cxnChg>
      </pc:sldChg>
      <pc:sldChg chg="modSp add mod ord">
        <pc:chgData name="Aleksandr Maj" userId="529cb5f1-3fc1-41b2-a220-617302d72847" providerId="ADAL" clId="{8820F40B-68EF-408D-91EB-2005769ECF20}" dt="2023-12-01T09:54:08.876" v="8543" actId="20577"/>
        <pc:sldMkLst>
          <pc:docMk/>
          <pc:sldMk cId="2870154335" sldId="327"/>
        </pc:sldMkLst>
        <pc:spChg chg="mod">
          <ac:chgData name="Aleksandr Maj" userId="529cb5f1-3fc1-41b2-a220-617302d72847" providerId="ADAL" clId="{8820F40B-68EF-408D-91EB-2005769ECF20}" dt="2023-12-01T09:54:08.876" v="8543" actId="20577"/>
          <ac:spMkLst>
            <pc:docMk/>
            <pc:sldMk cId="2870154335" sldId="327"/>
            <ac:spMk id="3" creationId="{3D933A6C-18B2-3B9C-5DBF-F40B519C3EA0}"/>
          </ac:spMkLst>
        </pc:spChg>
      </pc:sldChg>
      <pc:sldChg chg="addSp delSp modSp add mod ord">
        <pc:chgData name="Aleksandr Maj" userId="529cb5f1-3fc1-41b2-a220-617302d72847" providerId="ADAL" clId="{8820F40B-68EF-408D-91EB-2005769ECF20}" dt="2023-12-01T11:32:23.541" v="8942" actId="113"/>
        <pc:sldMkLst>
          <pc:docMk/>
          <pc:sldMk cId="2706856583" sldId="328"/>
        </pc:sldMkLst>
        <pc:spChg chg="mod">
          <ac:chgData name="Aleksandr Maj" userId="529cb5f1-3fc1-41b2-a220-617302d72847" providerId="ADAL" clId="{8820F40B-68EF-408D-91EB-2005769ECF20}" dt="2023-12-01T11:28:54.754" v="8860" actId="20577"/>
          <ac:spMkLst>
            <pc:docMk/>
            <pc:sldMk cId="2706856583" sldId="328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28:48.002" v="8828" actId="20577"/>
          <ac:spMkLst>
            <pc:docMk/>
            <pc:sldMk cId="2706856583" sldId="328"/>
            <ac:spMk id="8" creationId="{E9EC9E40-90FD-1839-0F7A-07AE0575F3AA}"/>
          </ac:spMkLst>
        </pc:spChg>
        <pc:spChg chg="add del mod">
          <ac:chgData name="Aleksandr Maj" userId="529cb5f1-3fc1-41b2-a220-617302d72847" providerId="ADAL" clId="{8820F40B-68EF-408D-91EB-2005769ECF20}" dt="2023-12-01T11:28:45.728" v="8819" actId="478"/>
          <ac:spMkLst>
            <pc:docMk/>
            <pc:sldMk cId="2706856583" sldId="328"/>
            <ac:spMk id="19" creationId="{B2815A9F-B2F4-6616-6096-9F014608A3E9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6" creationId="{16BC4964-E926-0444-CE5E-9BD58990B58A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27" creationId="{DE218B4A-BC53-A347-9002-BDA6F5252218}"/>
          </ac:spMkLst>
        </pc:spChg>
        <pc:spChg chg="del">
          <ac:chgData name="Aleksandr Maj" userId="529cb5f1-3fc1-41b2-a220-617302d72847" providerId="ADAL" clId="{8820F40B-68EF-408D-91EB-2005769ECF20}" dt="2023-12-01T11:28:30.632" v="8812" actId="478"/>
          <ac:spMkLst>
            <pc:docMk/>
            <pc:sldMk cId="2706856583" sldId="328"/>
            <ac:spMk id="28" creationId="{249ED0F8-4373-9175-CBD5-526148D3475E}"/>
          </ac:spMkLst>
        </pc:spChg>
        <pc:spChg chg="add mod">
          <ac:chgData name="Aleksandr Maj" userId="529cb5f1-3fc1-41b2-a220-617302d72847" providerId="ADAL" clId="{8820F40B-68EF-408D-91EB-2005769ECF20}" dt="2023-12-01T11:32:23.541" v="8942" actId="113"/>
          <ac:spMkLst>
            <pc:docMk/>
            <pc:sldMk cId="2706856583" sldId="328"/>
            <ac:spMk id="29" creationId="{7792BE2B-E7D8-ED9C-C2FD-4234E03522E0}"/>
          </ac:spMkLst>
        </pc:spChg>
        <pc:spChg chg="add mod">
          <ac:chgData name="Aleksandr Maj" userId="529cb5f1-3fc1-41b2-a220-617302d72847" providerId="ADAL" clId="{8820F40B-68EF-408D-91EB-2005769ECF20}" dt="2023-12-01T11:31:12.785" v="8929" actId="113"/>
          <ac:spMkLst>
            <pc:docMk/>
            <pc:sldMk cId="2706856583" sldId="328"/>
            <ac:spMk id="30" creationId="{7E9F2319-F6B0-FCCF-04C9-9F5E02FAD973}"/>
          </ac:spMkLst>
        </pc:s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" creationId="{615CDD8D-CA99-FBCB-4B5E-059CDCCF1210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10" creationId="{B0D34361-B62B-9361-6A05-C6734571CCCA}"/>
          </ac:grpSpMkLst>
        </pc:grpChg>
        <pc:grpChg chg="del">
          <ac:chgData name="Aleksandr Maj" userId="529cb5f1-3fc1-41b2-a220-617302d72847" providerId="ADAL" clId="{8820F40B-68EF-408D-91EB-2005769ECF20}" dt="2023-12-01T11:28:30.632" v="8812" actId="478"/>
          <ac:grpSpMkLst>
            <pc:docMk/>
            <pc:sldMk cId="2706856583" sldId="328"/>
            <ac:grpSpMk id="20" creationId="{862FA81F-9EA5-4BE3-8E39-D9344C3BD8F6}"/>
          </ac:grpSpMkLst>
        </pc:grpChg>
        <pc:picChg chg="add mod">
          <ac:chgData name="Aleksandr Maj" userId="529cb5f1-3fc1-41b2-a220-617302d72847" providerId="ADAL" clId="{8820F40B-68EF-408D-91EB-2005769ECF20}" dt="2023-12-01T11:30:23.385" v="8922" actId="14100"/>
          <ac:picMkLst>
            <pc:docMk/>
            <pc:sldMk cId="2706856583" sldId="328"/>
            <ac:picMk id="18" creationId="{46D68065-3509-1F62-0C5E-99D6A7CCD474}"/>
          </ac:picMkLst>
        </pc:picChg>
      </pc:sldChg>
      <pc:sldChg chg="addSp delSp modSp add mod modTransition">
        <pc:chgData name="Aleksandr Maj" userId="529cb5f1-3fc1-41b2-a220-617302d72847" providerId="ADAL" clId="{8820F40B-68EF-408D-91EB-2005769ECF20}" dt="2023-12-01T11:32:09.143" v="8940"/>
        <pc:sldMkLst>
          <pc:docMk/>
          <pc:sldMk cId="952260307" sldId="329"/>
        </pc:sldMkLst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2" creationId="{CA7A165B-00D4-611D-DFD5-BE48D726DDD5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4" creationId="{49C1F9AF-4FD4-DDD2-F820-8B9974E3D358}"/>
          </ac:spMkLst>
        </pc:spChg>
        <pc:spChg chg="add mod">
          <ac:chgData name="Aleksandr Maj" userId="529cb5f1-3fc1-41b2-a220-617302d72847" providerId="ADAL" clId="{8820F40B-68EF-408D-91EB-2005769ECF20}" dt="2023-12-01T11:31:49.180" v="8935" actId="207"/>
          <ac:spMkLst>
            <pc:docMk/>
            <pc:sldMk cId="952260307" sldId="329"/>
            <ac:spMk id="5" creationId="{C8473344-5A73-965E-1483-A23AC84FF5C7}"/>
          </ac:spMkLst>
        </pc:spChg>
        <pc:spChg chg="add mod">
          <ac:chgData name="Aleksandr Maj" userId="529cb5f1-3fc1-41b2-a220-617302d72847" providerId="ADAL" clId="{8820F40B-68EF-408D-91EB-2005769ECF20}" dt="2023-12-01T11:31:21.576" v="8931"/>
          <ac:spMkLst>
            <pc:docMk/>
            <pc:sldMk cId="952260307" sldId="329"/>
            <ac:spMk id="6" creationId="{A0FF41FD-BF76-6AA6-FF2F-E34026250F2F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7" creationId="{DE218B4A-BC53-A347-9002-BDA6F5252218}"/>
          </ac:spMkLst>
        </pc:spChg>
        <pc:spChg chg="del mod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1:21.368" v="8930" actId="478"/>
          <ac:spMkLst>
            <pc:docMk/>
            <pc:sldMk cId="952260307" sldId="329"/>
            <ac:spMk id="30" creationId="{7E9F2319-F6B0-FCCF-04C9-9F5E02FAD973}"/>
          </ac:spMkLst>
        </pc:spChg>
      </pc:sldChg>
      <pc:sldChg chg="addSp delSp modSp add mod ord modAnim">
        <pc:chgData name="Aleksandr Maj" userId="529cb5f1-3fc1-41b2-a220-617302d72847" providerId="ADAL" clId="{8820F40B-68EF-408D-91EB-2005769ECF20}" dt="2023-12-04T19:02:08.787" v="9993" actId="1076"/>
        <pc:sldMkLst>
          <pc:docMk/>
          <pc:sldMk cId="861896982" sldId="330"/>
        </pc:sldMkLst>
        <pc:spChg chg="add mod">
          <ac:chgData name="Aleksandr Maj" userId="529cb5f1-3fc1-41b2-a220-617302d72847" providerId="ADAL" clId="{8820F40B-68EF-408D-91EB-2005769ECF20}" dt="2023-12-04T19:01:23.763" v="9985" actId="1076"/>
          <ac:spMkLst>
            <pc:docMk/>
            <pc:sldMk cId="861896982" sldId="330"/>
            <ac:spMk id="4" creationId="{FB52291D-02A3-0F1E-68D1-3005031BC6A5}"/>
          </ac:spMkLst>
        </pc:spChg>
        <pc:spChg chg="add mod">
          <ac:chgData name="Aleksandr Maj" userId="529cb5f1-3fc1-41b2-a220-617302d72847" providerId="ADAL" clId="{8820F40B-68EF-408D-91EB-2005769ECF20}" dt="2023-12-04T19:01:18.155" v="9984" actId="1076"/>
          <ac:spMkLst>
            <pc:docMk/>
            <pc:sldMk cId="861896982" sldId="330"/>
            <ac:spMk id="5" creationId="{B4F23860-CCE4-F64F-A50D-776CE0C993C2}"/>
          </ac:spMkLst>
        </pc:spChg>
        <pc:spChg chg="add mod">
          <ac:chgData name="Aleksandr Maj" userId="529cb5f1-3fc1-41b2-a220-617302d72847" providerId="ADAL" clId="{8820F40B-68EF-408D-91EB-2005769ECF20}" dt="2023-12-04T19:01:32.870" v="9990" actId="1076"/>
          <ac:spMkLst>
            <pc:docMk/>
            <pc:sldMk cId="861896982" sldId="330"/>
            <ac:spMk id="6" creationId="{E2B0A425-5587-EF28-C51B-00DBCC399B85}"/>
          </ac:spMkLst>
        </pc:spChg>
        <pc:spChg chg="add mod">
          <ac:chgData name="Aleksandr Maj" userId="529cb5f1-3fc1-41b2-a220-617302d72847" providerId="ADAL" clId="{8820F40B-68EF-408D-91EB-2005769ECF20}" dt="2023-12-04T19:01:35.425" v="9991" actId="1076"/>
          <ac:spMkLst>
            <pc:docMk/>
            <pc:sldMk cId="861896982" sldId="330"/>
            <ac:spMk id="7" creationId="{528922A6-490C-66B3-CAFA-65E7E693639E}"/>
          </ac:spMkLst>
        </pc:spChg>
        <pc:spChg chg="mod">
          <ac:chgData name="Aleksandr Maj" userId="529cb5f1-3fc1-41b2-a220-617302d72847" providerId="ADAL" clId="{8820F40B-68EF-408D-91EB-2005769ECF20}" dt="2023-12-01T11:33:01.136" v="8947" actId="20577"/>
          <ac:spMkLst>
            <pc:docMk/>
            <pc:sldMk cId="861896982" sldId="330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4T19:01:27.631" v="9987" actId="1076"/>
          <ac:spMkLst>
            <pc:docMk/>
            <pc:sldMk cId="861896982" sldId="330"/>
            <ac:spMk id="10" creationId="{0F64601D-896A-99B9-F08A-152116DE4D15}"/>
          </ac:spMkLst>
        </pc:spChg>
        <pc:spChg chg="add mod">
          <ac:chgData name="Aleksandr Maj" userId="529cb5f1-3fc1-41b2-a220-617302d72847" providerId="ADAL" clId="{8820F40B-68EF-408D-91EB-2005769ECF20}" dt="2023-12-04T19:01:26.261" v="9986" actId="1076"/>
          <ac:spMkLst>
            <pc:docMk/>
            <pc:sldMk cId="861896982" sldId="330"/>
            <ac:spMk id="11" creationId="{0302F5C7-0E90-BBA3-8D90-F2C17AEE7887}"/>
          </ac:spMkLst>
        </pc:spChg>
        <pc:spChg chg="add mod">
          <ac:chgData name="Aleksandr Maj" userId="529cb5f1-3fc1-41b2-a220-617302d72847" providerId="ADAL" clId="{8820F40B-68EF-408D-91EB-2005769ECF20}" dt="2023-12-04T19:02:08.787" v="9993" actId="1076"/>
          <ac:spMkLst>
            <pc:docMk/>
            <pc:sldMk cId="861896982" sldId="330"/>
            <ac:spMk id="14" creationId="{832EB25B-FC23-655B-AD43-CBC47528ABB3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6" creationId="{16BC4964-E926-0444-CE5E-9BD58990B58A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7" creationId="{DE218B4A-BC53-A347-9002-BDA6F5252218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29" creationId="{7792BE2B-E7D8-ED9C-C2FD-4234E03522E0}"/>
          </ac:spMkLst>
        </pc:spChg>
        <pc:spChg chg="mod">
          <ac:chgData name="Aleksandr Maj" userId="529cb5f1-3fc1-41b2-a220-617302d72847" providerId="ADAL" clId="{8820F40B-68EF-408D-91EB-2005769ECF20}" dt="2023-12-01T11:33:42.632" v="9005" actId="1038"/>
          <ac:spMkLst>
            <pc:docMk/>
            <pc:sldMk cId="861896982" sldId="330"/>
            <ac:spMk id="30" creationId="{7E9F2319-F6B0-FCCF-04C9-9F5E02FAD973}"/>
          </ac:spMkLst>
        </pc:spChg>
        <pc:picChg chg="add mod">
          <ac:chgData name="Aleksandr Maj" userId="529cb5f1-3fc1-41b2-a220-617302d72847" providerId="ADAL" clId="{8820F40B-68EF-408D-91EB-2005769ECF20}" dt="2023-12-04T19:01:30.150" v="9989" actId="1076"/>
          <ac:picMkLst>
            <pc:docMk/>
            <pc:sldMk cId="861896982" sldId="330"/>
            <ac:picMk id="2" creationId="{6471FC26-4F3F-4C80-B8BF-50B341CFA82F}"/>
          </ac:picMkLst>
        </pc:picChg>
        <pc:picChg chg="del">
          <ac:chgData name="Aleksandr Maj" userId="529cb5f1-3fc1-41b2-a220-617302d72847" providerId="ADAL" clId="{8820F40B-68EF-408D-91EB-2005769ECF20}" dt="2023-12-01T11:33:26.206" v="8988" actId="478"/>
          <ac:picMkLst>
            <pc:docMk/>
            <pc:sldMk cId="861896982" sldId="330"/>
            <ac:picMk id="18" creationId="{46D68065-3509-1F62-0C5E-99D6A7CCD474}"/>
          </ac:picMkLst>
        </pc:picChg>
      </pc:sldChg>
      <pc:sldChg chg="addSp modSp add mod modTransition modAnim">
        <pc:chgData name="Aleksandr Maj" userId="529cb5f1-3fc1-41b2-a220-617302d72847" providerId="ADAL" clId="{8820F40B-68EF-408D-91EB-2005769ECF20}" dt="2023-12-04T19:02:18.216" v="9994"/>
        <pc:sldMkLst>
          <pc:docMk/>
          <pc:sldMk cId="4236328559" sldId="331"/>
        </pc:sldMkLst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4" creationId="{DB9DDC23-DEEA-F0A6-E388-55D26E75D90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5" creationId="{4DDDD39B-083D-EE56-90EE-90DF5FBA8DAB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6" creationId="{E61A3406-0B69-BAFA-EA35-6D51022FE8DE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7" creationId="{17149AEA-EF52-A3C5-B792-9B385B8CBEE7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0" creationId="{847F1BAE-9DAC-9148-D325-12C56566DDFA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1" creationId="{7F78F673-3860-0079-6645-58C2E37A7028}"/>
          </ac:spMkLst>
        </pc:spChg>
        <pc:spChg chg="add mod">
          <ac:chgData name="Aleksandr Maj" userId="529cb5f1-3fc1-41b2-a220-617302d72847" providerId="ADAL" clId="{8820F40B-68EF-408D-91EB-2005769ECF20}" dt="2023-12-04T19:02:18.216" v="9994"/>
          <ac:spMkLst>
            <pc:docMk/>
            <pc:sldMk cId="4236328559" sldId="331"/>
            <ac:spMk id="14" creationId="{09657D55-357D-A685-6E0D-1B3CA6891E93}"/>
          </ac:spMkLst>
        </pc:spChg>
        <pc:spChg chg="mod">
          <ac:chgData name="Aleksandr Maj" userId="529cb5f1-3fc1-41b2-a220-617302d72847" providerId="ADAL" clId="{8820F40B-68EF-408D-91EB-2005769ECF20}" dt="2023-12-01T11:33:57.584" v="9008" actId="207"/>
          <ac:spMkLst>
            <pc:docMk/>
            <pc:sldMk cId="4236328559" sldId="331"/>
            <ac:spMk id="26" creationId="{16BC4964-E926-0444-CE5E-9BD58990B58A}"/>
          </ac:spMkLst>
        </pc:spChg>
      </pc:sldChg>
      <pc:sldChg chg="addSp delSp modSp add mod modAnim">
        <pc:chgData name="Aleksandr Maj" userId="529cb5f1-3fc1-41b2-a220-617302d72847" providerId="ADAL" clId="{8820F40B-68EF-408D-91EB-2005769ECF20}" dt="2023-12-01T11:53:06.697" v="9334"/>
        <pc:sldMkLst>
          <pc:docMk/>
          <pc:sldMk cId="3985139441" sldId="332"/>
        </pc:sldMkLst>
        <pc:spChg chg="mod">
          <ac:chgData name="Aleksandr Maj" userId="529cb5f1-3fc1-41b2-a220-617302d72847" providerId="ADAL" clId="{8820F40B-68EF-408D-91EB-2005769ECF20}" dt="2023-12-01T11:34:42.505" v="9064" actId="20577"/>
          <ac:spMkLst>
            <pc:docMk/>
            <pc:sldMk cId="3985139441" sldId="332"/>
            <ac:spMk id="3" creationId="{9B291150-E0A0-3220-772B-92EBFEFEB448}"/>
          </ac:spMkLst>
        </pc:spChg>
        <pc:spChg chg="mod">
          <ac:chgData name="Aleksandr Maj" userId="529cb5f1-3fc1-41b2-a220-617302d72847" providerId="ADAL" clId="{8820F40B-68EF-408D-91EB-2005769ECF20}" dt="2023-12-01T11:44:22.086" v="9091" actId="20577"/>
          <ac:spMkLst>
            <pc:docMk/>
            <pc:sldMk cId="3985139441" sldId="332"/>
            <ac:spMk id="6" creationId="{53BFA4F1-0F52-2681-2B81-9CD4E547A8E8}"/>
          </ac:spMkLst>
        </pc:spChg>
        <pc:spChg chg="mod">
          <ac:chgData name="Aleksandr Maj" userId="529cb5f1-3fc1-41b2-a220-617302d72847" providerId="ADAL" clId="{8820F40B-68EF-408D-91EB-2005769ECF20}" dt="2023-12-01T11:34:21.711" v="9016" actId="20577"/>
          <ac:spMkLst>
            <pc:docMk/>
            <pc:sldMk cId="3985139441" sldId="332"/>
            <ac:spMk id="8" creationId="{E9EC9E40-90FD-1839-0F7A-07AE0575F3AA}"/>
          </ac:spMkLst>
        </pc:spChg>
        <pc:spChg chg="mod">
          <ac:chgData name="Aleksandr Maj" userId="529cb5f1-3fc1-41b2-a220-617302d72847" providerId="ADAL" clId="{8820F40B-68EF-408D-91EB-2005769ECF20}" dt="2023-12-01T11:44:27.344" v="9103" actId="20577"/>
          <ac:spMkLst>
            <pc:docMk/>
            <pc:sldMk cId="3985139441" sldId="332"/>
            <ac:spMk id="10" creationId="{867C8907-831F-4FA3-C741-083EF2DD47D3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1" creationId="{467A6457-D855-0624-6DB1-FBA7C4E776E9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4" creationId="{74A5E4D1-5909-8F13-CF3A-9729B2532BFC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8" creationId="{4F383773-769F-2481-34BE-16E2AF3DD3EE}"/>
          </ac:spMkLst>
        </pc:spChg>
        <pc:spChg chg="del mod">
          <ac:chgData name="Aleksandr Maj" userId="529cb5f1-3fc1-41b2-a220-617302d72847" providerId="ADAL" clId="{8820F40B-68EF-408D-91EB-2005769ECF20}" dt="2023-12-01T11:44:17.520" v="9075" actId="478"/>
          <ac:spMkLst>
            <pc:docMk/>
            <pc:sldMk cId="3985139441" sldId="332"/>
            <ac:spMk id="19" creationId="{094B78E3-6108-B04D-4868-03EFDCE67ADF}"/>
          </ac:spMkLst>
        </pc:spChg>
        <pc:spChg chg="mod">
          <ac:chgData name="Aleksandr Maj" userId="529cb5f1-3fc1-41b2-a220-617302d72847" providerId="ADAL" clId="{8820F40B-68EF-408D-91EB-2005769ECF20}" dt="2023-12-01T11:44:37.700" v="9121" actId="20577"/>
          <ac:spMkLst>
            <pc:docMk/>
            <pc:sldMk cId="3985139441" sldId="332"/>
            <ac:spMk id="21" creationId="{888B35D7-FB4C-BF56-A4DD-4C8595F75D41}"/>
          </ac:spMkLst>
        </pc:spChg>
        <pc:spChg chg="mod">
          <ac:chgData name="Aleksandr Maj" userId="529cb5f1-3fc1-41b2-a220-617302d72847" providerId="ADAL" clId="{8820F40B-68EF-408D-91EB-2005769ECF20}" dt="2023-12-01T11:44:40.600" v="9123" actId="20577"/>
          <ac:spMkLst>
            <pc:docMk/>
            <pc:sldMk cId="3985139441" sldId="332"/>
            <ac:spMk id="22" creationId="{5871EF2C-9442-09E6-A74D-51A66ED6E23D}"/>
          </ac:spMkLst>
        </pc:spChg>
        <pc:spChg chg="mod">
          <ac:chgData name="Aleksandr Maj" userId="529cb5f1-3fc1-41b2-a220-617302d72847" providerId="ADAL" clId="{8820F40B-68EF-408D-91EB-2005769ECF20}" dt="2023-12-01T11:44:47.011" v="9138" actId="20577"/>
          <ac:spMkLst>
            <pc:docMk/>
            <pc:sldMk cId="3985139441" sldId="332"/>
            <ac:spMk id="24" creationId="{0CF6DBC2-7FAE-9DA5-87A4-67589E4F2440}"/>
          </ac:spMkLst>
        </pc:spChg>
        <pc:spChg chg="mod">
          <ac:chgData name="Aleksandr Maj" userId="529cb5f1-3fc1-41b2-a220-617302d72847" providerId="ADAL" clId="{8820F40B-68EF-408D-91EB-2005769ECF20}" dt="2023-12-01T11:44:49.228" v="9141" actId="20577"/>
          <ac:spMkLst>
            <pc:docMk/>
            <pc:sldMk cId="3985139441" sldId="332"/>
            <ac:spMk id="25" creationId="{18D41DA7-C3F1-E3C5-3ACF-BDC6BD95C173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6" creationId="{16BC4964-E926-0444-CE5E-9BD58990B58A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7" creationId="{DE218B4A-BC53-A347-9002-BDA6F5252218}"/>
          </ac:spMkLst>
        </pc:spChg>
        <pc:spChg chg="add mod">
          <ac:chgData name="Aleksandr Maj" userId="529cb5f1-3fc1-41b2-a220-617302d72847" providerId="ADAL" clId="{8820F40B-68EF-408D-91EB-2005769ECF20}" dt="2023-12-01T11:45:26.544" v="9147" actId="1076"/>
          <ac:spMkLst>
            <pc:docMk/>
            <pc:sldMk cId="3985139441" sldId="332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29" creationId="{7792BE2B-E7D8-ED9C-C2FD-4234E03522E0}"/>
          </ac:spMkLst>
        </pc:spChg>
        <pc:spChg chg="del">
          <ac:chgData name="Aleksandr Maj" userId="529cb5f1-3fc1-41b2-a220-617302d72847" providerId="ADAL" clId="{8820F40B-68EF-408D-91EB-2005769ECF20}" dt="2023-12-01T11:34:45.491" v="9065" actId="478"/>
          <ac:spMkLst>
            <pc:docMk/>
            <pc:sldMk cId="3985139441" sldId="332"/>
            <ac:spMk id="30" creationId="{7E9F2319-F6B0-FCCF-04C9-9F5E02FAD973}"/>
          </ac:spMkLst>
        </pc:spChg>
        <pc:spChg chg="add mod">
          <ac:chgData name="Aleksandr Maj" userId="529cb5f1-3fc1-41b2-a220-617302d72847" providerId="ADAL" clId="{8820F40B-68EF-408D-91EB-2005769ECF20}" dt="2023-12-01T11:46:48.398" v="9179" actId="1076"/>
          <ac:spMkLst>
            <pc:docMk/>
            <pc:sldMk cId="3985139441" sldId="332"/>
            <ac:spMk id="31" creationId="{34EAB7A5-7913-CE8B-5130-090E70057522}"/>
          </ac:spMkLst>
        </pc:s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5" creationId="{CB42344E-9B8B-A7B0-40ED-7960B50CE1C1}"/>
          </ac:grpSpMkLst>
        </pc:grpChg>
        <pc:grpChg chg="del mod">
          <ac:chgData name="Aleksandr Maj" userId="529cb5f1-3fc1-41b2-a220-617302d72847" providerId="ADAL" clId="{8820F40B-68EF-408D-91EB-2005769ECF20}" dt="2023-12-01T11:44:17.520" v="9075" actId="478"/>
          <ac:grpSpMkLst>
            <pc:docMk/>
            <pc:sldMk cId="3985139441" sldId="332"/>
            <ac:grpSpMk id="7" creationId="{52370040-6E3F-B257-7D0E-F1F24A572AE4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0" creationId="{B58D14FC-A87B-45C7-60BC-BF86F7B5A75C}"/>
          </ac:grpSpMkLst>
        </pc:grpChg>
        <pc:grpChg chg="add mod">
          <ac:chgData name="Aleksandr Maj" userId="529cb5f1-3fc1-41b2-a220-617302d72847" providerId="ADAL" clId="{8820F40B-68EF-408D-91EB-2005769ECF20}" dt="2023-12-01T11:45:22.752" v="9146" actId="1076"/>
          <ac:grpSpMkLst>
            <pc:docMk/>
            <pc:sldMk cId="3985139441" sldId="332"/>
            <ac:grpSpMk id="23" creationId="{9ACE3206-5BDF-7C55-F602-6D6F2F28337D}"/>
          </ac:grpSpMkLst>
        </pc:grpChg>
        <pc:picChg chg="del">
          <ac:chgData name="Aleksandr Maj" userId="529cb5f1-3fc1-41b2-a220-617302d72847" providerId="ADAL" clId="{8820F40B-68EF-408D-91EB-2005769ECF20}" dt="2023-12-01T11:34:32.540" v="9017" actId="478"/>
          <ac:picMkLst>
            <pc:docMk/>
            <pc:sldMk cId="3985139441" sldId="332"/>
            <ac:picMk id="2" creationId="{6471FC26-4F3F-4C80-B8BF-50B341CFA82F}"/>
          </ac:picMkLst>
        </pc:picChg>
        <pc:picChg chg="add mod modCrop">
          <ac:chgData name="Aleksandr Maj" userId="529cb5f1-3fc1-41b2-a220-617302d72847" providerId="ADAL" clId="{8820F40B-68EF-408D-91EB-2005769ECF20}" dt="2023-12-01T11:35:17.206" v="9070" actId="732"/>
          <ac:picMkLst>
            <pc:docMk/>
            <pc:sldMk cId="3985139441" sldId="332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48:02.897" v="9243" actId="1076"/>
        <pc:sldMkLst>
          <pc:docMk/>
          <pc:sldMk cId="2984778162" sldId="333"/>
        </pc:sldMkLst>
        <pc:spChg chg="mod">
          <ac:chgData name="Aleksandr Maj" userId="529cb5f1-3fc1-41b2-a220-617302d72847" providerId="ADAL" clId="{8820F40B-68EF-408D-91EB-2005769ECF20}" dt="2023-12-01T11:47:18.257" v="9228" actId="20577"/>
          <ac:spMkLst>
            <pc:docMk/>
            <pc:sldMk cId="2984778162" sldId="333"/>
            <ac:spMk id="3" creationId="{9B291150-E0A0-3220-772B-92EBFEFEB448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7:02.124" v="9182" actId="20577"/>
          <ac:spMkLst>
            <pc:docMk/>
            <pc:sldMk cId="2984778162" sldId="333"/>
            <ac:spMk id="8" creationId="{E9EC9E40-90FD-1839-0F7A-07AE0575F3A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1" creationId="{7A7E6D75-A0C8-4414-804D-145F0462019A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4" creationId="{8DF14E4A-C03A-843A-66CD-7F510E6CCDA6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8" creationId="{D925EF7D-E0D8-8767-A6D5-FC61715E42F4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47:57.016" v="9242" actId="403"/>
          <ac:spMkLst>
            <pc:docMk/>
            <pc:sldMk cId="2984778162" sldId="333"/>
            <ac:spMk id="26" creationId="{B8EA4151-8A50-D7A8-D513-7496C66F615E}"/>
          </ac:spMkLst>
        </pc:spChg>
        <pc:spChg chg="add mod">
          <ac:chgData name="Aleksandr Maj" userId="529cb5f1-3fc1-41b2-a220-617302d72847" providerId="ADAL" clId="{8820F40B-68EF-408D-91EB-2005769ECF20}" dt="2023-12-01T11:48:02.897" v="9243" actId="1076"/>
          <ac:spMkLst>
            <pc:docMk/>
            <pc:sldMk cId="2984778162" sldId="333"/>
            <ac:spMk id="27" creationId="{4D71C6C0-1BDE-DA53-5A72-D9815D9DF57B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28" creationId="{52998E0E-C639-611A-3E6B-275067D96092}"/>
          </ac:spMkLst>
        </pc:spChg>
        <pc:spChg chg="del">
          <ac:chgData name="Aleksandr Maj" userId="529cb5f1-3fc1-41b2-a220-617302d72847" providerId="ADAL" clId="{8820F40B-68EF-408D-91EB-2005769ECF20}" dt="2023-12-01T11:47:09.777" v="9184" actId="478"/>
          <ac:spMkLst>
            <pc:docMk/>
            <pc:sldMk cId="2984778162" sldId="333"/>
            <ac:spMk id="31" creationId="{34EAB7A5-7913-CE8B-5130-090E70057522}"/>
          </ac:spMkLst>
        </pc:s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5" creationId="{CB42344E-9B8B-A7B0-40ED-7960B50CE1C1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0" creationId="{B58D14FC-A87B-45C7-60BC-BF86F7B5A75C}"/>
          </ac:grpSpMkLst>
        </pc:grpChg>
        <pc:grpChg chg="del">
          <ac:chgData name="Aleksandr Maj" userId="529cb5f1-3fc1-41b2-a220-617302d72847" providerId="ADAL" clId="{8820F40B-68EF-408D-91EB-2005769ECF20}" dt="2023-12-01T11:47:09.777" v="9184" actId="478"/>
          <ac:grpSpMkLst>
            <pc:docMk/>
            <pc:sldMk cId="2984778162" sldId="333"/>
            <ac:grpSpMk id="23" creationId="{9ACE3206-5BDF-7C55-F602-6D6F2F28337D}"/>
          </ac:grpSpMkLst>
        </pc:grpChg>
        <pc:grpChg chg="add mod">
          <ac:chgData name="Aleksandr Maj" userId="529cb5f1-3fc1-41b2-a220-617302d72847" providerId="ADAL" clId="{8820F40B-68EF-408D-91EB-2005769ECF20}" dt="2023-12-01T11:47:53.707" v="9236" actId="14100"/>
          <ac:grpSpMkLst>
            <pc:docMk/>
            <pc:sldMk cId="2984778162" sldId="333"/>
            <ac:grpSpMk id="29" creationId="{3693F00A-69E3-35C1-BA93-E5BEB2C25534}"/>
          </ac:grpSpMkLst>
        </pc:grpChg>
        <pc:picChg chg="add mod">
          <ac:chgData name="Aleksandr Maj" userId="529cb5f1-3fc1-41b2-a220-617302d72847" providerId="ADAL" clId="{8820F40B-68EF-408D-91EB-2005769ECF20}" dt="2023-12-01T11:47:40.276" v="9231" actId="164"/>
          <ac:picMkLst>
            <pc:docMk/>
            <pc:sldMk cId="2984778162" sldId="333"/>
            <ac:picMk id="2" creationId="{A2CCA424-B7C7-5344-BA00-566C69DC783C}"/>
          </ac:picMkLst>
        </pc:picChg>
        <pc:picChg chg="del">
          <ac:chgData name="Aleksandr Maj" userId="529cb5f1-3fc1-41b2-a220-617302d72847" providerId="ADAL" clId="{8820F40B-68EF-408D-91EB-2005769ECF20}" dt="2023-12-01T11:47:06.957" v="9183" actId="478"/>
          <ac:picMkLst>
            <pc:docMk/>
            <pc:sldMk cId="2984778162" sldId="333"/>
            <ac:picMk id="4" creationId="{F8707504-D7F0-481B-CB3C-4C247DE08891}"/>
          </ac:picMkLst>
        </pc:picChg>
      </pc:sldChg>
      <pc:sldChg chg="addSp delSp modSp add mod">
        <pc:chgData name="Aleksandr Maj" userId="529cb5f1-3fc1-41b2-a220-617302d72847" providerId="ADAL" clId="{8820F40B-68EF-408D-91EB-2005769ECF20}" dt="2023-12-01T11:51:02.598" v="9318" actId="478"/>
        <pc:sldMkLst>
          <pc:docMk/>
          <pc:sldMk cId="2016297760" sldId="334"/>
        </pc:sldMkLst>
        <pc:spChg chg="mod">
          <ac:chgData name="Aleksandr Maj" userId="529cb5f1-3fc1-41b2-a220-617302d72847" providerId="ADAL" clId="{8820F40B-68EF-408D-91EB-2005769ECF20}" dt="2023-12-01T11:49:02.052" v="9269" actId="20577"/>
          <ac:spMkLst>
            <pc:docMk/>
            <pc:sldMk cId="2016297760" sldId="334"/>
            <ac:spMk id="3" creationId="{9B291150-E0A0-3220-772B-92EBFEFEB448}"/>
          </ac:spMkLst>
        </pc:spChg>
        <pc:spChg chg="add del mod">
          <ac:chgData name="Aleksandr Maj" userId="529cb5f1-3fc1-41b2-a220-617302d72847" providerId="ADAL" clId="{8820F40B-68EF-408D-91EB-2005769ECF20}" dt="2023-12-01T11:49:38.446" v="9275" actId="478"/>
          <ac:spMkLst>
            <pc:docMk/>
            <pc:sldMk cId="2016297760" sldId="334"/>
            <ac:spMk id="4" creationId="{AA15122D-93AB-85FD-13E0-03C4B0F75FFF}"/>
          </ac:spMkLst>
        </pc:spChg>
        <pc:spChg chg="add del mod">
          <ac:chgData name="Aleksandr Maj" userId="529cb5f1-3fc1-41b2-a220-617302d72847" providerId="ADAL" clId="{8820F40B-68EF-408D-91EB-2005769ECF20}" dt="2023-12-01T11:49:25.353" v="9273" actId="478"/>
          <ac:spMkLst>
            <pc:docMk/>
            <pc:sldMk cId="2016297760" sldId="334"/>
            <ac:spMk id="5" creationId="{B0593ADF-A081-F4D9-6AC2-74CB5C814003}"/>
          </ac:spMkLst>
        </pc:spChg>
        <pc:spChg chg="add mod">
          <ac:chgData name="Aleksandr Maj" userId="529cb5f1-3fc1-41b2-a220-617302d72847" providerId="ADAL" clId="{8820F40B-68EF-408D-91EB-2005769ECF20}" dt="2023-12-01T11:49:28.748" v="9274" actId="20577"/>
          <ac:spMkLst>
            <pc:docMk/>
            <pc:sldMk cId="2016297760" sldId="334"/>
            <ac:spMk id="6" creationId="{45C3B7CC-B497-5C66-400B-7F182B9AB92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7" creationId="{504A3F81-AF3E-A165-9FB4-CC9984AA3584}"/>
          </ac:spMkLst>
        </pc:spChg>
        <pc:spChg chg="mod">
          <ac:chgData name="Aleksandr Maj" userId="529cb5f1-3fc1-41b2-a220-617302d72847" providerId="ADAL" clId="{8820F40B-68EF-408D-91EB-2005769ECF20}" dt="2023-12-01T11:48:49.497" v="9248" actId="20577"/>
          <ac:spMkLst>
            <pc:docMk/>
            <pc:sldMk cId="2016297760" sldId="334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1" creationId="{7A7E6D75-A0C8-4414-804D-145F0462019A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4" creationId="{8DF14E4A-C03A-843A-66CD-7F510E6CCDA6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8" creationId="{D925EF7D-E0D8-8767-A6D5-FC61715E42F4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19" creationId="{62616F4C-E5DE-0449-EF7E-873D1F484C02}"/>
          </ac:spMkLst>
        </pc:spChg>
        <pc:spChg chg="add mod">
          <ac:chgData name="Aleksandr Maj" userId="529cb5f1-3fc1-41b2-a220-617302d72847" providerId="ADAL" clId="{8820F40B-68EF-408D-91EB-2005769ECF20}" dt="2023-12-01T11:50:40.133" v="9315" actId="20577"/>
          <ac:spMkLst>
            <pc:docMk/>
            <pc:sldMk cId="2016297760" sldId="334"/>
            <ac:spMk id="20" creationId="{AF7916E6-3669-9E40-5C3D-D858CC87BB00}"/>
          </ac:spMkLst>
        </pc:spChg>
        <pc:spChg chg="add mod">
          <ac:chgData name="Aleksandr Maj" userId="529cb5f1-3fc1-41b2-a220-617302d72847" providerId="ADAL" clId="{8820F40B-68EF-408D-91EB-2005769ECF20}" dt="2023-12-01T11:50:52.884" v="9316" actId="1076"/>
          <ac:spMkLst>
            <pc:docMk/>
            <pc:sldMk cId="2016297760" sldId="334"/>
            <ac:spMk id="21" creationId="{AC3CBCBA-52E5-45FA-F86C-F1C47FCDDC2E}"/>
          </ac:spMkLst>
        </pc:spChg>
        <pc:spChg chg="add del mod">
          <ac:chgData name="Aleksandr Maj" userId="529cb5f1-3fc1-41b2-a220-617302d72847" providerId="ADAL" clId="{8820F40B-68EF-408D-91EB-2005769ECF20}" dt="2023-12-01T11:51:02.598" v="9318" actId="478"/>
          <ac:spMkLst>
            <pc:docMk/>
            <pc:sldMk cId="2016297760" sldId="334"/>
            <ac:spMk id="22" creationId="{F39DCCC0-DB1A-5EAA-3901-BEADA68CB559}"/>
          </ac:spMkLst>
        </pc:spChg>
        <pc:spChg chg="de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6" creationId="{B8EA4151-8A50-D7A8-D513-7496C66F615E}"/>
          </ac:spMkLst>
        </pc:spChg>
        <pc:spChg chg="del topLvl">
          <ac:chgData name="Aleksandr Maj" userId="529cb5f1-3fc1-41b2-a220-617302d72847" providerId="ADAL" clId="{8820F40B-68EF-408D-91EB-2005769ECF20}" dt="2023-12-01T11:49:08.899" v="9270" actId="478"/>
          <ac:spMkLst>
            <pc:docMk/>
            <pc:sldMk cId="2016297760" sldId="334"/>
            <ac:spMk id="27" creationId="{4D71C6C0-1BDE-DA53-5A72-D9815D9DF57B}"/>
          </ac:spMkLst>
        </pc:spChg>
        <pc:grpChg chg="del">
          <ac:chgData name="Aleksandr Maj" userId="529cb5f1-3fc1-41b2-a220-617302d72847" providerId="ADAL" clId="{8820F40B-68EF-408D-91EB-2005769ECF20}" dt="2023-12-01T11:49:08.899" v="9270" actId="478"/>
          <ac:grpSpMkLst>
            <pc:docMk/>
            <pc:sldMk cId="2016297760" sldId="334"/>
            <ac:grpSpMk id="29" creationId="{3693F00A-69E3-35C1-BA93-E5BEB2C25534}"/>
          </ac:grpSpMkLst>
        </pc:grpChg>
        <pc:picChg chg="del topLvl">
          <ac:chgData name="Aleksandr Maj" userId="529cb5f1-3fc1-41b2-a220-617302d72847" providerId="ADAL" clId="{8820F40B-68EF-408D-91EB-2005769ECF20}" dt="2023-12-01T11:49:08.899" v="9270" actId="478"/>
          <ac:picMkLst>
            <pc:docMk/>
            <pc:sldMk cId="2016297760" sldId="334"/>
            <ac:picMk id="2" creationId="{A2CCA424-B7C7-5344-BA00-566C69DC783C}"/>
          </ac:picMkLst>
        </pc:picChg>
      </pc:sldChg>
      <pc:sldChg chg="add del">
        <pc:chgData name="Aleksandr Maj" userId="529cb5f1-3fc1-41b2-a220-617302d72847" providerId="ADAL" clId="{8820F40B-68EF-408D-91EB-2005769ECF20}" dt="2023-12-01T11:48:21.748" v="9245" actId="47"/>
        <pc:sldMkLst>
          <pc:docMk/>
          <pc:sldMk cId="3907486626" sldId="334"/>
        </pc:sldMkLst>
      </pc:sldChg>
      <pc:sldChg chg="addSp delSp modSp add mod">
        <pc:chgData name="Aleksandr Maj" userId="529cb5f1-3fc1-41b2-a220-617302d72847" providerId="ADAL" clId="{8820F40B-68EF-408D-91EB-2005769ECF20}" dt="2023-12-04T19:00:07.116" v="9982" actId="478"/>
        <pc:sldMkLst>
          <pc:docMk/>
          <pc:sldMk cId="4106503011" sldId="335"/>
        </pc:sldMkLst>
        <pc:spChg chg="add 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" creationId="{C2F49B76-E7BD-FAB9-3D1B-C81F0C49EA40}"/>
          </ac:spMkLst>
        </pc:spChg>
        <pc:spChg chg="add del mod">
          <ac:chgData name="Aleksandr Maj" userId="529cb5f1-3fc1-41b2-a220-617302d72847" providerId="ADAL" clId="{8820F40B-68EF-408D-91EB-2005769ECF20}" dt="2023-12-04T19:00:07.116" v="9982" actId="478"/>
          <ac:spMkLst>
            <pc:docMk/>
            <pc:sldMk cId="4106503011" sldId="335"/>
            <ac:spMk id="4" creationId="{662E4EFE-0D4B-1E6E-3BCF-4D6859D29AFB}"/>
          </ac:spMkLst>
        </pc:spChg>
        <pc:spChg chg="mod">
          <ac:chgData name="Aleksandr Maj" userId="529cb5f1-3fc1-41b2-a220-617302d72847" providerId="ADAL" clId="{8820F40B-68EF-408D-91EB-2005769ECF20}" dt="2023-12-01T11:51:17.233" v="9322" actId="207"/>
          <ac:spMkLst>
            <pc:docMk/>
            <pc:sldMk cId="4106503011" sldId="335"/>
            <ac:spMk id="20" creationId="{AF7916E6-3669-9E40-5C3D-D858CC87BB00}"/>
          </ac:spMkLst>
        </pc:spChg>
        <pc:spChg chg="mod">
          <ac:chgData name="Aleksandr Maj" userId="529cb5f1-3fc1-41b2-a220-617302d72847" providerId="ADAL" clId="{8820F40B-68EF-408D-91EB-2005769ECF20}" dt="2023-12-01T11:51:43.722" v="9327" actId="552"/>
          <ac:spMkLst>
            <pc:docMk/>
            <pc:sldMk cId="4106503011" sldId="335"/>
            <ac:spMk id="21" creationId="{AC3CBCBA-52E5-45FA-F86C-F1C47FCDDC2E}"/>
          </ac:spMkLst>
        </pc:spChg>
        <pc:spChg chg="mod">
          <ac:chgData name="Aleksandr Maj" userId="529cb5f1-3fc1-41b2-a220-617302d72847" providerId="ADAL" clId="{8820F40B-68EF-408D-91EB-2005769ECF20}" dt="2023-12-01T11:51:45.872" v="9328" actId="465"/>
          <ac:spMkLst>
            <pc:docMk/>
            <pc:sldMk cId="4106503011" sldId="335"/>
            <ac:spMk id="22" creationId="{F39DCCC0-DB1A-5EAA-3901-BEADA68CB559}"/>
          </ac:spMkLst>
        </pc:spChg>
      </pc:sldChg>
      <pc:sldChg chg="add del ord">
        <pc:chgData name="Aleksandr Maj" userId="529cb5f1-3fc1-41b2-a220-617302d72847" providerId="ADAL" clId="{8820F40B-68EF-408D-91EB-2005769ECF20}" dt="2023-12-01T11:52:27" v="9333"/>
        <pc:sldMkLst>
          <pc:docMk/>
          <pc:sldMk cId="3590227986" sldId="336"/>
        </pc:sldMkLst>
      </pc:sldChg>
      <pc:sldChg chg="delSp modSp add del mod ord modNotesTx">
        <pc:chgData name="Aleksandr Maj" userId="529cb5f1-3fc1-41b2-a220-617302d72847" providerId="ADAL" clId="{8820F40B-68EF-408D-91EB-2005769ECF20}" dt="2023-12-04T16:01:06.587" v="9897" actId="47"/>
        <pc:sldMkLst>
          <pc:docMk/>
          <pc:sldMk cId="2313521990" sldId="337"/>
        </pc:sldMkLst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2" creationId="{F5D3B86A-30B7-D3FE-F4D5-0E30D9220A1A}"/>
          </ac:spMkLst>
        </pc:spChg>
        <pc:spChg chg="del">
          <ac:chgData name="Aleksandr Maj" userId="529cb5f1-3fc1-41b2-a220-617302d72847" providerId="ADAL" clId="{8820F40B-68EF-408D-91EB-2005769ECF20}" dt="2023-12-04T16:00:49.573" v="9883" actId="478"/>
          <ac:spMkLst>
            <pc:docMk/>
            <pc:sldMk cId="2313521990" sldId="337"/>
            <ac:spMk id="6" creationId="{EC3D931B-8556-11CD-BA82-1F59C92B6810}"/>
          </ac:spMkLst>
        </pc:spChg>
        <pc:spChg chg="mod">
          <ac:chgData name="Aleksandr Maj" userId="529cb5f1-3fc1-41b2-a220-617302d72847" providerId="ADAL" clId="{8820F40B-68EF-408D-91EB-2005769ECF20}" dt="2023-12-04T16:00:52.512" v="9895" actId="20577"/>
          <ac:spMkLst>
            <pc:docMk/>
            <pc:sldMk cId="2313521990" sldId="337"/>
            <ac:spMk id="8" creationId="{E9EC9E40-90FD-1839-0F7A-07AE0575F3AA}"/>
          </ac:spMkLst>
        </pc:s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8820F40B-68EF-408D-91EB-2005769ECF20}" dt="2023-12-04T16:00:48.299" v="9882" actId="478"/>
          <ac:grpSpMkLst>
            <pc:docMk/>
            <pc:sldMk cId="2313521990" sldId="337"/>
            <ac:grpSpMk id="58" creationId="{B5B053FE-F8A3-0635-0607-074D085C4C78}"/>
          </ac:grpSpMkLst>
        </pc:grpChg>
        <pc:cxnChg chg="mod">
          <ac:chgData name="Aleksandr Maj" userId="529cb5f1-3fc1-41b2-a220-617302d72847" providerId="ADAL" clId="{8820F40B-68EF-408D-91EB-2005769ECF20}" dt="2023-12-04T16:00:48.299" v="9882" actId="478"/>
          <ac:cxnSpMkLst>
            <pc:docMk/>
            <pc:sldMk cId="2313521990" sldId="337"/>
            <ac:cxnSpMk id="17" creationId="{CF753AB1-048C-A19E-8F11-1BB9B3DA922A}"/>
          </ac:cxnSpMkLst>
        </pc:cxnChg>
      </pc:sldChg>
      <pc:sldChg chg="add del">
        <pc:chgData name="Aleksandr Maj" userId="529cb5f1-3fc1-41b2-a220-617302d72847" providerId="ADAL" clId="{8820F40B-68EF-408D-91EB-2005769ECF20}" dt="2023-12-04T16:00:25.996" v="9877" actId="47"/>
        <pc:sldMkLst>
          <pc:docMk/>
          <pc:sldMk cId="2704525333" sldId="337"/>
        </pc:sldMkLst>
      </pc:sldChg>
      <pc:sldChg chg="delSp modSp add mod setBg delAnim modAnim">
        <pc:chgData name="Aleksandr Maj" userId="529cb5f1-3fc1-41b2-a220-617302d72847" providerId="ADAL" clId="{8820F40B-68EF-408D-91EB-2005769ECF20}" dt="2023-12-04T16:03:13.666" v="9920" actId="478"/>
        <pc:sldMkLst>
          <pc:docMk/>
          <pc:sldMk cId="3147838220" sldId="338"/>
        </pc:sldMkLst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4" creationId="{44FEF134-6CE4-B4AC-246B-FB9044F51ECD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5" creationId="{1ED74DA6-773E-EAD0-8C19-A9603C47925D}"/>
          </ac:spMkLst>
        </pc:spChg>
        <pc:spChg chg="del">
          <ac:chgData name="Aleksandr Maj" userId="529cb5f1-3fc1-41b2-a220-617302d72847" providerId="ADAL" clId="{8820F40B-68EF-408D-91EB-2005769ECF20}" dt="2023-12-04T16:01:09.609" v="9898" actId="478"/>
          <ac:spMkLst>
            <pc:docMk/>
            <pc:sldMk cId="3147838220" sldId="338"/>
            <ac:spMk id="7" creationId="{ABB05B69-ECF0-6C2A-4C03-63BB12080044}"/>
          </ac:spMkLst>
        </pc:spChg>
        <pc:spChg chg="mod">
          <ac:chgData name="Aleksandr Maj" userId="529cb5f1-3fc1-41b2-a220-617302d72847" providerId="ADAL" clId="{8820F40B-68EF-408D-91EB-2005769ECF20}" dt="2023-12-04T16:01:13.288" v="9911" actId="20577"/>
          <ac:spMkLst>
            <pc:docMk/>
            <pc:sldMk cId="3147838220" sldId="338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9" creationId="{7B288436-68F8-25C0-9F89-656FF4D20B03}"/>
          </ac:spMkLst>
        </pc:spChg>
        <pc:spChg chg="del">
          <ac:chgData name="Aleksandr Maj" userId="529cb5f1-3fc1-41b2-a220-617302d72847" providerId="ADAL" clId="{8820F40B-68EF-408D-91EB-2005769ECF20}" dt="2023-12-04T16:01:43.882" v="9914" actId="478"/>
          <ac:spMkLst>
            <pc:docMk/>
            <pc:sldMk cId="3147838220" sldId="338"/>
            <ac:spMk id="14" creationId="{5111EEB1-7F93-8CA8-939C-7EBEFD32FA22}"/>
          </ac:spMkLst>
        </pc:spChg>
        <pc:spChg chg="del">
          <ac:chgData name="Aleksandr Maj" userId="529cb5f1-3fc1-41b2-a220-617302d72847" providerId="ADAL" clId="{8820F40B-68EF-408D-91EB-2005769ECF20}" dt="2023-12-04T16:01:10.662" v="9899" actId="478"/>
          <ac:spMkLst>
            <pc:docMk/>
            <pc:sldMk cId="3147838220" sldId="338"/>
            <ac:spMk id="22" creationId="{AF4FD88F-B72D-B437-E465-721EA87E3F2E}"/>
          </ac:spMkLst>
        </pc:spChg>
        <pc:spChg chg="del">
          <ac:chgData name="Aleksandr Maj" userId="529cb5f1-3fc1-41b2-a220-617302d72847" providerId="ADAL" clId="{8820F40B-68EF-408D-91EB-2005769ECF20}" dt="2023-12-04T16:03:13.666" v="9920" actId="478"/>
          <ac:spMkLst>
            <pc:docMk/>
            <pc:sldMk cId="3147838220" sldId="338"/>
            <ac:spMk id="30" creationId="{B7A6E791-2093-8929-1D13-8BDEE098A714}"/>
          </ac:spMkLst>
        </pc:spChg>
        <pc:grpChg chg="del">
          <ac:chgData name="Aleksandr Maj" userId="529cb5f1-3fc1-41b2-a220-617302d72847" providerId="ADAL" clId="{8820F40B-68EF-408D-91EB-2005769ECF20}" dt="2023-12-04T16:01:42.090" v="9913" actId="478"/>
          <ac:grpSpMkLst>
            <pc:docMk/>
            <pc:sldMk cId="3147838220" sldId="338"/>
            <ac:grpSpMk id="34" creationId="{C58D3F07-14B9-02B3-EB34-C893B2569B8B}"/>
          </ac:grpSpMkLst>
        </pc:grpChg>
        <pc:cxnChg chg="del">
          <ac:chgData name="Aleksandr Maj" userId="529cb5f1-3fc1-41b2-a220-617302d72847" providerId="ADAL" clId="{8820F40B-68EF-408D-91EB-2005769ECF20}" dt="2023-12-04T16:03:12.490" v="9919" actId="478"/>
          <ac:cxnSpMkLst>
            <pc:docMk/>
            <pc:sldMk cId="3147838220" sldId="338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8820F40B-68EF-408D-91EB-2005769ECF20}" dt="2023-12-04T16:01:42.090" v="9913" actId="478"/>
          <ac:cxnSpMkLst>
            <pc:docMk/>
            <pc:sldMk cId="3147838220" sldId="338"/>
            <ac:cxnSpMk id="47" creationId="{ACDC6198-4364-C858-E725-1B0453D03427}"/>
          </ac:cxnSpMkLst>
        </pc:cxnChg>
      </pc:sldChg>
      <pc:sldChg chg="addSp delSp modSp add mod setBg delAnim">
        <pc:chgData name="Aleksandr Maj" userId="529cb5f1-3fc1-41b2-a220-617302d72847" providerId="ADAL" clId="{8820F40B-68EF-408D-91EB-2005769ECF20}" dt="2023-12-04T16:05:13.971" v="9940" actId="1076"/>
        <pc:sldMkLst>
          <pc:docMk/>
          <pc:sldMk cId="3376440628" sldId="339"/>
        </pc:sldMkLst>
        <pc:spChg chg="del">
          <ac:chgData name="Aleksandr Maj" userId="529cb5f1-3fc1-41b2-a220-617302d72847" providerId="ADAL" clId="{8820F40B-68EF-408D-91EB-2005769ECF20}" dt="2023-12-04T16:03:23.944" v="9922" actId="478"/>
          <ac:spMkLst>
            <pc:docMk/>
            <pc:sldMk cId="3376440628" sldId="339"/>
            <ac:spMk id="8" creationId="{E9EC9E40-90FD-1839-0F7A-07AE0575F3AA}"/>
          </ac:spMkLst>
        </pc:spChg>
        <pc:spChg chg="del">
          <ac:chgData name="Aleksandr Maj" userId="529cb5f1-3fc1-41b2-a220-617302d72847" providerId="ADAL" clId="{8820F40B-68EF-408D-91EB-2005769ECF20}" dt="2023-12-04T16:04:58.396" v="9935" actId="478"/>
          <ac:spMkLst>
            <pc:docMk/>
            <pc:sldMk cId="3376440628" sldId="339"/>
            <ac:spMk id="16" creationId="{915FB0CB-E546-2659-BC29-DF21194F5944}"/>
          </ac:spMkLst>
        </pc:spChg>
        <pc:spChg chg="del">
          <ac:chgData name="Aleksandr Maj" userId="529cb5f1-3fc1-41b2-a220-617302d72847" providerId="ADAL" clId="{8820F40B-68EF-408D-91EB-2005769ECF20}" dt="2023-12-04T16:03:26.431" v="9924" actId="478"/>
          <ac:spMkLst>
            <pc:docMk/>
            <pc:sldMk cId="3376440628" sldId="339"/>
            <ac:spMk id="59" creationId="{393E0C8A-5A61-8506-4EC3-D77B4C079545}"/>
          </ac:spMkLst>
        </pc:spChg>
        <pc:graphicFrameChg chg="add del mod">
          <ac:chgData name="Aleksandr Maj" userId="529cb5f1-3fc1-41b2-a220-617302d72847" providerId="ADAL" clId="{8820F40B-68EF-408D-91EB-2005769ECF20}" dt="2023-12-04T16:03:48.799" v="9926" actId="478"/>
          <ac:graphicFrameMkLst>
            <pc:docMk/>
            <pc:sldMk cId="3376440628" sldId="339"/>
            <ac:graphicFrameMk id="2" creationId="{C88D1AAB-C43C-0FCA-D59B-4EDCADB50E26}"/>
          </ac:graphicFrameMkLst>
        </pc:graphicFrameChg>
        <pc:picChg chg="add mod modCrop">
          <ac:chgData name="Aleksandr Maj" userId="529cb5f1-3fc1-41b2-a220-617302d72847" providerId="ADAL" clId="{8820F40B-68EF-408D-91EB-2005769ECF20}" dt="2023-12-04T16:05:13.971" v="9940" actId="1076"/>
          <ac:picMkLst>
            <pc:docMk/>
            <pc:sldMk cId="3376440628" sldId="339"/>
            <ac:picMk id="4" creationId="{9475BB4D-5584-6F74-6502-D25224B6EB79}"/>
          </ac:picMkLst>
        </pc:picChg>
        <pc:picChg chg="del">
          <ac:chgData name="Aleksandr Maj" userId="529cb5f1-3fc1-41b2-a220-617302d72847" providerId="ADAL" clId="{8820F40B-68EF-408D-91EB-2005769ECF20}" dt="2023-12-04T16:05:12.164" v="9939" actId="478"/>
          <ac:picMkLst>
            <pc:docMk/>
            <pc:sldMk cId="3376440628" sldId="339"/>
            <ac:picMk id="13" creationId="{CEFD0BAA-CD64-1295-D48F-2145AC9083DE}"/>
          </ac:picMkLst>
        </pc:picChg>
        <pc:picChg chg="del">
          <ac:chgData name="Aleksandr Maj" userId="529cb5f1-3fc1-41b2-a220-617302d72847" providerId="ADAL" clId="{8820F40B-68EF-408D-91EB-2005769ECF20}" dt="2023-12-04T16:03:25.304" v="9923" actId="478"/>
          <ac:picMkLst>
            <pc:docMk/>
            <pc:sldMk cId="3376440628" sldId="339"/>
            <ac:picMk id="26" creationId="{63F26976-E84B-4CC2-C108-6906D7AC50BF}"/>
          </ac:picMkLst>
        </pc:picChg>
      </pc:sldChg>
    </pc:docChg>
  </pc:docChgLst>
  <pc:docChgLst>
    <pc:chgData name="Aleksandr Maj" userId="529cb5f1-3fc1-41b2-a220-617302d72847" providerId="ADAL" clId="{23E66AB6-C1CF-41A9-9036-57A110C56EBD}"/>
    <pc:docChg chg="undo custSel addSld delSld modSld sldOrd">
      <pc:chgData name="Aleksandr Maj" userId="529cb5f1-3fc1-41b2-a220-617302d72847" providerId="ADAL" clId="{23E66AB6-C1CF-41A9-9036-57A110C56EBD}" dt="2023-11-10T19:31:18.899" v="3359" actId="1035"/>
      <pc:docMkLst>
        <pc:docMk/>
      </pc:docMkLst>
      <pc:sldChg chg="addSp delSp modSp mod modTransition delAnim modAnim">
        <pc:chgData name="Aleksandr Maj" userId="529cb5f1-3fc1-41b2-a220-617302d72847" providerId="ADAL" clId="{23E66AB6-C1CF-41A9-9036-57A110C56EBD}" dt="2023-11-10T11:04:51.016" v="1565"/>
        <pc:sldMkLst>
          <pc:docMk/>
          <pc:sldMk cId="2121306295" sldId="256"/>
        </pc:sldMkLst>
        <pc:spChg chg="mod ord">
          <ac:chgData name="Aleksandr Maj" userId="529cb5f1-3fc1-41b2-a220-617302d72847" providerId="ADAL" clId="{23E66AB6-C1CF-41A9-9036-57A110C56EBD}" dt="2023-11-10T10:33:08.142" v="748" actId="167"/>
          <ac:spMkLst>
            <pc:docMk/>
            <pc:sldMk cId="2121306295" sldId="256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5" creationId="{1ED74DA6-773E-EAD0-8C19-A9603C47925D}"/>
          </ac:spMkLst>
        </pc:spChg>
        <pc:spChg chg="del mod">
          <ac:chgData name="Aleksandr Maj" userId="529cb5f1-3fc1-41b2-a220-617302d72847" providerId="ADAL" clId="{23E66AB6-C1CF-41A9-9036-57A110C56EBD}" dt="2023-11-10T10:12:54.266" v="132" actId="478"/>
          <ac:spMkLst>
            <pc:docMk/>
            <pc:sldMk cId="2121306295" sldId="256"/>
            <ac:spMk id="6" creationId="{2F486C78-0110-D935-24BD-E88EDC5B296B}"/>
          </ac:spMkLst>
        </pc:spChg>
        <pc:spChg chg="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7" creationId="{ABB05B69-ECF0-6C2A-4C03-63BB12080044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8" creationId="{E9EC9E40-90FD-1839-0F7A-07AE0575F3AA}"/>
          </ac:spMkLst>
        </pc:spChg>
        <pc:spChg chg="add mod">
          <ac:chgData name="Aleksandr Maj" userId="529cb5f1-3fc1-41b2-a220-617302d72847" providerId="ADAL" clId="{23E66AB6-C1CF-41A9-9036-57A110C56EBD}" dt="2023-11-10T10:34:01.343" v="802" actId="1036"/>
          <ac:spMkLst>
            <pc:docMk/>
            <pc:sldMk cId="2121306295" sldId="256"/>
            <ac:spMk id="9" creationId="{7B288436-68F8-25C0-9F89-656FF4D20B03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0" creationId="{7CAF0EA0-9255-E6E3-7C5A-01229558F88E}"/>
          </ac:spMkLst>
        </pc:spChg>
        <pc:spChg chg="add mod">
          <ac:chgData name="Aleksandr Maj" userId="529cb5f1-3fc1-41b2-a220-617302d72847" providerId="ADAL" clId="{23E66AB6-C1CF-41A9-9036-57A110C56EBD}" dt="2023-11-10T10:33:50.528" v="750" actId="207"/>
          <ac:spMkLst>
            <pc:docMk/>
            <pc:sldMk cId="2121306295" sldId="256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2:55.755" v="745" actId="478"/>
          <ac:spMkLst>
            <pc:docMk/>
            <pc:sldMk cId="2121306295" sldId="256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5" creationId="{FFC54EC0-AD31-7E4F-EE24-40CD765CA4C5}"/>
          </ac:spMkLst>
        </pc:spChg>
        <pc:spChg chg="add del mod">
          <ac:chgData name="Aleksandr Maj" userId="529cb5f1-3fc1-41b2-a220-617302d72847" providerId="ADAL" clId="{23E66AB6-C1CF-41A9-9036-57A110C56EBD}" dt="2023-11-10T10:32:51.157" v="744" actId="478"/>
          <ac:spMkLst>
            <pc:docMk/>
            <pc:sldMk cId="2121306295" sldId="256"/>
            <ac:spMk id="16" creationId="{915FB0CB-E546-2659-BC29-DF21194F5944}"/>
          </ac:spMkLst>
        </pc:spChg>
        <pc:spChg chg="add del mod">
          <ac:chgData name="Aleksandr Maj" userId="529cb5f1-3fc1-41b2-a220-617302d72847" providerId="ADAL" clId="{23E66AB6-C1CF-41A9-9036-57A110C56EBD}" dt="2023-11-10T10:22:10.884" v="506" actId="478"/>
          <ac:spMkLst>
            <pc:docMk/>
            <pc:sldMk cId="2121306295" sldId="256"/>
            <ac:spMk id="17" creationId="{298C7104-4328-90DD-B987-1E38D8A6B2D0}"/>
          </ac:spMkLst>
        </pc:spChg>
        <pc:picChg chg="add mod">
          <ac:chgData name="Aleksandr Maj" userId="529cb5f1-3fc1-41b2-a220-617302d72847" providerId="ADAL" clId="{23E66AB6-C1CF-41A9-9036-57A110C56EBD}" dt="2023-11-10T10:33:42.387" v="749"/>
          <ac:picMkLst>
            <pc:docMk/>
            <pc:sldMk cId="2121306295" sldId="256"/>
            <ac:picMk id="13" creationId="{CEFD0BAA-CD64-1295-D48F-2145AC9083DE}"/>
          </ac:picMkLst>
        </pc:picChg>
        <pc:cxnChg chg="add del mod">
          <ac:chgData name="Aleksandr Maj" userId="529cb5f1-3fc1-41b2-a220-617302d72847" providerId="ADAL" clId="{23E66AB6-C1CF-41A9-9036-57A110C56EBD}" dt="2023-11-10T10:32:51.157" v="744" actId="478"/>
          <ac:cxnSpMkLst>
            <pc:docMk/>
            <pc:sldMk cId="2121306295" sldId="256"/>
            <ac:cxnSpMk id="19" creationId="{1DAA2B5F-56BF-9EDD-820F-3373FE1B168E}"/>
          </ac:cxnSpMkLst>
        </pc:cxnChg>
      </pc:sldChg>
      <pc:sldChg chg="add del">
        <pc:chgData name="Aleksandr Maj" userId="529cb5f1-3fc1-41b2-a220-617302d72847" providerId="ADAL" clId="{23E66AB6-C1CF-41A9-9036-57A110C56EBD}" dt="2023-11-10T10:21:04.902" v="472" actId="47"/>
        <pc:sldMkLst>
          <pc:docMk/>
          <pc:sldMk cId="179630229" sldId="257"/>
        </pc:sldMkLst>
      </pc:sldChg>
      <pc:sldChg chg="addSp delSp modSp add mod modTransition setBg delAnim modAnim modNotesTx">
        <pc:chgData name="Aleksandr Maj" userId="529cb5f1-3fc1-41b2-a220-617302d72847" providerId="ADAL" clId="{23E66AB6-C1CF-41A9-9036-57A110C56EBD}" dt="2023-11-10T11:55:45.455" v="3337" actId="1076"/>
        <pc:sldMkLst>
          <pc:docMk/>
          <pc:sldMk cId="268835644" sldId="257"/>
        </pc:sldMkLst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4" creationId="{44FEF134-6CE4-B4AC-246B-FB9044F51EC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5" creationId="{1ED74DA6-773E-EAD0-8C19-A9603C47925D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7" creationId="{ABB05B69-ECF0-6C2A-4C03-63BB12080044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8" creationId="{E9EC9E40-90FD-1839-0F7A-07AE0575F3AA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9" creationId="{7B288436-68F8-25C0-9F89-656FF4D20B03}"/>
          </ac:spMkLst>
        </pc:spChg>
        <pc:spChg chg="del">
          <ac:chgData name="Aleksandr Maj" userId="529cb5f1-3fc1-41b2-a220-617302d72847" providerId="ADAL" clId="{23E66AB6-C1CF-41A9-9036-57A110C56EBD}" dt="2023-11-10T10:35:21.347" v="919" actId="478"/>
          <ac:spMkLst>
            <pc:docMk/>
            <pc:sldMk cId="268835644" sldId="257"/>
            <ac:spMk id="10" creationId="{7CAF0EA0-9255-E6E3-7C5A-01229558F88E}"/>
          </ac:spMkLst>
        </pc:spChg>
        <pc:spChg chg="del">
          <ac:chgData name="Aleksandr Maj" userId="529cb5f1-3fc1-41b2-a220-617302d72847" providerId="ADAL" clId="{23E66AB6-C1CF-41A9-9036-57A110C56EBD}" dt="2023-11-10T10:37:08.131" v="952" actId="478"/>
          <ac:spMkLst>
            <pc:docMk/>
            <pc:sldMk cId="268835644" sldId="257"/>
            <ac:spMk id="11" creationId="{249B3F3C-6588-86C6-B906-351590AC4DE7}"/>
          </ac:spMkLst>
        </pc:spChg>
        <pc:spChg chg="add del mod">
          <ac:chgData name="Aleksandr Maj" userId="529cb5f1-3fc1-41b2-a220-617302d72847" providerId="ADAL" clId="{23E66AB6-C1CF-41A9-9036-57A110C56EBD}" dt="2023-11-10T10:38:55.646" v="977" actId="478"/>
          <ac:spMkLst>
            <pc:docMk/>
            <pc:sldMk cId="268835644" sldId="257"/>
            <ac:spMk id="12" creationId="{573460D4-A8E3-1525-2080-C297EA1B203D}"/>
          </ac:spMkLst>
        </pc:spChg>
        <pc:spChg chg="mod">
          <ac:chgData name="Aleksandr Maj" userId="529cb5f1-3fc1-41b2-a220-617302d72847" providerId="ADAL" clId="{23E66AB6-C1CF-41A9-9036-57A110C56EBD}" dt="2023-11-10T10:35:02.309" v="918" actId="1035"/>
          <ac:spMkLst>
            <pc:docMk/>
            <pc:sldMk cId="268835644" sldId="257"/>
            <ac:spMk id="14" creationId="{5111EEB1-7F93-8CA8-939C-7EBEFD32FA22}"/>
          </ac:spMkLst>
        </pc:spChg>
        <pc:spChg chg="del mod topLvl">
          <ac:chgData name="Aleksandr Maj" userId="529cb5f1-3fc1-41b2-a220-617302d72847" providerId="ADAL" clId="{23E66AB6-C1CF-41A9-9036-57A110C56EBD}" dt="2023-11-10T10:36:26.474" v="937" actId="478"/>
          <ac:spMkLst>
            <pc:docMk/>
            <pc:sldMk cId="268835644" sldId="257"/>
            <ac:spMk id="15" creationId="{FFC54EC0-AD31-7E4F-EE24-40CD765CA4C5}"/>
          </ac:spMkLst>
        </pc:spChg>
        <pc:spChg chg="mod topLvl">
          <ac:chgData name="Aleksandr Maj" userId="529cb5f1-3fc1-41b2-a220-617302d72847" providerId="ADAL" clId="{23E66AB6-C1CF-41A9-9036-57A110C56EBD}" dt="2023-11-10T10:38:08.173" v="967" actId="1076"/>
          <ac:spMkLst>
            <pc:docMk/>
            <pc:sldMk cId="268835644" sldId="257"/>
            <ac:spMk id="16" creationId="{915FB0CB-E546-2659-BC29-DF21194F5944}"/>
          </ac:spMkLst>
        </pc:spChg>
        <pc:spChg chg="add del mod ord">
          <ac:chgData name="Aleksandr Maj" userId="529cb5f1-3fc1-41b2-a220-617302d72847" providerId="ADAL" clId="{23E66AB6-C1CF-41A9-9036-57A110C56EBD}" dt="2023-11-10T10:50:01.825" v="1373" actId="478"/>
          <ac:spMkLst>
            <pc:docMk/>
            <pc:sldMk cId="268835644" sldId="257"/>
            <ac:spMk id="17" creationId="{8D0CBBDD-700E-1937-D2B9-A5B76FB35909}"/>
          </ac:spMkLst>
        </pc:spChg>
        <pc:spChg chg="add del mod">
          <ac:chgData name="Aleksandr Maj" userId="529cb5f1-3fc1-41b2-a220-617302d72847" providerId="ADAL" clId="{23E66AB6-C1CF-41A9-9036-57A110C56EBD}" dt="2023-11-10T10:42:36.542" v="1071" actId="478"/>
          <ac:spMkLst>
            <pc:docMk/>
            <pc:sldMk cId="268835644" sldId="257"/>
            <ac:spMk id="18" creationId="{5832B2BA-52F9-FCEF-CC5B-6B1C59A3C2C6}"/>
          </ac:spMkLst>
        </pc:spChg>
        <pc:spChg chg="add del mod ord modVis">
          <ac:chgData name="Aleksandr Maj" userId="529cb5f1-3fc1-41b2-a220-617302d72847" providerId="ADAL" clId="{23E66AB6-C1CF-41A9-9036-57A110C56EBD}" dt="2023-11-10T10:50:02.938" v="1377" actId="478"/>
          <ac:spMkLst>
            <pc:docMk/>
            <pc:sldMk cId="268835644" sldId="257"/>
            <ac:spMk id="20" creationId="{17105C7A-D8AA-6D24-A665-5928CCFF075C}"/>
          </ac:spMkLst>
        </pc:spChg>
        <pc:spChg chg="add del mod">
          <ac:chgData name="Aleksandr Maj" userId="529cb5f1-3fc1-41b2-a220-617302d72847" providerId="ADAL" clId="{23E66AB6-C1CF-41A9-9036-57A110C56EBD}" dt="2023-11-10T10:50:03.304" v="1378" actId="478"/>
          <ac:spMkLst>
            <pc:docMk/>
            <pc:sldMk cId="268835644" sldId="257"/>
            <ac:spMk id="21" creationId="{48804D0A-338C-C10A-CE7A-576531357789}"/>
          </ac:spMkLst>
        </pc:spChg>
        <pc:spChg chg="add mod">
          <ac:chgData name="Aleksandr Maj" userId="529cb5f1-3fc1-41b2-a220-617302d72847" providerId="ADAL" clId="{23E66AB6-C1CF-41A9-9036-57A110C56EBD}" dt="2023-11-10T11:03:01.768" v="1503" actId="207"/>
          <ac:spMkLst>
            <pc:docMk/>
            <pc:sldMk cId="268835644" sldId="257"/>
            <ac:spMk id="22" creationId="{AF4FD88F-B72D-B437-E465-721EA87E3F2E}"/>
          </ac:spMkLst>
        </pc:spChg>
        <pc:spChg chg="add del mod ord">
          <ac:chgData name="Aleksandr Maj" userId="529cb5f1-3fc1-41b2-a220-617302d72847" providerId="ADAL" clId="{23E66AB6-C1CF-41A9-9036-57A110C56EBD}" dt="2023-11-10T10:50:01.348" v="1372" actId="478"/>
          <ac:spMkLst>
            <pc:docMk/>
            <pc:sldMk cId="268835644" sldId="257"/>
            <ac:spMk id="23" creationId="{9F40AFE3-29F1-6A67-30B1-71A0B2008582}"/>
          </ac:spMkLst>
        </pc:spChg>
        <pc:spChg chg="add del mod ord modVis">
          <ac:chgData name="Aleksandr Maj" userId="529cb5f1-3fc1-41b2-a220-617302d72847" providerId="ADAL" clId="{23E66AB6-C1CF-41A9-9036-57A110C56EBD}" dt="2023-11-10T10:50:02.191" v="1374" actId="478"/>
          <ac:spMkLst>
            <pc:docMk/>
            <pc:sldMk cId="268835644" sldId="257"/>
            <ac:spMk id="24" creationId="{71958795-D0D5-3ECE-6556-4A6FE3F9617C}"/>
          </ac:spMkLst>
        </pc:spChg>
        <pc:spChg chg="add del mod">
          <ac:chgData name="Aleksandr Maj" userId="529cb5f1-3fc1-41b2-a220-617302d72847" providerId="ADAL" clId="{23E66AB6-C1CF-41A9-9036-57A110C56EBD}" dt="2023-11-10T10:50:02.566" v="1376" actId="478"/>
          <ac:spMkLst>
            <pc:docMk/>
            <pc:sldMk cId="268835644" sldId="257"/>
            <ac:spMk id="25" creationId="{79A25BFA-4AA7-31A6-B18A-1EF487190D75}"/>
          </ac:spMkLst>
        </pc:spChg>
        <pc:spChg chg="add mod topLvl">
          <ac:chgData name="Aleksandr Maj" userId="529cb5f1-3fc1-41b2-a220-617302d72847" providerId="ADAL" clId="{23E66AB6-C1CF-41A9-9036-57A110C56EBD}" dt="2023-11-10T11:02:54.856" v="1502" actId="207"/>
          <ac:spMkLst>
            <pc:docMk/>
            <pc:sldMk cId="268835644" sldId="257"/>
            <ac:spMk id="30" creationId="{B7A6E791-2093-8929-1D13-8BDEE098A714}"/>
          </ac:spMkLst>
        </pc:spChg>
        <pc:spChg chg="add del mod">
          <ac:chgData name="Aleksandr Maj" userId="529cb5f1-3fc1-41b2-a220-617302d72847" providerId="ADAL" clId="{23E66AB6-C1CF-41A9-9036-57A110C56EBD}" dt="2023-11-10T11:30:27.199" v="2416" actId="478"/>
          <ac:spMkLst>
            <pc:docMk/>
            <pc:sldMk cId="268835644" sldId="257"/>
            <ac:spMk id="33" creationId="{422A9365-D4C0-B8FC-71C4-E79953DA16A0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48" creationId="{AB94D423-9EC4-2441-FDCC-6B745D1FA9FE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0" creationId="{15BA5C76-33E2-92A2-0BE6-8A21B3EB815D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2" creationId="{743CF859-83AB-113C-9382-8FA9FA26341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4" creationId="{D1F64614-4D02-0F91-E17E-80BA1683AB89}"/>
          </ac:spMkLst>
        </pc:spChg>
        <pc:spChg chg="mod">
          <ac:chgData name="Aleksandr Maj" userId="529cb5f1-3fc1-41b2-a220-617302d72847" providerId="ADAL" clId="{23E66AB6-C1CF-41A9-9036-57A110C56EBD}" dt="2023-11-10T11:26:27.104" v="2324"/>
          <ac:spMkLst>
            <pc:docMk/>
            <pc:sldMk cId="268835644" sldId="257"/>
            <ac:spMk id="56" creationId="{212CA92F-8DB4-15E4-5E11-01FCB2F32F3A}"/>
          </ac:spMkLst>
        </pc:spChg>
        <pc:spChg chg="add mod">
          <ac:chgData name="Aleksandr Maj" userId="529cb5f1-3fc1-41b2-a220-617302d72847" providerId="ADAL" clId="{23E66AB6-C1CF-41A9-9036-57A110C56EBD}" dt="2023-11-10T11:55:45.455" v="3337" actId="1076"/>
          <ac:spMkLst>
            <pc:docMk/>
            <pc:sldMk cId="268835644" sldId="257"/>
            <ac:spMk id="59" creationId="{393E0C8A-5A61-8506-4EC3-D77B4C079545}"/>
          </ac:spMkLst>
        </pc:spChg>
        <pc:grpChg chg="add del mod">
          <ac:chgData name="Aleksandr Maj" userId="529cb5f1-3fc1-41b2-a220-617302d72847" providerId="ADAL" clId="{23E66AB6-C1CF-41A9-9036-57A110C56EBD}" dt="2023-11-10T10:35:39.722" v="923" actId="165"/>
          <ac:grpSpMkLst>
            <pc:docMk/>
            <pc:sldMk cId="268835644" sldId="257"/>
            <ac:grpSpMk id="2" creationId="{FFCC54C5-CA32-F9C1-9203-8064326E5C5C}"/>
          </ac:grpSpMkLst>
        </pc:grpChg>
        <pc:grpChg chg="add del mod">
          <ac:chgData name="Aleksandr Maj" userId="529cb5f1-3fc1-41b2-a220-617302d72847" providerId="ADAL" clId="{23E66AB6-C1CF-41A9-9036-57A110C56EBD}" dt="2023-11-10T10:36:06.386" v="928" actId="165"/>
          <ac:grpSpMkLst>
            <pc:docMk/>
            <pc:sldMk cId="268835644" sldId="257"/>
            <ac:grpSpMk id="3" creationId="{347144BB-960F-230D-E491-E7F33509B1C4}"/>
          </ac:grpSpMkLst>
        </pc:grpChg>
        <pc:grpChg chg="add del mod">
          <ac:chgData name="Aleksandr Maj" userId="529cb5f1-3fc1-41b2-a220-617302d72847" providerId="ADAL" clId="{23E66AB6-C1CF-41A9-9036-57A110C56EBD}" dt="2023-11-10T11:01:10.424" v="1450" actId="165"/>
          <ac:grpSpMkLst>
            <pc:docMk/>
            <pc:sldMk cId="268835644" sldId="257"/>
            <ac:grpSpMk id="31" creationId="{31589C89-6D26-837D-A9BB-5389CF408C56}"/>
          </ac:grpSpMkLst>
        </pc:grpChg>
        <pc:grpChg chg="add del mod">
          <ac:chgData name="Aleksandr Maj" userId="529cb5f1-3fc1-41b2-a220-617302d72847" providerId="ADAL" clId="{23E66AB6-C1CF-41A9-9036-57A110C56EBD}" dt="2023-11-10T11:02:24.703" v="1479" actId="165"/>
          <ac:grpSpMkLst>
            <pc:docMk/>
            <pc:sldMk cId="268835644" sldId="257"/>
            <ac:grpSpMk id="32" creationId="{2C1304A0-3383-AC3C-37A8-87E525A4FA15}"/>
          </ac:grpSpMkLst>
        </pc:grpChg>
        <pc:grpChg chg="add mod">
          <ac:chgData name="Aleksandr Maj" userId="529cb5f1-3fc1-41b2-a220-617302d72847" providerId="ADAL" clId="{23E66AB6-C1CF-41A9-9036-57A110C56EBD}" dt="2023-11-10T11:26:31.654" v="2414" actId="1036"/>
          <ac:grpSpMkLst>
            <pc:docMk/>
            <pc:sldMk cId="268835644" sldId="257"/>
            <ac:grpSpMk id="34" creationId="{C58D3F07-14B9-02B3-EB34-C893B2569B8B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8" creationId="{F7F10990-AF2A-4D1B-6D66-C77B60DD24DE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39" creationId="{9AFD00D8-115E-8AA9-F698-29BDFCE2D158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0" creationId="{D91D0B84-E111-1065-5E04-7DEDC67A8695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1" creationId="{DFC36202-9016-439F-8110-DD336B0850CA}"/>
          </ac:grpSpMkLst>
        </pc:grpChg>
        <pc:grpChg chg="mod">
          <ac:chgData name="Aleksandr Maj" userId="529cb5f1-3fc1-41b2-a220-617302d72847" providerId="ADAL" clId="{23E66AB6-C1CF-41A9-9036-57A110C56EBD}" dt="2023-11-10T11:26:27.104" v="2324"/>
          <ac:grpSpMkLst>
            <pc:docMk/>
            <pc:sldMk cId="268835644" sldId="257"/>
            <ac:grpSpMk id="42" creationId="{5303FB46-5C28-2DD8-7542-BF0E5F1617EA}"/>
          </ac:grpSpMkLst>
        </pc:grpChg>
        <pc:picChg chg="add mod ord">
          <ac:chgData name="Aleksandr Maj" userId="529cb5f1-3fc1-41b2-a220-617302d72847" providerId="ADAL" clId="{23E66AB6-C1CF-41A9-9036-57A110C56EBD}" dt="2023-11-10T10:56:11.901" v="1417"/>
          <ac:picMkLst>
            <pc:docMk/>
            <pc:sldMk cId="268835644" sldId="257"/>
            <ac:picMk id="26" creationId="{63F26976-E84B-4CC2-C108-6906D7AC50BF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5" creationId="{88E1E170-3671-AD95-25B6-0E777FCBEA6D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6" creationId="{A43596B2-7876-B565-CA46-83501F3DE38C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37" creationId="{744853F6-D6AD-781D-119B-D6CC0ECC6F04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49" creationId="{D48B54B0-EC56-E981-48AB-225ADE3A6C0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1" creationId="{057B5E7F-C7E3-FC93-942A-B7A059F24DE0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3" creationId="{052DEE2C-AAE4-8C7C-1B60-33DA931C6748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5" creationId="{3A1A3FBD-6115-C801-0D22-F2027136A472}"/>
          </ac:picMkLst>
        </pc:picChg>
        <pc:picChg chg="mod">
          <ac:chgData name="Aleksandr Maj" userId="529cb5f1-3fc1-41b2-a220-617302d72847" providerId="ADAL" clId="{23E66AB6-C1CF-41A9-9036-57A110C56EBD}" dt="2023-11-10T11:26:27.104" v="2324"/>
          <ac:picMkLst>
            <pc:docMk/>
            <pc:sldMk cId="268835644" sldId="257"/>
            <ac:picMk id="57" creationId="{01764EA2-A231-09EC-1715-D95C7211F61B}"/>
          </ac:picMkLst>
        </pc:picChg>
        <pc:cxnChg chg="del mod topLvl">
          <ac:chgData name="Aleksandr Maj" userId="529cb5f1-3fc1-41b2-a220-617302d72847" providerId="ADAL" clId="{23E66AB6-C1CF-41A9-9036-57A110C56EBD}" dt="2023-11-10T10:36:18.942" v="934" actId="478"/>
          <ac:cxnSpMkLst>
            <pc:docMk/>
            <pc:sldMk cId="268835644" sldId="257"/>
            <ac:cxnSpMk id="19" creationId="{1DAA2B5F-56BF-9EDD-820F-3373FE1B168E}"/>
          </ac:cxnSpMkLst>
        </pc:cxnChg>
        <pc:cxnChg chg="add mod topLvl">
          <ac:chgData name="Aleksandr Maj" userId="529cb5f1-3fc1-41b2-a220-617302d72847" providerId="ADAL" clId="{23E66AB6-C1CF-41A9-9036-57A110C56EBD}" dt="2023-11-10T11:02:46.972" v="1501" actId="208"/>
          <ac:cxnSpMkLst>
            <pc:docMk/>
            <pc:sldMk cId="268835644" sldId="257"/>
            <ac:cxnSpMk id="28" creationId="{5738216D-25FD-BBE7-740E-6E69C2ADB759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3" creationId="{2F450144-1BA0-9224-8456-CCDEF0A1344D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4" creationId="{ABDB756C-A04F-6FA4-21A6-4DCA2FB1C624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5" creationId="{540EB94D-4D38-E59D-71EE-4B3F192D6EBA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6" creationId="{F681F433-EBD2-B52D-5BD7-DDCB2CECAE8E}"/>
          </ac:cxnSpMkLst>
        </pc:cxnChg>
        <pc:cxnChg chg="mod">
          <ac:chgData name="Aleksandr Maj" userId="529cb5f1-3fc1-41b2-a220-617302d72847" providerId="ADAL" clId="{23E66AB6-C1CF-41A9-9036-57A110C56EBD}" dt="2023-11-10T11:26:27.104" v="2324"/>
          <ac:cxnSpMkLst>
            <pc:docMk/>
            <pc:sldMk cId="268835644" sldId="257"/>
            <ac:cxnSpMk id="47" creationId="{ACDC6198-4364-C858-E725-1B0453D03427}"/>
          </ac:cxnSpMkLst>
        </pc:cxnChg>
      </pc:sldChg>
      <pc:sldChg chg="add del modNotesTx">
        <pc:chgData name="Aleksandr Maj" userId="529cb5f1-3fc1-41b2-a220-617302d72847" providerId="ADAL" clId="{23E66AB6-C1CF-41A9-9036-57A110C56EBD}" dt="2023-11-10T11:04:02.023" v="1510" actId="47"/>
        <pc:sldMkLst>
          <pc:docMk/>
          <pc:sldMk cId="3081170031" sldId="258"/>
        </pc:sldMkLst>
      </pc:sldChg>
      <pc:sldChg chg="add del modNotesTx">
        <pc:chgData name="Aleksandr Maj" userId="529cb5f1-3fc1-41b2-a220-617302d72847" providerId="ADAL" clId="{23E66AB6-C1CF-41A9-9036-57A110C56EBD}" dt="2023-11-10T11:40:22.789" v="2596" actId="47"/>
        <pc:sldMkLst>
          <pc:docMk/>
          <pc:sldMk cId="724071158" sldId="259"/>
        </pc:sldMkLst>
      </pc:sldChg>
      <pc:sldChg chg="addSp delSp modSp add mod modTransition modNotesTx">
        <pc:chgData name="Aleksandr Maj" userId="529cb5f1-3fc1-41b2-a220-617302d72847" providerId="ADAL" clId="{23E66AB6-C1CF-41A9-9036-57A110C56EBD}" dt="2023-11-10T11:52:29.614" v="3316" actId="478"/>
        <pc:sldMkLst>
          <pc:docMk/>
          <pc:sldMk cId="3233743428" sldId="260"/>
        </pc:sldMkLst>
        <pc:spChg chg="add del mod">
          <ac:chgData name="Aleksandr Maj" userId="529cb5f1-3fc1-41b2-a220-617302d72847" providerId="ADAL" clId="{23E66AB6-C1CF-41A9-9036-57A110C56EBD}" dt="2023-11-10T11:52:29.614" v="3316" actId="478"/>
          <ac:spMkLst>
            <pc:docMk/>
            <pc:sldMk cId="3233743428" sldId="260"/>
            <ac:spMk id="2" creationId="{6A1F734B-2315-B1EA-4C81-0BBE0462CF48}"/>
          </ac:spMkLst>
        </pc:spChg>
        <pc:spChg chg="mod">
          <ac:chgData name="Aleksandr Maj" userId="529cb5f1-3fc1-41b2-a220-617302d72847" providerId="ADAL" clId="{23E66AB6-C1CF-41A9-9036-57A110C56EBD}" dt="2023-11-10T11:52:25.019" v="3314" actId="1076"/>
          <ac:spMkLst>
            <pc:docMk/>
            <pc:sldMk cId="3233743428" sldId="260"/>
            <ac:spMk id="5" creationId="{1ED74DA6-773E-EAD0-8C19-A9603C47925D}"/>
          </ac:spMkLst>
        </pc:spChg>
        <pc:spChg chg="mod">
          <ac:chgData name="Aleksandr Maj" userId="529cb5f1-3fc1-41b2-a220-617302d72847" providerId="ADAL" clId="{23E66AB6-C1CF-41A9-9036-57A110C56EBD}" dt="2023-11-10T11:48:35.739" v="3222" actId="207"/>
          <ac:spMkLst>
            <pc:docMk/>
            <pc:sldMk cId="3233743428" sldId="260"/>
            <ac:spMk id="8" creationId="{E9EC9E40-90FD-1839-0F7A-07AE0575F3AA}"/>
          </ac:spMkLst>
        </pc:spChg>
      </pc:sldChg>
      <pc:sldChg chg="modSp add modTransition">
        <pc:chgData name="Aleksandr Maj" userId="529cb5f1-3fc1-41b2-a220-617302d72847" providerId="ADAL" clId="{23E66AB6-C1CF-41A9-9036-57A110C56EBD}" dt="2023-11-10T11:48:21.850" v="3221" actId="207"/>
        <pc:sldMkLst>
          <pc:docMk/>
          <pc:sldMk cId="3923383417" sldId="261"/>
        </pc:sldMkLst>
        <pc:spChg chg="mod">
          <ac:chgData name="Aleksandr Maj" userId="529cb5f1-3fc1-41b2-a220-617302d72847" providerId="ADAL" clId="{23E66AB6-C1CF-41A9-9036-57A110C56EBD}" dt="2023-11-10T11:48:21.850" v="3221" actId="207"/>
          <ac:spMkLst>
            <pc:docMk/>
            <pc:sldMk cId="3923383417" sldId="261"/>
            <ac:spMk id="8" creationId="{E9EC9E40-90FD-1839-0F7A-07AE0575F3AA}"/>
          </ac:spMkLst>
        </pc:spChg>
      </pc:sldChg>
      <pc:sldChg chg="addSp delSp modSp add mod delAnim modAnim modNotesTx">
        <pc:chgData name="Aleksandr Maj" userId="529cb5f1-3fc1-41b2-a220-617302d72847" providerId="ADAL" clId="{23E66AB6-C1CF-41A9-9036-57A110C56EBD}" dt="2023-11-10T11:47:47.185" v="3217"/>
        <pc:sldMkLst>
          <pc:docMk/>
          <pc:sldMk cId="2501513674" sldId="262"/>
        </pc:sldMkLst>
        <pc:spChg chg="add del mod">
          <ac:chgData name="Aleksandr Maj" userId="529cb5f1-3fc1-41b2-a220-617302d72847" providerId="ADAL" clId="{23E66AB6-C1CF-41A9-9036-57A110C56EBD}" dt="2023-11-10T11:30:11.459" v="2415" actId="478"/>
          <ac:spMkLst>
            <pc:docMk/>
            <pc:sldMk cId="2501513674" sldId="262"/>
            <ac:spMk id="2" creationId="{9667410C-8701-2E86-6ADE-6649512D44CF}"/>
          </ac:spMkLst>
        </pc:spChg>
        <pc:spChg chg="del">
          <ac:chgData name="Aleksandr Maj" userId="529cb5f1-3fc1-41b2-a220-617302d72847" providerId="ADAL" clId="{23E66AB6-C1CF-41A9-9036-57A110C56EBD}" dt="2023-11-10T11:06:07.491" v="1823" actId="478"/>
          <ac:spMkLst>
            <pc:docMk/>
            <pc:sldMk cId="2501513674" sldId="262"/>
            <ac:spMk id="4" creationId="{44FEF134-6CE4-B4AC-246B-FB9044F51EC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5" creationId="{1ED74DA6-773E-EAD0-8C19-A9603C47925D}"/>
          </ac:spMkLst>
        </pc:spChg>
        <pc:spChg chg="del">
          <ac:chgData name="Aleksandr Maj" userId="529cb5f1-3fc1-41b2-a220-617302d72847" providerId="ADAL" clId="{23E66AB6-C1CF-41A9-9036-57A110C56EBD}" dt="2023-11-10T11:06:09.645" v="1824" actId="478"/>
          <ac:spMkLst>
            <pc:docMk/>
            <pc:sldMk cId="2501513674" sldId="262"/>
            <ac:spMk id="9" creationId="{7B288436-68F8-25C0-9F89-656FF4D20B03}"/>
          </ac:spMkLst>
        </pc:spChg>
        <pc:spChg chg="del mod">
          <ac:chgData name="Aleksandr Maj" userId="529cb5f1-3fc1-41b2-a220-617302d72847" providerId="ADAL" clId="{23E66AB6-C1CF-41A9-9036-57A110C56EBD}" dt="2023-11-10T11:06:06.994" v="1822" actId="478"/>
          <ac:spMkLst>
            <pc:docMk/>
            <pc:sldMk cId="2501513674" sldId="262"/>
            <ac:spMk id="14" creationId="{5111EEB1-7F93-8CA8-939C-7EBEFD32FA22}"/>
          </ac:spMkLst>
        </pc:spChg>
        <pc:spChg chg="add del mod">
          <ac:chgData name="Aleksandr Maj" userId="529cb5f1-3fc1-41b2-a220-617302d72847" providerId="ADAL" clId="{23E66AB6-C1CF-41A9-9036-57A110C56EBD}" dt="2023-11-10T11:14:28.606" v="2098" actId="478"/>
          <ac:spMkLst>
            <pc:docMk/>
            <pc:sldMk cId="2501513674" sldId="262"/>
            <ac:spMk id="15" creationId="{43D9166C-6E88-4E88-C12C-5AFABD42A7E1}"/>
          </ac:spMkLst>
        </pc:spChg>
        <pc:spChg chg="add del mod">
          <ac:chgData name="Aleksandr Maj" userId="529cb5f1-3fc1-41b2-a220-617302d72847" providerId="ADAL" clId="{23E66AB6-C1CF-41A9-9036-57A110C56EBD}" dt="2023-11-10T11:15:21.951" v="2112" actId="478"/>
          <ac:spMkLst>
            <pc:docMk/>
            <pc:sldMk cId="2501513674" sldId="262"/>
            <ac:spMk id="17" creationId="{C4EEEDDE-7B2D-E4F0-19E4-702B0880E790}"/>
          </ac:spMkLst>
        </pc:spChg>
        <pc:spChg chg="add del mod">
          <ac:chgData name="Aleksandr Maj" userId="529cb5f1-3fc1-41b2-a220-617302d72847" providerId="ADAL" clId="{23E66AB6-C1CF-41A9-9036-57A110C56EBD}" dt="2023-11-10T11:16:15.158" v="2132" actId="478"/>
          <ac:spMkLst>
            <pc:docMk/>
            <pc:sldMk cId="2501513674" sldId="262"/>
            <ac:spMk id="18" creationId="{6B1A12E6-0851-D3C0-CD05-AF27F584E66C}"/>
          </ac:spMkLst>
        </pc:spChg>
        <pc:spChg chg="add del mod">
          <ac:chgData name="Aleksandr Maj" userId="529cb5f1-3fc1-41b2-a220-617302d72847" providerId="ADAL" clId="{23E66AB6-C1CF-41A9-9036-57A110C56EBD}" dt="2023-11-10T11:15:47.822" v="2127" actId="478"/>
          <ac:spMkLst>
            <pc:docMk/>
            <pc:sldMk cId="2501513674" sldId="262"/>
            <ac:spMk id="19" creationId="{ADCC86AF-1B53-D7A0-7CC1-1B75613385F8}"/>
          </ac:spMkLst>
        </pc:spChg>
        <pc:spChg chg="add del mod">
          <ac:chgData name="Aleksandr Maj" userId="529cb5f1-3fc1-41b2-a220-617302d72847" providerId="ADAL" clId="{23E66AB6-C1CF-41A9-9036-57A110C56EBD}" dt="2023-11-10T11:15:38.895" v="2122" actId="478"/>
          <ac:spMkLst>
            <pc:docMk/>
            <pc:sldMk cId="2501513674" sldId="262"/>
            <ac:spMk id="20" creationId="{A0FA7553-617D-3DA7-AA3C-F4C50BEB38F4}"/>
          </ac:spMkLst>
        </pc:spChg>
        <pc:spChg chg="add del mod">
          <ac:chgData name="Aleksandr Maj" userId="529cb5f1-3fc1-41b2-a220-617302d72847" providerId="ADAL" clId="{23E66AB6-C1CF-41A9-9036-57A110C56EBD}" dt="2023-11-10T11:15:32.316" v="2117" actId="478"/>
          <ac:spMkLst>
            <pc:docMk/>
            <pc:sldMk cId="2501513674" sldId="262"/>
            <ac:spMk id="21" creationId="{3D1CDC61-3997-ABCB-D18E-B1B9FE40913D}"/>
          </ac:spMkLst>
        </pc:spChg>
        <pc:spChg chg="mod">
          <ac:chgData name="Aleksandr Maj" userId="529cb5f1-3fc1-41b2-a220-617302d72847" providerId="ADAL" clId="{23E66AB6-C1CF-41A9-9036-57A110C56EBD}" dt="2023-11-10T11:04:32.756" v="1564" actId="207"/>
          <ac:spMkLst>
            <pc:docMk/>
            <pc:sldMk cId="2501513674" sldId="262"/>
            <ac:spMk id="22" creationId="{AF4FD88F-B72D-B437-E465-721EA87E3F2E}"/>
          </ac:spMkLst>
        </pc:spChg>
        <pc:spChg chg="add mod">
          <ac:chgData name="Aleksandr Maj" userId="529cb5f1-3fc1-41b2-a220-617302d72847" providerId="ADAL" clId="{23E66AB6-C1CF-41A9-9036-57A110C56EBD}" dt="2023-11-10T11:19:38.089" v="2154" actId="164"/>
          <ac:spMkLst>
            <pc:docMk/>
            <pc:sldMk cId="2501513674" sldId="262"/>
            <ac:spMk id="23" creationId="{CCD225D1-3D63-262E-76B9-794E3B73EB8D}"/>
          </ac:spMkLst>
        </pc:spChg>
        <pc:spChg chg="add mod">
          <ac:chgData name="Aleksandr Maj" userId="529cb5f1-3fc1-41b2-a220-617302d72847" providerId="ADAL" clId="{23E66AB6-C1CF-41A9-9036-57A110C56EBD}" dt="2023-11-10T11:19:41.556" v="2155" actId="164"/>
          <ac:spMkLst>
            <pc:docMk/>
            <pc:sldMk cId="2501513674" sldId="262"/>
            <ac:spMk id="24" creationId="{6CBC104C-7C08-9F0B-570D-9515816C29C6}"/>
          </ac:spMkLst>
        </pc:spChg>
        <pc:spChg chg="add mod">
          <ac:chgData name="Aleksandr Maj" userId="529cb5f1-3fc1-41b2-a220-617302d72847" providerId="ADAL" clId="{23E66AB6-C1CF-41A9-9036-57A110C56EBD}" dt="2023-11-10T11:19:44.329" v="2156" actId="164"/>
          <ac:spMkLst>
            <pc:docMk/>
            <pc:sldMk cId="2501513674" sldId="262"/>
            <ac:spMk id="25" creationId="{F876AB5F-046E-0562-2142-21834AB4F6F8}"/>
          </ac:spMkLst>
        </pc:spChg>
        <pc:spChg chg="add mod">
          <ac:chgData name="Aleksandr Maj" userId="529cb5f1-3fc1-41b2-a220-617302d72847" providerId="ADAL" clId="{23E66AB6-C1CF-41A9-9036-57A110C56EBD}" dt="2023-11-10T11:19:46.935" v="2157" actId="164"/>
          <ac:spMkLst>
            <pc:docMk/>
            <pc:sldMk cId="2501513674" sldId="262"/>
            <ac:spMk id="27" creationId="{6E77570E-B9D0-FC38-31AC-95899375C86F}"/>
          </ac:spMkLst>
        </pc:spChg>
        <pc:spChg chg="add mod">
          <ac:chgData name="Aleksandr Maj" userId="529cb5f1-3fc1-41b2-a220-617302d72847" providerId="ADAL" clId="{23E66AB6-C1CF-41A9-9036-57A110C56EBD}" dt="2023-11-10T11:19:49.760" v="2158" actId="164"/>
          <ac:spMkLst>
            <pc:docMk/>
            <pc:sldMk cId="2501513674" sldId="262"/>
            <ac:spMk id="29" creationId="{8D18D1CD-14A7-D4E1-DCDC-AB5402A4EFB2}"/>
          </ac:spMkLst>
        </pc:spChg>
        <pc:spChg chg="del">
          <ac:chgData name="Aleksandr Maj" userId="529cb5f1-3fc1-41b2-a220-617302d72847" providerId="ADAL" clId="{23E66AB6-C1CF-41A9-9036-57A110C56EBD}" dt="2023-11-10T11:04:28.655" v="1563" actId="478"/>
          <ac:spMkLst>
            <pc:docMk/>
            <pc:sldMk cId="2501513674" sldId="262"/>
            <ac:spMk id="30" creationId="{B7A6E791-2093-8929-1D13-8BDEE098A714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6" creationId="{1D82B3A5-1A54-053E-D4EF-668FFC7ED6E1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7" creationId="{F604AC56-DEAB-3530-3A16-07A5877FAE58}"/>
          </ac:spMkLst>
        </pc:spChg>
        <pc:spChg chg="mod">
          <ac:chgData name="Aleksandr Maj" userId="529cb5f1-3fc1-41b2-a220-617302d72847" providerId="ADAL" clId="{23E66AB6-C1CF-41A9-9036-57A110C56EBD}" dt="2023-11-10T11:47:42.098" v="3216"/>
          <ac:spMkLst>
            <pc:docMk/>
            <pc:sldMk cId="2501513674" sldId="262"/>
            <ac:spMk id="88" creationId="{08E313A8-A2CD-AB76-6FF2-B69E34486F85}"/>
          </ac:spMkLst>
        </pc:s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1" creationId="{9095D601-FAAA-859D-2154-92D8BB897C8D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2" creationId="{87E89EC0-4B95-6E49-374C-5895E0E7F7DE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3" creationId="{7055D6FF-FB71-1070-23F5-9F314A1C5B0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4" creationId="{FE60C578-B0B9-4186-E679-6905E7D59DE6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45" creationId="{E1F6D841-BC0F-7345-2A1A-5EDC1AA218CC}"/>
          </ac:grpSpMkLst>
        </pc:grpChg>
        <pc:grpChg chg="add mod">
          <ac:chgData name="Aleksandr Maj" userId="529cb5f1-3fc1-41b2-a220-617302d72847" providerId="ADAL" clId="{23E66AB6-C1CF-41A9-9036-57A110C56EBD}" dt="2023-11-10T11:26:24.822" v="2323" actId="164"/>
          <ac:grpSpMkLst>
            <pc:docMk/>
            <pc:sldMk cId="2501513674" sldId="262"/>
            <ac:grpSpMk id="84" creationId="{C28396AC-3831-20DC-8527-783D9DD7524E}"/>
          </ac:grpSpMkLst>
        </pc:grpChg>
        <pc:grpChg chg="add del mod">
          <ac:chgData name="Aleksandr Maj" userId="529cb5f1-3fc1-41b2-a220-617302d72847" providerId="ADAL" clId="{23E66AB6-C1CF-41A9-9036-57A110C56EBD}" dt="2023-11-10T11:47:47.185" v="3217"/>
          <ac:grpSpMkLst>
            <pc:docMk/>
            <pc:sldMk cId="2501513674" sldId="262"/>
            <ac:grpSpMk id="85" creationId="{C25716B9-AE07-0600-DDD2-A66BBC61B871}"/>
          </ac:grpSpMkLst>
        </pc:grpChg>
        <pc:picChg chg="add del mod">
          <ac:chgData name="Aleksandr Maj" userId="529cb5f1-3fc1-41b2-a220-617302d72847" providerId="ADAL" clId="{23E66AB6-C1CF-41A9-9036-57A110C56EBD}" dt="2023-11-10T11:08:14.745" v="1826" actId="478"/>
          <ac:picMkLst>
            <pc:docMk/>
            <pc:sldMk cId="2501513674" sldId="262"/>
            <ac:picMk id="3" creationId="{8360B637-583E-621C-F63D-CF21FE7E6464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0" creationId="{E8BCEE66-2B4C-49FB-A807-160B56784056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12" creationId="{84CFA0F6-5757-F752-C2ED-8EA1EE9FCC4D}"/>
          </ac:picMkLst>
        </pc:picChg>
        <pc:picChg chg="del">
          <ac:chgData name="Aleksandr Maj" userId="529cb5f1-3fc1-41b2-a220-617302d72847" providerId="ADAL" clId="{23E66AB6-C1CF-41A9-9036-57A110C56EBD}" dt="2023-11-10T11:04:27.344" v="1562" actId="478"/>
          <ac:picMkLst>
            <pc:docMk/>
            <pc:sldMk cId="2501513674" sldId="262"/>
            <ac:picMk id="26" creationId="{63F26976-E84B-4CC2-C108-6906D7AC50BF}"/>
          </ac:picMkLst>
        </pc:picChg>
        <pc:picChg chg="add mod">
          <ac:chgData name="Aleksandr Maj" userId="529cb5f1-3fc1-41b2-a220-617302d72847" providerId="ADAL" clId="{23E66AB6-C1CF-41A9-9036-57A110C56EBD}" dt="2023-11-10T11:26:24.822" v="2323" actId="164"/>
          <ac:picMkLst>
            <pc:docMk/>
            <pc:sldMk cId="2501513674" sldId="262"/>
            <ac:picMk id="32" creationId="{7F21058B-6B4F-DD22-F893-45C7FC50FDB9}"/>
          </ac:picMkLst>
        </pc:picChg>
        <pc:picChg chg="add mod">
          <ac:chgData name="Aleksandr Maj" userId="529cb5f1-3fc1-41b2-a220-617302d72847" providerId="ADAL" clId="{23E66AB6-C1CF-41A9-9036-57A110C56EBD}" dt="2023-11-10T11:19:38.089" v="2154" actId="164"/>
          <ac:picMkLst>
            <pc:docMk/>
            <pc:sldMk cId="2501513674" sldId="262"/>
            <ac:picMk id="34" creationId="{708A82E4-B7F1-6900-45D1-732B71597AD8}"/>
          </ac:picMkLst>
        </pc:picChg>
        <pc:picChg chg="add mod">
          <ac:chgData name="Aleksandr Maj" userId="529cb5f1-3fc1-41b2-a220-617302d72847" providerId="ADAL" clId="{23E66AB6-C1CF-41A9-9036-57A110C56EBD}" dt="2023-11-10T11:19:41.556" v="2155" actId="164"/>
          <ac:picMkLst>
            <pc:docMk/>
            <pc:sldMk cId="2501513674" sldId="262"/>
            <ac:picMk id="36" creationId="{EA842D46-2D63-63E0-3A2C-5E0D79A84A45}"/>
          </ac:picMkLst>
        </pc:picChg>
        <pc:picChg chg="add mod">
          <ac:chgData name="Aleksandr Maj" userId="529cb5f1-3fc1-41b2-a220-617302d72847" providerId="ADAL" clId="{23E66AB6-C1CF-41A9-9036-57A110C56EBD}" dt="2023-11-10T11:19:46.935" v="2157" actId="164"/>
          <ac:picMkLst>
            <pc:docMk/>
            <pc:sldMk cId="2501513674" sldId="262"/>
            <ac:picMk id="38" creationId="{9BB6BCF1-64E5-FEF9-1439-40726C0044D3}"/>
          </ac:picMkLst>
        </pc:picChg>
        <pc:picChg chg="add mod">
          <ac:chgData name="Aleksandr Maj" userId="529cb5f1-3fc1-41b2-a220-617302d72847" providerId="ADAL" clId="{23E66AB6-C1CF-41A9-9036-57A110C56EBD}" dt="2023-11-10T11:19:44.329" v="2156" actId="164"/>
          <ac:picMkLst>
            <pc:docMk/>
            <pc:sldMk cId="2501513674" sldId="262"/>
            <ac:picMk id="39" creationId="{C65FE543-E094-A331-032F-EB8AD727E99C}"/>
          </ac:picMkLst>
        </pc:picChg>
        <pc:picChg chg="add mod">
          <ac:chgData name="Aleksandr Maj" userId="529cb5f1-3fc1-41b2-a220-617302d72847" providerId="ADAL" clId="{23E66AB6-C1CF-41A9-9036-57A110C56EBD}" dt="2023-11-10T11:19:49.760" v="2158" actId="164"/>
          <ac:picMkLst>
            <pc:docMk/>
            <pc:sldMk cId="2501513674" sldId="262"/>
            <ac:picMk id="40" creationId="{E3B3A158-E96A-C7DF-9DEC-11B979A26069}"/>
          </ac:picMkLst>
        </pc:picChg>
        <pc:cxnChg chg="del">
          <ac:chgData name="Aleksandr Maj" userId="529cb5f1-3fc1-41b2-a220-617302d72847" providerId="ADAL" clId="{23E66AB6-C1CF-41A9-9036-57A110C56EBD}" dt="2023-11-10T11:04:28.655" v="1563" actId="478"/>
          <ac:cxnSpMkLst>
            <pc:docMk/>
            <pc:sldMk cId="2501513674" sldId="262"/>
            <ac:cxnSpMk id="28" creationId="{5738216D-25FD-BBE7-740E-6E69C2ADB759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7" creationId="{4D25B2CB-80DE-C91C-6E71-E0EC0159C5E8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48" creationId="{630DB98A-C89E-3305-C312-3DE325B748F5}"/>
          </ac:cxnSpMkLst>
        </pc:cxnChg>
        <pc:cxnChg chg="add del mod">
          <ac:chgData name="Aleksandr Maj" userId="529cb5f1-3fc1-41b2-a220-617302d72847" providerId="ADAL" clId="{23E66AB6-C1CF-41A9-9036-57A110C56EBD}" dt="2023-11-10T11:21:48.842" v="2198" actId="478"/>
          <ac:cxnSpMkLst>
            <pc:docMk/>
            <pc:sldMk cId="2501513674" sldId="262"/>
            <ac:cxnSpMk id="53" creationId="{A42AB763-D80A-4764-BD41-E4BCD3BDB5B1}"/>
          </ac:cxnSpMkLst>
        </pc:cxnChg>
        <pc:cxnChg chg="add del mod">
          <ac:chgData name="Aleksandr Maj" userId="529cb5f1-3fc1-41b2-a220-617302d72847" providerId="ADAL" clId="{23E66AB6-C1CF-41A9-9036-57A110C56EBD}" dt="2023-11-10T11:21:33.015" v="2187" actId="478"/>
          <ac:cxnSpMkLst>
            <pc:docMk/>
            <pc:sldMk cId="2501513674" sldId="262"/>
            <ac:cxnSpMk id="61" creationId="{FCEFC5C8-A2CB-C7E7-AE41-E2ED72B6FC10}"/>
          </ac:cxnSpMkLst>
        </pc:cxnChg>
        <pc:cxnChg chg="add del mod">
          <ac:chgData name="Aleksandr Maj" userId="529cb5f1-3fc1-41b2-a220-617302d72847" providerId="ADAL" clId="{23E66AB6-C1CF-41A9-9036-57A110C56EBD}" dt="2023-11-10T11:22:20.536" v="2206" actId="478"/>
          <ac:cxnSpMkLst>
            <pc:docMk/>
            <pc:sldMk cId="2501513674" sldId="262"/>
            <ac:cxnSpMk id="67" creationId="{2654E544-4B81-228E-42B4-28C6A3DF0011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2" creationId="{070F280A-8179-0282-5A23-7DCC99764BD5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6" creationId="{3C636819-5669-A939-8FF8-E086A62EBE64}"/>
          </ac:cxnSpMkLst>
        </pc:cxnChg>
        <pc:cxnChg chg="add mod">
          <ac:chgData name="Aleksandr Maj" userId="529cb5f1-3fc1-41b2-a220-617302d72847" providerId="ADAL" clId="{23E66AB6-C1CF-41A9-9036-57A110C56EBD}" dt="2023-11-10T11:26:24.822" v="2323" actId="164"/>
          <ac:cxnSpMkLst>
            <pc:docMk/>
            <pc:sldMk cId="2501513674" sldId="262"/>
            <ac:cxnSpMk id="79" creationId="{AE6D8664-AB4D-6805-CC13-DD2686F70DBF}"/>
          </ac:cxnSpMkLst>
        </pc:cxnChg>
      </pc:sldChg>
      <pc:sldChg chg="addSp delSp modSp add mod modTransition modAnim">
        <pc:chgData name="Aleksandr Maj" userId="529cb5f1-3fc1-41b2-a220-617302d72847" providerId="ADAL" clId="{23E66AB6-C1CF-41A9-9036-57A110C56EBD}" dt="2023-11-10T11:49:32.276" v="3227"/>
        <pc:sldMkLst>
          <pc:docMk/>
          <pc:sldMk cId="3503901430" sldId="263"/>
        </pc:sldMkLst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2" creationId="{8996ED88-4DFA-3923-28A6-30D7AF71B96E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3" creationId="{5920EB0C-DCAA-D158-B570-4A7D34B03C1A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4" creationId="{446A1B7C-39B1-3443-989A-FDEC193B32E0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5" creationId="{48B0A19C-9179-C01A-BACC-7DA1305D82BC}"/>
          </ac:spMkLst>
        </pc:spChg>
        <pc:spChg chg="add mod">
          <ac:chgData name="Aleksandr Maj" userId="529cb5f1-3fc1-41b2-a220-617302d72847" providerId="ADAL" clId="{23E66AB6-C1CF-41A9-9036-57A110C56EBD}" dt="2023-11-10T11:36:16.016" v="2590" actId="207"/>
          <ac:spMkLst>
            <pc:docMk/>
            <pc:sldMk cId="3503901430" sldId="263"/>
            <ac:spMk id="6" creationId="{34DEC0A3-9431-B92F-00C5-FC6652392D93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1" creationId="{EA62E88E-C1B5-FC02-D510-6CF3DCA7A41A}"/>
          </ac:spMkLst>
        </pc:spChg>
        <pc:spChg chg="add del mod">
          <ac:chgData name="Aleksandr Maj" userId="529cb5f1-3fc1-41b2-a220-617302d72847" providerId="ADAL" clId="{23E66AB6-C1CF-41A9-9036-57A110C56EBD}" dt="2023-11-10T11:33:32.553" v="2485"/>
          <ac:spMkLst>
            <pc:docMk/>
            <pc:sldMk cId="3503901430" sldId="263"/>
            <ac:spMk id="14" creationId="{2AA45325-2ADA-1C1C-06D1-7A8C4B32CB8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5" creationId="{90948B9D-9F77-FB53-2CCB-7BE52FB25EF8}"/>
          </ac:spMkLst>
        </pc:spChg>
        <pc:spChg chg="add mod">
          <ac:chgData name="Aleksandr Maj" userId="529cb5f1-3fc1-41b2-a220-617302d72847" providerId="ADAL" clId="{23E66AB6-C1CF-41A9-9036-57A110C56EBD}" dt="2023-11-10T11:49:23.154" v="3223" actId="164"/>
          <ac:spMkLst>
            <pc:docMk/>
            <pc:sldMk cId="3503901430" sldId="263"/>
            <ac:spMk id="17" creationId="{B2D480D7-DD58-2FA0-6CD2-58E110B96567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3" creationId="{CCD225D1-3D63-262E-76B9-794E3B73EB8D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4" creationId="{6CBC104C-7C08-9F0B-570D-9515816C29C6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5" creationId="{F876AB5F-046E-0562-2142-21834AB4F6F8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7" creationId="{6E77570E-B9D0-FC38-31AC-95899375C86F}"/>
          </ac:spMkLst>
        </pc:spChg>
        <pc:spChg chg="mod">
          <ac:chgData name="Aleksandr Maj" userId="529cb5f1-3fc1-41b2-a220-617302d72847" providerId="ADAL" clId="{23E66AB6-C1CF-41A9-9036-57A110C56EBD}" dt="2023-11-10T11:30:45.210" v="2418" actId="165"/>
          <ac:spMkLst>
            <pc:docMk/>
            <pc:sldMk cId="3503901430" sldId="263"/>
            <ac:spMk id="29" creationId="{8D18D1CD-14A7-D4E1-DCDC-AB5402A4EFB2}"/>
          </ac:spMkLst>
        </pc:spChg>
        <pc:grpChg chg="add mod">
          <ac:chgData name="Aleksandr Maj" userId="529cb5f1-3fc1-41b2-a220-617302d72847" providerId="ADAL" clId="{23E66AB6-C1CF-41A9-9036-57A110C56EBD}" dt="2023-11-10T11:36:16.016" v="2590" actId="207"/>
          <ac:grpSpMkLst>
            <pc:docMk/>
            <pc:sldMk cId="3503901430" sldId="263"/>
            <ac:grpSpMk id="9" creationId="{6699F887-623D-F4C0-C2D6-92C49AD5C805}"/>
          </ac:grpSpMkLst>
        </pc:grpChg>
        <pc:grpChg chg="add mod">
          <ac:chgData name="Aleksandr Maj" userId="529cb5f1-3fc1-41b2-a220-617302d72847" providerId="ADAL" clId="{23E66AB6-C1CF-41A9-9036-57A110C56EBD}" dt="2023-11-10T11:49:23.154" v="3223" actId="164"/>
          <ac:grpSpMkLst>
            <pc:docMk/>
            <pc:sldMk cId="3503901430" sldId="263"/>
            <ac:grpSpMk id="18" creationId="{EF6C3158-3203-0BA2-6743-042F8A7A66DB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1" creationId="{9095D601-FAAA-859D-2154-92D8BB897C8D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2" creationId="{87E89EC0-4B95-6E49-374C-5895E0E7F7DE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3" creationId="{7055D6FF-FB71-1070-23F5-9F314A1C5B0C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4" creationId="{FE60C578-B0B9-4186-E679-6905E7D59DE6}"/>
          </ac:grpSpMkLst>
        </pc:grpChg>
        <pc:grpChg chg="mod topLv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45" creationId="{E1F6D841-BC0F-7345-2A1A-5EDC1AA218CC}"/>
          </ac:grpSpMkLst>
        </pc:grpChg>
        <pc:grpChg chg="del">
          <ac:chgData name="Aleksandr Maj" userId="529cb5f1-3fc1-41b2-a220-617302d72847" providerId="ADAL" clId="{23E66AB6-C1CF-41A9-9036-57A110C56EBD}" dt="2023-11-10T11:30:45.210" v="2418" actId="165"/>
          <ac:grpSpMkLst>
            <pc:docMk/>
            <pc:sldMk cId="3503901430" sldId="263"/>
            <ac:grpSpMk id="84" creationId="{C28396AC-3831-20DC-8527-783D9DD7524E}"/>
          </ac:grpSpMkLst>
        </pc:grp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0" creationId="{E8BCEE66-2B4C-49FB-A807-160B56784056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12" creationId="{84CFA0F6-5757-F752-C2ED-8EA1EE9FCC4D}"/>
          </ac:picMkLst>
        </pc:picChg>
        <pc:picChg chg="mod topLvl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2" creationId="{7F21058B-6B4F-DD22-F893-45C7FC50FDB9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4" creationId="{708A82E4-B7F1-6900-45D1-732B71597AD8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6" creationId="{EA842D46-2D63-63E0-3A2C-5E0D79A84A45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8" creationId="{9BB6BCF1-64E5-FEF9-1439-40726C0044D3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39" creationId="{C65FE543-E094-A331-032F-EB8AD727E99C}"/>
          </ac:picMkLst>
        </pc:picChg>
        <pc:picChg chg="mod">
          <ac:chgData name="Aleksandr Maj" userId="529cb5f1-3fc1-41b2-a220-617302d72847" providerId="ADAL" clId="{23E66AB6-C1CF-41A9-9036-57A110C56EBD}" dt="2023-11-10T11:30:45.210" v="2418" actId="165"/>
          <ac:picMkLst>
            <pc:docMk/>
            <pc:sldMk cId="3503901430" sldId="263"/>
            <ac:picMk id="40" creationId="{E3B3A158-E96A-C7DF-9DEC-11B979A26069}"/>
          </ac:picMkLst>
        </pc:pic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7" creationId="{4D25B2CB-80DE-C91C-6E71-E0EC0159C5E8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48" creationId="{630DB98A-C89E-3305-C312-3DE325B748F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2" creationId="{070F280A-8179-0282-5A23-7DCC99764BD5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6" creationId="{3C636819-5669-A939-8FF8-E086A62EBE64}"/>
          </ac:cxnSpMkLst>
        </pc:cxnChg>
        <pc:cxnChg chg="mod topLvl">
          <ac:chgData name="Aleksandr Maj" userId="529cb5f1-3fc1-41b2-a220-617302d72847" providerId="ADAL" clId="{23E66AB6-C1CF-41A9-9036-57A110C56EBD}" dt="2023-11-10T11:30:45.210" v="2418" actId="165"/>
          <ac:cxnSpMkLst>
            <pc:docMk/>
            <pc:sldMk cId="3503901430" sldId="263"/>
            <ac:cxnSpMk id="79" creationId="{AE6D8664-AB4D-6805-CC13-DD2686F70DBF}"/>
          </ac:cxnSpMkLst>
        </pc:cxnChg>
      </pc:sldChg>
      <pc:sldChg chg="addSp delSp modSp add mod ord modTransition delAnim modAnim">
        <pc:chgData name="Aleksandr Maj" userId="529cb5f1-3fc1-41b2-a220-617302d72847" providerId="ADAL" clId="{23E66AB6-C1CF-41A9-9036-57A110C56EBD}" dt="2023-11-10T19:31:18.899" v="3359" actId="1035"/>
        <pc:sldMkLst>
          <pc:docMk/>
          <pc:sldMk cId="1207220227" sldId="264"/>
        </pc:sldMkLst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2" creationId="{958F3BFE-F854-91A8-2085-82BF9297728F}"/>
          </ac:spMkLst>
        </pc:spChg>
        <pc:spChg chg="add mod">
          <ac:chgData name="Aleksandr Maj" userId="529cb5f1-3fc1-41b2-a220-617302d72847" providerId="ADAL" clId="{23E66AB6-C1CF-41A9-9036-57A110C56EBD}" dt="2023-11-10T11:48:11.456" v="3220" actId="12"/>
          <ac:spMkLst>
            <pc:docMk/>
            <pc:sldMk cId="1207220227" sldId="264"/>
            <ac:spMk id="3" creationId="{EF45D7B6-8C04-E9C7-4D33-68B294BCD71B}"/>
          </ac:spMkLst>
        </pc:spChg>
        <pc:spChg chg="add mod">
          <ac:chgData name="Aleksandr Maj" userId="529cb5f1-3fc1-41b2-a220-617302d72847" providerId="ADAL" clId="{23E66AB6-C1CF-41A9-9036-57A110C56EBD}" dt="2023-11-10T11:46:13.349" v="3141" actId="164"/>
          <ac:spMkLst>
            <pc:docMk/>
            <pc:sldMk cId="1207220227" sldId="264"/>
            <ac:spMk id="4" creationId="{3A9D849A-FCDC-A7CF-B16F-805FD412F884}"/>
          </ac:spMkLst>
        </pc:spChg>
        <pc:spChg chg="add mod">
          <ac:chgData name="Aleksandr Maj" userId="529cb5f1-3fc1-41b2-a220-617302d72847" providerId="ADAL" clId="{23E66AB6-C1CF-41A9-9036-57A110C56EBD}" dt="2023-11-10T19:31:15.444" v="3343" actId="20577"/>
          <ac:spMkLst>
            <pc:docMk/>
            <pc:sldMk cId="1207220227" sldId="264"/>
            <ac:spMk id="5" creationId="{C9E94E48-25BF-01FB-70A8-CD28016733B5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6" creationId="{64CDA15A-D8CD-87AB-4A39-9AB57B295C9E}"/>
          </ac:spMkLst>
        </pc:spChg>
        <pc:spChg chg="add del mod">
          <ac:chgData name="Aleksandr Maj" userId="529cb5f1-3fc1-41b2-a220-617302d72847" providerId="ADAL" clId="{23E66AB6-C1CF-41A9-9036-57A110C56EBD}" dt="2023-11-10T11:43:45.924" v="3021" actId="478"/>
          <ac:spMkLst>
            <pc:docMk/>
            <pc:sldMk cId="1207220227" sldId="264"/>
            <ac:spMk id="9" creationId="{72EF69B9-8D21-8537-3EBF-C511B7D4A667}"/>
          </ac:spMkLst>
        </pc:spChg>
        <pc:spChg chg="add mod">
          <ac:chgData name="Aleksandr Maj" userId="529cb5f1-3fc1-41b2-a220-617302d72847" providerId="ADAL" clId="{23E66AB6-C1CF-41A9-9036-57A110C56EBD}" dt="2023-11-10T19:31:18.899" v="3359" actId="1035"/>
          <ac:spMkLst>
            <pc:docMk/>
            <pc:sldMk cId="1207220227" sldId="264"/>
            <ac:spMk id="9" creationId="{F003AF50-A5C9-868D-BFCF-6503EADA5AC5}"/>
          </ac:spMkLst>
        </pc:spChg>
        <pc:spChg chg="add mod">
          <ac:chgData name="Aleksandr Maj" userId="529cb5f1-3fc1-41b2-a220-617302d72847" providerId="ADAL" clId="{23E66AB6-C1CF-41A9-9036-57A110C56EBD}" dt="2023-11-10T11:46:28.132" v="3179" actId="1036"/>
          <ac:spMkLst>
            <pc:docMk/>
            <pc:sldMk cId="1207220227" sldId="264"/>
            <ac:spMk id="11" creationId="{4474BEE1-E8E0-7020-571B-DC64F72174D9}"/>
          </ac:spMkLst>
        </pc:spChg>
        <pc:spChg chg="add mod">
          <ac:chgData name="Aleksandr Maj" userId="529cb5f1-3fc1-41b2-a220-617302d72847" providerId="ADAL" clId="{23E66AB6-C1CF-41A9-9036-57A110C56EBD}" dt="2023-11-10T11:47:15.076" v="3213" actId="1036"/>
          <ac:spMkLst>
            <pc:docMk/>
            <pc:sldMk cId="1207220227" sldId="264"/>
            <ac:spMk id="17" creationId="{BAF9C0CF-297A-78D9-4370-BA36AF5BEA63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19" creationId="{7F301398-C29E-B5BE-47C1-9FB5F85942A9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0" creationId="{B796F0CE-7764-6317-EBC0-ADD0697C1971}"/>
          </ac:spMkLst>
        </pc:spChg>
        <pc:spChg chg="mod">
          <ac:chgData name="Aleksandr Maj" userId="529cb5f1-3fc1-41b2-a220-617302d72847" providerId="ADAL" clId="{23E66AB6-C1CF-41A9-9036-57A110C56EBD}" dt="2023-11-10T11:47:35.406" v="3215" actId="207"/>
          <ac:spMkLst>
            <pc:docMk/>
            <pc:sldMk cId="1207220227" sldId="264"/>
            <ac:spMk id="21" creationId="{18C1EF46-811E-6E05-7DC7-94740D166842}"/>
          </ac:spMkLst>
        </pc:spChg>
        <pc:spChg chg="mod">
          <ac:chgData name="Aleksandr Maj" userId="529cb5f1-3fc1-41b2-a220-617302d72847" providerId="ADAL" clId="{23E66AB6-C1CF-41A9-9036-57A110C56EBD}" dt="2023-11-10T11:40:39.164" v="2606" actId="207"/>
          <ac:spMkLst>
            <pc:docMk/>
            <pc:sldMk cId="1207220227" sldId="264"/>
            <ac:spMk id="22" creationId="{AF4FD88F-B72D-B437-E465-721EA87E3F2E}"/>
          </ac:spMkLst>
        </pc:spChg>
        <pc:grpChg chg="add mod">
          <ac:chgData name="Aleksandr Maj" userId="529cb5f1-3fc1-41b2-a220-617302d72847" providerId="ADAL" clId="{23E66AB6-C1CF-41A9-9036-57A110C56EBD}" dt="2023-11-10T11:48:11.456" v="3220" actId="12"/>
          <ac:grpSpMkLst>
            <pc:docMk/>
            <pc:sldMk cId="1207220227" sldId="264"/>
            <ac:grpSpMk id="14" creationId="{C85C3E5C-3A18-35AA-5351-8E6149EE5395}"/>
          </ac:grpSpMkLst>
        </pc:grpChg>
        <pc:grpChg chg="add mod">
          <ac:chgData name="Aleksandr Maj" userId="529cb5f1-3fc1-41b2-a220-617302d72847" providerId="ADAL" clId="{23E66AB6-C1CF-41A9-9036-57A110C56EBD}" dt="2023-11-10T11:46:28.132" v="3179" actId="1036"/>
          <ac:grpSpMkLst>
            <pc:docMk/>
            <pc:sldMk cId="1207220227" sldId="264"/>
            <ac:grpSpMk id="15" creationId="{15A72A82-7C63-D9B5-15AC-828BB16DC24C}"/>
          </ac:grpSpMkLst>
        </pc:grpChg>
        <pc:grpChg chg="add mod">
          <ac:chgData name="Aleksandr Maj" userId="529cb5f1-3fc1-41b2-a220-617302d72847" providerId="ADAL" clId="{23E66AB6-C1CF-41A9-9036-57A110C56EBD}" dt="2023-11-10T11:47:35.406" v="3215" actId="207"/>
          <ac:grpSpMkLst>
            <pc:docMk/>
            <pc:sldMk cId="1207220227" sldId="264"/>
            <ac:grpSpMk id="18" creationId="{5F55C3E4-DBC7-D287-113F-FF598A3FC964}"/>
          </ac:grpSpMkLst>
        </pc:grpChg>
        <pc:grpChg chg="del">
          <ac:chgData name="Aleksandr Maj" userId="529cb5f1-3fc1-41b2-a220-617302d72847" providerId="ADAL" clId="{23E66AB6-C1CF-41A9-9036-57A110C56EBD}" dt="2023-11-10T11:40:26.953" v="2597" actId="478"/>
          <ac:grpSpMkLst>
            <pc:docMk/>
            <pc:sldMk cId="1207220227" sldId="264"/>
            <ac:grpSpMk id="84" creationId="{C28396AC-3831-20DC-8527-783D9DD7524E}"/>
          </ac:grpSpMkLst>
        </pc:grp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7" creationId="{4D25B2CB-80DE-C91C-6E71-E0EC0159C5E8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48" creationId="{630DB98A-C89E-3305-C312-3DE325B748F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2" creationId="{070F280A-8179-0282-5A23-7DCC99764BD5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6" creationId="{3C636819-5669-A939-8FF8-E086A62EBE64}"/>
          </ac:cxnSpMkLst>
        </pc:cxnChg>
        <pc:cxnChg chg="mod">
          <ac:chgData name="Aleksandr Maj" userId="529cb5f1-3fc1-41b2-a220-617302d72847" providerId="ADAL" clId="{23E66AB6-C1CF-41A9-9036-57A110C56EBD}" dt="2023-11-10T11:40:26.953" v="2597" actId="478"/>
          <ac:cxnSpMkLst>
            <pc:docMk/>
            <pc:sldMk cId="1207220227" sldId="264"/>
            <ac:cxnSpMk id="79" creationId="{AE6D8664-AB4D-6805-CC13-DD2686F70DBF}"/>
          </ac:cxnSpMkLst>
        </pc:cxnChg>
      </pc:sldChg>
    </pc:docChg>
  </pc:docChgLst>
  <pc:docChgLst>
    <pc:chgData name="Aleksandr Maj" userId="529cb5f1-3fc1-41b2-a220-617302d72847" providerId="ADAL" clId="{725CE7D6-927F-4B14-862D-2493D031A917}"/>
    <pc:docChg chg="undo custSel addSld delSld modSld sldOrd">
      <pc:chgData name="Aleksandr Maj" userId="529cb5f1-3fc1-41b2-a220-617302d72847" providerId="ADAL" clId="{725CE7D6-927F-4B14-862D-2493D031A917}" dt="2024-06-11T19:12:43.392" v="1760" actId="1076"/>
      <pc:docMkLst>
        <pc:docMk/>
      </pc:docMkLst>
      <pc:sldChg chg="modSp mod">
        <pc:chgData name="Aleksandr Maj" userId="529cb5f1-3fc1-41b2-a220-617302d72847" providerId="ADAL" clId="{725CE7D6-927F-4B14-862D-2493D031A917}" dt="2024-06-11T17:58:10.813" v="57" actId="20577"/>
        <pc:sldMkLst>
          <pc:docMk/>
          <pc:sldMk cId="2121306295" sldId="256"/>
        </pc:sldMkLst>
        <pc:spChg chg="mod">
          <ac:chgData name="Aleksandr Maj" userId="529cb5f1-3fc1-41b2-a220-617302d72847" providerId="ADAL" clId="{725CE7D6-927F-4B14-862D-2493D031A917}" dt="2024-06-11T17:57:59.813" v="44" actId="12788"/>
          <ac:spMkLst>
            <pc:docMk/>
            <pc:sldMk cId="2121306295" sldId="256"/>
            <ac:spMk id="5" creationId="{1ED74DA6-773E-EAD0-8C19-A9603C47925D}"/>
          </ac:spMkLst>
        </pc:spChg>
        <pc:spChg chg="mod">
          <ac:chgData name="Aleksandr Maj" userId="529cb5f1-3fc1-41b2-a220-617302d72847" providerId="ADAL" clId="{725CE7D6-927F-4B14-862D-2493D031A917}" dt="2024-06-11T17:58:05.143" v="45" actId="1076"/>
          <ac:spMkLst>
            <pc:docMk/>
            <pc:sldMk cId="2121306295" sldId="256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7:58:10.813" v="57" actId="20577"/>
          <ac:spMkLst>
            <pc:docMk/>
            <pc:sldMk cId="2121306295" sldId="256"/>
            <ac:spMk id="11" creationId="{249B3F3C-6588-86C6-B906-351590AC4DE7}"/>
          </ac:spMkLst>
        </pc:spChg>
      </pc:sldChg>
      <pc:sldChg chg="addSp delSp modSp mod">
        <pc:chgData name="Aleksandr Maj" userId="529cb5f1-3fc1-41b2-a220-617302d72847" providerId="ADAL" clId="{725CE7D6-927F-4B14-862D-2493D031A917}" dt="2024-06-11T18:54:57.880" v="1352" actId="478"/>
        <pc:sldMkLst>
          <pc:docMk/>
          <pc:sldMk cId="268835644" sldId="257"/>
        </pc:sldMkLst>
        <pc:spChg chg="add 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2" creationId="{49729812-C86E-913E-0C13-393CFE226C3E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3" creationId="{53AA7CD0-8DC5-424F-49E2-DFAC42857139}"/>
          </ac:spMkLst>
        </pc:spChg>
        <pc:spChg chg="add mod">
          <ac:chgData name="Aleksandr Maj" userId="529cb5f1-3fc1-41b2-a220-617302d72847" providerId="ADAL" clId="{725CE7D6-927F-4B14-862D-2493D031A917}" dt="2024-06-11T18:54:55.939" v="1351" actId="20577"/>
          <ac:spMkLst>
            <pc:docMk/>
            <pc:sldMk cId="268835644" sldId="257"/>
            <ac:spMk id="4" creationId="{145B69B1-B671-52AE-60D4-4D47228B6D63}"/>
          </ac:spMkLst>
        </pc:spChg>
        <pc:spChg chg="add del mod">
          <ac:chgData name="Aleksandr Maj" userId="529cb5f1-3fc1-41b2-a220-617302d72847" providerId="ADAL" clId="{725CE7D6-927F-4B14-862D-2493D031A917}" dt="2024-06-11T18:54:57.880" v="1352" actId="478"/>
          <ac:spMkLst>
            <pc:docMk/>
            <pc:sldMk cId="268835644" sldId="257"/>
            <ac:spMk id="5" creationId="{803C0446-F21E-AFD1-9AFA-6AB0A8A28CE6}"/>
          </ac:spMkLst>
        </pc:spChg>
        <pc:spChg chg="mod">
          <ac:chgData name="Aleksandr Maj" userId="529cb5f1-3fc1-41b2-a220-617302d72847" providerId="ADAL" clId="{725CE7D6-927F-4B14-862D-2493D031A917}" dt="2024-06-11T18:03:55.968" v="410" actId="552"/>
          <ac:spMkLst>
            <pc:docMk/>
            <pc:sldMk cId="268835644" sldId="257"/>
            <ac:spMk id="11" creationId="{A06565C5-F908-1984-EA69-932D23B9B6E4}"/>
          </ac:spMkLst>
        </pc:spChg>
        <pc:spChg chg="del">
          <ac:chgData name="Aleksandr Maj" userId="529cb5f1-3fc1-41b2-a220-617302d72847" providerId="ADAL" clId="{725CE7D6-927F-4B14-862D-2493D031A917}" dt="2024-06-11T18:01:43.737" v="287" actId="478"/>
          <ac:spMkLst>
            <pc:docMk/>
            <pc:sldMk cId="268835644" sldId="257"/>
            <ac:spMk id="27" creationId="{6DA1041E-6E93-7BC7-26F5-20FC45E87B64}"/>
          </ac:spMkLst>
        </pc:spChg>
        <pc:grpChg chg="del">
          <ac:chgData name="Aleksandr Maj" userId="529cb5f1-3fc1-41b2-a220-617302d72847" providerId="ADAL" clId="{725CE7D6-927F-4B14-862D-2493D031A917}" dt="2024-06-11T18:01:43.737" v="287" actId="478"/>
          <ac:grpSpMkLst>
            <pc:docMk/>
            <pc:sldMk cId="268835644" sldId="257"/>
            <ac:grpSpMk id="61" creationId="{5BB8EE2E-E069-EF57-1981-D3BB14A3D2F0}"/>
          </ac:grpSpMkLst>
        </pc:grpChg>
        <pc:grpChg chg="del mod">
          <ac:chgData name="Aleksandr Maj" userId="529cb5f1-3fc1-41b2-a220-617302d72847" providerId="ADAL" clId="{725CE7D6-927F-4B14-862D-2493D031A917}" dt="2024-06-11T18:02:18.969" v="322" actId="478"/>
          <ac:grpSpMkLst>
            <pc:docMk/>
            <pc:sldMk cId="268835644" sldId="257"/>
            <ac:grpSpMk id="62" creationId="{BAF359A0-6B2F-A373-11E9-F6F037E70EC7}"/>
          </ac:grpSpMkLst>
        </pc:grp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33743428" sldId="260"/>
        </pc:sldMkLst>
      </pc:sldChg>
      <pc:sldChg chg="addSp delSp modSp mod delAnim modAnim">
        <pc:chgData name="Aleksandr Maj" userId="529cb5f1-3fc1-41b2-a220-617302d72847" providerId="ADAL" clId="{725CE7D6-927F-4B14-862D-2493D031A917}" dt="2024-06-11T18:09:08.159" v="577"/>
        <pc:sldMkLst>
          <pc:docMk/>
          <pc:sldMk cId="3923383417" sldId="261"/>
        </pc:sldMkLst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2" creationId="{B9D1605C-6A4C-202B-8DF4-0734247F080E}"/>
          </ac:spMkLst>
        </pc:spChg>
        <pc:spChg chg="add mod">
          <ac:chgData name="Aleksandr Maj" userId="529cb5f1-3fc1-41b2-a220-617302d72847" providerId="ADAL" clId="{725CE7D6-927F-4B14-862D-2493D031A917}" dt="2024-06-11T17:59:39.720" v="212" actId="1035"/>
          <ac:spMkLst>
            <pc:docMk/>
            <pc:sldMk cId="3923383417" sldId="261"/>
            <ac:spMk id="3" creationId="{C4375FAC-F1A5-4F6E-9A12-6BD6B9EEB07C}"/>
          </ac:spMkLst>
        </pc:spChg>
        <pc:spChg chg="del mod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5" creationId="{1ED74DA6-773E-EAD0-8C19-A9603C47925D}"/>
          </ac:spMkLst>
        </pc:spChg>
        <pc:spChg chg="del">
          <ac:chgData name="Aleksandr Maj" userId="529cb5f1-3fc1-41b2-a220-617302d72847" providerId="ADAL" clId="{725CE7D6-927F-4B14-862D-2493D031A917}" dt="2024-06-11T17:58:34.412" v="58" actId="478"/>
          <ac:spMkLst>
            <pc:docMk/>
            <pc:sldMk cId="3923383417" sldId="261"/>
            <ac:spMk id="7" creationId="{ABB05B69-ECF0-6C2A-4C03-63BB12080044}"/>
          </ac:spMkLst>
        </pc:spChg>
        <pc:spChg chg="mod">
          <ac:chgData name="Aleksandr Maj" userId="529cb5f1-3fc1-41b2-a220-617302d72847" providerId="ADAL" clId="{725CE7D6-927F-4B14-862D-2493D031A917}" dt="2024-06-11T18:00:08.545" v="240" actId="12788"/>
          <ac:spMkLst>
            <pc:docMk/>
            <pc:sldMk cId="3923383417" sldId="261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7:59:35.392" v="159" actId="478"/>
          <ac:spMkLst>
            <pc:docMk/>
            <pc:sldMk cId="3923383417" sldId="261"/>
            <ac:spMk id="9" creationId="{7B288436-68F8-25C0-9F89-656FF4D20B03}"/>
          </ac:spMkLst>
        </pc:spChg>
        <pc:spChg chg="mod">
          <ac:chgData name="Aleksandr Maj" userId="529cb5f1-3fc1-41b2-a220-617302d72847" providerId="ADAL" clId="{725CE7D6-927F-4B14-862D-2493D031A917}" dt="2024-06-11T18:00:36.893" v="286" actId="1035"/>
          <ac:spMkLst>
            <pc:docMk/>
            <pc:sldMk cId="3923383417" sldId="261"/>
            <ac:spMk id="10" creationId="{7CAF0EA0-9255-E6E3-7C5A-01229558F88E}"/>
          </ac:spMkLst>
        </pc:spChg>
        <pc:spChg chg="mod">
          <ac:chgData name="Aleksandr Maj" userId="529cb5f1-3fc1-41b2-a220-617302d72847" providerId="ADAL" clId="{725CE7D6-927F-4B14-862D-2493D031A917}" dt="2024-06-11T17:58:48.694" v="74" actId="20577"/>
          <ac:spMkLst>
            <pc:docMk/>
            <pc:sldMk cId="3923383417" sldId="261"/>
            <ac:spMk id="11" creationId="{249B3F3C-6588-86C6-B906-351590AC4DE7}"/>
          </ac:spMkLst>
        </pc:spChg>
        <pc:spChg chg="del">
          <ac:chgData name="Aleksandr Maj" userId="529cb5f1-3fc1-41b2-a220-617302d72847" providerId="ADAL" clId="{725CE7D6-927F-4B14-862D-2493D031A917}" dt="2024-06-11T17:58:39.570" v="60" actId="478"/>
          <ac:spMkLst>
            <pc:docMk/>
            <pc:sldMk cId="3923383417" sldId="261"/>
            <ac:spMk id="15" creationId="{FFC54EC0-AD31-7E4F-EE24-40CD765CA4C5}"/>
          </ac:spMkLst>
        </pc:spChg>
        <pc:spChg chg="del">
          <ac:chgData name="Aleksandr Maj" userId="529cb5f1-3fc1-41b2-a220-617302d72847" providerId="ADAL" clId="{725CE7D6-927F-4B14-862D-2493D031A917}" dt="2024-06-11T17:58:40.607" v="62" actId="478"/>
          <ac:spMkLst>
            <pc:docMk/>
            <pc:sldMk cId="3923383417" sldId="261"/>
            <ac:spMk id="16" creationId="{915FB0CB-E546-2659-BC29-DF21194F5944}"/>
          </ac:spMkLst>
        </pc:spChg>
        <pc:cxnChg chg="del mod">
          <ac:chgData name="Aleksandr Maj" userId="529cb5f1-3fc1-41b2-a220-617302d72847" providerId="ADAL" clId="{725CE7D6-927F-4B14-862D-2493D031A917}" dt="2024-06-11T17:58:39.926" v="61" actId="478"/>
          <ac:cxnSpMkLst>
            <pc:docMk/>
            <pc:sldMk cId="3923383417" sldId="261"/>
            <ac:cxnSpMk id="19" creationId="{1DAA2B5F-56BF-9EDD-820F-3373FE1B168E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345947531" sldId="265"/>
        </pc:sldMkLst>
      </pc:sldChg>
      <pc:sldChg chg="del">
        <pc:chgData name="Aleksandr Maj" userId="529cb5f1-3fc1-41b2-a220-617302d72847" providerId="ADAL" clId="{725CE7D6-927F-4B14-862D-2493D031A917}" dt="2024-06-11T18:04:05.596" v="411" actId="47"/>
        <pc:sldMkLst>
          <pc:docMk/>
          <pc:sldMk cId="3745365905" sldId="266"/>
        </pc:sldMkLst>
      </pc:sldChg>
      <pc:sldChg chg="ord">
        <pc:chgData name="Aleksandr Maj" userId="529cb5f1-3fc1-41b2-a220-617302d72847" providerId="ADAL" clId="{725CE7D6-927F-4B14-862D-2493D031A917}" dt="2024-06-11T18:13:31.057" v="693" actId="20578"/>
        <pc:sldMkLst>
          <pc:docMk/>
          <pc:sldMk cId="2433245466" sldId="26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40009305" sldId="26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615528097" sldId="27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87199164" sldId="27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6878085" sldId="27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39822336" sldId="27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089438664" sldId="27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58277788" sldId="27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28671671" sldId="27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53831031" sldId="28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146887005" sldId="28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29917905" sldId="28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087100612" sldId="28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58273582" sldId="28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4071298" sldId="28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84380384" sldId="28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59897834" sldId="28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33510481" sldId="28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592463692" sldId="28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08643754" sldId="29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62216406" sldId="29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49603829" sldId="29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17698" sldId="29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741395690" sldId="29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235035573" sldId="29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3918446" sldId="29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1021161" sldId="29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78203052" sldId="29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456583444" sldId="30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13383960" sldId="30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711921" sldId="30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25771408" sldId="30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127131956" sldId="30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386115875" sldId="30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37024652" sldId="306"/>
        </pc:sldMkLst>
      </pc:sldChg>
      <pc:sldChg chg="addSp delSp modSp mod ord modTransition delAnim modAnim modShow">
        <pc:chgData name="Aleksandr Maj" userId="529cb5f1-3fc1-41b2-a220-617302d72847" providerId="ADAL" clId="{725CE7D6-927F-4B14-862D-2493D031A917}" dt="2024-06-11T18:11:29.088" v="632" actId="122"/>
        <pc:sldMkLst>
          <pc:docMk/>
          <pc:sldMk cId="1428522856" sldId="307"/>
        </pc:sldMkLst>
        <pc:spChg chg="add del mod">
          <ac:chgData name="Aleksandr Maj" userId="529cb5f1-3fc1-41b2-a220-617302d72847" providerId="ADAL" clId="{725CE7D6-927F-4B14-862D-2493D031A917}" dt="2024-06-11T18:05:56.779" v="502" actId="478"/>
          <ac:spMkLst>
            <pc:docMk/>
            <pc:sldMk cId="1428522856" sldId="307"/>
            <ac:spMk id="2" creationId="{5E902CC2-56A2-706E-462B-F9BC91B8302E}"/>
          </ac:spMkLst>
        </pc:spChg>
        <pc:spChg chg="add del mod">
          <ac:chgData name="Aleksandr Maj" userId="529cb5f1-3fc1-41b2-a220-617302d72847" providerId="ADAL" clId="{725CE7D6-927F-4B14-862D-2493D031A917}" dt="2024-06-11T18:07:02.664" v="544" actId="478"/>
          <ac:spMkLst>
            <pc:docMk/>
            <pc:sldMk cId="1428522856" sldId="307"/>
            <ac:spMk id="3" creationId="{48A58908-9152-6C93-FF1E-81E2D2DB04F6}"/>
          </ac:spMkLst>
        </pc:spChg>
        <pc:spChg chg="add del mod">
          <ac:chgData name="Aleksandr Maj" userId="529cb5f1-3fc1-41b2-a220-617302d72847" providerId="ADAL" clId="{725CE7D6-927F-4B14-862D-2493D031A917}" dt="2024-06-11T18:07:24.238" v="551" actId="207"/>
          <ac:spMkLst>
            <pc:docMk/>
            <pc:sldMk cId="1428522856" sldId="307"/>
            <ac:spMk id="6" creationId="{24190192-88EA-6350-4B85-DA0D3327D232}"/>
          </ac:spMkLst>
        </pc:spChg>
        <pc:spChg chg="del mod">
          <ac:chgData name="Aleksandr Maj" userId="529cb5f1-3fc1-41b2-a220-617302d72847" providerId="ADAL" clId="{725CE7D6-927F-4B14-862D-2493D031A917}" dt="2024-06-11T18:05:30.925" v="495" actId="478"/>
          <ac:spMkLst>
            <pc:docMk/>
            <pc:sldMk cId="1428522856" sldId="307"/>
            <ac:spMk id="9" creationId="{8410CFAD-87CD-AFC0-4462-CC53C46B359B}"/>
          </ac:spMkLst>
        </pc:spChg>
        <pc:spChg chg="del">
          <ac:chgData name="Aleksandr Maj" userId="529cb5f1-3fc1-41b2-a220-617302d72847" providerId="ADAL" clId="{725CE7D6-927F-4B14-862D-2493D031A917}" dt="2024-06-11T18:05:31.240" v="496" actId="478"/>
          <ac:spMkLst>
            <pc:docMk/>
            <pc:sldMk cId="1428522856" sldId="307"/>
            <ac:spMk id="10" creationId="{931C20FD-387A-C24E-3FB5-80B86F693CA0}"/>
          </ac:spMkLst>
        </pc:spChg>
        <pc:spChg chg="mod">
          <ac:chgData name="Aleksandr Maj" userId="529cb5f1-3fc1-41b2-a220-617302d72847" providerId="ADAL" clId="{725CE7D6-927F-4B14-862D-2493D031A917}" dt="2024-06-11T18:11:29.088" v="632" actId="122"/>
          <ac:spMkLst>
            <pc:docMk/>
            <pc:sldMk cId="1428522856" sldId="307"/>
            <ac:spMk id="12" creationId="{6D5F4AAA-3D53-6AD2-9AA5-388D288752F7}"/>
          </ac:spMkLst>
        </pc:spChg>
        <pc:picChg chg="del">
          <ac:chgData name="Aleksandr Maj" userId="529cb5f1-3fc1-41b2-a220-617302d72847" providerId="ADAL" clId="{725CE7D6-927F-4B14-862D-2493D031A917}" dt="2024-06-11T18:04:51.921" v="423" actId="478"/>
          <ac:picMkLst>
            <pc:docMk/>
            <pc:sldMk cId="1428522856" sldId="307"/>
            <ac:picMk id="17" creationId="{1D1E82A1-62AD-6490-3E60-9AEF9926C518}"/>
          </ac:picMkLst>
        </pc:picChg>
        <pc:picChg chg="del mod">
          <ac:chgData name="Aleksandr Maj" userId="529cb5f1-3fc1-41b2-a220-617302d72847" providerId="ADAL" clId="{725CE7D6-927F-4B14-862D-2493D031A917}" dt="2024-06-11T18:04:51.611" v="422" actId="478"/>
          <ac:picMkLst>
            <pc:docMk/>
            <pc:sldMk cId="1428522856" sldId="307"/>
            <ac:picMk id="20" creationId="{E4648F0D-3927-AE45-374B-EADD38BC26EE}"/>
          </ac:picMkLst>
        </pc:picChg>
        <pc:cxnChg chg="add mod">
          <ac:chgData name="Aleksandr Maj" userId="529cb5f1-3fc1-41b2-a220-617302d72847" providerId="ADAL" clId="{725CE7D6-927F-4B14-862D-2493D031A917}" dt="2024-06-11T18:08:05.095" v="570" actId="208"/>
          <ac:cxnSpMkLst>
            <pc:docMk/>
            <pc:sldMk cId="1428522856" sldId="307"/>
            <ac:cxnSpMk id="5" creationId="{4E720588-AE3F-29A6-B48A-BF55BDBF7F11}"/>
          </ac:cxnSpMkLst>
        </pc:cxnChg>
        <pc:cxnChg chg="del mod">
          <ac:chgData name="Aleksandr Maj" userId="529cb5f1-3fc1-41b2-a220-617302d72847" providerId="ADAL" clId="{725CE7D6-927F-4B14-862D-2493D031A917}" dt="2024-06-11T18:05:30.925" v="495" actId="478"/>
          <ac:cxnSpMkLst>
            <pc:docMk/>
            <pc:sldMk cId="1428522856" sldId="307"/>
            <ac:cxnSpMk id="11" creationId="{BBADB492-4505-DE68-1D1A-5FCAD58B9352}"/>
          </ac:cxnSpMkLst>
        </pc:cxnChg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830260173" sldId="30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01349635" sldId="30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930403030" sldId="31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91088933" sldId="31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894016475" sldId="31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001125020" sldId="31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99526339" sldId="31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78459874" sldId="31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48269686" sldId="31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770840689" sldId="31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744987628" sldId="31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52483312" sldId="31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257017161" sldId="32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61700643" sldId="32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1683992772" sldId="32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47750192" sldId="323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819489460" sldId="324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65661989" sldId="325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1253789761" sldId="32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870154335" sldId="327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706856583" sldId="328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952260307" sldId="329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861896982" sldId="330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236328559" sldId="331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985139441" sldId="332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984778162" sldId="333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2016297760" sldId="334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4106503011" sldId="335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590227986" sldId="336"/>
        </pc:sldMkLst>
      </pc:sldChg>
      <pc:sldChg chg="del mod modShow">
        <pc:chgData name="Aleksandr Maj" userId="529cb5f1-3fc1-41b2-a220-617302d72847" providerId="ADAL" clId="{725CE7D6-927F-4B14-862D-2493D031A917}" dt="2024-06-11T19:08:56.003" v="1712" actId="2696"/>
        <pc:sldMkLst>
          <pc:docMk/>
          <pc:sldMk cId="3147838220" sldId="338"/>
        </pc:sldMkLst>
      </pc:sldChg>
      <pc:sldChg chg="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376440628" sldId="339"/>
        </pc:sldMkLst>
      </pc:sldChg>
      <pc:sldChg chg="add del">
        <pc:chgData name="Aleksandr Maj" userId="529cb5f1-3fc1-41b2-a220-617302d72847" providerId="ADAL" clId="{725CE7D6-927F-4B14-862D-2493D031A917}" dt="2024-06-11T18:04:34.220" v="416"/>
        <pc:sldMkLst>
          <pc:docMk/>
          <pc:sldMk cId="1483071582" sldId="340"/>
        </pc:sldMkLst>
      </pc:sldChg>
      <pc:sldChg chg="add del">
        <pc:chgData name="Aleksandr Maj" userId="529cb5f1-3fc1-41b2-a220-617302d72847" providerId="ADAL" clId="{725CE7D6-927F-4B14-862D-2493D031A917}" dt="2024-06-11T19:08:56.003" v="1712" actId="2696"/>
        <pc:sldMkLst>
          <pc:docMk/>
          <pc:sldMk cId="3510157607" sldId="340"/>
        </pc:sldMkLst>
      </pc:sldChg>
      <pc:sldChg chg="modSp add mod">
        <pc:chgData name="Aleksandr Maj" userId="529cb5f1-3fc1-41b2-a220-617302d72847" providerId="ADAL" clId="{725CE7D6-927F-4B14-862D-2493D031A917}" dt="2024-06-11T18:11:24.508" v="631" actId="122"/>
        <pc:sldMkLst>
          <pc:docMk/>
          <pc:sldMk cId="754556756" sldId="341"/>
        </pc:sldMkLst>
        <pc:spChg chg="mod">
          <ac:chgData name="Aleksandr Maj" userId="529cb5f1-3fc1-41b2-a220-617302d72847" providerId="ADAL" clId="{725CE7D6-927F-4B14-862D-2493D031A917}" dt="2024-06-11T18:11:24.508" v="631" actId="122"/>
          <ac:spMkLst>
            <pc:docMk/>
            <pc:sldMk cId="754556756" sldId="341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07.545" v="610" actId="14100"/>
          <ac:cxnSpMkLst>
            <pc:docMk/>
            <pc:sldMk cId="754556756" sldId="341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2525513896" sldId="342"/>
        </pc:sldMkLst>
      </pc:sldChg>
      <pc:sldChg chg="modSp add mod">
        <pc:chgData name="Aleksandr Maj" userId="529cb5f1-3fc1-41b2-a220-617302d72847" providerId="ADAL" clId="{725CE7D6-927F-4B14-862D-2493D031A917}" dt="2024-06-11T18:11:45.452" v="637" actId="14100"/>
        <pc:sldMkLst>
          <pc:docMk/>
          <pc:sldMk cId="3142529432" sldId="343"/>
        </pc:sldMkLst>
        <pc:spChg chg="mod">
          <ac:chgData name="Aleksandr Maj" userId="529cb5f1-3fc1-41b2-a220-617302d72847" providerId="ADAL" clId="{725CE7D6-927F-4B14-862D-2493D031A917}" dt="2024-06-11T18:11:38.191" v="634" actId="12788"/>
          <ac:spMkLst>
            <pc:docMk/>
            <pc:sldMk cId="3142529432" sldId="343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45.452" v="637" actId="14100"/>
          <ac:cxnSpMkLst>
            <pc:docMk/>
            <pc:sldMk cId="3142529432" sldId="343"/>
            <ac:cxnSpMk id="5" creationId="{4E720588-AE3F-29A6-B48A-BF55BDBF7F11}"/>
          </ac:cxnSpMkLst>
        </pc:cxnChg>
      </pc:sldChg>
      <pc:sldChg chg="add del">
        <pc:chgData name="Aleksandr Maj" userId="529cb5f1-3fc1-41b2-a220-617302d72847" providerId="ADAL" clId="{725CE7D6-927F-4B14-862D-2493D031A917}" dt="2024-06-11T18:11:32.952" v="633" actId="47"/>
        <pc:sldMkLst>
          <pc:docMk/>
          <pc:sldMk cId="3425164173" sldId="344"/>
        </pc:sldMkLst>
      </pc:sldChg>
      <pc:sldChg chg="modSp add del mod">
        <pc:chgData name="Aleksandr Maj" userId="529cb5f1-3fc1-41b2-a220-617302d72847" providerId="ADAL" clId="{725CE7D6-927F-4B14-862D-2493D031A917}" dt="2024-06-11T18:54:50.602" v="1348" actId="47"/>
        <pc:sldMkLst>
          <pc:docMk/>
          <pc:sldMk cId="3863196855" sldId="344"/>
        </pc:sldMkLst>
        <pc:spChg chg="mod">
          <ac:chgData name="Aleksandr Maj" userId="529cb5f1-3fc1-41b2-a220-617302d72847" providerId="ADAL" clId="{725CE7D6-927F-4B14-862D-2493D031A917}" dt="2024-06-11T18:11:51.220" v="645" actId="20577"/>
          <ac:spMkLst>
            <pc:docMk/>
            <pc:sldMk cId="3863196855" sldId="344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1:57.134" v="647" actId="14100"/>
          <ac:cxnSpMkLst>
            <pc:docMk/>
            <pc:sldMk cId="3863196855" sldId="344"/>
            <ac:cxnSpMk id="5" creationId="{4E720588-AE3F-29A6-B48A-BF55BDBF7F11}"/>
          </ac:cxnSpMkLst>
        </pc:cxnChg>
      </pc:sldChg>
      <pc:sldChg chg="modSp add mod">
        <pc:chgData name="Aleksandr Maj" userId="529cb5f1-3fc1-41b2-a220-617302d72847" providerId="ADAL" clId="{725CE7D6-927F-4B14-862D-2493D031A917}" dt="2024-06-11T18:12:18.233" v="667" actId="14100"/>
        <pc:sldMkLst>
          <pc:docMk/>
          <pc:sldMk cId="3575570641" sldId="345"/>
        </pc:sldMkLst>
        <pc:spChg chg="mod">
          <ac:chgData name="Aleksandr Maj" userId="529cb5f1-3fc1-41b2-a220-617302d72847" providerId="ADAL" clId="{725CE7D6-927F-4B14-862D-2493D031A917}" dt="2024-06-11T18:12:11.389" v="665" actId="20577"/>
          <ac:spMkLst>
            <pc:docMk/>
            <pc:sldMk cId="3575570641" sldId="345"/>
            <ac:spMk id="12" creationId="{6D5F4AAA-3D53-6AD2-9AA5-388D288752F7}"/>
          </ac:spMkLst>
        </pc:spChg>
        <pc:cxnChg chg="mod">
          <ac:chgData name="Aleksandr Maj" userId="529cb5f1-3fc1-41b2-a220-617302d72847" providerId="ADAL" clId="{725CE7D6-927F-4B14-862D-2493D031A917}" dt="2024-06-11T18:12:18.233" v="667" actId="14100"/>
          <ac:cxnSpMkLst>
            <pc:docMk/>
            <pc:sldMk cId="3575570641" sldId="345"/>
            <ac:cxnSpMk id="5" creationId="{4E720588-AE3F-29A6-B48A-BF55BDBF7F11}"/>
          </ac:cxnSpMkLst>
        </pc:cxnChg>
      </pc:sldChg>
      <pc:sldChg chg="addSp delSp modSp add mod ord modTransition modShow">
        <pc:chgData name="Aleksandr Maj" userId="529cb5f1-3fc1-41b2-a220-617302d72847" providerId="ADAL" clId="{725CE7D6-927F-4B14-862D-2493D031A917}" dt="2024-06-11T18:34:26.095" v="1339"/>
        <pc:sldMkLst>
          <pc:docMk/>
          <pc:sldMk cId="72048349" sldId="346"/>
        </pc:sldMkLst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2" creationId="{F5D3B86A-30B7-D3FE-F4D5-0E30D9220A1A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4" creationId="{148EA5D0-913C-755D-6DFA-203E764081FF}"/>
          </ac:spMkLst>
        </pc:spChg>
        <pc:spChg chg="mod">
          <ac:chgData name="Aleksandr Maj" userId="529cb5f1-3fc1-41b2-a220-617302d72847" providerId="ADAL" clId="{725CE7D6-927F-4B14-862D-2493D031A917}" dt="2024-06-11T18:13:26.958" v="690"/>
          <ac:spMkLst>
            <pc:docMk/>
            <pc:sldMk cId="72048349" sldId="346"/>
            <ac:spMk id="5" creationId="{44E758FC-8C48-9AEC-659A-75A4F2B41986}"/>
          </ac:spMkLst>
        </pc:spChg>
        <pc:spChg chg="add del">
          <ac:chgData name="Aleksandr Maj" userId="529cb5f1-3fc1-41b2-a220-617302d72847" providerId="ADAL" clId="{725CE7D6-927F-4B14-862D-2493D031A917}" dt="2024-06-11T18:14:32.451" v="712" actId="478"/>
          <ac:spMkLst>
            <pc:docMk/>
            <pc:sldMk cId="72048349" sldId="346"/>
            <ac:spMk id="6" creationId="{EC3D931B-8556-11CD-BA82-1F59C92B6810}"/>
          </ac:spMkLst>
        </pc:spChg>
        <pc:spChg chg="mod">
          <ac:chgData name="Aleksandr Maj" userId="529cb5f1-3fc1-41b2-a220-617302d72847" providerId="ADAL" clId="{725CE7D6-927F-4B14-862D-2493D031A917}" dt="2024-06-11T18:13:08.706" v="685" actId="20577"/>
          <ac:spMkLst>
            <pc:docMk/>
            <pc:sldMk cId="72048349" sldId="346"/>
            <ac:spMk id="8" creationId="{E9EC9E40-90FD-1839-0F7A-07AE0575F3AA}"/>
          </ac:spMkLst>
        </pc:spChg>
        <pc:spChg chg="mod">
          <ac:chgData name="Aleksandr Maj" userId="529cb5f1-3fc1-41b2-a220-617302d72847" providerId="ADAL" clId="{725CE7D6-927F-4B14-862D-2493D031A917}" dt="2024-06-11T18:14:52.106" v="731" actId="122"/>
          <ac:spMkLst>
            <pc:docMk/>
            <pc:sldMk cId="72048349" sldId="346"/>
            <ac:spMk id="14" creationId="{0CF0126F-B370-F922-1D3B-01FC78E17678}"/>
          </ac:spMkLst>
        </pc:spChg>
        <pc:spChg chg="mod">
          <ac:chgData name="Aleksandr Maj" userId="529cb5f1-3fc1-41b2-a220-617302d72847" providerId="ADAL" clId="{725CE7D6-927F-4B14-862D-2493D031A917}" dt="2024-06-11T18:14:59.944" v="745" actId="20577"/>
          <ac:spMkLst>
            <pc:docMk/>
            <pc:sldMk cId="72048349" sldId="346"/>
            <ac:spMk id="20" creationId="{8D59E297-0A27-E3A3-975A-6967A10656D6}"/>
          </ac:spMkLst>
        </pc:spChg>
        <pc:spChg chg="add mod">
          <ac:chgData name="Aleksandr Maj" userId="529cb5f1-3fc1-41b2-a220-617302d72847" providerId="ADAL" clId="{725CE7D6-927F-4B14-862D-2493D031A917}" dt="2024-06-11T18:15:59.260" v="757" actId="164"/>
          <ac:spMkLst>
            <pc:docMk/>
            <pc:sldMk cId="72048349" sldId="346"/>
            <ac:spMk id="28" creationId="{62C8396E-4BB2-B856-4C8D-3BEF69ADB9BD}"/>
          </ac:spMkLst>
        </pc:spChg>
        <pc:spChg chg="mod topLvl">
          <ac:chgData name="Aleksandr Maj" userId="529cb5f1-3fc1-41b2-a220-617302d72847" providerId="ADAL" clId="{725CE7D6-927F-4B14-862D-2493D031A917}" dt="2024-06-11T18:14:55.032" v="732" actId="122"/>
          <ac:spMkLst>
            <pc:docMk/>
            <pc:sldMk cId="72048349" sldId="346"/>
            <ac:spMk id="29" creationId="{07B8A59A-DD75-C78A-C38A-1AFC7743A9EB}"/>
          </ac:spMkLst>
        </pc:spChg>
        <pc:spChg chg="add mod">
          <ac:chgData name="Aleksandr Maj" userId="529cb5f1-3fc1-41b2-a220-617302d72847" providerId="ADAL" clId="{725CE7D6-927F-4B14-862D-2493D031A917}" dt="2024-06-11T18:17:44.178" v="789" actId="164"/>
          <ac:spMkLst>
            <pc:docMk/>
            <pc:sldMk cId="72048349" sldId="346"/>
            <ac:spMk id="36" creationId="{110E27B4-85EE-D399-36F7-5604C2FCF4BD}"/>
          </ac:spMkLst>
        </pc:spChg>
        <pc:grpChg chg="add mod">
          <ac:chgData name="Aleksandr Maj" userId="529cb5f1-3fc1-41b2-a220-617302d72847" providerId="ADAL" clId="{725CE7D6-927F-4B14-862D-2493D031A917}" dt="2024-06-11T18:13:30.675" v="692" actId="1076"/>
          <ac:grpSpMkLst>
            <pc:docMk/>
            <pc:sldMk cId="72048349" sldId="346"/>
            <ac:grpSpMk id="3" creationId="{7A3CA2C4-1B89-DF38-E63D-335FB6DBD9B2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0" creationId="{B969137E-F44F-0ADA-8C9B-0017F3D84C7B}"/>
          </ac:grpSpMkLst>
        </pc:grpChg>
        <pc:grpChg chg="add del mod">
          <ac:chgData name="Aleksandr Maj" userId="529cb5f1-3fc1-41b2-a220-617302d72847" providerId="ADAL" clId="{725CE7D6-927F-4B14-862D-2493D031A917}" dt="2024-06-11T18:17:55.288" v="792" actId="478"/>
          <ac:grpSpMkLst>
            <pc:docMk/>
            <pc:sldMk cId="72048349" sldId="346"/>
            <ac:grpSpMk id="11" creationId="{B7DAA17B-83AD-6CF6-8557-484F99108EF8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19" creationId="{38A49B1B-0F58-04BD-C40E-3EF217A65235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0" creationId="{E53D3337-136C-C78E-1ED7-CBE3898BF0F8}"/>
          </ac:grpSpMkLst>
        </pc:grpChg>
        <pc:grpChg chg="add del">
          <ac:chgData name="Aleksandr Maj" userId="529cb5f1-3fc1-41b2-a220-617302d72847" providerId="ADAL" clId="{725CE7D6-927F-4B14-862D-2493D031A917}" dt="2024-06-11T18:14:04.417" v="699" actId="478"/>
          <ac:grpSpMkLst>
            <pc:docMk/>
            <pc:sldMk cId="72048349" sldId="346"/>
            <ac:grpSpMk id="32" creationId="{FB9688DF-0BB4-51CC-AC3D-51091F237BEE}"/>
          </ac:grpSpMkLst>
        </pc:grpChg>
        <pc:grpChg chg="add del">
          <ac:chgData name="Aleksandr Maj" userId="529cb5f1-3fc1-41b2-a220-617302d72847" providerId="ADAL" clId="{725CE7D6-927F-4B14-862D-2493D031A917}" dt="2024-06-11T18:14:04.683" v="700" actId="478"/>
          <ac:grpSpMkLst>
            <pc:docMk/>
            <pc:sldMk cId="72048349" sldId="346"/>
            <ac:grpSpMk id="33" creationId="{F644386C-D6CD-DAB8-1DB6-B24A4A8B2B0B}"/>
          </ac:grpSpMkLst>
        </pc:grpChg>
        <pc:grpChg chg="add del mod">
          <ac:chgData name="Aleksandr Maj" userId="529cb5f1-3fc1-41b2-a220-617302d72847" providerId="ADAL" clId="{725CE7D6-927F-4B14-862D-2493D031A917}" dt="2024-06-11T18:17:54.376" v="791" actId="478"/>
          <ac:grpSpMkLst>
            <pc:docMk/>
            <pc:sldMk cId="72048349" sldId="346"/>
            <ac:grpSpMk id="37" creationId="{2E7D10F2-4356-6594-7217-82CB929FB293}"/>
          </ac:grpSpMkLst>
        </pc:grpChg>
        <pc:grpChg chg="add del">
          <ac:chgData name="Aleksandr Maj" userId="529cb5f1-3fc1-41b2-a220-617302d72847" providerId="ADAL" clId="{725CE7D6-927F-4B14-862D-2493D031A917}" dt="2024-06-11T18:14:07.753" v="701" actId="478"/>
          <ac:grpSpMkLst>
            <pc:docMk/>
            <pc:sldMk cId="72048349" sldId="346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8:14:39.452" v="713" actId="164"/>
          <ac:picMkLst>
            <pc:docMk/>
            <pc:sldMk cId="72048349" sldId="346"/>
            <ac:picMk id="9" creationId="{648D4AEF-2C90-766D-0AFE-B1F25CD3324E}"/>
          </ac:picMkLst>
        </pc:picChg>
        <pc:picChg chg="mod">
          <ac:chgData name="Aleksandr Maj" userId="529cb5f1-3fc1-41b2-a220-617302d72847" providerId="ADAL" clId="{725CE7D6-927F-4B14-862D-2493D031A917}" dt="2024-06-11T18:14:49.836" v="730" actId="12788"/>
          <ac:picMkLst>
            <pc:docMk/>
            <pc:sldMk cId="72048349" sldId="346"/>
            <ac:picMk id="18" creationId="{60D0E535-8080-27D5-3F23-418F6E79E7DD}"/>
          </ac:picMkLst>
        </pc:picChg>
        <pc:picChg chg="mod">
          <ac:chgData name="Aleksandr Maj" userId="529cb5f1-3fc1-41b2-a220-617302d72847" providerId="ADAL" clId="{725CE7D6-927F-4B14-862D-2493D031A917}" dt="2024-06-11T18:14:56.564" v="733"/>
          <ac:picMkLst>
            <pc:docMk/>
            <pc:sldMk cId="72048349" sldId="346"/>
            <ac:picMk id="22" creationId="{322E764A-05BA-4FAF-454C-B881D722FACA}"/>
          </ac:picMkLst>
        </pc:picChg>
        <pc:picChg chg="del topLvl">
          <ac:chgData name="Aleksandr Maj" userId="529cb5f1-3fc1-41b2-a220-617302d72847" providerId="ADAL" clId="{725CE7D6-927F-4B14-862D-2493D031A917}" dt="2024-06-11T18:14:07.753" v="701" actId="478"/>
          <ac:picMkLst>
            <pc:docMk/>
            <pc:sldMk cId="72048349" sldId="346"/>
            <ac:picMk id="24" creationId="{E5A68755-1D0B-839D-19BE-C37A365DC244}"/>
          </ac:picMkLst>
        </pc:picChg>
        <pc:picChg chg="add mod">
          <ac:chgData name="Aleksandr Maj" userId="529cb5f1-3fc1-41b2-a220-617302d72847" providerId="ADAL" clId="{725CE7D6-927F-4B14-862D-2493D031A917}" dt="2024-06-11T18:15:59.260" v="757" actId="164"/>
          <ac:picMkLst>
            <pc:docMk/>
            <pc:sldMk cId="72048349" sldId="346"/>
            <ac:picMk id="26" creationId="{78E61AA9-C082-6992-B360-96720C57510A}"/>
          </ac:picMkLst>
        </pc:picChg>
        <pc:picChg chg="add mod">
          <ac:chgData name="Aleksandr Maj" userId="529cb5f1-3fc1-41b2-a220-617302d72847" providerId="ADAL" clId="{725CE7D6-927F-4B14-862D-2493D031A917}" dt="2024-06-11T18:17:44.178" v="789" actId="164"/>
          <ac:picMkLst>
            <pc:docMk/>
            <pc:sldMk cId="72048349" sldId="346"/>
            <ac:picMk id="35" creationId="{24BB7151-ACD4-303D-5919-6746B2F6153A}"/>
          </ac:picMkLst>
        </pc:picChg>
        <pc:picChg chg="add mod">
          <ac:chgData name="Aleksandr Maj" userId="529cb5f1-3fc1-41b2-a220-617302d72847" providerId="ADAL" clId="{725CE7D6-927F-4B14-862D-2493D031A917}" dt="2024-06-11T18:18:52.463" v="797"/>
          <ac:picMkLst>
            <pc:docMk/>
            <pc:sldMk cId="72048349" sldId="346"/>
            <ac:picMk id="39" creationId="{542664DF-401C-0423-8962-90024114369F}"/>
          </ac:picMkLst>
        </pc:picChg>
        <pc:cxnChg chg="mod">
          <ac:chgData name="Aleksandr Maj" userId="529cb5f1-3fc1-41b2-a220-617302d72847" providerId="ADAL" clId="{725CE7D6-927F-4B14-862D-2493D031A917}" dt="2024-06-11T18:14:04.417" v="699" actId="478"/>
          <ac:cxnSpMkLst>
            <pc:docMk/>
            <pc:sldMk cId="72048349" sldId="346"/>
            <ac:cxnSpMk id="17" creationId="{CF753AB1-048C-A19E-8F11-1BB9B3DA922A}"/>
          </ac:cxnSpMkLst>
        </pc:cxnChg>
      </pc:sldChg>
      <pc:sldChg chg="modSp add del mod modShow">
        <pc:chgData name="Aleksandr Maj" userId="529cb5f1-3fc1-41b2-a220-617302d72847" providerId="ADAL" clId="{725CE7D6-927F-4B14-862D-2493D031A917}" dt="2024-06-11T18:33:20.691" v="1334" actId="47"/>
        <pc:sldMkLst>
          <pc:docMk/>
          <pc:sldMk cId="215890902" sldId="347"/>
        </pc:sldMkLst>
        <pc:grpChg chg="mod">
          <ac:chgData name="Aleksandr Maj" userId="529cb5f1-3fc1-41b2-a220-617302d72847" providerId="ADAL" clId="{725CE7D6-927F-4B14-862D-2493D031A917}" dt="2024-06-11T18:19:06.194" v="798" actId="1076"/>
          <ac:grpSpMkLst>
            <pc:docMk/>
            <pc:sldMk cId="215890902" sldId="347"/>
            <ac:grpSpMk id="10" creationId="{B969137E-F44F-0ADA-8C9B-0017F3D84C7B}"/>
          </ac:grpSpMkLst>
        </pc:grpChg>
        <pc:grpChg chg="mod">
          <ac:chgData name="Aleksandr Maj" userId="529cb5f1-3fc1-41b2-a220-617302d72847" providerId="ADAL" clId="{725CE7D6-927F-4B14-862D-2493D031A917}" dt="2024-06-11T18:19:08.305" v="799" actId="1076"/>
          <ac:grpSpMkLst>
            <pc:docMk/>
            <pc:sldMk cId="215890902" sldId="347"/>
            <ac:grpSpMk id="37" creationId="{2E7D10F2-4356-6594-7217-82CB929FB293}"/>
          </ac:grpSpMkLst>
        </pc:grpChg>
      </pc:sldChg>
      <pc:sldChg chg="addSp delSp modSp add mod modTransition modAnim">
        <pc:chgData name="Aleksandr Maj" userId="529cb5f1-3fc1-41b2-a220-617302d72847" providerId="ADAL" clId="{725CE7D6-927F-4B14-862D-2493D031A917}" dt="2024-06-11T18:34:24.727" v="1338"/>
        <pc:sldMkLst>
          <pc:docMk/>
          <pc:sldMk cId="2002505128" sldId="348"/>
        </pc:sldMkLst>
        <pc:spChg chg="add del">
          <ac:chgData name="Aleksandr Maj" userId="529cb5f1-3fc1-41b2-a220-617302d72847" providerId="ADAL" clId="{725CE7D6-927F-4B14-862D-2493D031A917}" dt="2024-06-11T18:19:57.965" v="812" actId="478"/>
          <ac:spMkLst>
            <pc:docMk/>
            <pc:sldMk cId="2002505128" sldId="348"/>
            <ac:spMk id="7" creationId="{C022503F-9C17-7C62-A8FC-39A2747BFBDE}"/>
          </ac:spMkLst>
        </pc:spChg>
        <pc:spChg chg="add mod">
          <ac:chgData name="Aleksandr Maj" userId="529cb5f1-3fc1-41b2-a220-617302d72847" providerId="ADAL" clId="{725CE7D6-927F-4B14-862D-2493D031A917}" dt="2024-06-11T18:22:03.080" v="868" actId="207"/>
          <ac:spMkLst>
            <pc:docMk/>
            <pc:sldMk cId="2002505128" sldId="348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2:08.945" v="888" actId="1036"/>
          <ac:spMkLst>
            <pc:docMk/>
            <pc:sldMk cId="2002505128" sldId="348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3" creationId="{06EF1895-2700-A60C-35F9-FA9704051ACC}"/>
          </ac:spMkLst>
        </pc:spChg>
        <pc:spChg chg="mod">
          <ac:chgData name="Aleksandr Maj" userId="529cb5f1-3fc1-41b2-a220-617302d72847" providerId="ADAL" clId="{725CE7D6-927F-4B14-862D-2493D031A917}" dt="2024-06-11T18:22:22.720" v="889"/>
          <ac:spMkLst>
            <pc:docMk/>
            <pc:sldMk cId="2002505128" sldId="348"/>
            <ac:spMk id="39" creationId="{0B826577-DE23-426B-7F66-1B951DC6BB55}"/>
          </ac:spMkLst>
        </pc:spChg>
        <pc:spChg chg="mod">
          <ac:chgData name="Aleksandr Maj" userId="529cb5f1-3fc1-41b2-a220-617302d72847" providerId="ADAL" clId="{725CE7D6-927F-4B14-862D-2493D031A917}" dt="2024-06-11T18:22:45.915" v="898" actId="20577"/>
          <ac:spMkLst>
            <pc:docMk/>
            <pc:sldMk cId="2002505128" sldId="348"/>
            <ac:spMk id="42" creationId="{221FA0DF-F1AA-1421-521E-907E2AB80817}"/>
          </ac:spMkLst>
        </pc:spChg>
        <pc:spChg chg="mod">
          <ac:chgData name="Aleksandr Maj" userId="529cb5f1-3fc1-41b2-a220-617302d72847" providerId="ADAL" clId="{725CE7D6-927F-4B14-862D-2493D031A917}" dt="2024-06-11T18:22:48.872" v="902" actId="20577"/>
          <ac:spMkLst>
            <pc:docMk/>
            <pc:sldMk cId="2002505128" sldId="348"/>
            <ac:spMk id="44" creationId="{713D6DAD-78CB-D934-97D4-70F25CE28AE6}"/>
          </ac:spMkLst>
        </pc:spChg>
        <pc:spChg chg="mod">
          <ac:chgData name="Aleksandr Maj" userId="529cb5f1-3fc1-41b2-a220-617302d72847" providerId="ADAL" clId="{725CE7D6-927F-4B14-862D-2493D031A917}" dt="2024-06-11T18:22:51.318" v="909" actId="20577"/>
          <ac:spMkLst>
            <pc:docMk/>
            <pc:sldMk cId="2002505128" sldId="348"/>
            <ac:spMk id="45" creationId="{F19CF953-3D09-78E1-2382-18CFBF224C9F}"/>
          </ac:spMkLst>
        </pc:spChg>
        <pc:spChg chg="mod">
          <ac:chgData name="Aleksandr Maj" userId="529cb5f1-3fc1-41b2-a220-617302d72847" providerId="ADAL" clId="{725CE7D6-927F-4B14-862D-2493D031A917}" dt="2024-06-11T18:22:53.784" v="916" actId="20577"/>
          <ac:spMkLst>
            <pc:docMk/>
            <pc:sldMk cId="2002505128" sldId="348"/>
            <ac:spMk id="46" creationId="{220431CF-79B5-43FD-4B9D-55B352C17AC3}"/>
          </ac:spMkLst>
        </pc:spChg>
        <pc:spChg chg="mod">
          <ac:chgData name="Aleksandr Maj" userId="529cb5f1-3fc1-41b2-a220-617302d72847" providerId="ADAL" clId="{725CE7D6-927F-4B14-862D-2493D031A917}" dt="2024-06-11T18:23:11.891" v="934" actId="115"/>
          <ac:spMkLst>
            <pc:docMk/>
            <pc:sldMk cId="2002505128" sldId="348"/>
            <ac:spMk id="47" creationId="{742DF09F-436D-E2FB-DDDB-D65DBD324B10}"/>
          </ac:spMkLst>
        </pc:spChg>
        <pc:spChg chg="mod">
          <ac:chgData name="Aleksandr Maj" userId="529cb5f1-3fc1-41b2-a220-617302d72847" providerId="ADAL" clId="{725CE7D6-927F-4B14-862D-2493D031A917}" dt="2024-06-11T18:23:14.354" v="935" actId="115"/>
          <ac:spMkLst>
            <pc:docMk/>
            <pc:sldMk cId="2002505128" sldId="348"/>
            <ac:spMk id="48" creationId="{AF8703C1-E3D9-2550-0FFC-525912856596}"/>
          </ac:spMkLst>
        </pc:s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10" creationId="{B969137E-F44F-0ADA-8C9B-0017F3D84C7B}"/>
          </ac:grpSpMkLst>
        </pc:grpChg>
        <pc:grpChg chg="del">
          <ac:chgData name="Aleksandr Maj" userId="529cb5f1-3fc1-41b2-a220-617302d72847" providerId="ADAL" clId="{725CE7D6-927F-4B14-862D-2493D031A917}" dt="2024-06-11T18:19:13.249" v="802" actId="478"/>
          <ac:grpSpMkLst>
            <pc:docMk/>
            <pc:sldMk cId="2002505128" sldId="348"/>
            <ac:grpSpMk id="11" creationId="{B7DAA17B-83AD-6CF6-8557-484F99108EF8}"/>
          </ac:grpSpMkLst>
        </pc:grpChg>
        <pc:grpChg chg="del">
          <ac:chgData name="Aleksandr Maj" userId="529cb5f1-3fc1-41b2-a220-617302d72847" providerId="ADAL" clId="{725CE7D6-927F-4B14-862D-2493D031A917}" dt="2024-06-11T18:19:13.562" v="803" actId="478"/>
          <ac:grpSpMkLst>
            <pc:docMk/>
            <pc:sldMk cId="2002505128" sldId="348"/>
            <ac:grpSpMk id="19" creationId="{38A49B1B-0F58-04BD-C40E-3EF217A65235}"/>
          </ac:grpSpMkLst>
        </pc:grpChg>
        <pc:grpChg chg="del">
          <ac:chgData name="Aleksandr Maj" userId="529cb5f1-3fc1-41b2-a220-617302d72847" providerId="ADAL" clId="{725CE7D6-927F-4B14-862D-2493D031A917}" dt="2024-06-11T18:19:12.949" v="801" actId="478"/>
          <ac:grpSpMkLst>
            <pc:docMk/>
            <pc:sldMk cId="2002505128" sldId="348"/>
            <ac:grpSpMk id="30" creationId="{E53D3337-136C-C78E-1ED7-CBE3898BF0F8}"/>
          </ac:grpSpMkLst>
        </pc:grpChg>
        <pc:grpChg chg="add mod">
          <ac:chgData name="Aleksandr Maj" userId="529cb5f1-3fc1-41b2-a220-617302d72847" providerId="ADAL" clId="{725CE7D6-927F-4B14-862D-2493D031A917}" dt="2024-06-11T18:22:26.121" v="891" actId="1076"/>
          <ac:grpSpMkLst>
            <pc:docMk/>
            <pc:sldMk cId="2002505128" sldId="348"/>
            <ac:grpSpMk id="32" creationId="{6F46BA54-C14B-047B-33E1-1ED94CD436F0}"/>
          </ac:grpSpMkLst>
        </pc:grpChg>
        <pc:grpChg chg="mod">
          <ac:chgData name="Aleksandr Maj" userId="529cb5f1-3fc1-41b2-a220-617302d72847" providerId="ADAL" clId="{725CE7D6-927F-4B14-862D-2493D031A917}" dt="2024-06-11T18:21:39.083" v="847" actId="1076"/>
          <ac:grpSpMkLst>
            <pc:docMk/>
            <pc:sldMk cId="2002505128" sldId="348"/>
            <ac:grpSpMk id="37" creationId="{2E7D10F2-4356-6594-7217-82CB929FB293}"/>
          </ac:grpSpMkLst>
        </pc:grpChg>
        <pc:grpChg chg="add mod">
          <ac:chgData name="Aleksandr Maj" userId="529cb5f1-3fc1-41b2-a220-617302d72847" providerId="ADAL" clId="{725CE7D6-927F-4B14-862D-2493D031A917}" dt="2024-06-11T18:22:28.388" v="892" actId="1076"/>
          <ac:grpSpMkLst>
            <pc:docMk/>
            <pc:sldMk cId="2002505128" sldId="348"/>
            <ac:grpSpMk id="38" creationId="{11F72AE0-1D75-B8DA-417D-8DCECD23F85D}"/>
          </ac:grpSpMkLst>
        </pc:grpChg>
        <pc:grpChg chg="add mod">
          <ac:chgData name="Aleksandr Maj" userId="529cb5f1-3fc1-41b2-a220-617302d72847" providerId="ADAL" clId="{725CE7D6-927F-4B14-862D-2493D031A917}" dt="2024-06-11T18:23:08.377" v="933" actId="1076"/>
          <ac:grpSpMkLst>
            <pc:docMk/>
            <pc:sldMk cId="2002505128" sldId="348"/>
            <ac:grpSpMk id="41" creationId="{1886B08F-B6FF-9F3E-75F7-25358C0978F6}"/>
          </ac:grpSpMkLst>
        </pc:grpChg>
        <pc:grpChg chg="mod">
          <ac:chgData name="Aleksandr Maj" userId="529cb5f1-3fc1-41b2-a220-617302d72847" providerId="ADAL" clId="{725CE7D6-927F-4B14-862D-2493D031A917}" dt="2024-06-11T18:22:43.893" v="893"/>
          <ac:grpSpMkLst>
            <pc:docMk/>
            <pc:sldMk cId="2002505128" sldId="348"/>
            <ac:grpSpMk id="43" creationId="{791428B7-A33E-6142-E842-86A61E231374}"/>
          </ac:grpSpMkLst>
        </pc:grp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34" creationId="{7F1D2484-743D-45E0-95F8-D0E3587872B1}"/>
          </ac:picMkLst>
        </pc:picChg>
        <pc:picChg chg="mod">
          <ac:chgData name="Aleksandr Maj" userId="529cb5f1-3fc1-41b2-a220-617302d72847" providerId="ADAL" clId="{725CE7D6-927F-4B14-862D-2493D031A917}" dt="2024-06-11T18:22:22.720" v="889"/>
          <ac:picMkLst>
            <pc:docMk/>
            <pc:sldMk cId="2002505128" sldId="348"/>
            <ac:picMk id="40" creationId="{ABED6EFC-3321-7A7D-2EB3-308B96923C89}"/>
          </ac:picMkLst>
        </pc:picChg>
        <pc:cxnChg chg="add del mod">
          <ac:chgData name="Aleksandr Maj" userId="529cb5f1-3fc1-41b2-a220-617302d72847" providerId="ADAL" clId="{725CE7D6-927F-4B14-862D-2493D031A917}" dt="2024-06-11T18:19:41.705" v="810" actId="478"/>
          <ac:cxnSpMkLst>
            <pc:docMk/>
            <pc:sldMk cId="2002505128" sldId="348"/>
            <ac:cxnSpMk id="3" creationId="{DED3CD1C-DAB0-F38A-F74F-26E133F95533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15" creationId="{0F70A652-E6FB-ABE8-9982-7C844CC7B454}"/>
          </ac:cxnSpMkLst>
        </pc:cxnChg>
        <pc:cxnChg chg="add mod">
          <ac:chgData name="Aleksandr Maj" userId="529cb5f1-3fc1-41b2-a220-617302d72847" providerId="ADAL" clId="{725CE7D6-927F-4B14-862D-2493D031A917}" dt="2024-06-11T18:21:39.083" v="847" actId="1076"/>
          <ac:cxnSpMkLst>
            <pc:docMk/>
            <pc:sldMk cId="2002505128" sldId="348"/>
            <ac:cxnSpMk id="23" creationId="{DD25C952-8F3B-02A9-CBC3-AD48A0703A84}"/>
          </ac:cxnSpMkLst>
        </pc:cxnChg>
      </pc:sldChg>
      <pc:sldChg chg="addSp delSp modSp add mod modTransition">
        <pc:chgData name="Aleksandr Maj" userId="529cb5f1-3fc1-41b2-a220-617302d72847" providerId="ADAL" clId="{725CE7D6-927F-4B14-862D-2493D031A917}" dt="2024-06-11T18:34:23.312" v="1337"/>
        <pc:sldMkLst>
          <pc:docMk/>
          <pc:sldMk cId="779048965" sldId="349"/>
        </pc:sldMkLst>
        <pc:spChg chg="mod">
          <ac:chgData name="Aleksandr Maj" userId="529cb5f1-3fc1-41b2-a220-617302d72847" providerId="ADAL" clId="{725CE7D6-927F-4B14-862D-2493D031A917}" dt="2024-06-11T18:23:51.823" v="949"/>
          <ac:spMkLst>
            <pc:docMk/>
            <pc:sldMk cId="779048965" sldId="349"/>
            <ac:spMk id="4" creationId="{FD61AB5C-4522-185F-7A3B-545222075254}"/>
          </ac:spMkLst>
        </pc:spChg>
        <pc:spChg chg="add del mod">
          <ac:chgData name="Aleksandr Maj" userId="529cb5f1-3fc1-41b2-a220-617302d72847" providerId="ADAL" clId="{725CE7D6-927F-4B14-862D-2493D031A917}" dt="2024-06-11T18:25:20.111" v="985" actId="478"/>
          <ac:spMkLst>
            <pc:docMk/>
            <pc:sldMk cId="779048965" sldId="349"/>
            <ac:spMk id="6" creationId="{8B23D85A-D75F-B5F9-DE87-4EBB957AA2E0}"/>
          </ac:spMkLst>
        </pc:spChg>
        <pc:spChg chg="add mod or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4" creationId="{85B00289-5BBB-1286-C65D-769B8F37CF54}"/>
          </ac:spMkLst>
        </pc:spChg>
        <pc:spChg chg="add del mod">
          <ac:chgData name="Aleksandr Maj" userId="529cb5f1-3fc1-41b2-a220-617302d72847" providerId="ADAL" clId="{725CE7D6-927F-4B14-862D-2493D031A917}" dt="2024-06-11T18:25:46.488" v="1002" actId="478"/>
          <ac:spMkLst>
            <pc:docMk/>
            <pc:sldMk cId="779048965" sldId="349"/>
            <ac:spMk id="25" creationId="{A8E2D714-5167-5F9A-49DD-5A395969110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6" creationId="{CE009292-7452-CC12-DA19-948BE7DCE42A}"/>
          </ac:spMkLst>
        </pc:spChg>
        <pc:spChg chg="del mod">
          <ac:chgData name="Aleksandr Maj" userId="529cb5f1-3fc1-41b2-a220-617302d72847" providerId="ADAL" clId="{725CE7D6-927F-4B14-862D-2493D031A917}" dt="2024-06-11T18:23:37.742" v="941" actId="478"/>
          <ac:spMkLst>
            <pc:docMk/>
            <pc:sldMk cId="779048965" sldId="349"/>
            <ac:spMk id="27" creationId="{85A08AF4-8950-CD40-6E94-58A6991D7D43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28" creationId="{2DC592E5-A2DD-1C1C-A867-7F70428ADEC6}"/>
          </ac:spMkLst>
        </pc:spChg>
        <pc:spChg chg="add mod">
          <ac:chgData name="Aleksandr Maj" userId="529cb5f1-3fc1-41b2-a220-617302d72847" providerId="ADAL" clId="{725CE7D6-927F-4B14-862D-2493D031A917}" dt="2024-06-11T18:26:47.219" v="1034" actId="1076"/>
          <ac:spMkLst>
            <pc:docMk/>
            <pc:sldMk cId="779048965" sldId="349"/>
            <ac:spMk id="30" creationId="{66F6E8F3-1B52-22C2-9649-DCF51A69DD09}"/>
          </ac:spMkLst>
        </pc:spChg>
        <pc:spChg chg="del">
          <ac:chgData name="Aleksandr Maj" userId="529cb5f1-3fc1-41b2-a220-617302d72847" providerId="ADAL" clId="{725CE7D6-927F-4B14-862D-2493D031A917}" dt="2024-06-11T18:23:39.576" v="943" actId="478"/>
          <ac:spMkLst>
            <pc:docMk/>
            <pc:sldMk cId="779048965" sldId="349"/>
            <ac:spMk id="31" creationId="{F8462BED-2910-1108-9670-1FE545B7CC52}"/>
          </ac:spMkLst>
        </pc:spChg>
        <pc:spChg chg="mod">
          <ac:chgData name="Aleksandr Maj" userId="529cb5f1-3fc1-41b2-a220-617302d72847" providerId="ADAL" clId="{725CE7D6-927F-4B14-862D-2493D031A917}" dt="2024-06-11T18:26:52.041" v="1035"/>
          <ac:spMkLst>
            <pc:docMk/>
            <pc:sldMk cId="779048965" sldId="349"/>
            <ac:spMk id="50" creationId="{96DD9D36-6F8E-B3E6-EB55-48C72DB4D670}"/>
          </ac:spMkLst>
        </pc:spChg>
        <pc:spChg chg="mod">
          <ac:chgData name="Aleksandr Maj" userId="529cb5f1-3fc1-41b2-a220-617302d72847" providerId="ADAL" clId="{725CE7D6-927F-4B14-862D-2493D031A917}" dt="2024-06-11T18:27:02.560" v="1052" actId="20577"/>
          <ac:spMkLst>
            <pc:docMk/>
            <pc:sldMk cId="779048965" sldId="349"/>
            <ac:spMk id="52" creationId="{0A55399F-7ACB-9B84-54FE-90EE8BEA76EF}"/>
          </ac:spMkLst>
        </pc:spChg>
        <pc:spChg chg="mod">
          <ac:chgData name="Aleksandr Maj" userId="529cb5f1-3fc1-41b2-a220-617302d72847" providerId="ADAL" clId="{725CE7D6-927F-4B14-862D-2493D031A917}" dt="2024-06-11T18:27:04.787" v="1058" actId="20577"/>
          <ac:spMkLst>
            <pc:docMk/>
            <pc:sldMk cId="779048965" sldId="349"/>
            <ac:spMk id="53" creationId="{BB4AB326-4A63-446A-2537-6C268548A391}"/>
          </ac:spMkLst>
        </pc:spChg>
        <pc:spChg chg="mod">
          <ac:chgData name="Aleksandr Maj" userId="529cb5f1-3fc1-41b2-a220-617302d72847" providerId="ADAL" clId="{725CE7D6-927F-4B14-862D-2493D031A917}" dt="2024-06-11T18:27:08.098" v="1069" actId="20577"/>
          <ac:spMkLst>
            <pc:docMk/>
            <pc:sldMk cId="779048965" sldId="349"/>
            <ac:spMk id="54" creationId="{DD74ABE0-8F24-730C-A6C5-3F0A8A52FD1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5" creationId="{926D046A-E12F-6E36-4D01-6FB9534D9E05}"/>
          </ac:spMkLst>
        </pc:spChg>
        <pc:spChg chg="del mod">
          <ac:chgData name="Aleksandr Maj" userId="529cb5f1-3fc1-41b2-a220-617302d72847" providerId="ADAL" clId="{725CE7D6-927F-4B14-862D-2493D031A917}" dt="2024-06-11T18:26:55.605" v="1036" actId="478"/>
          <ac:spMkLst>
            <pc:docMk/>
            <pc:sldMk cId="779048965" sldId="349"/>
            <ac:spMk id="56" creationId="{BB0E1F29-CFED-D2AC-3825-0982D9253B12}"/>
          </ac:spMkLst>
        </pc:spChg>
        <pc:grpChg chg="add 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23:35.345" v="937" actId="478"/>
          <ac:grpSpMkLst>
            <pc:docMk/>
            <pc:sldMk cId="779048965" sldId="349"/>
            <ac:grpSpMk id="10" creationId="{B969137E-F44F-0ADA-8C9B-0017F3D84C7B}"/>
          </ac:grpSpMkLst>
        </pc:grpChg>
        <pc:grpChg chg="del mod">
          <ac:chgData name="Aleksandr Maj" userId="529cb5f1-3fc1-41b2-a220-617302d72847" providerId="ADAL" clId="{725CE7D6-927F-4B14-862D-2493D031A917}" dt="2024-06-11T18:27:38.240" v="1075" actId="478"/>
          <ac:grpSpMkLst>
            <pc:docMk/>
            <pc:sldMk cId="779048965" sldId="349"/>
            <ac:grpSpMk id="32" creationId="{6F46BA54-C14B-047B-33E1-1ED94CD436F0}"/>
          </ac:grpSpMkLst>
        </pc:grpChg>
        <pc:grpChg chg="del">
          <ac:chgData name="Aleksandr Maj" userId="529cb5f1-3fc1-41b2-a220-617302d72847" providerId="ADAL" clId="{725CE7D6-927F-4B14-862D-2493D031A917}" dt="2024-06-11T18:23:41.055" v="944" actId="478"/>
          <ac:grpSpMkLst>
            <pc:docMk/>
            <pc:sldMk cId="779048965" sldId="349"/>
            <ac:grpSpMk id="37" creationId="{2E7D10F2-4356-6594-7217-82CB929FB293}"/>
          </ac:grpSpMkLst>
        </pc:grpChg>
        <pc:grpChg chg="mod">
          <ac:chgData name="Aleksandr Maj" userId="529cb5f1-3fc1-41b2-a220-617302d72847" providerId="ADAL" clId="{725CE7D6-927F-4B14-862D-2493D031A917}" dt="2024-06-11T18:26:47.219" v="1034" actId="1076"/>
          <ac:grpSpMkLst>
            <pc:docMk/>
            <pc:sldMk cId="779048965" sldId="349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23:44.653" v="946" actId="478"/>
          <ac:grpSpMkLst>
            <pc:docMk/>
            <pc:sldMk cId="779048965" sldId="349"/>
            <ac:grpSpMk id="41" creationId="{1886B08F-B6FF-9F3E-75F7-25358C0978F6}"/>
          </ac:grpSpMkLst>
        </pc:grpChg>
        <pc:grpChg chg="add mod">
          <ac:chgData name="Aleksandr Maj" userId="529cb5f1-3fc1-41b2-a220-617302d72847" providerId="ADAL" clId="{725CE7D6-927F-4B14-862D-2493D031A917}" dt="2024-06-11T18:27:36.486" v="1074" actId="1076"/>
          <ac:grpSpMkLst>
            <pc:docMk/>
            <pc:sldMk cId="779048965" sldId="349"/>
            <ac:grpSpMk id="49" creationId="{357A907B-75E8-8C7E-16F6-251BB9A7A9FC}"/>
          </ac:grpSpMkLst>
        </pc:grpChg>
        <pc:grpChg chg="mod">
          <ac:chgData name="Aleksandr Maj" userId="529cb5f1-3fc1-41b2-a220-617302d72847" providerId="ADAL" clId="{725CE7D6-927F-4B14-862D-2493D031A917}" dt="2024-06-11T18:26:52.041" v="1035"/>
          <ac:grpSpMkLst>
            <pc:docMk/>
            <pc:sldMk cId="779048965" sldId="349"/>
            <ac:grpSpMk id="51" creationId="{5D22FA6E-51E3-8AAC-C9DB-081014E6A887}"/>
          </ac:grpSpMkLst>
        </pc:grpChg>
        <pc:picChg chg="mod">
          <ac:chgData name="Aleksandr Maj" userId="529cb5f1-3fc1-41b2-a220-617302d72847" providerId="ADAL" clId="{725CE7D6-927F-4B14-862D-2493D031A917}" dt="2024-06-11T18:23:51.823" v="949"/>
          <ac:picMkLst>
            <pc:docMk/>
            <pc:sldMk cId="779048965" sldId="349"/>
            <ac:picMk id="3" creationId="{BC1A3D69-1B96-62C7-E37E-C9C653D68582}"/>
          </ac:picMkLst>
        </pc:picChg>
        <pc:cxnChg chg="add del mod">
          <ac:chgData name="Aleksandr Maj" userId="529cb5f1-3fc1-41b2-a220-617302d72847" providerId="ADAL" clId="{725CE7D6-927F-4B14-862D-2493D031A917}" dt="2024-06-11T18:24:24.981" v="956" actId="478"/>
          <ac:cxnSpMkLst>
            <pc:docMk/>
            <pc:sldMk cId="779048965" sldId="349"/>
            <ac:cxnSpMk id="5" creationId="{DDFD8B15-099A-3172-524C-01220B4B11AB}"/>
          </ac:cxnSpMkLst>
        </pc:cxnChg>
        <pc:cxnChg chg="del mod">
          <ac:chgData name="Aleksandr Maj" userId="529cb5f1-3fc1-41b2-a220-617302d72847" providerId="ADAL" clId="{725CE7D6-927F-4B14-862D-2493D031A917}" dt="2024-06-11T18:23:36.524" v="939" actId="478"/>
          <ac:cxnSpMkLst>
            <pc:docMk/>
            <pc:sldMk cId="779048965" sldId="349"/>
            <ac:cxnSpMk id="15" creationId="{0F70A652-E6FB-ABE8-9982-7C844CC7B454}"/>
          </ac:cxnSpMkLst>
        </pc:cxnChg>
        <pc:cxnChg chg="add del mod">
          <ac:chgData name="Aleksandr Maj" userId="529cb5f1-3fc1-41b2-a220-617302d72847" providerId="ADAL" clId="{725CE7D6-927F-4B14-862D-2493D031A917}" dt="2024-06-11T18:24:43.815" v="961" actId="478"/>
          <ac:cxnSpMkLst>
            <pc:docMk/>
            <pc:sldMk cId="779048965" sldId="349"/>
            <ac:cxnSpMk id="17" creationId="{91F804F4-8703-DAED-DF43-6F36F1BDD756}"/>
          </ac:cxnSpMkLst>
        </pc:cxnChg>
        <pc:cxnChg chg="add mod">
          <ac:chgData name="Aleksandr Maj" userId="529cb5f1-3fc1-41b2-a220-617302d72847" providerId="ADAL" clId="{725CE7D6-927F-4B14-862D-2493D031A917}" dt="2024-06-11T18:26:47.219" v="1034" actId="1076"/>
          <ac:cxnSpMkLst>
            <pc:docMk/>
            <pc:sldMk cId="779048965" sldId="349"/>
            <ac:cxnSpMk id="21" creationId="{26E13F16-7358-1D1D-28F8-12EE81B8BF75}"/>
          </ac:cxnSpMkLst>
        </pc:cxnChg>
        <pc:cxnChg chg="del mod">
          <ac:chgData name="Aleksandr Maj" userId="529cb5f1-3fc1-41b2-a220-617302d72847" providerId="ADAL" clId="{725CE7D6-927F-4B14-862D-2493D031A917}" dt="2024-06-11T18:23:38.471" v="942" actId="478"/>
          <ac:cxnSpMkLst>
            <pc:docMk/>
            <pc:sldMk cId="779048965" sldId="349"/>
            <ac:cxnSpMk id="23" creationId="{DD25C952-8F3B-02A9-CBC3-AD48A0703A84}"/>
          </ac:cxnSpMkLst>
        </pc:cxnChg>
      </pc:sldChg>
      <pc:sldChg chg="addSp delSp modSp add mod modTransition modAnim">
        <pc:chgData name="Aleksandr Maj" userId="529cb5f1-3fc1-41b2-a220-617302d72847" providerId="ADAL" clId="{725CE7D6-927F-4B14-862D-2493D031A917}" dt="2024-06-11T18:35:57.986" v="1347"/>
        <pc:sldMkLst>
          <pc:docMk/>
          <pc:sldMk cId="433760287" sldId="350"/>
        </pc:sldMkLst>
        <pc:spChg chg="mod">
          <ac:chgData name="Aleksandr Maj" userId="529cb5f1-3fc1-41b2-a220-617302d72847" providerId="ADAL" clId="{725CE7D6-927F-4B14-862D-2493D031A917}" dt="2024-06-11T18:27:49.186" v="1078"/>
          <ac:spMkLst>
            <pc:docMk/>
            <pc:sldMk cId="433760287" sldId="350"/>
            <ac:spMk id="6" creationId="{AE8E57EF-E5EF-F4E9-E71B-309521B59D1B}"/>
          </ac:spMkLst>
        </pc:spChg>
        <pc:spChg chg="add del mod">
          <ac:chgData name="Aleksandr Maj" userId="529cb5f1-3fc1-41b2-a220-617302d72847" providerId="ADAL" clId="{725CE7D6-927F-4B14-862D-2493D031A917}" dt="2024-06-11T18:29:55.171" v="1143" actId="478"/>
          <ac:spMkLst>
            <pc:docMk/>
            <pc:sldMk cId="433760287" sldId="350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29:55.406" v="1144"/>
          <ac:spMkLst>
            <pc:docMk/>
            <pc:sldMk cId="433760287" sldId="350"/>
            <ac:spMk id="18" creationId="{C53F7D0F-F148-7A81-D3E9-5791C3FACDD1}"/>
          </ac:spMkLst>
        </pc:spChg>
        <pc:spChg chg="add mod">
          <ac:chgData name="Aleksandr Maj" userId="529cb5f1-3fc1-41b2-a220-617302d72847" providerId="ADAL" clId="{725CE7D6-927F-4B14-862D-2493D031A917}" dt="2024-06-11T18:35:43.153" v="1343"/>
          <ac:spMkLst>
            <pc:docMk/>
            <pc:sldMk cId="433760287" sldId="350"/>
            <ac:spMk id="20" creationId="{0038AEBA-1D16-DE48-2C97-894920BC3EA9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4" creationId="{85B00289-5BBB-1286-C65D-769B8F37CF54}"/>
          </ac:spMkLst>
        </pc:spChg>
        <pc:spChg chg="mod">
          <ac:chgData name="Aleksandr Maj" userId="529cb5f1-3fc1-41b2-a220-617302d72847" providerId="ADAL" clId="{725CE7D6-927F-4B14-862D-2493D031A917}" dt="2024-06-11T18:28:25.324" v="1094" actId="1076"/>
          <ac:spMkLst>
            <pc:docMk/>
            <pc:sldMk cId="433760287" sldId="350"/>
            <ac:spMk id="26" creationId="{CE009292-7452-CC12-DA19-948BE7DCE42A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28" creationId="{2DC592E5-A2DD-1C1C-A867-7F70428ADEC6}"/>
          </ac:spMkLst>
        </pc:spChg>
        <pc:spChg chg="mod">
          <ac:chgData name="Aleksandr Maj" userId="529cb5f1-3fc1-41b2-a220-617302d72847" providerId="ADAL" clId="{725CE7D6-927F-4B14-862D-2493D031A917}" dt="2024-06-11T18:27:56.923" v="1080" actId="1076"/>
          <ac:spMkLst>
            <pc:docMk/>
            <pc:sldMk cId="433760287" sldId="350"/>
            <ac:spMk id="30" creationId="{66F6E8F3-1B52-22C2-9649-DCF51A69DD09}"/>
          </ac:spMkLst>
        </pc:s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2" creationId="{B87EBA8B-060B-8FFA-1864-0BA01EB5AC73}"/>
          </ac:grpSpMkLst>
        </pc:grpChg>
        <pc:grpChg chg="add mod">
          <ac:chgData name="Aleksandr Maj" userId="529cb5f1-3fc1-41b2-a220-617302d72847" providerId="ADAL" clId="{725CE7D6-927F-4B14-862D-2493D031A917}" dt="2024-06-11T18:28:20.478" v="1091" actId="1076"/>
          <ac:grpSpMkLst>
            <pc:docMk/>
            <pc:sldMk cId="433760287" sldId="350"/>
            <ac:grpSpMk id="5" creationId="{F7484699-8038-E2C6-979F-C5DF70B182D7}"/>
          </ac:grpSpMkLst>
        </pc:grpChg>
        <pc:grpChg chg="mod">
          <ac:chgData name="Aleksandr Maj" userId="529cb5f1-3fc1-41b2-a220-617302d72847" providerId="ADAL" clId="{725CE7D6-927F-4B14-862D-2493D031A917}" dt="2024-06-11T18:27:56.923" v="1080" actId="1076"/>
          <ac:grpSpMkLst>
            <pc:docMk/>
            <pc:sldMk cId="433760287" sldId="350"/>
            <ac:grpSpMk id="38" creationId="{11F72AE0-1D75-B8DA-417D-8DCECD23F85D}"/>
          </ac:grpSpMkLst>
        </pc:grpChg>
        <pc:picChg chg="mod">
          <ac:chgData name="Aleksandr Maj" userId="529cb5f1-3fc1-41b2-a220-617302d72847" providerId="ADAL" clId="{725CE7D6-927F-4B14-862D-2493D031A917}" dt="2024-06-11T18:27:49.186" v="1078"/>
          <ac:picMkLst>
            <pc:docMk/>
            <pc:sldMk cId="433760287" sldId="350"/>
            <ac:picMk id="7" creationId="{00906750-04CC-EC2D-2469-FEA149B317DD}"/>
          </ac:picMkLst>
        </pc:picChg>
        <pc:cxnChg chg="add mod">
          <ac:chgData name="Aleksandr Maj" userId="529cb5f1-3fc1-41b2-a220-617302d72847" providerId="ADAL" clId="{725CE7D6-927F-4B14-862D-2493D031A917}" dt="2024-06-11T18:28:19.592" v="1090" actId="14100"/>
          <ac:cxnSpMkLst>
            <pc:docMk/>
            <pc:sldMk cId="433760287" sldId="350"/>
            <ac:cxnSpMk id="9" creationId="{6825CE62-DCBE-0B6B-D1F5-644E12BA1575}"/>
          </ac:cxnSpMkLst>
        </pc:cxnChg>
        <pc:cxnChg chg="add mod">
          <ac:chgData name="Aleksandr Maj" userId="529cb5f1-3fc1-41b2-a220-617302d72847" providerId="ADAL" clId="{725CE7D6-927F-4B14-862D-2493D031A917}" dt="2024-06-11T18:35:43.153" v="1343"/>
          <ac:cxnSpMkLst>
            <pc:docMk/>
            <pc:sldMk cId="433760287" sldId="350"/>
            <ac:cxnSpMk id="19" creationId="{5BBC6A46-7054-B978-1A4D-700299DC990D}"/>
          </ac:cxnSpMkLst>
        </pc:cxnChg>
        <pc:cxnChg chg="mod">
          <ac:chgData name="Aleksandr Maj" userId="529cb5f1-3fc1-41b2-a220-617302d72847" providerId="ADAL" clId="{725CE7D6-927F-4B14-862D-2493D031A917}" dt="2024-06-11T18:27:56.923" v="1080" actId="1076"/>
          <ac:cxnSpMkLst>
            <pc:docMk/>
            <pc:sldMk cId="433760287" sldId="350"/>
            <ac:cxnSpMk id="21" creationId="{26E13F16-7358-1D1D-28F8-12EE81B8BF75}"/>
          </ac:cxnSpMkLst>
        </pc:cxnChg>
      </pc:sldChg>
      <pc:sldChg chg="add del">
        <pc:chgData name="Aleksandr Maj" userId="529cb5f1-3fc1-41b2-a220-617302d72847" providerId="ADAL" clId="{725CE7D6-927F-4B14-862D-2493D031A917}" dt="2024-06-11T18:27:24.540" v="1073" actId="47"/>
        <pc:sldMkLst>
          <pc:docMk/>
          <pc:sldMk cId="1750194573" sldId="350"/>
        </pc:sldMkLst>
      </pc:sldChg>
      <pc:sldChg chg="addSp modSp add mod modTransition">
        <pc:chgData name="Aleksandr Maj" userId="529cb5f1-3fc1-41b2-a220-617302d72847" providerId="ADAL" clId="{725CE7D6-927F-4B14-862D-2493D031A917}" dt="2024-06-11T18:34:42.542" v="1341"/>
        <pc:sldMkLst>
          <pc:docMk/>
          <pc:sldMk cId="2080158425" sldId="351"/>
        </pc:sldMkLst>
        <pc:spChg chg="add mod">
          <ac:chgData name="Aleksandr Maj" userId="529cb5f1-3fc1-41b2-a220-617302d72847" providerId="ADAL" clId="{725CE7D6-927F-4B14-862D-2493D031A917}" dt="2024-06-11T18:29:34.869" v="1128" actId="1076"/>
          <ac:spMkLst>
            <pc:docMk/>
            <pc:sldMk cId="2080158425" sldId="351"/>
            <ac:spMk id="12" creationId="{82F93EFB-A5F5-EA8D-4305-9441A656373D}"/>
          </ac:spMkLst>
        </pc:spChg>
        <pc:spChg chg="add mod">
          <ac:chgData name="Aleksandr Maj" userId="529cb5f1-3fc1-41b2-a220-617302d72847" providerId="ADAL" clId="{725CE7D6-927F-4B14-862D-2493D031A917}" dt="2024-06-11T18:31:34.989" v="1279" actId="14100"/>
          <ac:spMkLst>
            <pc:docMk/>
            <pc:sldMk cId="2080158425" sldId="351"/>
            <ac:spMk id="14" creationId="{43894412-B9BE-360F-ECB9-E94777C05E48}"/>
          </ac:spMkLst>
        </pc:spChg>
        <pc:spChg chg="add mod">
          <ac:chgData name="Aleksandr Maj" userId="529cb5f1-3fc1-41b2-a220-617302d72847" providerId="ADAL" clId="{725CE7D6-927F-4B14-862D-2493D031A917}" dt="2024-06-11T18:30:50.046" v="1170" actId="1076"/>
          <ac:spMkLst>
            <pc:docMk/>
            <pc:sldMk cId="2080158425" sldId="351"/>
            <ac:spMk id="15" creationId="{31F27A05-76B0-AB2E-DA0A-D8758D8D3B9E}"/>
          </ac:spMkLst>
        </pc:spChg>
        <pc:spChg chg="mod">
          <ac:chgData name="Aleksandr Maj" userId="529cb5f1-3fc1-41b2-a220-617302d72847" providerId="ADAL" clId="{725CE7D6-927F-4B14-862D-2493D031A917}" dt="2024-06-11T18:29:48.841" v="1142" actId="1076"/>
          <ac:spMkLst>
            <pc:docMk/>
            <pc:sldMk cId="2080158425" sldId="351"/>
            <ac:spMk id="17" creationId="{9ACC308F-2123-03BD-90A7-797476621F3A}"/>
          </ac:spMkLst>
        </pc:spChg>
        <pc:spChg chg="add mod">
          <ac:chgData name="Aleksandr Maj" userId="529cb5f1-3fc1-41b2-a220-617302d72847" providerId="ADAL" clId="{725CE7D6-927F-4B14-862D-2493D031A917}" dt="2024-06-11T18:32:07.477" v="1281" actId="20577"/>
          <ac:spMkLst>
            <pc:docMk/>
            <pc:sldMk cId="2080158425" sldId="351"/>
            <ac:spMk id="18" creationId="{13BF9B0E-62AB-23C6-3542-F662B9E55A9D}"/>
          </ac:spMkLst>
        </pc:spChg>
        <pc:cxnChg chg="add mod">
          <ac:chgData name="Aleksandr Maj" userId="529cb5f1-3fc1-41b2-a220-617302d72847" providerId="ADAL" clId="{725CE7D6-927F-4B14-862D-2493D031A917}" dt="2024-06-11T18:29:23.784" v="1119" actId="208"/>
          <ac:cxnSpMkLst>
            <pc:docMk/>
            <pc:sldMk cId="2080158425" sldId="351"/>
            <ac:cxnSpMk id="11" creationId="{8371E438-4F10-05EF-30D1-A3AC07F85FFE}"/>
          </ac:cxnSpMkLst>
        </pc:cxnChg>
      </pc:sldChg>
      <pc:sldChg chg="addSp modSp add mod modTransition">
        <pc:chgData name="Aleksandr Maj" userId="529cb5f1-3fc1-41b2-a220-617302d72847" providerId="ADAL" clId="{725CE7D6-927F-4B14-862D-2493D031A917}" dt="2024-06-11T18:34:45.399" v="1342"/>
        <pc:sldMkLst>
          <pc:docMk/>
          <pc:sldMk cId="3586787941" sldId="352"/>
        </pc:sldMkLst>
        <pc:spChg chg="add mod">
          <ac:chgData name="Aleksandr Maj" userId="529cb5f1-3fc1-41b2-a220-617302d72847" providerId="ADAL" clId="{725CE7D6-927F-4B14-862D-2493D031A917}" dt="2024-06-11T18:33:06.747" v="1333" actId="207"/>
          <ac:spMkLst>
            <pc:docMk/>
            <pc:sldMk cId="3586787941" sldId="352"/>
            <ac:spMk id="19" creationId="{9B0B41D7-5C50-148A-571D-26EF0D5BE8DB}"/>
          </ac:spMkLst>
        </pc:spChg>
        <pc:spChg chg="mod">
          <ac:chgData name="Aleksandr Maj" userId="529cb5f1-3fc1-41b2-a220-617302d72847" providerId="ADAL" clId="{725CE7D6-927F-4B14-862D-2493D031A917}" dt="2024-06-11T18:32:56.344" v="1332" actId="1036"/>
          <ac:spMkLst>
            <pc:docMk/>
            <pc:sldMk cId="3586787941" sldId="352"/>
            <ac:spMk id="24" creationId="{85B00289-5BBB-1286-C65D-769B8F37CF54}"/>
          </ac:spMkLst>
        </pc:spChg>
        <pc:cxnChg chg="add mod">
          <ac:chgData name="Aleksandr Maj" userId="529cb5f1-3fc1-41b2-a220-617302d72847" providerId="ADAL" clId="{725CE7D6-927F-4B14-862D-2493D031A917}" dt="2024-06-11T18:32:36.094" v="1284" actId="1076"/>
          <ac:cxnSpMkLst>
            <pc:docMk/>
            <pc:sldMk cId="3586787941" sldId="352"/>
            <ac:cxnSpMk id="10" creationId="{EACEC636-9C15-4ECF-8551-6B2ED93C6D25}"/>
          </ac:cxnSpMkLst>
        </pc:cxnChg>
        <pc:cxnChg chg="mod">
          <ac:chgData name="Aleksandr Maj" userId="529cb5f1-3fc1-41b2-a220-617302d72847" providerId="ADAL" clId="{725CE7D6-927F-4B14-862D-2493D031A917}" dt="2024-06-11T18:32:56.344" v="1332" actId="1036"/>
          <ac:cxnSpMkLst>
            <pc:docMk/>
            <pc:sldMk cId="3586787941" sldId="352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03.998" v="1415" actId="14100"/>
        <pc:sldMkLst>
          <pc:docMk/>
          <pc:sldMk cId="849282426" sldId="353"/>
        </pc:sldMkLst>
        <pc:spChg chg="mod">
          <ac:chgData name="Aleksandr Maj" userId="529cb5f1-3fc1-41b2-a220-617302d72847" providerId="ADAL" clId="{725CE7D6-927F-4B14-862D-2493D031A917}" dt="2024-06-11T18:55:12.307" v="1373" actId="20577"/>
          <ac:spMkLst>
            <pc:docMk/>
            <pc:sldMk cId="849282426" sldId="353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2" creationId="{82F93EFB-A5F5-EA8D-4305-9441A656373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4" creationId="{43894412-B9BE-360F-ECB9-E94777C05E48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5" creationId="{31F27A05-76B0-AB2E-DA0A-D8758D8D3B9E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7" creationId="{9ACC308F-2123-03BD-90A7-797476621F3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8" creationId="{13BF9B0E-62AB-23C6-3542-F662B9E55A9D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19" creationId="{9B0B41D7-5C50-148A-571D-26EF0D5BE8DB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4" creationId="{85B00289-5BBB-1286-C65D-769B8F37CF54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6" creationId="{CE009292-7452-CC12-DA19-948BE7DCE42A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28" creationId="{2DC592E5-A2DD-1C1C-A867-7F70428ADEC6}"/>
          </ac:spMkLst>
        </pc:spChg>
        <pc:spChg chg="del">
          <ac:chgData name="Aleksandr Maj" userId="529cb5f1-3fc1-41b2-a220-617302d72847" providerId="ADAL" clId="{725CE7D6-927F-4B14-862D-2493D031A917}" dt="2024-06-11T18:55:15.634" v="1374" actId="478"/>
          <ac:spMkLst>
            <pc:docMk/>
            <pc:sldMk cId="849282426" sldId="353"/>
            <ac:spMk id="30" creationId="{66F6E8F3-1B52-22C2-9649-DCF51A69DD09}"/>
          </ac:spMkLst>
        </pc:s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2" creationId="{B87EBA8B-060B-8FFA-1864-0BA01EB5AC73}"/>
          </ac:grpSpMkLst>
        </pc:grpChg>
        <pc:grpChg chg="del">
          <ac:chgData name="Aleksandr Maj" userId="529cb5f1-3fc1-41b2-a220-617302d72847" providerId="ADAL" clId="{725CE7D6-927F-4B14-862D-2493D031A917}" dt="2024-06-11T18:55:15.634" v="1374" actId="478"/>
          <ac:grpSpMkLst>
            <pc:docMk/>
            <pc:sldMk cId="849282426" sldId="353"/>
            <ac:grpSpMk id="5" creationId="{F7484699-8038-E2C6-979F-C5DF70B182D7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38" creationId="{11F72AE0-1D75-B8DA-417D-8DCECD23F85D}"/>
          </ac:grpSpMkLst>
        </pc:grpChg>
        <pc:grpChg chg="del">
          <ac:chgData name="Aleksandr Maj" userId="529cb5f1-3fc1-41b2-a220-617302d72847" providerId="ADAL" clId="{725CE7D6-927F-4B14-862D-2493D031A917}" dt="2024-06-11T18:55:17.782" v="1375" actId="478"/>
          <ac:grpSpMkLst>
            <pc:docMk/>
            <pc:sldMk cId="849282426" sldId="353"/>
            <ac:grpSpMk id="49" creationId="{357A907B-75E8-8C7E-16F6-251BB9A7A9FC}"/>
          </ac:grpSpMkLst>
        </pc:grpChg>
        <pc:picChg chg="add mod">
          <ac:chgData name="Aleksandr Maj" userId="529cb5f1-3fc1-41b2-a220-617302d72847" providerId="ADAL" clId="{725CE7D6-927F-4B14-862D-2493D031A917}" dt="2024-06-11T18:57:03.998" v="1415" actId="14100"/>
          <ac:picMkLst>
            <pc:docMk/>
            <pc:sldMk cId="849282426" sldId="353"/>
            <ac:picMk id="22" creationId="{0EAEC8E0-FE54-2A3B-AB31-8F9FFEE21977}"/>
          </ac:picMkLst>
        </pc:pic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9" creationId="{6825CE62-DCBE-0B6B-D1F5-644E12BA157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0" creationId="{EACEC636-9C15-4ECF-8551-6B2ED93C6D25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11" creationId="{8371E438-4F10-05EF-30D1-A3AC07F85FFE}"/>
          </ac:cxnSpMkLst>
        </pc:cxnChg>
        <pc:cxnChg chg="del">
          <ac:chgData name="Aleksandr Maj" userId="529cb5f1-3fc1-41b2-a220-617302d72847" providerId="ADAL" clId="{725CE7D6-927F-4B14-862D-2493D031A917}" dt="2024-06-11T18:55:15.634" v="1374" actId="478"/>
          <ac:cxnSpMkLst>
            <pc:docMk/>
            <pc:sldMk cId="849282426" sldId="353"/>
            <ac:cxnSpMk id="21" creationId="{26E13F16-7358-1D1D-28F8-12EE81B8BF75}"/>
          </ac:cxnSpMkLst>
        </pc:cxnChg>
      </pc:sldChg>
      <pc:sldChg chg="addSp delSp modSp add mod ord">
        <pc:chgData name="Aleksandr Maj" userId="529cb5f1-3fc1-41b2-a220-617302d72847" providerId="ADAL" clId="{725CE7D6-927F-4B14-862D-2493D031A917}" dt="2024-06-11T18:57:39.290" v="1427" actId="1076"/>
        <pc:sldMkLst>
          <pc:docMk/>
          <pc:sldMk cId="686082316" sldId="354"/>
        </pc:sldMkLst>
        <pc:spChg chg="del mod">
          <ac:chgData name="Aleksandr Maj" userId="529cb5f1-3fc1-41b2-a220-617302d72847" providerId="ADAL" clId="{725CE7D6-927F-4B14-862D-2493D031A917}" dt="2024-06-11T18:57:33.130" v="1424" actId="478"/>
          <ac:spMkLst>
            <pc:docMk/>
            <pc:sldMk cId="686082316" sldId="354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8:57:33.471" v="1425" actId="478"/>
          <ac:spMkLst>
            <pc:docMk/>
            <pc:sldMk cId="686082316" sldId="354"/>
            <ac:spMk id="16" creationId="{915FB0CB-E546-2659-BC29-DF21194F5944}"/>
          </ac:spMkLst>
        </pc:spChg>
        <pc:picChg chg="add mod ord">
          <ac:chgData name="Aleksandr Maj" userId="529cb5f1-3fc1-41b2-a220-617302d72847" providerId="ADAL" clId="{725CE7D6-927F-4B14-862D-2493D031A917}" dt="2024-06-11T18:57:39.290" v="1427" actId="1076"/>
          <ac:picMkLst>
            <pc:docMk/>
            <pc:sldMk cId="686082316" sldId="354"/>
            <ac:picMk id="3" creationId="{3A55BC73-3F11-C0EB-4690-0BB4A3272FEB}"/>
          </ac:picMkLst>
        </pc:picChg>
      </pc:sldChg>
      <pc:sldChg chg="addSp delSp modSp add mod ord modShow">
        <pc:chgData name="Aleksandr Maj" userId="529cb5f1-3fc1-41b2-a220-617302d72847" providerId="ADAL" clId="{725CE7D6-927F-4B14-862D-2493D031A917}" dt="2024-06-11T19:12:43.392" v="1760" actId="1076"/>
        <pc:sldMkLst>
          <pc:docMk/>
          <pc:sldMk cId="3596911105" sldId="355"/>
        </pc:sldMkLst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2" creationId="{F5D3B86A-30B7-D3FE-F4D5-0E30D9220A1A}"/>
          </ac:spMkLst>
        </pc:spChg>
        <pc:spChg chg="del mod topLvl">
          <ac:chgData name="Aleksandr Maj" userId="529cb5f1-3fc1-41b2-a220-617302d72847" providerId="ADAL" clId="{725CE7D6-927F-4B14-862D-2493D031A917}" dt="2024-06-11T19:02:52.339" v="1459" actId="478"/>
          <ac:spMkLst>
            <pc:docMk/>
            <pc:sldMk cId="3596911105" sldId="355"/>
            <ac:spMk id="4" creationId="{D1091459-E4ED-7FE3-6AE0-E21FFDBF0F06}"/>
          </ac:spMkLst>
        </pc:spChg>
        <pc:spChg chg="del">
          <ac:chgData name="Aleksandr Maj" userId="529cb5f1-3fc1-41b2-a220-617302d72847" providerId="ADAL" clId="{725CE7D6-927F-4B14-862D-2493D031A917}" dt="2024-06-11T19:01:20.450" v="1449" actId="478"/>
          <ac:spMkLst>
            <pc:docMk/>
            <pc:sldMk cId="3596911105" sldId="355"/>
            <ac:spMk id="6" creationId="{EC3D931B-8556-11CD-BA82-1F59C92B6810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7" creationId="{D59ACBA7-05A3-1EB9-5B87-6679F08ADD0A}"/>
          </ac:spMkLst>
        </pc:spChg>
        <pc:spChg chg="mod">
          <ac:chgData name="Aleksandr Maj" userId="529cb5f1-3fc1-41b2-a220-617302d72847" providerId="ADAL" clId="{725CE7D6-927F-4B14-862D-2493D031A917}" dt="2024-06-11T19:01:17.847" v="1448" actId="20577"/>
          <ac:spMkLst>
            <pc:docMk/>
            <pc:sldMk cId="3596911105" sldId="355"/>
            <ac:spMk id="8" creationId="{E9EC9E40-90FD-1839-0F7A-07AE0575F3AA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9" creationId="{2EF93DE0-2288-A6AC-9169-E794CBFFC226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0" creationId="{D96A05DB-A43C-B8B4-E575-C39B4F9ED4B5}"/>
          </ac:spMkLst>
        </pc:spChg>
        <pc:spChg chg="del mod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1" creationId="{1BA20EDF-7D90-A4BF-D10E-A5DDC05D59BD}"/>
          </ac:spMkLst>
        </pc:spChg>
        <pc:spChg chg="del mod topLvl">
          <ac:chgData name="Aleksandr Maj" userId="529cb5f1-3fc1-41b2-a220-617302d72847" providerId="ADAL" clId="{725CE7D6-927F-4B14-862D-2493D031A917}" dt="2024-06-11T19:02:50.127" v="1458" actId="478"/>
          <ac:spMkLst>
            <pc:docMk/>
            <pc:sldMk cId="3596911105" sldId="355"/>
            <ac:spMk id="14" creationId="{FF6D5393-FDD0-3782-A6A6-B8A89E27CA93}"/>
          </ac:spMkLst>
        </pc:spChg>
        <pc:spChg chg="add mod">
          <ac:chgData name="Aleksandr Maj" userId="529cb5f1-3fc1-41b2-a220-617302d72847" providerId="ADAL" clId="{725CE7D6-927F-4B14-862D-2493D031A917}" dt="2024-06-11T19:12:29.254" v="1744" actId="113"/>
          <ac:spMkLst>
            <pc:docMk/>
            <pc:sldMk cId="3596911105" sldId="355"/>
            <ac:spMk id="18" creationId="{268FEA0A-B6DA-F545-AB10-349B9D65AD76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19" creationId="{8AD0CC8B-0D3C-5B6E-5DF8-2657E40C00BA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0" creationId="{D1D68F8D-ECD9-E5DF-0941-0BB42A8CC3D0}"/>
          </ac:spMkLst>
        </pc:spChg>
        <pc:spChg chg="add mod">
          <ac:chgData name="Aleksandr Maj" userId="529cb5f1-3fc1-41b2-a220-617302d72847" providerId="ADAL" clId="{725CE7D6-927F-4B14-862D-2493D031A917}" dt="2024-06-11T19:12:40.608" v="1759" actId="20577"/>
          <ac:spMkLst>
            <pc:docMk/>
            <pc:sldMk cId="3596911105" sldId="355"/>
            <ac:spMk id="22" creationId="{08495387-B5B3-717A-ED58-591AE52FF444}"/>
          </ac:spMkLst>
        </pc:spChg>
        <pc:spChg chg="add mod">
          <ac:chgData name="Aleksandr Maj" userId="529cb5f1-3fc1-41b2-a220-617302d72847" providerId="ADAL" clId="{725CE7D6-927F-4B14-862D-2493D031A917}" dt="2024-06-11T19:07:22.790" v="1697" actId="465"/>
          <ac:spMkLst>
            <pc:docMk/>
            <pc:sldMk cId="3596911105" sldId="355"/>
            <ac:spMk id="23" creationId="{979D9477-592D-7A66-A0FE-0392448000FC}"/>
          </ac:spMkLst>
        </pc:spChg>
        <pc:spChg chg="add mod">
          <ac:chgData name="Aleksandr Maj" userId="529cb5f1-3fc1-41b2-a220-617302d72847" providerId="ADAL" clId="{725CE7D6-927F-4B14-862D-2493D031A917}" dt="2024-06-11T19:07:20.367" v="1696" actId="552"/>
          <ac:spMkLst>
            <pc:docMk/>
            <pc:sldMk cId="3596911105" sldId="355"/>
            <ac:spMk id="26" creationId="{9F42D3E2-D791-041A-54EE-489FEEC91E98}"/>
          </ac:spMkLst>
        </pc:spChg>
        <pc:grpChg chg="add 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3" creationId="{2E78399A-FF92-4F26-DDF1-A694E1ACCC34}"/>
          </ac:grpSpMkLst>
        </pc:grpChg>
        <pc:grpChg chg="del mod">
          <ac:chgData name="Aleksandr Maj" userId="529cb5f1-3fc1-41b2-a220-617302d72847" providerId="ADAL" clId="{725CE7D6-927F-4B14-862D-2493D031A917}" dt="2024-06-11T19:02:50.127" v="1458" actId="478"/>
          <ac:grpSpMkLst>
            <pc:docMk/>
            <pc:sldMk cId="3596911105" sldId="355"/>
            <ac:grpSpMk id="5" creationId="{E8B967F6-EFBA-0C75-367B-8AE58851817D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2" creationId="{FB9688DF-0BB4-51CC-AC3D-51091F237BEE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33" creationId="{F644386C-D6CD-DAB8-1DB6-B24A4A8B2B0B}"/>
          </ac:grpSpMkLst>
        </pc:grpChg>
        <pc:grpChg chg="del">
          <ac:chgData name="Aleksandr Maj" userId="529cb5f1-3fc1-41b2-a220-617302d72847" providerId="ADAL" clId="{725CE7D6-927F-4B14-862D-2493D031A917}" dt="2024-06-11T19:01:20.450" v="1449" actId="478"/>
          <ac:grpSpMkLst>
            <pc:docMk/>
            <pc:sldMk cId="3596911105" sldId="355"/>
            <ac:grpSpMk id="58" creationId="{B5B053FE-F8A3-0635-0607-074D085C4C78}"/>
          </ac:grpSpMkLst>
        </pc:grpChg>
        <pc:picChg chg="add mod">
          <ac:chgData name="Aleksandr Maj" userId="529cb5f1-3fc1-41b2-a220-617302d72847" providerId="ADAL" clId="{725CE7D6-927F-4B14-862D-2493D031A917}" dt="2024-06-11T19:12:32.205" v="1745" actId="1076"/>
          <ac:picMkLst>
            <pc:docMk/>
            <pc:sldMk cId="3596911105" sldId="355"/>
            <ac:picMk id="30" creationId="{1F508878-D2EB-05AC-3231-B167FFB8FE71}"/>
          </ac:picMkLst>
        </pc:picChg>
        <pc:picChg chg="add mod">
          <ac:chgData name="Aleksandr Maj" userId="529cb5f1-3fc1-41b2-a220-617302d72847" providerId="ADAL" clId="{725CE7D6-927F-4B14-862D-2493D031A917}" dt="2024-06-11T19:06:49.511" v="1693" actId="207"/>
          <ac:picMkLst>
            <pc:docMk/>
            <pc:sldMk cId="3596911105" sldId="355"/>
            <ac:picMk id="34" creationId="{EAA3542B-7CE2-D61E-E6A0-B377DD6B495A}"/>
          </ac:picMkLst>
        </pc:picChg>
        <pc:picChg chg="add mod">
          <ac:chgData name="Aleksandr Maj" userId="529cb5f1-3fc1-41b2-a220-617302d72847" providerId="ADAL" clId="{725CE7D6-927F-4B14-862D-2493D031A917}" dt="2024-06-11T19:07:26.396" v="1698" actId="1076"/>
          <ac:picMkLst>
            <pc:docMk/>
            <pc:sldMk cId="3596911105" sldId="355"/>
            <ac:picMk id="35" creationId="{B220BD3B-E3EB-0153-BDC6-2230DA6466A6}"/>
          </ac:picMkLst>
        </pc:picChg>
        <pc:picChg chg="add mod">
          <ac:chgData name="Aleksandr Maj" userId="529cb5f1-3fc1-41b2-a220-617302d72847" providerId="ADAL" clId="{725CE7D6-927F-4B14-862D-2493D031A917}" dt="2024-06-11T19:08:38.336" v="1710" actId="207"/>
          <ac:picMkLst>
            <pc:docMk/>
            <pc:sldMk cId="3596911105" sldId="355"/>
            <ac:picMk id="37" creationId="{32D8AD14-D321-26DC-0777-4FBE567A1839}"/>
          </ac:picMkLst>
        </pc:picChg>
        <pc:picChg chg="add mod">
          <ac:chgData name="Aleksandr Maj" userId="529cb5f1-3fc1-41b2-a220-617302d72847" providerId="ADAL" clId="{725CE7D6-927F-4B14-862D-2493D031A917}" dt="2024-06-11T19:12:43.392" v="1760" actId="1076"/>
          <ac:picMkLst>
            <pc:docMk/>
            <pc:sldMk cId="3596911105" sldId="355"/>
            <ac:picMk id="39" creationId="{4666438F-5D2D-823E-3C36-4FE728568F53}"/>
          </ac:picMkLst>
        </pc:picChg>
        <pc:picChg chg="add mod">
          <ac:chgData name="Aleksandr Maj" userId="529cb5f1-3fc1-41b2-a220-617302d72847" providerId="ADAL" clId="{725CE7D6-927F-4B14-862D-2493D031A917}" dt="2024-06-11T19:08:46.277" v="1711" actId="207"/>
          <ac:picMkLst>
            <pc:docMk/>
            <pc:sldMk cId="3596911105" sldId="355"/>
            <ac:picMk id="40" creationId="{78915E3D-5ED2-9FAB-5DF3-5EA9294CE412}"/>
          </ac:picMkLst>
        </pc:picChg>
        <pc:cxnChg chg="mod">
          <ac:chgData name="Aleksandr Maj" userId="529cb5f1-3fc1-41b2-a220-617302d72847" providerId="ADAL" clId="{725CE7D6-927F-4B14-862D-2493D031A917}" dt="2024-06-11T19:01:20.450" v="1449" actId="478"/>
          <ac:cxnSpMkLst>
            <pc:docMk/>
            <pc:sldMk cId="3596911105" sldId="355"/>
            <ac:cxnSpMk id="17" creationId="{CF753AB1-048C-A19E-8F11-1BB9B3DA922A}"/>
          </ac:cxnSpMkLst>
        </pc:cxnChg>
      </pc:sldChg>
      <pc:sldChg chg="addSp delSp modSp add mod">
        <pc:chgData name="Aleksandr Maj" userId="529cb5f1-3fc1-41b2-a220-617302d72847" providerId="ADAL" clId="{725CE7D6-927F-4B14-862D-2493D031A917}" dt="2024-06-11T19:12:06.036" v="1725" actId="1076"/>
        <pc:sldMkLst>
          <pc:docMk/>
          <pc:sldMk cId="3451756012" sldId="356"/>
        </pc:sldMkLst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4" creationId="{2BC9E9FA-4F2B-10BE-7DC8-2A3BF563A552}"/>
          </ac:spMkLst>
        </pc:spChg>
        <pc:spChg chg="add mod">
          <ac:chgData name="Aleksandr Maj" userId="529cb5f1-3fc1-41b2-a220-617302d72847" providerId="ADAL" clId="{725CE7D6-927F-4B14-862D-2493D031A917}" dt="2024-06-11T19:11:18.414" v="1719"/>
          <ac:spMkLst>
            <pc:docMk/>
            <pc:sldMk cId="3451756012" sldId="356"/>
            <ac:spMk id="5" creationId="{D7ECCA74-BD21-C5B1-1C58-0A1221688A76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8" creationId="{E9EC9E40-90FD-1839-0F7A-07AE0575F3AA}"/>
          </ac:spMkLst>
        </pc:spChg>
        <pc:spChg chg="del">
          <ac:chgData name="Aleksandr Maj" userId="529cb5f1-3fc1-41b2-a220-617302d72847" providerId="ADAL" clId="{725CE7D6-927F-4B14-862D-2493D031A917}" dt="2024-06-11T19:11:08.231" v="1715" actId="478"/>
          <ac:spMkLst>
            <pc:docMk/>
            <pc:sldMk cId="3451756012" sldId="356"/>
            <ac:spMk id="16" creationId="{915FB0CB-E546-2659-BC29-DF21194F59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8" creationId="{268FEA0A-B6DA-F545-AB10-349B9D65AD76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19" creationId="{8AD0CC8B-0D3C-5B6E-5DF8-2657E40C00BA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0" creationId="{D1D68F8D-ECD9-E5DF-0941-0BB42A8CC3D0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2" creationId="{08495387-B5B3-717A-ED58-591AE52FF444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3" creationId="{979D9477-592D-7A66-A0FE-0392448000FC}"/>
          </ac:spMkLst>
        </pc:spChg>
        <pc:spChg chg="del">
          <ac:chgData name="Aleksandr Maj" userId="529cb5f1-3fc1-41b2-a220-617302d72847" providerId="ADAL" clId="{725CE7D6-927F-4B14-862D-2493D031A917}" dt="2024-06-11T19:11:06.493" v="1714" actId="478"/>
          <ac:spMkLst>
            <pc:docMk/>
            <pc:sldMk cId="3451756012" sldId="356"/>
            <ac:spMk id="26" creationId="{9F42D3E2-D791-041A-54EE-489FEEC91E98}"/>
          </ac:spMkLst>
        </pc:spChg>
        <pc:picChg chg="add del mod">
          <ac:chgData name="Aleksandr Maj" userId="529cb5f1-3fc1-41b2-a220-617302d72847" providerId="ADAL" clId="{725CE7D6-927F-4B14-862D-2493D031A917}" dt="2024-06-11T19:12:00.683" v="1722" actId="478"/>
          <ac:picMkLst>
            <pc:docMk/>
            <pc:sldMk cId="3451756012" sldId="356"/>
            <ac:picMk id="3" creationId="{605E6111-9829-9998-709E-CDF608865D5A}"/>
          </ac:picMkLst>
        </pc:picChg>
        <pc:picChg chg="add mod">
          <ac:chgData name="Aleksandr Maj" userId="529cb5f1-3fc1-41b2-a220-617302d72847" providerId="ADAL" clId="{725CE7D6-927F-4B14-862D-2493D031A917}" dt="2024-06-11T19:12:06.036" v="1725" actId="1076"/>
          <ac:picMkLst>
            <pc:docMk/>
            <pc:sldMk cId="3451756012" sldId="356"/>
            <ac:picMk id="7" creationId="{EA85A427-A611-60DC-2AD0-D8489AA08C42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0" creationId="{1F508878-D2EB-05AC-3231-B167FFB8FE71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4" creationId="{EAA3542B-7CE2-D61E-E6A0-B377DD6B495A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5" creationId="{B220BD3B-E3EB-0153-BDC6-2230DA6466A6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7" creationId="{32D8AD14-D321-26DC-0777-4FBE567A1839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39" creationId="{4666438F-5D2D-823E-3C36-4FE728568F53}"/>
          </ac:picMkLst>
        </pc:picChg>
        <pc:picChg chg="del">
          <ac:chgData name="Aleksandr Maj" userId="529cb5f1-3fc1-41b2-a220-617302d72847" providerId="ADAL" clId="{725CE7D6-927F-4B14-862D-2493D031A917}" dt="2024-06-11T19:11:06.493" v="1714" actId="478"/>
          <ac:picMkLst>
            <pc:docMk/>
            <pc:sldMk cId="3451756012" sldId="356"/>
            <ac:picMk id="40" creationId="{78915E3D-5ED2-9FAB-5DF3-5EA9294CE412}"/>
          </ac:picMkLst>
        </pc:picChg>
      </pc:sldChg>
    </pc:docChg>
  </pc:docChgLst>
  <pc:docChgLst>
    <pc:chgData name="Aleksandr Maj" userId="S::aleksandr.maj@officehn.onmicrosoft.com::529cb5f1-3fc1-41b2-a220-617302d72847" providerId="AD" clId="Web-{F7D89F8E-015E-566A-91FA-DF3EEAFC5B9C}"/>
    <pc:docChg chg="modSld">
      <pc:chgData name="Aleksandr Maj" userId="S::aleksandr.maj@officehn.onmicrosoft.com::529cb5f1-3fc1-41b2-a220-617302d72847" providerId="AD" clId="Web-{F7D89F8E-015E-566A-91FA-DF3EEAFC5B9C}" dt="2023-12-06T07:56:49.810" v="0"/>
      <pc:docMkLst>
        <pc:docMk/>
      </pc:docMkLst>
      <pc:sldChg chg="mod modShow">
        <pc:chgData name="Aleksandr Maj" userId="S::aleksandr.maj@officehn.onmicrosoft.com::529cb5f1-3fc1-41b2-a220-617302d72847" providerId="AD" clId="Web-{F7D89F8E-015E-566A-91FA-DF3EEAFC5B9C}" dt="2023-12-06T07:56:49.810" v="0"/>
        <pc:sldMkLst>
          <pc:docMk/>
          <pc:sldMk cId="3376440628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DF47-B23A-4CC5-A56C-0A86BE245ADB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9B76D-A09E-4559-8E19-D159EA5CA7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09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610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292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26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7906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15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84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670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381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85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159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650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Folie zu erklären was machen Walzen überhaupt? Was ist das?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19B76D-A09E-4559-8E19-D159EA5CA74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221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E940D-D6C1-5A3E-7BF7-E5F34A69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4DC5B0-7CD9-6D84-9085-082133692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228C08-423F-9F8A-FEE8-E39DB3B8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96A440-BD22-B281-F254-4231222B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4C8C3-9673-9DC2-280A-970104FE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62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063986-4EF7-A439-A189-8178CB3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12B3E78-5822-B0CD-EA03-F1F2EA920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BC1FC-814C-2B52-5676-1F481B8E0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AA5BA-E560-8C3F-1552-DF078FC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C7EC4E-7A29-A293-859C-EFE8B63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1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95A97-7705-1CB3-947A-54C1ECC14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B46C132-D04C-FCA7-1003-795D8E7B6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928C49-DE53-2E10-6CA1-220DC5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216902-FA66-0BD1-FA78-24DEE429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85289-B586-2665-1B44-C26EF8CF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2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A236E-5C0F-3D85-A736-2AB9190C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90DBC-AC81-47F8-74E9-CF7BC703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8F7D90-FE27-6B03-0E43-DE74B608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887ECD-C9FB-E3CD-6BF4-FC3AB6F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96691-F7B5-3475-06FA-BCCE132B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287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83F72-C69D-DC52-BBDC-9F45077B6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D1003C-730B-32A4-7A08-CB7428ABA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1C118-467A-E59C-A002-0DC8B48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ED298-D7C2-0E65-07FB-B4F1C650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755C0-4658-7D27-97B8-A897B07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741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A506D-B542-9814-BB7E-B3E644BA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58813-A3F1-EDBA-D6BB-5735283A9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407DFB-ECFC-E082-055F-69449224D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D734B-80AF-B608-FE25-774C3ECE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2C40F9-DED6-EDE0-3821-F46BE044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A0A71D-DBE3-4FFB-FB40-99E1BA9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34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76129-D153-9497-1F74-248EA41B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AF7E73-A2F4-2FC3-1C49-F77996AA6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A0D1C5-B789-EEA4-AA73-FE39B928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1BCBB5-5D2A-0025-156B-EC27E39D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30D38F5-22A8-4E0A-E804-4A0D026CA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2BE699-8373-700F-09EB-D892BC3A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C8AC37-C58C-68CA-BC74-91E27B40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44876-8242-F313-A030-2CA8EE57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68BFF-2F00-D919-9605-48F5CF39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13C7D3-3F2E-B125-F54C-EE26C403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C88DD8-E5A7-0DE5-BD6D-15F27BA6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9E2673-F607-9022-9C24-0E7C7F00F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530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917A8E-0685-E0B0-4A3A-325081352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63C707-1521-4B1D-0074-13D45272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2E6A12-4966-5B2C-253A-BBFF6FB4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6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1191E-9F4A-576D-CE99-0C7AD7EC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7ACEAA-DB1A-E577-F75E-D323E323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0148A-6BD6-6088-7CC9-C6C66055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ECDA19-1C59-0082-467B-5762CA9E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0FC74F-E757-AB38-1BD7-700BA6DE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55B5B6-FBEF-BC6D-48E0-F083DAD4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98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DA3B5-DA9A-032D-3AA0-7EDED7D7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CDFC10-F127-CC17-45D6-EF02E6555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F9B0A7-A7BB-D7F5-4F1C-0A5B5DEFF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116F17-5285-A634-1551-3C360241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07D5F4-07E2-12EB-366A-5470C662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E5FFD4-A712-8FE5-0682-665E337F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4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0D5025-2349-EFAE-4DEF-D3F75BF8F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1CD41B-57DF-CA26-9485-EC31A93D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A75CDB-33C7-09C9-4490-A6AADE4AE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00001-F7EE-47B6-A215-BCA6054410BA}" type="datetimeFigureOut">
              <a:rPr lang="de-DE" smtClean="0"/>
              <a:t>11.06.2024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BA5304-4EE1-6B75-4898-66424575C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EA0A3A-300E-A318-41C4-81BA999DD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2F93-2788-4733-BC45-3AB4C8FC5A5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14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D74DA6-773E-EAD0-8C19-A9603C47925D}"/>
              </a:ext>
            </a:extLst>
          </p:cNvPr>
          <p:cNvSpPr txBox="1"/>
          <p:nvPr/>
        </p:nvSpPr>
        <p:spPr>
          <a:xfrm>
            <a:off x="2377675" y="306490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288436-68F8-25C0-9F89-656FF4D20B03}"/>
              </a:ext>
            </a:extLst>
          </p:cNvPr>
          <p:cNvSpPr txBox="1"/>
          <p:nvPr/>
        </p:nvSpPr>
        <p:spPr>
          <a:xfrm>
            <a:off x="5814605" y="278951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2F2F2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698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8358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ACC308F-2123-03BD-90A7-797476621F3A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371E438-4F10-05EF-30D1-A3AC07F85FFE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2F93EFB-A5F5-EA8D-4305-9441A656373D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894412-B9BE-360F-ECB9-E94777C05E48}"/>
              </a:ext>
            </a:extLst>
          </p:cNvPr>
          <p:cNvSpPr/>
          <p:nvPr/>
        </p:nvSpPr>
        <p:spPr>
          <a:xfrm>
            <a:off x="2914650" y="3816350"/>
            <a:ext cx="4675390" cy="1962148"/>
          </a:xfrm>
          <a:prstGeom prst="roundRect">
            <a:avLst>
              <a:gd name="adj" fmla="val 5096"/>
            </a:avLst>
          </a:prstGeom>
          <a:noFill/>
          <a:ln w="28575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F27A05-76B0-AB2E-DA0A-D8758D8D3B9E}"/>
              </a:ext>
            </a:extLst>
          </p:cNvPr>
          <p:cNvSpPr txBox="1"/>
          <p:nvPr/>
        </p:nvSpPr>
        <p:spPr>
          <a:xfrm>
            <a:off x="3014013" y="39101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50410"/>
                </a:solidFill>
                <a:latin typeface="Montserrat" panose="02000505000000020004" pitchFamily="2" charset="0"/>
              </a:rPr>
              <a:t>Weniger als 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BF9B0E-62AB-23C6-3542-F662B9E55A9D}"/>
              </a:ext>
            </a:extLst>
          </p:cNvPr>
          <p:cNvSpPr txBox="1"/>
          <p:nvPr/>
        </p:nvSpPr>
        <p:spPr>
          <a:xfrm>
            <a:off x="3144815" y="4382077"/>
            <a:ext cx="4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Das Event beginnt in weniger als </a:t>
            </a:r>
          </a:p>
          <a:p>
            <a:r>
              <a:rPr lang="de-DE" dirty="0">
                <a:solidFill>
                  <a:srgbClr val="2667FF"/>
                </a:solidFill>
                <a:latin typeface="Montserrat" panose="02000505000000020004" pitchFamily="2" charset="0"/>
              </a:rPr>
              <a:t>7 Tagen</a:t>
            </a:r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.</a:t>
            </a:r>
          </a:p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Eine Abmeldung wäre sehr ungünstig!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ACEC636-9C15-4ECF-8551-6B2ED93C6D25}"/>
              </a:ext>
            </a:extLst>
          </p:cNvPr>
          <p:cNvCxnSpPr>
            <a:cxnSpLocks/>
          </p:cNvCxnSpPr>
          <p:nvPr/>
        </p:nvCxnSpPr>
        <p:spPr>
          <a:xfrm>
            <a:off x="3809968" y="1567542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B0B41D7-5C50-148A-571D-26EF0D5BE8DB}"/>
              </a:ext>
            </a:extLst>
          </p:cNvPr>
          <p:cNvSpPr txBox="1"/>
          <p:nvPr/>
        </p:nvSpPr>
        <p:spPr>
          <a:xfrm>
            <a:off x="4769530" y="1333505"/>
            <a:ext cx="2557110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B28CC"/>
                </a:solidFill>
                <a:latin typeface="Montserrat" panose="02000505000000020004" pitchFamily="2" charset="0"/>
              </a:rPr>
              <a:t>Liste mit Helfern</a:t>
            </a:r>
          </a:p>
        </p:txBody>
      </p:sp>
    </p:spTree>
    <p:extLst>
      <p:ext uri="{BB962C8B-B14F-4D97-AF65-F5344CB8AC3E}">
        <p14:creationId xmlns:p14="http://schemas.microsoft.com/office/powerpoint/2010/main" val="3586787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85111" y="3258483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785111" y="3937000"/>
            <a:ext cx="4621778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5567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32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0EAEC8E0-FE54-2A3B-AB31-8F9FFEE2197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53" y="1068031"/>
            <a:ext cx="7051997" cy="526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82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579927" y="3258483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63950" y="3937000"/>
            <a:ext cx="494812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29432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Plan, technische Zeichnung enthält.&#10;&#10;Automatisch generierte Beschreibung">
            <a:extLst>
              <a:ext uri="{FF2B5EF4-FFF2-40B4-BE49-F238E27FC236}">
                <a16:creationId xmlns:a16="http://schemas.microsoft.com/office/drawing/2014/main" id="{3A55BC73-3F11-C0EB-4690-0BB4A3272FE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0" y="380294"/>
            <a:ext cx="10051340" cy="6211005"/>
          </a:xfrm>
          <a:prstGeom prst="rect">
            <a:avLst/>
          </a:prstGeom>
        </p:spPr>
      </p:pic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82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3758665" y="3258483"/>
            <a:ext cx="4674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3676650" y="3937000"/>
            <a:ext cx="4756693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70641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68FEA0A-B6DA-F545-AB10-349B9D65AD76}"/>
              </a:ext>
            </a:extLst>
          </p:cNvPr>
          <p:cNvSpPr txBox="1"/>
          <p:nvPr/>
        </p:nvSpPr>
        <p:spPr>
          <a:xfrm>
            <a:off x="877531" y="1473153"/>
            <a:ext cx="3541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Erste Mockups erstellen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D0CC8B-0D3C-5B6E-5DF8-2657E40C00BA}"/>
              </a:ext>
            </a:extLst>
          </p:cNvPr>
          <p:cNvSpPr txBox="1"/>
          <p:nvPr/>
        </p:nvSpPr>
        <p:spPr>
          <a:xfrm>
            <a:off x="877531" y="2043384"/>
            <a:ext cx="399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dirty="0" err="1">
                <a:solidFill>
                  <a:srgbClr val="050410"/>
                </a:solidFill>
                <a:latin typeface="Montserrat" panose="02000505000000020004" pitchFamily="2" charset="0"/>
              </a:rPr>
              <a:t>Git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-Environment aufsetzen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1D68F8D-ECD9-E5DF-0941-0BB42A8CC3D0}"/>
              </a:ext>
            </a:extLst>
          </p:cNvPr>
          <p:cNvSpPr txBox="1"/>
          <p:nvPr/>
        </p:nvSpPr>
        <p:spPr>
          <a:xfrm>
            <a:off x="877531" y="2613615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Aufgaben verteilt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8495387-B5B3-717A-ED58-591AE52FF444}"/>
              </a:ext>
            </a:extLst>
          </p:cNvPr>
          <p:cNvSpPr txBox="1"/>
          <p:nvPr/>
        </p:nvSpPr>
        <p:spPr>
          <a:xfrm>
            <a:off x="877531" y="3183846"/>
            <a:ext cx="6165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4.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Entwürfe optimieren &amp; Mockups finalisieren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79D9477-592D-7A66-A0FE-0392448000FC}"/>
              </a:ext>
            </a:extLst>
          </p:cNvPr>
          <p:cNvSpPr txBox="1"/>
          <p:nvPr/>
        </p:nvSpPr>
        <p:spPr>
          <a:xfrm>
            <a:off x="877531" y="3754077"/>
            <a:ext cx="2741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5.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Implementierung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F42D3E2-D791-041A-54EE-489FEEC91E98}"/>
              </a:ext>
            </a:extLst>
          </p:cNvPr>
          <p:cNvSpPr txBox="1"/>
          <p:nvPr/>
        </p:nvSpPr>
        <p:spPr>
          <a:xfrm>
            <a:off x="877531" y="4324308"/>
            <a:ext cx="4743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6. </a:t>
            </a:r>
            <a:r>
              <a:rPr lang="de-DE" sz="2000" dirty="0">
                <a:solidFill>
                  <a:srgbClr val="050410"/>
                </a:solidFill>
                <a:latin typeface="Montserrat" panose="02000505000000020004" pitchFamily="2" charset="0"/>
              </a:rPr>
              <a:t>Abschluss-Präsentation erstellen</a:t>
            </a:r>
          </a:p>
        </p:txBody>
      </p:sp>
      <p:pic>
        <p:nvPicPr>
          <p:cNvPr id="30" name="Grafik 29" descr="Häkchen mit einfarbiger Füllung">
            <a:extLst>
              <a:ext uri="{FF2B5EF4-FFF2-40B4-BE49-F238E27FC236}">
                <a16:creationId xmlns:a16="http://schemas.microsoft.com/office/drawing/2014/main" id="{1F508878-D2EB-05AC-3231-B167FFB8F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885" y="1316778"/>
            <a:ext cx="541137" cy="541137"/>
          </a:xfrm>
          <a:prstGeom prst="rect">
            <a:avLst/>
          </a:prstGeom>
        </p:spPr>
      </p:pic>
      <p:pic>
        <p:nvPicPr>
          <p:cNvPr id="34" name="Grafik 33" descr="Häkchen mit einfarbiger Füllung">
            <a:extLst>
              <a:ext uri="{FF2B5EF4-FFF2-40B4-BE49-F238E27FC236}">
                <a16:creationId xmlns:a16="http://schemas.microsoft.com/office/drawing/2014/main" id="{EAA3542B-7CE2-D61E-E6A0-B377DD6B4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4139" y="1927242"/>
            <a:ext cx="541137" cy="541137"/>
          </a:xfrm>
          <a:prstGeom prst="rect">
            <a:avLst/>
          </a:prstGeom>
        </p:spPr>
      </p:pic>
      <p:pic>
        <p:nvPicPr>
          <p:cNvPr id="35" name="Grafik 34" descr="Häkchen mit einfarbiger Füllung">
            <a:extLst>
              <a:ext uri="{FF2B5EF4-FFF2-40B4-BE49-F238E27FC236}">
                <a16:creationId xmlns:a16="http://schemas.microsoft.com/office/drawing/2014/main" id="{B220BD3B-E3EB-0153-BDC6-2230DA646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8987" y="2557648"/>
            <a:ext cx="541137" cy="541137"/>
          </a:xfrm>
          <a:prstGeom prst="rect">
            <a:avLst/>
          </a:prstGeom>
        </p:spPr>
      </p:pic>
      <p:pic>
        <p:nvPicPr>
          <p:cNvPr id="37" name="Grafik 36" descr="Arbeit mit einfarbiger Füllung">
            <a:extLst>
              <a:ext uri="{FF2B5EF4-FFF2-40B4-BE49-F238E27FC236}">
                <a16:creationId xmlns:a16="http://schemas.microsoft.com/office/drawing/2014/main" id="{32D8AD14-D321-26DC-0777-4FBE567A1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51463" y="3705740"/>
            <a:ext cx="533508" cy="533508"/>
          </a:xfrm>
          <a:prstGeom prst="rect">
            <a:avLst/>
          </a:prstGeom>
        </p:spPr>
      </p:pic>
      <p:pic>
        <p:nvPicPr>
          <p:cNvPr id="39" name="Grafik 38" descr="Sanduhr abgelaufen mit einfarbiger Füllung">
            <a:extLst>
              <a:ext uri="{FF2B5EF4-FFF2-40B4-BE49-F238E27FC236}">
                <a16:creationId xmlns:a16="http://schemas.microsoft.com/office/drawing/2014/main" id="{4666438F-5D2D-823E-3C36-4FE728568F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1580" y="3044433"/>
            <a:ext cx="678935" cy="678935"/>
          </a:xfrm>
          <a:prstGeom prst="rect">
            <a:avLst/>
          </a:prstGeom>
        </p:spPr>
      </p:pic>
      <p:pic>
        <p:nvPicPr>
          <p:cNvPr id="40" name="Grafik 39" descr="Sanduhr abgelaufen mit einfarbiger Füllung">
            <a:extLst>
              <a:ext uri="{FF2B5EF4-FFF2-40B4-BE49-F238E27FC236}">
                <a16:creationId xmlns:a16="http://schemas.microsoft.com/office/drawing/2014/main" id="{78915E3D-5ED2-9FAB-5DF3-5EA9294CE4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82610" y="4229615"/>
            <a:ext cx="678935" cy="6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11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BC9E9FA-4F2B-10BE-7DC8-2A3BF563A552}"/>
              </a:ext>
            </a:extLst>
          </p:cNvPr>
          <p:cNvSpPr txBox="1"/>
          <p:nvPr/>
        </p:nvSpPr>
        <p:spPr>
          <a:xfrm>
            <a:off x="571500" y="483256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7ECCA74-BD21-C5B1-1C58-0A1221688A76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A85A427-A611-60DC-2AD0-D8489AA0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93" y="1130300"/>
            <a:ext cx="6381497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BAU_KASTEN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8238120-636D-6A85-7C47-74FDF0042B9A}"/>
              </a:ext>
            </a:extLst>
          </p:cNvPr>
          <p:cNvGrpSpPr/>
          <p:nvPr/>
        </p:nvGrpSpPr>
        <p:grpSpPr>
          <a:xfrm>
            <a:off x="910147" y="1732920"/>
            <a:ext cx="1097603" cy="2450496"/>
            <a:chOff x="910147" y="1732920"/>
            <a:chExt cx="1097603" cy="2450496"/>
          </a:xfrm>
        </p:grpSpPr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7C53DF8-2336-FF07-9DAD-AC2055D0CFA8}"/>
                </a:ext>
              </a:extLst>
            </p:cNvPr>
            <p:cNvSpPr txBox="1"/>
            <p:nvPr/>
          </p:nvSpPr>
          <p:spPr>
            <a:xfrm>
              <a:off x="910147" y="1732920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D1FA0C05-8863-37CD-E7F8-FC3D9BD6B85E}"/>
                </a:ext>
              </a:extLst>
            </p:cNvPr>
            <p:cNvGrpSpPr/>
            <p:nvPr/>
          </p:nvGrpSpPr>
          <p:grpSpPr>
            <a:xfrm>
              <a:off x="1217149" y="2163807"/>
              <a:ext cx="790601" cy="2019609"/>
              <a:chOff x="1282788" y="4079101"/>
              <a:chExt cx="790601" cy="2019609"/>
            </a:xfrm>
          </p:grpSpPr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4BF62C1-9775-C382-A688-AEBF00C57E9E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E0FC62A5-15F8-2196-43B5-2DB46C09A5A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0B657F16-4F21-8B0F-5B90-E02C960DC278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A57007C2-867E-37E0-0158-9C30043FB63A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809D10F8-5D9F-A44E-F70E-D1E379F025AA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790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???</a:t>
                </a:r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B542EBA-83FA-2FB9-F656-C3E870DAD1E3}"/>
              </a:ext>
            </a:extLst>
          </p:cNvPr>
          <p:cNvGrpSpPr/>
          <p:nvPr/>
        </p:nvGrpSpPr>
        <p:grpSpPr>
          <a:xfrm>
            <a:off x="3461191" y="1841647"/>
            <a:ext cx="1097603" cy="800219"/>
            <a:chOff x="3454565" y="2438882"/>
            <a:chExt cx="1097603" cy="800219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39EBA98-9173-8A54-EF53-BBB3131A2E63}"/>
                </a:ext>
              </a:extLst>
            </p:cNvPr>
            <p:cNvSpPr txBox="1"/>
            <p:nvPr/>
          </p:nvSpPr>
          <p:spPr>
            <a:xfrm>
              <a:off x="3454565" y="2438882"/>
              <a:ext cx="8178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Titel</a:t>
              </a: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3E17E9CC-240D-4F38-1650-223429723DA9}"/>
                </a:ext>
              </a:extLst>
            </p:cNvPr>
            <p:cNvSpPr txBox="1"/>
            <p:nvPr/>
          </p:nvSpPr>
          <p:spPr>
            <a:xfrm>
              <a:off x="3761567" y="2869769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50410"/>
                  </a:solidFill>
                  <a:latin typeface="Montserrat" panose="02000505000000020004" pitchFamily="2" charset="0"/>
                </a:rPr>
                <a:t>▶ 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32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4FEF134-6CE4-B4AC-246B-FB9044F51EC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2941320"/>
          </a:xfrm>
          <a:prstGeom prst="rect">
            <a:avLst/>
          </a:prstGeom>
          <a:solidFill>
            <a:srgbClr val="3B28CC"/>
          </a:solidFill>
          <a:ln>
            <a:noFill/>
          </a:ln>
          <a:effectLst>
            <a:outerShdw blurRad="127000" dist="12700" dir="5400000" sx="102000" sy="10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2169284" y="3899954"/>
            <a:ext cx="785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</a:p>
          <a:p>
            <a:pPr algn="ctr"/>
            <a:r>
              <a:rPr lang="de-DE" sz="2800" b="1" dirty="0">
                <a:solidFill>
                  <a:srgbClr val="050410"/>
                </a:solidFill>
                <a:latin typeface="Montserrat" panose="02000505000000020004" pitchFamily="2" charset="0"/>
              </a:rPr>
              <a:t>für Vereinsveranstaltungen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CAF0EA0-9255-E6E3-7C5A-01229558F88E}"/>
              </a:ext>
            </a:extLst>
          </p:cNvPr>
          <p:cNvSpPr txBox="1"/>
          <p:nvPr/>
        </p:nvSpPr>
        <p:spPr>
          <a:xfrm>
            <a:off x="3755081" y="5657458"/>
            <a:ext cx="4317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rgbClr val="050410"/>
                </a:solidFill>
                <a:latin typeface="Montserrat" panose="02000505000000020004" pitchFamily="2" charset="0"/>
              </a:rPr>
              <a:t>Team 3: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  <a:p>
            <a:pPr algn="ctr"/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Aleksandr Maj &amp; Wladislaw </a:t>
            </a:r>
            <a:r>
              <a:rPr lang="de-DE" dirty="0" err="1">
                <a:solidFill>
                  <a:srgbClr val="050410"/>
                </a:solidFill>
                <a:latin typeface="Montserrat" panose="02000505000000020004" pitchFamily="2" charset="0"/>
              </a:rPr>
              <a:t>Plebukh</a:t>
            </a:r>
            <a:endParaRPr lang="de-DE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49B3F3C-6588-86C6-B906-351590AC4DE7}"/>
              </a:ext>
            </a:extLst>
          </p:cNvPr>
          <p:cNvSpPr txBox="1"/>
          <p:nvPr/>
        </p:nvSpPr>
        <p:spPr>
          <a:xfrm>
            <a:off x="10763801" y="632055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14.06.2024</a:t>
            </a:r>
          </a:p>
        </p:txBody>
      </p:sp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5111EEB1-7F93-8CA8-939C-7EBEFD32FA22}"/>
              </a:ext>
            </a:extLst>
          </p:cNvPr>
          <p:cNvSpPr/>
          <p:nvPr/>
        </p:nvSpPr>
        <p:spPr>
          <a:xfrm>
            <a:off x="-5558" y="2887980"/>
            <a:ext cx="12197558" cy="99060"/>
          </a:xfrm>
          <a:prstGeom prst="rect">
            <a:avLst/>
          </a:prstGeom>
          <a:solidFill>
            <a:srgbClr val="281B89"/>
          </a:solidFill>
          <a:ln>
            <a:noFill/>
          </a:ln>
          <a:effectLst>
            <a:outerShdw blurRad="165100" dir="16200000" sx="189000" sy="189000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D1605C-6A4C-202B-8DF4-0734247F080E}"/>
              </a:ext>
            </a:extLst>
          </p:cNvPr>
          <p:cNvSpPr txBox="1"/>
          <p:nvPr/>
        </p:nvSpPr>
        <p:spPr>
          <a:xfrm>
            <a:off x="2377675" y="1229755"/>
            <a:ext cx="7436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rPr>
              <a:t>Verteilte Anwendungen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4375FAC-F1A5-4F6E-9A12-6BD6B9EEB07C}"/>
              </a:ext>
            </a:extLst>
          </p:cNvPr>
          <p:cNvSpPr txBox="1"/>
          <p:nvPr/>
        </p:nvSpPr>
        <p:spPr>
          <a:xfrm>
            <a:off x="5814605" y="954360"/>
            <a:ext cx="3929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Prof. Dr. André </a:t>
            </a:r>
            <a:r>
              <a:rPr lang="de-DE" sz="2000" dirty="0" err="1">
                <a:solidFill>
                  <a:schemeClr val="bg1">
                    <a:lumMod val="95000"/>
                  </a:schemeClr>
                </a:solidFill>
                <a:latin typeface="Montserrat" panose="02000505000000020004" pitchFamily="2" charset="0"/>
              </a:rPr>
              <a:t>Schekelmann</a:t>
            </a:r>
            <a:endParaRPr lang="de-DE" sz="2000" dirty="0">
              <a:solidFill>
                <a:schemeClr val="bg1">
                  <a:lumMod val="95000"/>
                </a:schemeClr>
              </a:solidFill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83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Inhalt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AA7CD0-8DC5-424F-49E2-DFAC42857139}"/>
              </a:ext>
            </a:extLst>
          </p:cNvPr>
          <p:cNvSpPr txBox="1"/>
          <p:nvPr/>
        </p:nvSpPr>
        <p:spPr>
          <a:xfrm>
            <a:off x="674332" y="1314403"/>
            <a:ext cx="2544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1.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06565C5-F908-1984-EA69-932D23B9B6E4}"/>
              </a:ext>
            </a:extLst>
          </p:cNvPr>
          <p:cNvSpPr txBox="1"/>
          <p:nvPr/>
        </p:nvSpPr>
        <p:spPr>
          <a:xfrm>
            <a:off x="674332" y="1909188"/>
            <a:ext cx="2945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2.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Fachlicher Entwurf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9729812-C86E-913E-0C13-393CFE226C3E}"/>
              </a:ext>
            </a:extLst>
          </p:cNvPr>
          <p:cNvSpPr txBox="1"/>
          <p:nvPr/>
        </p:nvSpPr>
        <p:spPr>
          <a:xfrm>
            <a:off x="674332" y="2503973"/>
            <a:ext cx="3167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3.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Technischer Entwurf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45B69B1-B671-52AE-60D4-4D47228B6D63}"/>
              </a:ext>
            </a:extLst>
          </p:cNvPr>
          <p:cNvSpPr txBox="1"/>
          <p:nvPr/>
        </p:nvSpPr>
        <p:spPr>
          <a:xfrm>
            <a:off x="674332" y="3098758"/>
            <a:ext cx="2972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>
                <a:solidFill>
                  <a:srgbClr val="2667FF"/>
                </a:solidFill>
                <a:latin typeface="Montserrat" panose="02000505000000020004" pitchFamily="2" charset="0"/>
              </a:rPr>
              <a:t>4. </a:t>
            </a:r>
            <a:r>
              <a:rPr lang="de-DE" sz="2000" b="1" dirty="0">
                <a:solidFill>
                  <a:srgbClr val="050410"/>
                </a:solidFill>
                <a:latin typeface="Montserrat" panose="02000505000000020004" pitchFamily="2" charset="0"/>
              </a:rPr>
              <a:t>Weiteres Vorgehen</a:t>
            </a:r>
          </a:p>
        </p:txBody>
      </p:sp>
    </p:spTree>
    <p:extLst>
      <p:ext uri="{BB962C8B-B14F-4D97-AF65-F5344CB8AC3E}">
        <p14:creationId xmlns:p14="http://schemas.microsoft.com/office/powerpoint/2010/main" val="26883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4190192-88EA-6350-4B85-DA0D3327D232}"/>
              </a:ext>
            </a:extLst>
          </p:cNvPr>
          <p:cNvSpPr txBox="1"/>
          <p:nvPr/>
        </p:nvSpPr>
        <p:spPr>
          <a:xfrm>
            <a:off x="1656323" y="2438941"/>
            <a:ext cx="88793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&lt;</a:t>
            </a:r>
            <a:r>
              <a:rPr lang="de-DE" sz="4400" b="1" dirty="0">
                <a:solidFill>
                  <a:srgbClr val="2667FF"/>
                </a:solidFill>
                <a:latin typeface="Montserrat" panose="02000505000000020004" pitchFamily="2" charset="0"/>
              </a:rPr>
              <a:t>Verwalten einer Helferliste</a:t>
            </a:r>
            <a:r>
              <a:rPr lang="de-DE" sz="4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Montserrat" panose="02000505000000020004" pitchFamily="2" charset="0"/>
              </a:rPr>
              <a:t>/&gt;</a:t>
            </a:r>
          </a:p>
        </p:txBody>
      </p:sp>
      <p:pic>
        <p:nvPicPr>
          <p:cNvPr id="7" name="Grafik 6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7E86BC61-F1D6-40D1-FFA5-6A28D6CB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D5F4AAA-3D53-6AD2-9AA5-388D288752F7}"/>
              </a:ext>
            </a:extLst>
          </p:cNvPr>
          <p:cNvSpPr txBox="1"/>
          <p:nvPr/>
        </p:nvSpPr>
        <p:spPr>
          <a:xfrm>
            <a:off x="4097696" y="3258483"/>
            <a:ext cx="3996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6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sz="3600" dirty="0">
              <a:solidFill>
                <a:srgbClr val="2667FF"/>
              </a:solidFill>
              <a:latin typeface="Montserrat ExtraBold" panose="00000900000000000000" pitchFamily="2" charset="0"/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0908CA2-1805-30C1-C55D-CC437ED4C972}"/>
              </a:ext>
            </a:extLst>
          </p:cNvPr>
          <p:cNvGrpSpPr/>
          <p:nvPr/>
        </p:nvGrpSpPr>
        <p:grpSpPr>
          <a:xfrm>
            <a:off x="9823546" y="-990601"/>
            <a:ext cx="3440782" cy="3007178"/>
            <a:chOff x="148238" y="4701539"/>
            <a:chExt cx="3440782" cy="3007178"/>
          </a:xfrm>
          <a:solidFill>
            <a:srgbClr val="3B28CC">
              <a:alpha val="30000"/>
            </a:srgbClr>
          </a:solidFill>
        </p:grpSpPr>
        <p:sp>
          <p:nvSpPr>
            <p:cNvPr id="22" name="Rechteck: abgerundete Ecken 21">
              <a:extLst>
                <a:ext uri="{FF2B5EF4-FFF2-40B4-BE49-F238E27FC236}">
                  <a16:creationId xmlns:a16="http://schemas.microsoft.com/office/drawing/2014/main" id="{739503BD-5793-7781-95F7-9DCC9CECE586}"/>
                </a:ext>
              </a:extLst>
            </p:cNvPr>
            <p:cNvSpPr/>
            <p:nvPr/>
          </p:nvSpPr>
          <p:spPr>
            <a:xfrm>
              <a:off x="929640" y="4701539"/>
              <a:ext cx="2659380" cy="2480679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Rechteck: abgerundete Ecken 22">
              <a:extLst>
                <a:ext uri="{FF2B5EF4-FFF2-40B4-BE49-F238E27FC236}">
                  <a16:creationId xmlns:a16="http://schemas.microsoft.com/office/drawing/2014/main" id="{CBB5670A-C089-E95C-49F4-DC593C3E2146}"/>
                </a:ext>
              </a:extLst>
            </p:cNvPr>
            <p:cNvSpPr/>
            <p:nvPr/>
          </p:nvSpPr>
          <p:spPr>
            <a:xfrm>
              <a:off x="148238" y="4928642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91E30FD3-4514-D97D-14D3-EEEB3F01D223}"/>
                </a:ext>
              </a:extLst>
            </p:cNvPr>
            <p:cNvSpPr/>
            <p:nvPr/>
          </p:nvSpPr>
          <p:spPr>
            <a:xfrm>
              <a:off x="1461909" y="6043499"/>
              <a:ext cx="1680562" cy="1665218"/>
            </a:xfrm>
            <a:prstGeom prst="roundRect">
              <a:avLst>
                <a:gd name="adj" fmla="val 2460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E720588-AE3F-29A6-B48A-BF55BDBF7F11}"/>
              </a:ext>
            </a:extLst>
          </p:cNvPr>
          <p:cNvCxnSpPr>
            <a:cxnSpLocks/>
          </p:cNvCxnSpPr>
          <p:nvPr/>
        </p:nvCxnSpPr>
        <p:spPr>
          <a:xfrm>
            <a:off x="4097696" y="3937000"/>
            <a:ext cx="4068404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2856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542664DF-401C-0423-8962-9002411436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AFFFF"/>
              </a:clrFrom>
              <a:clrTo>
                <a:srgbClr val="FA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575" y="1492103"/>
            <a:ext cx="10873033" cy="387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8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69137E-F44F-0ADA-8C9B-0017F3D84C7B}"/>
              </a:ext>
            </a:extLst>
          </p:cNvPr>
          <p:cNvGrpSpPr/>
          <p:nvPr/>
        </p:nvGrpSpPr>
        <p:grpSpPr>
          <a:xfrm>
            <a:off x="2318500" y="2818831"/>
            <a:ext cx="1603324" cy="1326600"/>
            <a:chOff x="1464114" y="3552810"/>
            <a:chExt cx="1603324" cy="1326600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7B8A59A-DD75-C78A-C38A-1AFC7743A9EB}"/>
                </a:ext>
              </a:extLst>
            </p:cNvPr>
            <p:cNvSpPr txBox="1"/>
            <p:nvPr/>
          </p:nvSpPr>
          <p:spPr>
            <a:xfrm>
              <a:off x="1464114" y="4417745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Benutzer</a:t>
              </a:r>
            </a:p>
          </p:txBody>
        </p:sp>
        <p:pic>
          <p:nvPicPr>
            <p:cNvPr id="9" name="Grafik 8" descr="Benutzer mit einfarbiger Füllung">
              <a:extLst>
                <a:ext uri="{FF2B5EF4-FFF2-40B4-BE49-F238E27FC236}">
                  <a16:creationId xmlns:a16="http://schemas.microsoft.com/office/drawing/2014/main" id="{648D4AEF-2C90-766D-0AFE-B1F25CD33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08576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2E7D10F2-4356-6594-7217-82CB929FB293}"/>
              </a:ext>
            </a:extLst>
          </p:cNvPr>
          <p:cNvGrpSpPr/>
          <p:nvPr/>
        </p:nvGrpSpPr>
        <p:grpSpPr>
          <a:xfrm>
            <a:off x="7501989" y="2733121"/>
            <a:ext cx="1991251" cy="1412310"/>
            <a:chOff x="4900693" y="4311650"/>
            <a:chExt cx="1991251" cy="1412310"/>
          </a:xfrm>
        </p:grpSpPr>
        <p:pic>
          <p:nvPicPr>
            <p:cNvPr id="35" name="Grafik 34" descr="UI UX mit einfarbiger Füllung">
              <a:extLst>
                <a:ext uri="{FF2B5EF4-FFF2-40B4-BE49-F238E27FC236}">
                  <a16:creationId xmlns:a16="http://schemas.microsoft.com/office/drawing/2014/main" id="{24BB7151-ACD4-303D-5919-6746B2F6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118" y="4311650"/>
              <a:ext cx="914400" cy="914400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10E27B4-85EE-D399-36F7-5604C2FCF4BD}"/>
                </a:ext>
              </a:extLst>
            </p:cNvPr>
            <p:cNvSpPr txBox="1"/>
            <p:nvPr/>
          </p:nvSpPr>
          <p:spPr>
            <a:xfrm>
              <a:off x="4900693" y="5262295"/>
              <a:ext cx="19912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Applikation</a:t>
              </a:r>
            </a:p>
          </p:txBody>
        </p:sp>
      </p:grp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0F70A652-E6FB-ABE8-9982-7C844CC7B454}"/>
              </a:ext>
            </a:extLst>
          </p:cNvPr>
          <p:cNvCxnSpPr>
            <a:cxnSpLocks/>
            <a:stCxn id="9" idx="0"/>
            <a:endCxn id="35" idx="0"/>
          </p:cNvCxnSpPr>
          <p:nvPr/>
        </p:nvCxnSpPr>
        <p:spPr>
          <a:xfrm rot="5400000" flipH="1" flipV="1">
            <a:off x="5766033" y="87250"/>
            <a:ext cx="85710" cy="5377452"/>
          </a:xfrm>
          <a:prstGeom prst="bentConnector3">
            <a:avLst>
              <a:gd name="adj1" fmla="val 36671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DD25C952-8F3B-02A9-CBC3-AD48A0703A84}"/>
              </a:ext>
            </a:extLst>
          </p:cNvPr>
          <p:cNvCxnSpPr>
            <a:cxnSpLocks/>
            <a:stCxn id="29" idx="2"/>
            <a:endCxn id="36" idx="2"/>
          </p:cNvCxnSpPr>
          <p:nvPr/>
        </p:nvCxnSpPr>
        <p:spPr>
          <a:xfrm rot="16200000" flipH="1">
            <a:off x="5808888" y="1456704"/>
            <a:ext cx="12700" cy="5377453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5A08AF4-8950-CD40-6E94-58A6991D7D43}"/>
              </a:ext>
            </a:extLst>
          </p:cNvPr>
          <p:cNvSpPr txBox="1"/>
          <p:nvPr/>
        </p:nvSpPr>
        <p:spPr>
          <a:xfrm>
            <a:off x="4772203" y="2279292"/>
            <a:ext cx="1946367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Registrieren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462BED-2910-1108-9670-1FE545B7CC52}"/>
              </a:ext>
            </a:extLst>
          </p:cNvPr>
          <p:cNvSpPr txBox="1"/>
          <p:nvPr/>
        </p:nvSpPr>
        <p:spPr>
          <a:xfrm>
            <a:off x="4983982" y="4131301"/>
            <a:ext cx="1649811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Anmelden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6F46BA54-C14B-047B-33E1-1ED94CD436F0}"/>
              </a:ext>
            </a:extLst>
          </p:cNvPr>
          <p:cNvGrpSpPr/>
          <p:nvPr/>
        </p:nvGrpSpPr>
        <p:grpSpPr>
          <a:xfrm>
            <a:off x="3698253" y="4847288"/>
            <a:ext cx="1483098" cy="1326600"/>
            <a:chOff x="1464114" y="3552810"/>
            <a:chExt cx="1483098" cy="1326600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06EF1895-2700-A60C-35F9-FA9704051ACC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34" name="Grafik 33" descr="Benutzer mit einfarbiger Füllung">
              <a:extLst>
                <a:ext uri="{FF2B5EF4-FFF2-40B4-BE49-F238E27FC236}">
                  <a16:creationId xmlns:a16="http://schemas.microsoft.com/office/drawing/2014/main" id="{7F1D2484-743D-45E0-95F8-D0E35878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6272123" y="4847288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1886B08F-B6FF-9F3E-75F7-25358C0978F6}"/>
              </a:ext>
            </a:extLst>
          </p:cNvPr>
          <p:cNvGrpSpPr/>
          <p:nvPr/>
        </p:nvGrpSpPr>
        <p:grpSpPr>
          <a:xfrm>
            <a:off x="324109" y="2111692"/>
            <a:ext cx="1822160" cy="2450496"/>
            <a:chOff x="910147" y="1732920"/>
            <a:chExt cx="1822160" cy="2450496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221FA0DF-F1AA-1421-521E-907E2AB80817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43" name="Gruppieren 42">
              <a:extLst>
                <a:ext uri="{FF2B5EF4-FFF2-40B4-BE49-F238E27FC236}">
                  <a16:creationId xmlns:a16="http://schemas.microsoft.com/office/drawing/2014/main" id="{791428B7-A33E-6142-E842-86A61E231374}"/>
                </a:ext>
              </a:extLst>
            </p:cNvPr>
            <p:cNvGrpSpPr/>
            <p:nvPr/>
          </p:nvGrpSpPr>
          <p:grpSpPr>
            <a:xfrm>
              <a:off x="1217149" y="2163807"/>
              <a:ext cx="1515158" cy="2019609"/>
              <a:chOff x="1282788" y="4079101"/>
              <a:chExt cx="1515158" cy="2019609"/>
            </a:xfrm>
          </p:grpSpPr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713D6DAD-78CB-D934-97D4-70F25CE28AE6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F19CF953-3D09-78E1-2382-18CFBF224C9F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Vorname</a:t>
                </a: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220431CF-79B5-43FD-4B9D-55B352C17AC3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Adresse</a:t>
                </a:r>
              </a:p>
            </p:txBody>
          </p:sp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742DF09F-436D-E2FB-DDDB-D65DBD324B10}"/>
                  </a:ext>
                </a:extLst>
              </p:cNvPr>
              <p:cNvSpPr txBox="1"/>
              <p:nvPr/>
            </p:nvSpPr>
            <p:spPr>
              <a:xfrm>
                <a:off x="1282788" y="5316808"/>
                <a:ext cx="11897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</a:t>
                </a:r>
                <a:r>
                  <a:rPr lang="de-DE" u="sng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E-Mail</a:t>
                </a:r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AF8703C1-E3D9-2550-0FFC-525912856596}"/>
                  </a:ext>
                </a:extLst>
              </p:cNvPr>
              <p:cNvSpPr txBox="1"/>
              <p:nvPr/>
            </p:nvSpPr>
            <p:spPr>
              <a:xfrm>
                <a:off x="1282788" y="5729378"/>
                <a:ext cx="1515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</a:t>
                </a:r>
                <a:r>
                  <a:rPr lang="de-DE" u="sng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Passwort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2505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25980" y="2616105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67867" y="2522293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35183" y="3121428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69395" y="2887391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424639" y="3371378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82346" y="374071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424639" y="411004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9048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063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7723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53F7D0F-F148-7A81-D3E9-5791C3FACDD1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BC6A46-7054-B978-1A4D-700299DC990D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0038AEBA-1D16-DE48-2C97-894920BC3EA9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</p:spTree>
    <p:extLst>
      <p:ext uri="{BB962C8B-B14F-4D97-AF65-F5344CB8AC3E}">
        <p14:creationId xmlns:p14="http://schemas.microsoft.com/office/powerpoint/2010/main" val="433760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hrift, Screenshot, Grafiken, Text enthält.&#10;&#10;Automatisch generierte Beschreibung">
            <a:extLst>
              <a:ext uri="{FF2B5EF4-FFF2-40B4-BE49-F238E27FC236}">
                <a16:creationId xmlns:a16="http://schemas.microsoft.com/office/drawing/2014/main" id="{CEFD0BAA-CD64-1295-D48F-2145AC908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" y="6121261"/>
            <a:ext cx="2072640" cy="66669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EC9E40-90FD-1839-0F7A-07AE0575F3AA}"/>
              </a:ext>
            </a:extLst>
          </p:cNvPr>
          <p:cNvSpPr txBox="1"/>
          <p:nvPr/>
        </p:nvSpPr>
        <p:spPr>
          <a:xfrm>
            <a:off x="571500" y="483256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>
                <a:solidFill>
                  <a:srgbClr val="050410"/>
                </a:solidFill>
                <a:latin typeface="Montserrat" panose="02000505000000020004" pitchFamily="2" charset="0"/>
              </a:rPr>
              <a:t>Anwendungsfall</a:t>
            </a:r>
            <a:endParaRPr lang="de-DE" b="1" dirty="0">
              <a:solidFill>
                <a:srgbClr val="050410"/>
              </a:solidFill>
              <a:latin typeface="Montserrat" panose="02000505000000020004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15FB0CB-E546-2659-BC29-DF21194F5944}"/>
              </a:ext>
            </a:extLst>
          </p:cNvPr>
          <p:cNvSpPr/>
          <p:nvPr/>
        </p:nvSpPr>
        <p:spPr>
          <a:xfrm>
            <a:off x="453941" y="714667"/>
            <a:ext cx="121953" cy="121953"/>
          </a:xfrm>
          <a:prstGeom prst="ellipse">
            <a:avLst/>
          </a:prstGeom>
          <a:noFill/>
          <a:ln w="57150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11F72AE0-1D75-B8DA-417D-8DCECD23F85D}"/>
              </a:ext>
            </a:extLst>
          </p:cNvPr>
          <p:cNvGrpSpPr/>
          <p:nvPr/>
        </p:nvGrpSpPr>
        <p:grpSpPr>
          <a:xfrm>
            <a:off x="2100765" y="1501062"/>
            <a:ext cx="2045753" cy="1326600"/>
            <a:chOff x="1182789" y="3552810"/>
            <a:chExt cx="2045753" cy="1326600"/>
          </a:xfrm>
        </p:grpSpPr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B826577-DE23-426B-7F66-1B951DC6BB55}"/>
                </a:ext>
              </a:extLst>
            </p:cNvPr>
            <p:cNvSpPr txBox="1"/>
            <p:nvPr/>
          </p:nvSpPr>
          <p:spPr>
            <a:xfrm>
              <a:off x="1182789" y="4417745"/>
              <a:ext cx="2045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Organisator</a:t>
              </a:r>
            </a:p>
          </p:txBody>
        </p:sp>
        <p:pic>
          <p:nvPicPr>
            <p:cNvPr id="40" name="Grafik 39" descr="Benutzer mit einfarbiger Füllung">
              <a:extLst>
                <a:ext uri="{FF2B5EF4-FFF2-40B4-BE49-F238E27FC236}">
                  <a16:creationId xmlns:a16="http://schemas.microsoft.com/office/drawing/2014/main" id="{ABED6EFC-3321-7A7D-2EB3-308B9692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87EBA8B-060B-8FFA-1864-0BA01EB5AC73}"/>
              </a:ext>
            </a:extLst>
          </p:cNvPr>
          <p:cNvGrpSpPr/>
          <p:nvPr/>
        </p:nvGrpSpPr>
        <p:grpSpPr>
          <a:xfrm>
            <a:off x="8342652" y="1407250"/>
            <a:ext cx="1090363" cy="1420412"/>
            <a:chOff x="4794421" y="2146300"/>
            <a:chExt cx="1090363" cy="1420412"/>
          </a:xfrm>
        </p:grpSpPr>
        <p:pic>
          <p:nvPicPr>
            <p:cNvPr id="3" name="Grafik 2" descr="Wimpel mit einfarbiger Füllung">
              <a:extLst>
                <a:ext uri="{FF2B5EF4-FFF2-40B4-BE49-F238E27FC236}">
                  <a16:creationId xmlns:a16="http://schemas.microsoft.com/office/drawing/2014/main" id="{BC1A3D69-1B96-62C7-E37E-C9C653D6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21863" y="2146300"/>
              <a:ext cx="914400" cy="914400"/>
            </a:xfrm>
            <a:prstGeom prst="rect">
              <a:avLst/>
            </a:prstGeom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1AB5C-4522-185F-7A3B-545222075254}"/>
                </a:ext>
              </a:extLst>
            </p:cNvPr>
            <p:cNvSpPr txBox="1"/>
            <p:nvPr/>
          </p:nvSpPr>
          <p:spPr>
            <a:xfrm>
              <a:off x="4794421" y="3105047"/>
              <a:ext cx="1090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Event</a:t>
              </a:r>
            </a:p>
          </p:txBody>
        </p:sp>
      </p:grp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6E13F16-7358-1D1D-28F8-12EE81B8BF75}"/>
              </a:ext>
            </a:extLst>
          </p:cNvPr>
          <p:cNvCxnSpPr>
            <a:cxnSpLocks/>
          </p:cNvCxnSpPr>
          <p:nvPr/>
        </p:nvCxnSpPr>
        <p:spPr>
          <a:xfrm>
            <a:off x="3809968" y="2006385"/>
            <a:ext cx="4464794" cy="0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B00289-5BBB-1286-C65D-769B8F37CF54}"/>
              </a:ext>
            </a:extLst>
          </p:cNvPr>
          <p:cNvSpPr txBox="1"/>
          <p:nvPr/>
        </p:nvSpPr>
        <p:spPr>
          <a:xfrm>
            <a:off x="5144180" y="1772348"/>
            <a:ext cx="1651414" cy="430887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Verwalten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009292-7452-CC12-DA19-948BE7DCE42A}"/>
              </a:ext>
            </a:extLst>
          </p:cNvPr>
          <p:cNvSpPr txBox="1"/>
          <p:nvPr/>
        </p:nvSpPr>
        <p:spPr>
          <a:xfrm>
            <a:off x="5399424" y="2256335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Anlegen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DC592E5-A2DD-1C1C-A867-7F70428ADEC6}"/>
              </a:ext>
            </a:extLst>
          </p:cNvPr>
          <p:cNvSpPr txBox="1"/>
          <p:nvPr/>
        </p:nvSpPr>
        <p:spPr>
          <a:xfrm>
            <a:off x="5457131" y="262566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Ändern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6F6E8F3-1B52-22C2-9649-DCF51A69DD09}"/>
              </a:ext>
            </a:extLst>
          </p:cNvPr>
          <p:cNvSpPr txBox="1"/>
          <p:nvPr/>
        </p:nvSpPr>
        <p:spPr>
          <a:xfrm>
            <a:off x="5399424" y="2994999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>
                <a:solidFill>
                  <a:schemeClr val="accent5">
                    <a:lumMod val="75000"/>
                  </a:schemeClr>
                </a:solidFill>
                <a:latin typeface="Montserrat" panose="02000505000000020004" pitchFamily="2" charset="0"/>
              </a:rPr>
              <a:t>Löschen</a:t>
            </a: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57A907B-75E8-8C7E-16F6-251BB9A7A9FC}"/>
              </a:ext>
            </a:extLst>
          </p:cNvPr>
          <p:cNvGrpSpPr/>
          <p:nvPr/>
        </p:nvGrpSpPr>
        <p:grpSpPr>
          <a:xfrm>
            <a:off x="378826" y="4374319"/>
            <a:ext cx="2121922" cy="1625357"/>
            <a:chOff x="910147" y="1732920"/>
            <a:chExt cx="2121922" cy="1625357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96DD9D36-6F8E-B3E6-EB55-48C72DB4D670}"/>
                </a:ext>
              </a:extLst>
            </p:cNvPr>
            <p:cNvSpPr txBox="1"/>
            <p:nvPr/>
          </p:nvSpPr>
          <p:spPr>
            <a:xfrm>
              <a:off x="910147" y="1732920"/>
              <a:ext cx="10470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2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Daten</a:t>
              </a:r>
            </a:p>
          </p:txBody>
        </p:sp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5D22FA6E-51E3-8AAC-C9DB-081014E6A887}"/>
                </a:ext>
              </a:extLst>
            </p:cNvPr>
            <p:cNvGrpSpPr/>
            <p:nvPr/>
          </p:nvGrpSpPr>
          <p:grpSpPr>
            <a:xfrm>
              <a:off x="1217149" y="2163807"/>
              <a:ext cx="1814920" cy="1194470"/>
              <a:chOff x="1282788" y="4079101"/>
              <a:chExt cx="1814920" cy="1194470"/>
            </a:xfrm>
          </p:grpSpPr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0A55399F-7ACB-9B84-54FE-90EE8BEA76EF}"/>
                  </a:ext>
                </a:extLst>
              </p:cNvPr>
              <p:cNvSpPr txBox="1"/>
              <p:nvPr/>
            </p:nvSpPr>
            <p:spPr>
              <a:xfrm>
                <a:off x="1282788" y="4079101"/>
                <a:ext cx="1144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Name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BB4AB326-4A63-446A-2537-6C268548A391}"/>
                  </a:ext>
                </a:extLst>
              </p:cNvPr>
              <p:cNvSpPr txBox="1"/>
              <p:nvPr/>
            </p:nvSpPr>
            <p:spPr>
              <a:xfrm>
                <a:off x="1282788" y="4491670"/>
                <a:ext cx="12586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Termin</a:t>
                </a:r>
              </a:p>
            </p:txBody>
          </p: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DD74ABE0-8F24-730C-A6C5-3F0A8A52FD15}"/>
                  </a:ext>
                </a:extLst>
              </p:cNvPr>
              <p:cNvSpPr txBox="1"/>
              <p:nvPr/>
            </p:nvSpPr>
            <p:spPr>
              <a:xfrm>
                <a:off x="1282788" y="4904239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050410"/>
                    </a:solidFill>
                    <a:latin typeface="Montserrat" panose="02000505000000020004" pitchFamily="2" charset="0"/>
                  </a:rPr>
                  <a:t>▶ Organisator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F7484699-8038-E2C6-979F-C5DF70B182D7}"/>
              </a:ext>
            </a:extLst>
          </p:cNvPr>
          <p:cNvGrpSpPr/>
          <p:nvPr/>
        </p:nvGrpSpPr>
        <p:grpSpPr>
          <a:xfrm>
            <a:off x="8146284" y="4535609"/>
            <a:ext cx="1483098" cy="1326600"/>
            <a:chOff x="1464114" y="3552810"/>
            <a:chExt cx="1483098" cy="1326600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8E57EF-E5EF-F4E9-E71B-309521B59D1B}"/>
                </a:ext>
              </a:extLst>
            </p:cNvPr>
            <p:cNvSpPr txBox="1"/>
            <p:nvPr/>
          </p:nvSpPr>
          <p:spPr>
            <a:xfrm>
              <a:off x="1464114" y="4417745"/>
              <a:ext cx="14830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b="1" dirty="0">
                  <a:solidFill>
                    <a:srgbClr val="050410"/>
                  </a:solidFill>
                  <a:latin typeface="Montserrat" panose="02000505000000020004" pitchFamily="2" charset="0"/>
                </a:rPr>
                <a:t>Mitglied</a:t>
              </a:r>
            </a:p>
          </p:txBody>
        </p:sp>
        <p:pic>
          <p:nvPicPr>
            <p:cNvPr id="7" name="Grafik 6" descr="Benutzer mit einfarbiger Füllung">
              <a:extLst>
                <a:ext uri="{FF2B5EF4-FFF2-40B4-BE49-F238E27FC236}">
                  <a16:creationId xmlns:a16="http://schemas.microsoft.com/office/drawing/2014/main" id="{00906750-04CC-EC2D-2469-FEA149B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48463" y="3552810"/>
              <a:ext cx="914400" cy="914400"/>
            </a:xfrm>
            <a:prstGeom prst="rect">
              <a:avLst/>
            </a:prstGeom>
          </p:spPr>
        </p:pic>
      </p:grp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825CE62-DCBE-0B6B-D1F5-644E12BA1575}"/>
              </a:ext>
            </a:extLst>
          </p:cNvPr>
          <p:cNvCxnSpPr>
            <a:cxnSpLocks/>
          </p:cNvCxnSpPr>
          <p:nvPr/>
        </p:nvCxnSpPr>
        <p:spPr>
          <a:xfrm flipV="1">
            <a:off x="8888627" y="2888601"/>
            <a:ext cx="0" cy="1599809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ACC308F-2123-03BD-90A7-797476621F3A}"/>
              </a:ext>
            </a:extLst>
          </p:cNvPr>
          <p:cNvSpPr txBox="1"/>
          <p:nvPr/>
        </p:nvSpPr>
        <p:spPr>
          <a:xfrm>
            <a:off x="7974762" y="3374372"/>
            <a:ext cx="1826141" cy="769441"/>
          </a:xfrm>
          <a:prstGeom prst="rect">
            <a:avLst/>
          </a:prstGeom>
          <a:solidFill>
            <a:srgbClr val="F8F8F8"/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Eintragen /</a:t>
            </a:r>
          </a:p>
          <a:p>
            <a:pPr algn="ctr"/>
            <a:r>
              <a:rPr lang="de-DE" sz="2200" b="1" dirty="0">
                <a:solidFill>
                  <a:srgbClr val="3F8EFC"/>
                </a:solidFill>
                <a:latin typeface="Montserrat" panose="02000505000000020004" pitchFamily="2" charset="0"/>
              </a:rPr>
              <a:t>Austragen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371E438-4F10-05EF-30D1-A3AC07F85FFE}"/>
              </a:ext>
            </a:extLst>
          </p:cNvPr>
          <p:cNvCxnSpPr/>
          <p:nvPr/>
        </p:nvCxnSpPr>
        <p:spPr>
          <a:xfrm flipV="1">
            <a:off x="8146284" y="5511800"/>
            <a:ext cx="1483098" cy="266700"/>
          </a:xfrm>
          <a:prstGeom prst="line">
            <a:avLst/>
          </a:prstGeom>
          <a:ln w="57150">
            <a:solidFill>
              <a:srgbClr val="CC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82F93EFB-A5F5-EA8D-4305-9441A656373D}"/>
              </a:ext>
            </a:extLst>
          </p:cNvPr>
          <p:cNvSpPr txBox="1"/>
          <p:nvPr/>
        </p:nvSpPr>
        <p:spPr>
          <a:xfrm>
            <a:off x="8370094" y="5814117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b="1" dirty="0">
                <a:solidFill>
                  <a:srgbClr val="050410"/>
                </a:solidFill>
                <a:latin typeface="Montserrat" panose="02000505000000020004" pitchFamily="2" charset="0"/>
              </a:rPr>
              <a:t>Helfer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3894412-B9BE-360F-ECB9-E94777C05E48}"/>
              </a:ext>
            </a:extLst>
          </p:cNvPr>
          <p:cNvSpPr/>
          <p:nvPr/>
        </p:nvSpPr>
        <p:spPr>
          <a:xfrm>
            <a:off x="2914650" y="3816350"/>
            <a:ext cx="4675390" cy="1962148"/>
          </a:xfrm>
          <a:prstGeom prst="roundRect">
            <a:avLst>
              <a:gd name="adj" fmla="val 5096"/>
            </a:avLst>
          </a:prstGeom>
          <a:noFill/>
          <a:ln w="28575">
            <a:solidFill>
              <a:srgbClr val="3B28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1F27A05-76B0-AB2E-DA0A-D8758D8D3B9E}"/>
              </a:ext>
            </a:extLst>
          </p:cNvPr>
          <p:cNvSpPr txBox="1"/>
          <p:nvPr/>
        </p:nvSpPr>
        <p:spPr>
          <a:xfrm>
            <a:off x="3014013" y="3910184"/>
            <a:ext cx="28696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>
                <a:solidFill>
                  <a:srgbClr val="050410"/>
                </a:solidFill>
                <a:latin typeface="Montserrat" panose="02000505000000020004" pitchFamily="2" charset="0"/>
              </a:rPr>
              <a:t>Weniger als 7 Tage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3BF9B0E-62AB-23C6-3542-F662B9E55A9D}"/>
              </a:ext>
            </a:extLst>
          </p:cNvPr>
          <p:cNvSpPr txBox="1"/>
          <p:nvPr/>
        </p:nvSpPr>
        <p:spPr>
          <a:xfrm>
            <a:off x="3144815" y="4382077"/>
            <a:ext cx="4183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Das Event beginnt in weniger als </a:t>
            </a:r>
          </a:p>
          <a:p>
            <a:r>
              <a:rPr lang="de-DE" dirty="0">
                <a:solidFill>
                  <a:srgbClr val="2667FF"/>
                </a:solidFill>
                <a:latin typeface="Montserrat" panose="02000505000000020004" pitchFamily="2" charset="0"/>
              </a:rPr>
              <a:t>7 Tagen</a:t>
            </a:r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.</a:t>
            </a:r>
          </a:p>
          <a:p>
            <a:r>
              <a:rPr lang="de-DE" dirty="0">
                <a:solidFill>
                  <a:srgbClr val="050410"/>
                </a:solidFill>
                <a:latin typeface="Montserrat" panose="02000505000000020004" pitchFamily="2" charset="0"/>
              </a:rPr>
              <a:t>Eine Abmeldung wäre sehr ungünstig!</a:t>
            </a:r>
          </a:p>
        </p:txBody>
      </p:sp>
    </p:spTree>
    <p:extLst>
      <p:ext uri="{BB962C8B-B14F-4D97-AF65-F5344CB8AC3E}">
        <p14:creationId xmlns:p14="http://schemas.microsoft.com/office/powerpoint/2010/main" val="2080158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Breitbild</PresentationFormat>
  <Paragraphs>144</Paragraphs>
  <Slides>18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3</cp:revision>
  <dcterms:created xsi:type="dcterms:W3CDTF">2023-11-10T09:31:58Z</dcterms:created>
  <dcterms:modified xsi:type="dcterms:W3CDTF">2024-06-11T19:12:44Z</dcterms:modified>
</cp:coreProperties>
</file>