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307" r:id="rId5"/>
    <p:sldId id="346" r:id="rId6"/>
    <p:sldId id="341" r:id="rId7"/>
    <p:sldId id="353" r:id="rId8"/>
    <p:sldId id="354" r:id="rId9"/>
    <p:sldId id="355" r:id="rId10"/>
    <p:sldId id="356" r:id="rId11"/>
    <p:sldId id="357" r:id="rId12"/>
    <p:sldId id="345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910"/>
    <a:srgbClr val="F8F8F8"/>
    <a:srgbClr val="2667FF"/>
    <a:srgbClr val="3F8EFC"/>
    <a:srgbClr val="3B28CC"/>
    <a:srgbClr val="CC2828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4803" autoAdjust="0"/>
  </p:normalViewPr>
  <p:slideViewPr>
    <p:cSldViewPr snapToGrid="0">
      <p:cViewPr varScale="1">
        <p:scale>
          <a:sx n="158" d="100"/>
          <a:sy n="158" d="100"/>
        </p:scale>
        <p:origin x="1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78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8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321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34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04.07.2024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9EFA89-0532-2F73-C663-01E8AEFDD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20" r="1201"/>
          <a:stretch/>
        </p:blipFill>
        <p:spPr bwMode="auto">
          <a:xfrm>
            <a:off x="1296538" y="1308645"/>
            <a:ext cx="3991970" cy="494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E1CEC7-C0ED-571E-6D73-4A14665BC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93" b="53903"/>
          <a:stretch/>
        </p:blipFill>
        <p:spPr bwMode="auto">
          <a:xfrm>
            <a:off x="7198155" y="1893420"/>
            <a:ext cx="4057015" cy="34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73C2193-EF1E-C733-67F4-D8A562E198CE}"/>
              </a:ext>
            </a:extLst>
          </p:cNvPr>
          <p:cNvSpPr txBox="1"/>
          <p:nvPr/>
        </p:nvSpPr>
        <p:spPr>
          <a:xfrm>
            <a:off x="1420297" y="126676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Fachlich</a:t>
            </a:r>
            <a:endParaRPr lang="de-DE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AF211E1-A447-9643-9ECF-998431B913B0}"/>
              </a:ext>
            </a:extLst>
          </p:cNvPr>
          <p:cNvSpPr txBox="1"/>
          <p:nvPr/>
        </p:nvSpPr>
        <p:spPr>
          <a:xfrm>
            <a:off x="8197555" y="1266760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Montserrat" panose="02000505000000020004" pitchFamily="2" charset="0"/>
              </a:rPr>
              <a:t>Technisch</a:t>
            </a:r>
            <a:endParaRPr lang="de-DE" b="1" dirty="0">
              <a:solidFill>
                <a:srgbClr val="0070C0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7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33EB1CF-175E-6D1B-A6AA-AD0AD93CF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5" r="30001"/>
          <a:stretch/>
        </p:blipFill>
        <p:spPr bwMode="auto">
          <a:xfrm>
            <a:off x="4761402" y="1498972"/>
            <a:ext cx="4527933" cy="473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1A0E1F-7994-4847-E2B3-982DF7142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89"/>
          <a:stretch/>
        </p:blipFill>
        <p:spPr bwMode="auto">
          <a:xfrm>
            <a:off x="1563824" y="1851535"/>
            <a:ext cx="1813046" cy="38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6CCD798-5575-F1BF-13FD-EBDFD3F42FD1}"/>
              </a:ext>
            </a:extLst>
          </p:cNvPr>
          <p:cNvSpPr txBox="1"/>
          <p:nvPr/>
        </p:nvSpPr>
        <p:spPr>
          <a:xfrm>
            <a:off x="1420297" y="1266760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FFC000"/>
                </a:solidFill>
                <a:latin typeface="Montserrat" panose="02000505000000020004" pitchFamily="2" charset="0"/>
              </a:rPr>
              <a:t>Fachlich</a:t>
            </a:r>
            <a:endParaRPr lang="de-DE" b="1" dirty="0">
              <a:solidFill>
                <a:srgbClr val="FFC000"/>
              </a:solidFill>
              <a:latin typeface="Montserrat" panose="02000505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780E7A-22C8-C07C-43EE-E0A68B400FB5}"/>
              </a:ext>
            </a:extLst>
          </p:cNvPr>
          <p:cNvSpPr txBox="1"/>
          <p:nvPr/>
        </p:nvSpPr>
        <p:spPr>
          <a:xfrm>
            <a:off x="4952097" y="1381817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070C0"/>
                </a:solidFill>
                <a:latin typeface="Montserrat" panose="02000505000000020004" pitchFamily="2" charset="0"/>
              </a:rPr>
              <a:t>Technisch</a:t>
            </a:r>
            <a:endParaRPr lang="de-DE" b="1" dirty="0">
              <a:solidFill>
                <a:srgbClr val="0070C0"/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8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2496305" y="3258483"/>
            <a:ext cx="719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2374710" y="3937000"/>
            <a:ext cx="732100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1462360" y="3899954"/>
            <a:ext cx="926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04.07.2024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6126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vs.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 Technischer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Applikation (Live-Vorführung)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EC5B6-851F-0315-BD97-C0FFD3217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24" y="1480098"/>
            <a:ext cx="5442465" cy="489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462360" y="2438941"/>
            <a:ext cx="9267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Verwaltung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925354" y="3258483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 </a:t>
            </a:r>
            <a:r>
              <a:rPr lang="de-DE" sz="3600" dirty="0">
                <a:solidFill>
                  <a:srgbClr val="050410"/>
                </a:solidFill>
                <a:latin typeface="Montserrat" panose="02000505000000020004" pitchFamily="2" charset="0"/>
              </a:rPr>
              <a:t>vs.</a:t>
            </a:r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 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 flipV="1">
            <a:off x="1047624" y="3904814"/>
            <a:ext cx="10219023" cy="32186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E54DF6-2C92-AF1F-D8BF-4B5F3A71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859" y="1287632"/>
            <a:ext cx="6575750" cy="483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4496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AF5AA4-654D-928C-BCFC-78BA2962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48" y="836620"/>
            <a:ext cx="10508776" cy="535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942184-B983-C13D-D65F-545CE303D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91" r="77773" b="12379"/>
          <a:stretch/>
        </p:blipFill>
        <p:spPr bwMode="auto">
          <a:xfrm>
            <a:off x="7037861" y="1156123"/>
            <a:ext cx="2863589" cy="40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1C4A887-EA94-0AB4-2651-9A81FFB43401}"/>
              </a:ext>
            </a:extLst>
          </p:cNvPr>
          <p:cNvSpPr txBox="1"/>
          <p:nvPr/>
        </p:nvSpPr>
        <p:spPr>
          <a:xfrm>
            <a:off x="571500" y="483256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Zusammenhang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71C40CA-3129-1673-F271-B68099B4F19F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8A9ADC3-E390-8928-C143-B8CDCE43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09" y="1467133"/>
            <a:ext cx="4926414" cy="443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BB5976C-08C5-3A17-500C-BD4B039D802D}"/>
              </a:ext>
            </a:extLst>
          </p:cNvPr>
          <p:cNvCxnSpPr/>
          <p:nvPr/>
        </p:nvCxnSpPr>
        <p:spPr>
          <a:xfrm>
            <a:off x="3627322" y="2052858"/>
            <a:ext cx="3469875" cy="2301139"/>
          </a:xfrm>
          <a:prstGeom prst="line">
            <a:avLst/>
          </a:prstGeom>
          <a:ln w="28575">
            <a:solidFill>
              <a:srgbClr val="3B2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4DF095-DEFA-5F5F-266B-4DC802D2E24D}"/>
              </a:ext>
            </a:extLst>
          </p:cNvPr>
          <p:cNvCxnSpPr>
            <a:cxnSpLocks/>
          </p:cNvCxnSpPr>
          <p:nvPr/>
        </p:nvCxnSpPr>
        <p:spPr>
          <a:xfrm flipV="1">
            <a:off x="5970850" y="2500975"/>
            <a:ext cx="1459407" cy="387560"/>
          </a:xfrm>
          <a:prstGeom prst="line">
            <a:avLst/>
          </a:prstGeom>
          <a:ln w="28575">
            <a:solidFill>
              <a:srgbClr val="3B28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F4280E-3693-8314-6185-19C2C3B9C014}"/>
              </a:ext>
            </a:extLst>
          </p:cNvPr>
          <p:cNvCxnSpPr>
            <a:cxnSpLocks/>
          </p:cNvCxnSpPr>
          <p:nvPr/>
        </p:nvCxnSpPr>
        <p:spPr>
          <a:xfrm flipV="1">
            <a:off x="3421430" y="1604742"/>
            <a:ext cx="4008827" cy="1211126"/>
          </a:xfrm>
          <a:prstGeom prst="line">
            <a:avLst/>
          </a:prstGeom>
          <a:ln w="28575">
            <a:solidFill>
              <a:srgbClr val="3F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F1B94B5-239E-9A05-FF3C-BDD37529FC6E}"/>
              </a:ext>
            </a:extLst>
          </p:cNvPr>
          <p:cNvCxnSpPr>
            <a:cxnSpLocks/>
          </p:cNvCxnSpPr>
          <p:nvPr/>
        </p:nvCxnSpPr>
        <p:spPr>
          <a:xfrm flipV="1">
            <a:off x="3542543" y="3488042"/>
            <a:ext cx="3887714" cy="554091"/>
          </a:xfrm>
          <a:prstGeom prst="line">
            <a:avLst/>
          </a:prstGeom>
          <a:ln w="28575">
            <a:solidFill>
              <a:srgbClr val="3F8E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01D1A7C-D7B1-AA53-F67B-33AD12A48282}"/>
              </a:ext>
            </a:extLst>
          </p:cNvPr>
          <p:cNvSpPr txBox="1"/>
          <p:nvPr/>
        </p:nvSpPr>
        <p:spPr>
          <a:xfrm>
            <a:off x="7857432" y="5409489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JPA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7FAAFFA-3D84-1D3A-71EA-588CD62AF23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751216" y="5132146"/>
            <a:ext cx="4106216" cy="569731"/>
          </a:xfrm>
          <a:prstGeom prst="line">
            <a:avLst/>
          </a:prstGeom>
          <a:ln w="28575">
            <a:solidFill>
              <a:srgbClr val="E2C9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7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57</Paragraphs>
  <Slides>13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48</cp:revision>
  <dcterms:created xsi:type="dcterms:W3CDTF">2023-11-10T09:31:58Z</dcterms:created>
  <dcterms:modified xsi:type="dcterms:W3CDTF">2024-07-04T16:47:59Z</dcterms:modified>
</cp:coreProperties>
</file>