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8a9b6d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8a9b6d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8a9b6de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8a9b6de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8a9b6de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8a9b6de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79334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79334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79334b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79334b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79334b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79334b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79334b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79334b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79334bf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79334b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79334b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79334b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79334b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279334b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79334b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79334b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8a9b6d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8a9b6d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79334b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79334b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2acc67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2acc67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79334b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79334b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8a9b6de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8a9b6de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279334b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279334b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79334b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279334b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79334b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79334b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79334b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79334b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79334bf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79334bf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79334bf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279334bf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79334b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79334b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79334bf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279334bf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279334b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279334b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8a9b6d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8a9b6d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8a9b6d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8a9b6d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8a9b6de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8a9b6de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8a9b6d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8a9b6d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8a9b6de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8a9b6de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8a9b6d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8a9b6d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0" y="3234775"/>
            <a:ext cx="7801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Массивы</a:t>
            </a:r>
            <a:r>
              <a:rPr lang="ru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 Объекты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291950"/>
            <a:ext cx="2361949" cy="2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695750" y="4213400"/>
            <a:ext cx="575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Лекция №6</a:t>
            </a:r>
            <a:endParaRPr sz="18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Многомерные массивы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matrix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[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],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],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matrix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 ); // 5, центральный элемент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Неправильное использование массива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Добавление нечислового свойства, например: arr.test = 5. Теряем всю оптимизацию, JavaScript перестает работать как с массивом.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Создание «дыр», например: добавление arr[0], затем arr[1000] (между ними ничего нет).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Заполнение массива в обратном порядке, например: arr[1000], arr[999] и т.д.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Свойства массива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1152475"/>
            <a:ext cx="8520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Свойство length - это не количество элементов массива, а наибольший цифровой индекс плюс один.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[];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123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 = 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Яблоко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length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124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length – можно перезаписать, но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не стоит этого делать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массив в таком случае безвозвратно станет короче по заданному length, arr.length = 0 очистит массив.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Приведение массива к строке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Массивы по своему реализуют метод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toString()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который возвращает список элементов разделенных запятой.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[1, 2, 3];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String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=== '1,2,3' ); // true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toString()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 //"1,2,3"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Методы добавления \ удаления элементов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Добавляет элемент в конец, и возвращает новую длину массива.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unshift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Добавляет элемент в начало массива,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 возвращает новую длину массива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pop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Удаляет последний элемент из массива и возвращает его.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shift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Удаляет из массива первый элемент и возвращает его.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Методы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и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unshift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могут добавлять сразу несколько элементов.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Как это работает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Методы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pop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выполняются быстро, а методы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shift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unshift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– медленно.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Операции с началом массива вызывают перенумерацию.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 просто взять и удалить элемент с номером 0 недостаточно. Нужно также заново пронумеровать остальные элементы.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Чем больше элементов содержит массив, тем больше времени потребуется.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поиска в массиве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Методы </a:t>
            </a: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arr</a:t>
            </a:r>
            <a:r>
              <a:rPr lang="ru">
                <a:highlight>
                  <a:schemeClr val="lt1"/>
                </a:highlight>
              </a:rPr>
              <a:t>.</a:t>
            </a:r>
            <a:r>
              <a:rPr lang="ru">
                <a:solidFill>
                  <a:srgbClr val="00FFFF"/>
                </a:solidFill>
                <a:highlight>
                  <a:schemeClr val="lt1"/>
                </a:highlight>
              </a:rPr>
              <a:t>indexOf()</a:t>
            </a:r>
            <a:r>
              <a:rPr lang="ru">
                <a:highlight>
                  <a:schemeClr val="lt1"/>
                </a:highlight>
              </a:rPr>
              <a:t>, </a:t>
            </a: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arr</a:t>
            </a:r>
            <a:r>
              <a:rPr lang="ru">
                <a:highlight>
                  <a:schemeClr val="lt1"/>
                </a:highlight>
              </a:rPr>
              <a:t>.</a:t>
            </a:r>
            <a:r>
              <a:rPr lang="ru">
                <a:solidFill>
                  <a:srgbClr val="00FFFF"/>
                </a:solidFill>
                <a:highlight>
                  <a:schemeClr val="lt1"/>
                </a:highlight>
              </a:rPr>
              <a:t>includes()</a:t>
            </a:r>
            <a:r>
              <a:rPr lang="ru">
                <a:highlight>
                  <a:schemeClr val="lt1"/>
                </a:highlight>
              </a:rPr>
              <a:t> имеют одинаковый синтаксис и делают по сути то же самое, что и их строковые аналоги, но работают с элементами вместо символов: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arr</a:t>
            </a:r>
            <a:r>
              <a:rPr lang="ru">
                <a:highlight>
                  <a:schemeClr val="lt1"/>
                </a:highlight>
              </a:rPr>
              <a:t>.</a:t>
            </a:r>
            <a:r>
              <a:rPr lang="ru">
                <a:solidFill>
                  <a:srgbClr val="00FFFF"/>
                </a:solidFill>
                <a:highlight>
                  <a:schemeClr val="lt1"/>
                </a:highlight>
              </a:rPr>
              <a:t>indexOf</a:t>
            </a:r>
            <a:r>
              <a:rPr lang="ru">
                <a:highlight>
                  <a:schemeClr val="lt1"/>
                </a:highlight>
              </a:rPr>
              <a:t>(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find</a:t>
            </a:r>
            <a:r>
              <a:rPr lang="ru">
                <a:highlight>
                  <a:schemeClr val="lt1"/>
                </a:highlight>
              </a:rPr>
              <a:t>,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start</a:t>
            </a:r>
            <a:r>
              <a:rPr lang="ru">
                <a:highlight>
                  <a:schemeClr val="lt1"/>
                </a:highlight>
              </a:rPr>
              <a:t>) ищет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find</a:t>
            </a:r>
            <a:r>
              <a:rPr lang="ru">
                <a:highlight>
                  <a:schemeClr val="lt1"/>
                </a:highlight>
              </a:rPr>
              <a:t>, начиная с индекса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start</a:t>
            </a:r>
            <a:r>
              <a:rPr lang="ru">
                <a:highlight>
                  <a:schemeClr val="lt1"/>
                </a:highlight>
              </a:rPr>
              <a:t>, и возвращает индекс, на котором был найден искомый элемент, в противном случае -1.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arr</a:t>
            </a:r>
            <a:r>
              <a:rPr lang="ru">
                <a:highlight>
                  <a:schemeClr val="lt1"/>
                </a:highlight>
              </a:rPr>
              <a:t>.</a:t>
            </a:r>
            <a:r>
              <a:rPr lang="ru">
                <a:solidFill>
                  <a:srgbClr val="00FFFF"/>
                </a:solidFill>
                <a:highlight>
                  <a:schemeClr val="lt1"/>
                </a:highlight>
              </a:rPr>
              <a:t>includes</a:t>
            </a:r>
            <a:r>
              <a:rPr lang="ru">
                <a:highlight>
                  <a:schemeClr val="lt1"/>
                </a:highlight>
              </a:rPr>
              <a:t>(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find</a:t>
            </a:r>
            <a:r>
              <a:rPr lang="ru">
                <a:highlight>
                  <a:schemeClr val="lt1"/>
                </a:highlight>
              </a:rPr>
              <a:t>,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start</a:t>
            </a:r>
            <a:r>
              <a:rPr lang="ru">
                <a:highlight>
                  <a:schemeClr val="lt1"/>
                </a:highlight>
              </a:rPr>
              <a:t>) – ищет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find</a:t>
            </a:r>
            <a:r>
              <a:rPr lang="ru">
                <a:highlight>
                  <a:schemeClr val="lt1"/>
                </a:highlight>
              </a:rPr>
              <a:t>, начиная с индекса </a:t>
            </a:r>
            <a:r>
              <a:rPr lang="ru">
                <a:solidFill>
                  <a:srgbClr val="FFFF00"/>
                </a:solidFill>
                <a:highlight>
                  <a:schemeClr val="lt1"/>
                </a:highlight>
              </a:rPr>
              <a:t>start</a:t>
            </a:r>
            <a:r>
              <a:rPr lang="ru">
                <a:highlight>
                  <a:schemeClr val="lt1"/>
                </a:highlight>
              </a:rPr>
              <a:t>, и возвращает true, если поиск успешен.</a:t>
            </a:r>
            <a:endParaRPr sz="2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- find()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>
                <a:solidFill>
                  <a:srgbClr val="00FFFF"/>
                </a:solidFill>
              </a:rPr>
              <a:t>find()</a:t>
            </a:r>
            <a:r>
              <a:rPr lang="ru"/>
              <a:t>, возвращает значение первого найденного в массиве элемента, удовлетворяющее условию, заданному в функции. В противном случае вернет  </a:t>
            </a:r>
            <a:r>
              <a:rPr lang="ru"/>
              <a:t>undefined</a:t>
            </a:r>
            <a:r>
              <a:rPr lang="ru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2, 3, 4];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findElem</a:t>
            </a:r>
            <a:r>
              <a:rPr lang="ru"/>
              <a:t> =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find</a:t>
            </a:r>
            <a:r>
              <a:rPr lang="ru"/>
              <a:t>((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) =&gt; 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  </a:t>
            </a:r>
            <a:r>
              <a:rPr lang="ru"/>
              <a:t>=== 3)</a:t>
            </a:r>
            <a:r>
              <a:rPr lang="ru"/>
              <a:t>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console.log(</a:t>
            </a:r>
            <a:r>
              <a:rPr lang="ru">
                <a:solidFill>
                  <a:srgbClr val="FF0000"/>
                </a:solidFill>
              </a:rPr>
              <a:t>findElem</a:t>
            </a:r>
            <a:r>
              <a:rPr lang="ru"/>
              <a:t>); </a:t>
            </a:r>
            <a:r>
              <a:rPr lang="ru"/>
              <a:t>//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- filter()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0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>
                <a:solidFill>
                  <a:srgbClr val="00FFFF"/>
                </a:solidFill>
              </a:rPr>
              <a:t>filter()</a:t>
            </a:r>
            <a:r>
              <a:rPr lang="ru"/>
              <a:t>, создает новый массив из значений удовлетворяющих условию, заданному в функции.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2, 3, 4];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filterArr</a:t>
            </a:r>
            <a:r>
              <a:rPr lang="ru"/>
              <a:t> =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filter</a:t>
            </a:r>
            <a:r>
              <a:rPr lang="ru"/>
              <a:t>((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) =&gt; 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 % 2 === 0);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console.log(</a:t>
            </a:r>
            <a:r>
              <a:rPr lang="ru">
                <a:solidFill>
                  <a:srgbClr val="FF0000"/>
                </a:solidFill>
              </a:rPr>
              <a:t>filterArr</a:t>
            </a:r>
            <a:r>
              <a:rPr lang="ru"/>
              <a:t>); </a:t>
            </a:r>
            <a:r>
              <a:rPr lang="ru"/>
              <a:t>// [2, 4]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- map()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>
                <a:solidFill>
                  <a:srgbClr val="00FFFF"/>
                </a:solidFill>
              </a:rPr>
              <a:t>map()</a:t>
            </a:r>
            <a:r>
              <a:rPr lang="ru"/>
              <a:t>, создает новый массив с результатом вызова переданной функции к каждому элементу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2, 3, 4];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mapArr</a:t>
            </a:r>
            <a:r>
              <a:rPr lang="ru"/>
              <a:t> =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map</a:t>
            </a:r>
            <a:r>
              <a:rPr lang="ru"/>
              <a:t>((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) =&gt; 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 * 10);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console.log(</a:t>
            </a:r>
            <a:r>
              <a:rPr lang="ru">
                <a:solidFill>
                  <a:srgbClr val="FF0000"/>
                </a:solidFill>
              </a:rPr>
              <a:t>mapArr</a:t>
            </a:r>
            <a:r>
              <a:rPr lang="ru"/>
              <a:t>); </a:t>
            </a:r>
            <a:r>
              <a:rPr lang="ru"/>
              <a:t>// [10, 20, 30,  40]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68950" y="298825"/>
            <a:ext cx="8359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Ход занятия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52475"/>
            <a:ext cx="8520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Массивы.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Объекты.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Практика.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- forEach()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>
                <a:solidFill>
                  <a:srgbClr val="00FFFF"/>
                </a:solidFill>
              </a:rPr>
              <a:t>forEach()</a:t>
            </a:r>
            <a:r>
              <a:rPr lang="ru"/>
              <a:t>, применяет переданную функцию к каждому элементу один раз.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2, 3, 4];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forEach</a:t>
            </a:r>
            <a:r>
              <a:rPr lang="ru"/>
              <a:t>((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) =&gt; console.log(</a:t>
            </a:r>
            <a:r>
              <a:rPr lang="ru">
                <a:solidFill>
                  <a:srgbClr val="FFFF00"/>
                </a:solidFill>
              </a:rPr>
              <a:t>e</a:t>
            </a:r>
            <a:r>
              <a:rPr lang="ru"/>
              <a:t>));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// 4;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- reduce()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>
                <a:solidFill>
                  <a:srgbClr val="00FFFF"/>
                </a:solidFill>
              </a:rPr>
              <a:t>reduce</a:t>
            </a:r>
            <a:r>
              <a:rPr lang="ru">
                <a:solidFill>
                  <a:srgbClr val="00FFFF"/>
                </a:solidFill>
              </a:rPr>
              <a:t>()</a:t>
            </a:r>
            <a:r>
              <a:rPr lang="ru"/>
              <a:t>, применяет переда</a:t>
            </a:r>
            <a:r>
              <a:rPr lang="ru"/>
              <a:t>н</a:t>
            </a:r>
            <a:r>
              <a:rPr lang="ru"/>
              <a:t>ную функцию к каждому элементу массива и возвращает результирующее значение.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2, 3, 4];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result</a:t>
            </a:r>
            <a:r>
              <a:rPr lang="ru"/>
              <a:t> =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reduce</a:t>
            </a:r>
            <a:r>
              <a:rPr lang="ru"/>
              <a:t>((</a:t>
            </a:r>
            <a:r>
              <a:rPr lang="ru">
                <a:solidFill>
                  <a:srgbClr val="FFFF00"/>
                </a:solidFill>
              </a:rPr>
              <a:t>accum</a:t>
            </a:r>
            <a:r>
              <a:rPr lang="ru"/>
              <a:t>, </a:t>
            </a:r>
            <a:r>
              <a:rPr lang="ru">
                <a:solidFill>
                  <a:srgbClr val="FFFF00"/>
                </a:solidFill>
              </a:rPr>
              <a:t>current</a:t>
            </a:r>
            <a:r>
              <a:rPr lang="ru"/>
              <a:t>) =&gt; </a:t>
            </a:r>
            <a:r>
              <a:rPr lang="ru">
                <a:solidFill>
                  <a:srgbClr val="FFFF00"/>
                </a:solidFill>
              </a:rPr>
              <a:t>accum </a:t>
            </a:r>
            <a:r>
              <a:rPr lang="ru"/>
              <a:t>+</a:t>
            </a:r>
            <a:r>
              <a:rPr lang="ru">
                <a:solidFill>
                  <a:srgbClr val="FFFF00"/>
                </a:solidFill>
              </a:rPr>
              <a:t> current</a:t>
            </a:r>
            <a:r>
              <a:rPr lang="ru"/>
              <a:t>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console.log(</a:t>
            </a:r>
            <a:r>
              <a:rPr lang="ru">
                <a:solidFill>
                  <a:srgbClr val="FF0000"/>
                </a:solidFill>
              </a:rPr>
              <a:t>result</a:t>
            </a:r>
            <a:r>
              <a:rPr lang="ru"/>
              <a:t>); // 10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функцию, которая будет принимать массив чисел, содержащий целые положительные и </a:t>
            </a:r>
            <a:r>
              <a:rPr lang="ru"/>
              <a:t>целые </a:t>
            </a:r>
            <a:r>
              <a:rPr lang="ru"/>
              <a:t>отрицательные числа, в качестве результата возвращать сумму </a:t>
            </a:r>
            <a:r>
              <a:rPr lang="ru"/>
              <a:t>четных</a:t>
            </a:r>
            <a:r>
              <a:rPr lang="ru"/>
              <a:t> положительных элементов </a:t>
            </a:r>
            <a:r>
              <a:rPr lang="ru"/>
              <a:t>переданного</a:t>
            </a:r>
            <a:r>
              <a:rPr lang="ru"/>
              <a:t> массива.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функцию, которая будет принимать массив чисел, и будет у</a:t>
            </a:r>
            <a:r>
              <a:rPr lang="ru"/>
              <a:t>бирать повторяющиеся значения из </a:t>
            </a:r>
            <a:r>
              <a:rPr lang="ru"/>
              <a:t>переданного</a:t>
            </a:r>
            <a:r>
              <a:rPr lang="ru"/>
              <a:t> массива, </a:t>
            </a:r>
            <a:r>
              <a:rPr lang="ru"/>
              <a:t>в качестве результата возвращать</a:t>
            </a:r>
            <a:r>
              <a:rPr lang="ru"/>
              <a:t> новый массив с уникальными значениями из исходного.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  которая будет принимать два массива, и будет сравнивать их, если они идентичны (элементы совпадают по значению и по индексу) то функция возвращает true, в противном случае false.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311700" y="46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Копирование  о</a:t>
            </a: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бъектов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311700" y="1174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firstObj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{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‘Hello’ };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secondObj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firstObj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console.log(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firstObj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secondObj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{ a : ‘Hello’ }, { a : ‘Hello’ };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firstObj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‘Goodbye’;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console.log(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firstObj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secondObj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{ a : ‘Goodbye’ }, { a : ‘Goodbye’ };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Важно запомнить, что объекты копируются по ссылке. Изменяя один объект который ссылается на выделенную область памяти, будет изменяться и другой который ссылается на эту же область в памяти.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новый объект который будет ссылаться на новую область в памяти.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Object.</a:t>
            </a:r>
            <a:r>
              <a:rPr lang="ru">
                <a:solidFill>
                  <a:srgbClr val="00FFFF"/>
                </a:solidFill>
              </a:rPr>
              <a:t>assign</a:t>
            </a:r>
            <a:r>
              <a:rPr lang="ru"/>
              <a:t>( </a:t>
            </a:r>
            <a:r>
              <a:rPr lang="ru">
                <a:solidFill>
                  <a:srgbClr val="FFFF00"/>
                </a:solidFill>
              </a:rPr>
              <a:t>target</a:t>
            </a:r>
            <a:r>
              <a:rPr lang="ru"/>
              <a:t>, </a:t>
            </a:r>
            <a:r>
              <a:rPr lang="ru">
                <a:solidFill>
                  <a:srgbClr val="FFFF00"/>
                </a:solidFill>
              </a:rPr>
              <a:t>… </a:t>
            </a:r>
            <a:r>
              <a:rPr lang="ru">
                <a:solidFill>
                  <a:srgbClr val="FFFF00"/>
                </a:solidFill>
              </a:rPr>
              <a:t>sources</a:t>
            </a:r>
            <a:r>
              <a:rPr lang="ru"/>
              <a:t>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FF00"/>
                </a:solidFill>
              </a:rPr>
              <a:t>target</a:t>
            </a:r>
            <a:r>
              <a:rPr lang="ru"/>
              <a:t> - целевой объект в который произойдет копирование.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FF00"/>
                </a:solidFill>
              </a:rPr>
              <a:t>sources</a:t>
            </a:r>
            <a:r>
              <a:rPr lang="ru"/>
              <a:t> - объекты которые будут скопированы.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firstObj</a:t>
            </a:r>
            <a:r>
              <a:rPr lang="ru"/>
              <a:t> = {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: ‘Hello’ };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secondObj</a:t>
            </a:r>
            <a:r>
              <a:rPr lang="ru"/>
              <a:t> = Object.</a:t>
            </a:r>
            <a:r>
              <a:rPr lang="ru">
                <a:solidFill>
                  <a:srgbClr val="00FFFF"/>
                </a:solidFill>
              </a:rPr>
              <a:t>assign</a:t>
            </a:r>
            <a:r>
              <a:rPr lang="ru"/>
              <a:t>( { b: ‘Hi!’ }, </a:t>
            </a:r>
            <a:r>
              <a:rPr lang="ru">
                <a:solidFill>
                  <a:srgbClr val="FF0000"/>
                </a:solidFill>
              </a:rPr>
              <a:t>firstObj</a:t>
            </a:r>
            <a:r>
              <a:rPr lang="ru"/>
              <a:t>);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</a:t>
            </a:r>
            <a:r>
              <a:rPr lang="ru">
                <a:solidFill>
                  <a:srgbClr val="FF0000"/>
                </a:solidFill>
              </a:rPr>
              <a:t>firstObj </a:t>
            </a:r>
            <a:r>
              <a:rPr lang="ru"/>
              <a:t>, </a:t>
            </a:r>
            <a:r>
              <a:rPr lang="ru">
                <a:solidFill>
                  <a:srgbClr val="FF0000"/>
                </a:solidFill>
              </a:rPr>
              <a:t>secondObj </a:t>
            </a:r>
            <a:r>
              <a:rPr lang="ru"/>
              <a:t>); // { a : ‘Hello’ }, { b: ‘Hi!’, a : ‘Hello’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Как это работает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Метод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assign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target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… sources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создает новый объект в области памяти.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Количество копируемых исходных объектов неограниченно.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Копирует свойства всех исходных объектов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sources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в объект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target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То есть свойства всех объектов начиная со второго копируются в первый.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Возвращается объект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target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расширения (spread)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Оператор spread позволяет расширить доступные для итерации элементы (например, массивы, строки) в местах: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>
                <a:highlight>
                  <a:schemeClr val="lt1"/>
                </a:highlight>
              </a:rPr>
              <a:t>для функций: где ожидаемое количество аргументов для вызовов функций равно нулю или больше нуля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>
                <a:highlight>
                  <a:schemeClr val="lt1"/>
                </a:highlight>
              </a:rPr>
              <a:t>для элементов (литералов массива)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>
                <a:highlight>
                  <a:schemeClr val="lt1"/>
                </a:highlight>
              </a:rPr>
              <a:t>для выражений объектов: в местах, где количество пар "ключ-значение" должно быть равно нулю или больше (для объектных литералов)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расширения (spread)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highlight>
                  <a:schemeClr val="lt1"/>
                </a:highlight>
              </a:rPr>
              <a:t>	</a:t>
            </a:r>
            <a:r>
              <a:rPr lang="ru">
                <a:highlight>
                  <a:schemeClr val="lt1"/>
                </a:highlight>
              </a:rPr>
              <a:t>let </a:t>
            </a: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arr</a:t>
            </a:r>
            <a:r>
              <a:rPr lang="ru">
                <a:highlight>
                  <a:schemeClr val="lt1"/>
                </a:highlight>
              </a:rPr>
              <a:t> = [1, 2, 3];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	let </a:t>
            </a: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newArr</a:t>
            </a:r>
            <a:r>
              <a:rPr lang="ru">
                <a:highlight>
                  <a:schemeClr val="lt1"/>
                </a:highlight>
              </a:rPr>
              <a:t> = [... arr, 4, 5, 6];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	console.log(</a:t>
            </a:r>
            <a:r>
              <a:rPr lang="ru">
                <a:solidFill>
                  <a:srgbClr val="FF0000"/>
                </a:solidFill>
                <a:highlight>
                  <a:schemeClr val="lt1"/>
                </a:highlight>
              </a:rPr>
              <a:t>newArr</a:t>
            </a:r>
            <a:r>
              <a:rPr lang="ru"/>
              <a:t>); // [1, 2, 3, 4, 5, 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obj</a:t>
            </a:r>
            <a:r>
              <a:rPr lang="ru"/>
              <a:t> = {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: ‘Hello’};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newObj</a:t>
            </a:r>
            <a:r>
              <a:rPr lang="ru"/>
              <a:t> = { … </a:t>
            </a:r>
            <a:r>
              <a:rPr lang="ru">
                <a:solidFill>
                  <a:srgbClr val="FF0000"/>
                </a:solidFill>
              </a:rPr>
              <a:t>obj</a:t>
            </a:r>
            <a:r>
              <a:rPr lang="ru"/>
              <a:t> }; // новый объект, который будет ссылаться на новую область памяти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newObj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 = ‘Hi!’;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console.log( </a:t>
            </a:r>
            <a:r>
              <a:rPr lang="ru">
                <a:solidFill>
                  <a:srgbClr val="FF0000"/>
                </a:solidFill>
              </a:rPr>
              <a:t>obj</a:t>
            </a:r>
            <a:r>
              <a:rPr lang="ru"/>
              <a:t>, </a:t>
            </a:r>
            <a:r>
              <a:rPr lang="ru">
                <a:solidFill>
                  <a:srgbClr val="FF0000"/>
                </a:solidFill>
              </a:rPr>
              <a:t>newObj</a:t>
            </a:r>
            <a:r>
              <a:rPr lang="ru"/>
              <a:t>); // { a : ‘Hello’}, { a : ‘Hello’, b: ‘Hi!’}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Остаточные параметры (rest оператор)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rest позволяет группировать неограниченное количество остаточных аргументов функции в массив.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Используется для создания функций с неопределенным количеством аргументов.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example</a:t>
            </a:r>
            <a:r>
              <a:rPr lang="ru"/>
              <a:t> = (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,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, </a:t>
            </a:r>
            <a:r>
              <a:rPr lang="ru">
                <a:solidFill>
                  <a:srgbClr val="FFFF00"/>
                </a:solidFill>
              </a:rPr>
              <a:t>…</a:t>
            </a:r>
            <a:r>
              <a:rPr lang="ru">
                <a:solidFill>
                  <a:srgbClr val="FFFF00"/>
                </a:solidFill>
              </a:rPr>
              <a:t> args</a:t>
            </a:r>
            <a:r>
              <a:rPr lang="ru"/>
              <a:t>) =&gt;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	console.log(</a:t>
            </a:r>
            <a:r>
              <a:rPr lang="ru">
                <a:solidFill>
                  <a:srgbClr val="FFFF00"/>
                </a:solidFill>
              </a:rPr>
              <a:t>args</a:t>
            </a:r>
            <a:r>
              <a:rPr lang="ru"/>
              <a:t>); // массив остаточных аргументов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 значений массива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перебора значений мы можем использовать обычный цикл </a:t>
            </a:r>
            <a:r>
              <a:rPr lang="ru">
                <a:solidFill>
                  <a:srgbClr val="FF0000"/>
                </a:solidFill>
              </a:rPr>
              <a:t>for</a:t>
            </a:r>
            <a:r>
              <a:rPr lang="ru"/>
              <a:t>(...), но в JavaScript есть специальный более короткий синтаксис </a:t>
            </a:r>
            <a:r>
              <a:rPr lang="ru">
                <a:solidFill>
                  <a:srgbClr val="FF0000"/>
                </a:solidFill>
              </a:rPr>
              <a:t>for</a:t>
            </a:r>
            <a:r>
              <a:rPr lang="ru"/>
              <a:t> ( … </a:t>
            </a:r>
            <a:r>
              <a:rPr lang="ru">
                <a:solidFill>
                  <a:srgbClr val="FF0000"/>
                </a:solidFill>
              </a:rPr>
              <a:t>of</a:t>
            </a:r>
            <a:r>
              <a:rPr lang="ru"/>
              <a:t> … ):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arr</a:t>
            </a:r>
            <a:r>
              <a:rPr lang="ru"/>
              <a:t> = [1, 2];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0000"/>
                </a:solidFill>
              </a:rPr>
              <a:t>for</a:t>
            </a:r>
            <a:r>
              <a:rPr lang="ru"/>
              <a:t> (let </a:t>
            </a:r>
            <a:r>
              <a:rPr lang="ru">
                <a:solidFill>
                  <a:srgbClr val="FFFF00"/>
                </a:solidFill>
              </a:rPr>
              <a:t>variable</a:t>
            </a:r>
            <a:r>
              <a:rPr lang="ru"/>
              <a:t> of </a:t>
            </a:r>
            <a:r>
              <a:rPr lang="ru">
                <a:solidFill>
                  <a:srgbClr val="FFFF00"/>
                </a:solidFill>
              </a:rPr>
              <a:t>arr</a:t>
            </a:r>
            <a:r>
              <a:rPr lang="ru"/>
              <a:t>) {</a:t>
            </a:r>
            <a:br>
              <a:rPr lang="ru"/>
            </a:br>
            <a:r>
              <a:rPr lang="ru"/>
              <a:t>		console.log(</a:t>
            </a:r>
            <a:r>
              <a:rPr lang="ru">
                <a:solidFill>
                  <a:srgbClr val="FFFF00"/>
                </a:solidFill>
              </a:rPr>
              <a:t>variable</a:t>
            </a:r>
            <a:r>
              <a:rPr lang="ru"/>
              <a:t> * 10 );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// 20;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Объекты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Объекты позволяют хранить данные со строковыми ключами в неупорядоченном виде.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user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{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name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"Ivan",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age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18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Но довольно часто мы понимаем, что нам необходима упорядоченная коллекция данных, в которой присутствуют 1-й, 2-й, 3-й элементы - список.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 значений объекта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перебора значений объекта мы можем использовать цикл </a:t>
            </a:r>
            <a:r>
              <a:rPr lang="ru">
                <a:solidFill>
                  <a:srgbClr val="FF0000"/>
                </a:solidFill>
              </a:rPr>
              <a:t>for</a:t>
            </a:r>
            <a:r>
              <a:rPr lang="ru"/>
              <a:t> ( … </a:t>
            </a:r>
            <a:r>
              <a:rPr lang="ru">
                <a:solidFill>
                  <a:srgbClr val="FF0000"/>
                </a:solidFill>
              </a:rPr>
              <a:t>in</a:t>
            </a:r>
            <a:r>
              <a:rPr lang="ru"/>
              <a:t> … 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let </a:t>
            </a:r>
            <a:r>
              <a:rPr lang="ru">
                <a:solidFill>
                  <a:srgbClr val="FF0000"/>
                </a:solidFill>
              </a:rPr>
              <a:t>obj</a:t>
            </a:r>
            <a:r>
              <a:rPr lang="ru"/>
              <a:t> = { a : 1, b : 2};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0000"/>
                </a:solidFill>
              </a:rPr>
              <a:t>for</a:t>
            </a:r>
            <a:r>
              <a:rPr lang="ru"/>
              <a:t> (let </a:t>
            </a:r>
            <a:r>
              <a:rPr lang="ru">
                <a:solidFill>
                  <a:srgbClr val="FFFF00"/>
                </a:solidFill>
              </a:rPr>
              <a:t>variable</a:t>
            </a:r>
            <a:r>
              <a:rPr lang="ru"/>
              <a:t> in </a:t>
            </a:r>
            <a:r>
              <a:rPr lang="ru">
                <a:solidFill>
                  <a:srgbClr val="FFFF00"/>
                </a:solidFill>
              </a:rPr>
              <a:t>obj</a:t>
            </a:r>
            <a:r>
              <a:rPr lang="ru"/>
              <a:t>) {</a:t>
            </a:r>
            <a:br>
              <a:rPr lang="ru"/>
            </a:br>
            <a:r>
              <a:rPr lang="ru"/>
              <a:t>		console.log(</a:t>
            </a:r>
            <a:r>
              <a:rPr lang="ru">
                <a:solidFill>
                  <a:srgbClr val="FFFF00"/>
                </a:solidFill>
              </a:rPr>
              <a:t>obj</a:t>
            </a:r>
            <a:r>
              <a:rPr lang="ru"/>
              <a:t>[</a:t>
            </a:r>
            <a:r>
              <a:rPr lang="ru">
                <a:solidFill>
                  <a:srgbClr val="FFFF00"/>
                </a:solidFill>
              </a:rPr>
              <a:t>variable</a:t>
            </a:r>
            <a:r>
              <a:rPr lang="ru"/>
              <a:t>] * 10</a:t>
            </a:r>
            <a:r>
              <a:rPr lang="ru"/>
              <a:t>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1</a:t>
            </a:r>
            <a:r>
              <a:rPr lang="ru"/>
              <a:t>0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// 20;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Создайте объект и скопируйте данный объект с помощью: Object.assign() и spread оператора. Изменить любое свойство в копии объекта, и проверить не изменился ли исходный.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  которая будет принимать n-ое количество аргументов, в качестве результата функция будет возвращать сумму всех четных элементов. Для решения использовать цикл for (... of …).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  которая будет принимать два массива, и в качестве результата будет возвращать только  те значения которые есть и в первом и во втором массиве.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Массив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Массив – это особый тип объекта, предназначенный для работы с упорядоченным набором элементов.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JavaScript индексы начинаются с 0.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29" y="2666479"/>
            <a:ext cx="6054400" cy="23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Устройство массива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Массивы расширяют объекты, так как предусматривают специальные методы для работы с упорядоченными коллекциями данных.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Но массив нельзя использовать как обычный объект.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Массивы тщательно настроены в движках JavaScript для работы с однотипными упорядоченными данными.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нужны произвольные ключи, лучше подойдёт обычный объект.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Определить тип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Метод Array.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isArray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value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typeof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{}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object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typeof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[]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тоже object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Проверка на массив: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(Array.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isArray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{}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)); // false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(Array.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isArray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[]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)); // true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Объявление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Существует два варианта синтаксиса для создания пустого массива: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new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Array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();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[]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Рекомендуется использовать второй способ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[]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самый короткий.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Особенность! Если new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Array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вызывается с одним аргументом, который представляет собой число, он создает массив без элементов, но с заданной длиной.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Работа с массивом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152475"/>
            <a:ext cx="85206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Чтобы получить доступ к свойству используется синтаксис []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key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 //в качестве ключа key – числовой индекс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["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Яблоко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", 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Апельсин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]); //Яблоко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Можно заменить любой элемент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Элементом массива может быть что угодно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Примеры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numbers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fruits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["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Яблоко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", 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Апельсин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", 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Слива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[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'Яблоко'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{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name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'Джон' },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function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() {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'привет'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} ];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alert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].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name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Джон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arr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](); // привет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