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</p:sldIdLst>
  <p:sldSz cx="9144000" cy="5143500" type="screen16x9"/>
  <p:notesSz cx="6858000" cy="9144000"/>
  <p:embeddedFontLst>
    <p:embeddedFont>
      <p:font typeface="DM Sans" pitchFamily="2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roxima Nova" panose="02000506030000020004" pitchFamily="2" charset="0"/>
      <p:regular r:id="rId41"/>
      <p:bold r:id="rId42"/>
      <p:italic r:id="rId43"/>
      <p:boldItalic r:id="rId44"/>
    </p:embeddedFont>
    <p:embeddedFont>
      <p:font typeface="Viga" panose="020B0800030000020004" pitchFamily="3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hwu0ZwvMo88djfU6V/RwmMRQRH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8"/>
    <p:restoredTop sz="94684"/>
  </p:normalViewPr>
  <p:slideViewPr>
    <p:cSldViewPr snapToGrid="0">
      <p:cViewPr varScale="1">
        <p:scale>
          <a:sx n="400" d="100"/>
          <a:sy n="400" d="100"/>
        </p:scale>
        <p:origin x="2728" y="54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6" name="Google Shape;7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2" name="Google Shape;7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8" name="Google Shape;8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8" name="Google Shape;8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9" name="Google Shape;9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4" name="Google Shape;103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0" name="Google Shape;10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7" name="Google Shape;105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9" name="Google Shape;10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5" name="Google Shape;107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3" name="Google Shape;108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8" name="Google Shape;119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4" name="Google Shape;12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0" name="Google Shape;122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33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2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ru-RU" sz="1100" b="1" i="0" u="none" strike="noStrike" cap="none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ru-RU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ru-RU" sz="1100" b="1" i="0" u="none" strike="noStrike" cap="none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ru-RU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ru-RU" sz="1100" b="1" i="0" u="none" strike="noStrike" cap="none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ru-RU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ru-RU" sz="1100" b="0" i="0" u="none" strike="noStrike" cap="non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 b="0" i="0" u="none" strike="noStrike" cap="non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3" name="Google Shape;13;p3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" name="Google Shape;14;p3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title" idx="2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3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2" name="Google Shape;32;p3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5" name="Google Shape;35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.ivanov@team21.ru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ssa.ru/upload/Future%20skills_Microsoft.pdf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ws.ru/news/top/2021-06-29_nazvany_samye_vysokooplachivaemy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 rot="-7509504">
            <a:off x="5397796" y="323855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4974349" y="527325"/>
            <a:ext cx="4285153" cy="29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chemeClr val="lt2"/>
                </a:solidFill>
              </a:rPr>
              <a:t>Иванов Святослав</a:t>
            </a:r>
            <a:endParaRPr dirty="0"/>
          </a:p>
          <a:p>
            <a:pPr marL="0" lvl="0" indent="0"/>
            <a:r>
              <a:rPr lang="ru-RU" dirty="0">
                <a:solidFill>
                  <a:schemeClr val="lt2"/>
                </a:solidFill>
              </a:rPr>
              <a:t>к.т.н., руководитель центра разработки №3 ООО «</a:t>
            </a:r>
            <a:r>
              <a:rPr lang="ru-RU" dirty="0" err="1">
                <a:solidFill>
                  <a:schemeClr val="lt2"/>
                </a:solidFill>
              </a:rPr>
              <a:t>КристалД</a:t>
            </a:r>
            <a:r>
              <a:rPr lang="ru-RU" dirty="0">
                <a:solidFill>
                  <a:schemeClr val="lt2"/>
                </a:solidFill>
              </a:rPr>
              <a:t>»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58" name="Google Shape;58;p1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59" name="Google Shape;59;p1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60" name="Google Shape;60;p1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" name="Google Shape;61;p1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62" name="Google Shape;62;p1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1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1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1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1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1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1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1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1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1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1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1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1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1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1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1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1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1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1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1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1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1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1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1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1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1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1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1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1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1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1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1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1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1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1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1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1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1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1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1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1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1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1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1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1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1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1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1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1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1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1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1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1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2" name="Google Shape;182;p1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83" name="Google Shape;183;p1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" name="Google Shape;185;p1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186" name="Google Shape;186;p1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Динамика зарплат в отрасли (по языкам)</a:t>
            </a:r>
            <a:endParaRPr/>
          </a:p>
        </p:txBody>
      </p:sp>
      <p:sp>
        <p:nvSpPr>
          <p:cNvPr id="515" name="Google Shape;515;p10"/>
          <p:cNvSpPr txBox="1">
            <a:spLocks noGrp="1"/>
          </p:cNvSpPr>
          <p:nvPr>
            <p:ph type="body" idx="1"/>
          </p:nvPr>
        </p:nvSpPr>
        <p:spPr>
          <a:xfrm>
            <a:off x="892251" y="651623"/>
            <a:ext cx="7049983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 2021 в целом по сравнению со вторым полугодием прошлого года зарплаты в ИТ выросли на 6,2% (с 113 000 ₽ до 120 000 ₽)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p10"/>
          <p:cNvSpPr txBox="1"/>
          <p:nvPr/>
        </p:nvSpPr>
        <p:spPr>
          <a:xfrm>
            <a:off x="7020946" y="4881890"/>
            <a:ext cx="222689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*Данные</a:t>
            </a:r>
            <a:r>
              <a:rPr lang="ru-RU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 сайта https://habr.ru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6977" y="1309900"/>
            <a:ext cx="3944288" cy="345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Выводы</a:t>
            </a:r>
            <a:endParaRPr/>
          </a:p>
        </p:txBody>
      </p:sp>
      <p:sp>
        <p:nvSpPr>
          <p:cNvPr id="523" name="Google Shape;523;p11"/>
          <p:cNvSpPr txBox="1">
            <a:spLocks noGrp="1"/>
          </p:cNvSpPr>
          <p:nvPr>
            <p:ph type="body" idx="1"/>
          </p:nvPr>
        </p:nvSpPr>
        <p:spPr>
          <a:xfrm>
            <a:off x="107268" y="743379"/>
            <a:ext cx="8619082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За первое полугодие 2021 года зарплаты айтишников выросли на 6,2% за счет роста в регионах.</a:t>
            </a:r>
            <a:b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50"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Медианная зарплата в ИТ сейчас 120 000 ₽: в Москве — 160 000 ₽, в Санкт-Петербурге — 135 000 ₽, в остальных регионах — 100 000 ₽.</a:t>
            </a:r>
            <a:b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50"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Заметнее всего выросли зарплаты аналитиков (+18%) и админов (+15%).</a:t>
            </a:r>
            <a:b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50"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Разработчики получают 130 000 ₽ (в Москве — 179 000 ₽, в Петербурге 150 000 ₽, в остальных регионах — 108 000 ₽).</a:t>
            </a:r>
            <a:b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50"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Среди разработчиков больше всех зарабатывали архитекторы ПО (210 000 ₽), а меньше всех — десктоп-разработчики (94 000 ₽).</a:t>
            </a:r>
            <a:b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50"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Больше всего за полугодие выросли зарплаты у системных инженеров (+40%), у десктоп-разработчиков зарплаты снизились на 1%, а у эмбед-инженеров зарплаты не изменились.</a:t>
            </a:r>
            <a:b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50"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Самые высокооплачиваемые языки — Objective-C, Scala и Go, самый низкооплачиваемый — С.</a:t>
            </a:r>
            <a:b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50"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За первое полугодие 2021 года больше всего выросли зарплаты Delphi-разработчиков (+33%). Снижения зарплат не было ни в одном языке, а 1С был единственным, где зарплаты не изменились.</a:t>
            </a:r>
            <a:b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50"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05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Больше всего сейчас разработчикам платят в Luxoft (240 000 ₽) и АВИТО (229 000 ₽). Хороший рост зарплат был в SimbirSoft (+36%) и Лиге Цифровой Экономики (+23%), а самое заметное снижение среди компаний — в БАРС Груп (-31%).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5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2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sz="3200"/>
              <a:t>Особенности рынка и легко ли устроиться на работу?</a:t>
            </a:r>
            <a:endParaRPr sz="3200"/>
          </a:p>
        </p:txBody>
      </p:sp>
      <p:sp>
        <p:nvSpPr>
          <p:cNvPr id="530" name="Google Shape;530;p12"/>
          <p:cNvSpPr txBox="1">
            <a:spLocks noGrp="1"/>
          </p:cNvSpPr>
          <p:nvPr>
            <p:ph type="title" idx="2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/>
              <a:t>02</a:t>
            </a:r>
            <a:endParaRPr/>
          </a:p>
        </p:txBody>
      </p:sp>
      <p:grpSp>
        <p:nvGrpSpPr>
          <p:cNvPr id="531" name="Google Shape;531;p12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532" name="Google Shape;532;p12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2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2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2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2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2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2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2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2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2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2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2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2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2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2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2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2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2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2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2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2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2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2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2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2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2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2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2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2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2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2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2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2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2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2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2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2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2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2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2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2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2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2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2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2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9" name="Google Shape;639;p12"/>
          <p:cNvSpPr/>
          <p:nvPr/>
        </p:nvSpPr>
        <p:spPr>
          <a:xfrm rot="6517079">
            <a:off x="-2063315" y="808781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0" name="Google Shape;640;p12"/>
          <p:cNvGrpSpPr/>
          <p:nvPr/>
        </p:nvGrpSpPr>
        <p:grpSpPr>
          <a:xfrm>
            <a:off x="528025" y="1372087"/>
            <a:ext cx="1710463" cy="3314796"/>
            <a:chOff x="794725" y="1585024"/>
            <a:chExt cx="1710463" cy="3314796"/>
          </a:xfrm>
        </p:grpSpPr>
        <p:sp>
          <p:nvSpPr>
            <p:cNvPr id="641" name="Google Shape;641;p12"/>
            <p:cNvSpPr/>
            <p:nvPr/>
          </p:nvSpPr>
          <p:spPr>
            <a:xfrm>
              <a:off x="794725" y="4759350"/>
              <a:ext cx="1710463" cy="134221"/>
            </a:xfrm>
            <a:custGeom>
              <a:avLst/>
              <a:gdLst/>
              <a:ahLst/>
              <a:cxnLst/>
              <a:rect l="l" t="t" r="r" b="b"/>
              <a:pathLst>
                <a:path w="222138" h="6620" extrusionOk="0">
                  <a:moveTo>
                    <a:pt x="111068" y="1"/>
                  </a:moveTo>
                  <a:cubicBezTo>
                    <a:pt x="49728" y="1"/>
                    <a:pt x="0" y="1482"/>
                    <a:pt x="0" y="3310"/>
                  </a:cubicBezTo>
                  <a:cubicBezTo>
                    <a:pt x="0" y="5137"/>
                    <a:pt x="49728" y="6620"/>
                    <a:pt x="111068" y="6620"/>
                  </a:cubicBezTo>
                  <a:cubicBezTo>
                    <a:pt x="172410" y="6620"/>
                    <a:pt x="222137" y="5139"/>
                    <a:pt x="222137" y="3310"/>
                  </a:cubicBezTo>
                  <a:cubicBezTo>
                    <a:pt x="222137" y="1482"/>
                    <a:pt x="172410" y="1"/>
                    <a:pt x="11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325358" y="3994987"/>
              <a:ext cx="754100" cy="795811"/>
            </a:xfrm>
            <a:custGeom>
              <a:avLst/>
              <a:gdLst/>
              <a:ahLst/>
              <a:cxnLst/>
              <a:rect l="l" t="t" r="r" b="b"/>
              <a:pathLst>
                <a:path w="37189" h="39246" extrusionOk="0">
                  <a:moveTo>
                    <a:pt x="35759" y="0"/>
                  </a:moveTo>
                  <a:lnTo>
                    <a:pt x="28478" y="651"/>
                  </a:lnTo>
                  <a:cubicBezTo>
                    <a:pt x="28478" y="651"/>
                    <a:pt x="21847" y="5201"/>
                    <a:pt x="20026" y="8062"/>
                  </a:cubicBezTo>
                  <a:cubicBezTo>
                    <a:pt x="18205" y="10923"/>
                    <a:pt x="13264" y="18335"/>
                    <a:pt x="9884" y="20415"/>
                  </a:cubicBezTo>
                  <a:cubicBezTo>
                    <a:pt x="6502" y="22496"/>
                    <a:pt x="1301" y="20675"/>
                    <a:pt x="650" y="22626"/>
                  </a:cubicBezTo>
                  <a:cubicBezTo>
                    <a:pt x="0" y="24576"/>
                    <a:pt x="1301" y="27957"/>
                    <a:pt x="1042" y="29648"/>
                  </a:cubicBezTo>
                  <a:cubicBezTo>
                    <a:pt x="782" y="31338"/>
                    <a:pt x="130" y="35889"/>
                    <a:pt x="1692" y="37710"/>
                  </a:cubicBezTo>
                  <a:cubicBezTo>
                    <a:pt x="2635" y="38810"/>
                    <a:pt x="3578" y="39245"/>
                    <a:pt x="4205" y="39245"/>
                  </a:cubicBezTo>
                  <a:cubicBezTo>
                    <a:pt x="4615" y="39245"/>
                    <a:pt x="4891" y="39059"/>
                    <a:pt x="4942" y="38750"/>
                  </a:cubicBezTo>
                  <a:cubicBezTo>
                    <a:pt x="5071" y="37970"/>
                    <a:pt x="4942" y="33939"/>
                    <a:pt x="6502" y="31208"/>
                  </a:cubicBezTo>
                  <a:cubicBezTo>
                    <a:pt x="8062" y="28477"/>
                    <a:pt x="10663" y="24576"/>
                    <a:pt x="19765" y="18075"/>
                  </a:cubicBezTo>
                  <a:cubicBezTo>
                    <a:pt x="28868" y="11573"/>
                    <a:pt x="33288" y="7152"/>
                    <a:pt x="35239" y="5072"/>
                  </a:cubicBezTo>
                  <a:cubicBezTo>
                    <a:pt x="37189" y="2991"/>
                    <a:pt x="35759" y="1"/>
                    <a:pt x="35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320876" y="3989045"/>
              <a:ext cx="765253" cy="807673"/>
            </a:xfrm>
            <a:custGeom>
              <a:avLst/>
              <a:gdLst/>
              <a:ahLst/>
              <a:cxnLst/>
              <a:rect l="l" t="t" r="r" b="b"/>
              <a:pathLst>
                <a:path w="37739" h="39831" extrusionOk="0">
                  <a:moveTo>
                    <a:pt x="35980" y="0"/>
                  </a:moveTo>
                  <a:cubicBezTo>
                    <a:pt x="35938" y="0"/>
                    <a:pt x="35896" y="9"/>
                    <a:pt x="35855" y="29"/>
                  </a:cubicBezTo>
                  <a:cubicBezTo>
                    <a:pt x="35709" y="98"/>
                    <a:pt x="35648" y="274"/>
                    <a:pt x="35717" y="419"/>
                  </a:cubicBezTo>
                  <a:cubicBezTo>
                    <a:pt x="35730" y="447"/>
                    <a:pt x="37035" y="3257"/>
                    <a:pt x="35247" y="5164"/>
                  </a:cubicBezTo>
                  <a:cubicBezTo>
                    <a:pt x="31587" y="9068"/>
                    <a:pt x="26396" y="13431"/>
                    <a:pt x="19817" y="18130"/>
                  </a:cubicBezTo>
                  <a:cubicBezTo>
                    <a:pt x="11220" y="24269"/>
                    <a:pt x="8322" y="28115"/>
                    <a:pt x="6470" y="31355"/>
                  </a:cubicBezTo>
                  <a:cubicBezTo>
                    <a:pt x="5186" y="33601"/>
                    <a:pt x="5016" y="36713"/>
                    <a:pt x="4933" y="38209"/>
                  </a:cubicBezTo>
                  <a:cubicBezTo>
                    <a:pt x="4913" y="38570"/>
                    <a:pt x="4898" y="38854"/>
                    <a:pt x="4875" y="38994"/>
                  </a:cubicBezTo>
                  <a:cubicBezTo>
                    <a:pt x="4868" y="39036"/>
                    <a:pt x="4847" y="39162"/>
                    <a:pt x="4640" y="39220"/>
                  </a:cubicBezTo>
                  <a:cubicBezTo>
                    <a:pt x="4574" y="39238"/>
                    <a:pt x="4500" y="39247"/>
                    <a:pt x="4419" y="39247"/>
                  </a:cubicBezTo>
                  <a:cubicBezTo>
                    <a:pt x="3875" y="39247"/>
                    <a:pt x="3006" y="38828"/>
                    <a:pt x="2134" y="37813"/>
                  </a:cubicBezTo>
                  <a:cubicBezTo>
                    <a:pt x="1129" y="36639"/>
                    <a:pt x="933" y="34005"/>
                    <a:pt x="1552" y="29985"/>
                  </a:cubicBezTo>
                  <a:cubicBezTo>
                    <a:pt x="1670" y="29216"/>
                    <a:pt x="1493" y="28159"/>
                    <a:pt x="1303" y="27041"/>
                  </a:cubicBezTo>
                  <a:cubicBezTo>
                    <a:pt x="1068" y="25644"/>
                    <a:pt x="801" y="24059"/>
                    <a:pt x="1150" y="23011"/>
                  </a:cubicBezTo>
                  <a:cubicBezTo>
                    <a:pt x="1408" y="22237"/>
                    <a:pt x="2810" y="22198"/>
                    <a:pt x="4434" y="22155"/>
                  </a:cubicBezTo>
                  <a:cubicBezTo>
                    <a:pt x="6240" y="22107"/>
                    <a:pt x="8489" y="22046"/>
                    <a:pt x="10258" y="20957"/>
                  </a:cubicBezTo>
                  <a:cubicBezTo>
                    <a:pt x="13791" y="18783"/>
                    <a:pt x="18986" y="10881"/>
                    <a:pt x="20494" y="8512"/>
                  </a:cubicBezTo>
                  <a:cubicBezTo>
                    <a:pt x="22262" y="5734"/>
                    <a:pt x="28799" y="1229"/>
                    <a:pt x="28865" y="1184"/>
                  </a:cubicBezTo>
                  <a:cubicBezTo>
                    <a:pt x="28998" y="1092"/>
                    <a:pt x="29032" y="911"/>
                    <a:pt x="28940" y="778"/>
                  </a:cubicBezTo>
                  <a:cubicBezTo>
                    <a:pt x="28883" y="695"/>
                    <a:pt x="28792" y="650"/>
                    <a:pt x="28700" y="650"/>
                  </a:cubicBezTo>
                  <a:cubicBezTo>
                    <a:pt x="28642" y="650"/>
                    <a:pt x="28585" y="667"/>
                    <a:pt x="28534" y="702"/>
                  </a:cubicBezTo>
                  <a:cubicBezTo>
                    <a:pt x="28261" y="889"/>
                    <a:pt x="21833" y="5320"/>
                    <a:pt x="20001" y="8198"/>
                  </a:cubicBezTo>
                  <a:cubicBezTo>
                    <a:pt x="18509" y="10541"/>
                    <a:pt x="13378" y="18349"/>
                    <a:pt x="9951" y="20458"/>
                  </a:cubicBezTo>
                  <a:cubicBezTo>
                    <a:pt x="8316" y="21465"/>
                    <a:pt x="6245" y="21520"/>
                    <a:pt x="4418" y="21570"/>
                  </a:cubicBezTo>
                  <a:cubicBezTo>
                    <a:pt x="2574" y="21620"/>
                    <a:pt x="983" y="21663"/>
                    <a:pt x="595" y="22826"/>
                  </a:cubicBezTo>
                  <a:cubicBezTo>
                    <a:pt x="199" y="24013"/>
                    <a:pt x="467" y="25602"/>
                    <a:pt x="726" y="27139"/>
                  </a:cubicBezTo>
                  <a:cubicBezTo>
                    <a:pt x="907" y="28210"/>
                    <a:pt x="1077" y="29220"/>
                    <a:pt x="974" y="29896"/>
                  </a:cubicBezTo>
                  <a:cubicBezTo>
                    <a:pt x="733" y="31461"/>
                    <a:pt x="1" y="36222"/>
                    <a:pt x="1691" y="38193"/>
                  </a:cubicBezTo>
                  <a:cubicBezTo>
                    <a:pt x="2736" y="39414"/>
                    <a:pt x="3746" y="39830"/>
                    <a:pt x="4429" y="39830"/>
                  </a:cubicBezTo>
                  <a:cubicBezTo>
                    <a:pt x="4434" y="39830"/>
                    <a:pt x="4438" y="39830"/>
                    <a:pt x="4442" y="39830"/>
                  </a:cubicBezTo>
                  <a:cubicBezTo>
                    <a:pt x="4562" y="39830"/>
                    <a:pt x="4681" y="39814"/>
                    <a:pt x="4797" y="39784"/>
                  </a:cubicBezTo>
                  <a:cubicBezTo>
                    <a:pt x="5156" y="39684"/>
                    <a:pt x="5395" y="39432"/>
                    <a:pt x="5452" y="39092"/>
                  </a:cubicBezTo>
                  <a:cubicBezTo>
                    <a:pt x="5480" y="38920"/>
                    <a:pt x="5496" y="38636"/>
                    <a:pt x="5518" y="38241"/>
                  </a:cubicBezTo>
                  <a:cubicBezTo>
                    <a:pt x="5597" y="36791"/>
                    <a:pt x="5763" y="33773"/>
                    <a:pt x="6977" y="31646"/>
                  </a:cubicBezTo>
                  <a:cubicBezTo>
                    <a:pt x="8796" y="28465"/>
                    <a:pt x="11652" y="24681"/>
                    <a:pt x="20157" y="18607"/>
                  </a:cubicBezTo>
                  <a:cubicBezTo>
                    <a:pt x="26767" y="13886"/>
                    <a:pt x="31987" y="9498"/>
                    <a:pt x="35674" y="5565"/>
                  </a:cubicBezTo>
                  <a:cubicBezTo>
                    <a:pt x="37738" y="3364"/>
                    <a:pt x="36307" y="297"/>
                    <a:pt x="36245" y="167"/>
                  </a:cubicBezTo>
                  <a:cubicBezTo>
                    <a:pt x="36195" y="62"/>
                    <a:pt x="36090" y="0"/>
                    <a:pt x="35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490791" y="3994987"/>
              <a:ext cx="588696" cy="544816"/>
            </a:xfrm>
            <a:custGeom>
              <a:avLst/>
              <a:gdLst/>
              <a:ahLst/>
              <a:cxnLst/>
              <a:rect l="l" t="t" r="r" b="b"/>
              <a:pathLst>
                <a:path w="29032" h="26868" extrusionOk="0">
                  <a:moveTo>
                    <a:pt x="27602" y="0"/>
                  </a:moveTo>
                  <a:lnTo>
                    <a:pt x="20320" y="651"/>
                  </a:lnTo>
                  <a:cubicBezTo>
                    <a:pt x="20320" y="651"/>
                    <a:pt x="13689" y="5201"/>
                    <a:pt x="11868" y="8062"/>
                  </a:cubicBezTo>
                  <a:cubicBezTo>
                    <a:pt x="10047" y="10923"/>
                    <a:pt x="5106" y="18335"/>
                    <a:pt x="1726" y="20415"/>
                  </a:cubicBezTo>
                  <a:cubicBezTo>
                    <a:pt x="1191" y="20745"/>
                    <a:pt x="607" y="20969"/>
                    <a:pt x="7" y="21132"/>
                  </a:cubicBezTo>
                  <a:cubicBezTo>
                    <a:pt x="1" y="22952"/>
                    <a:pt x="318" y="25047"/>
                    <a:pt x="1417" y="26868"/>
                  </a:cubicBezTo>
                  <a:cubicBezTo>
                    <a:pt x="3393" y="24596"/>
                    <a:pt x="6461" y="21751"/>
                    <a:pt x="11608" y="18075"/>
                  </a:cubicBezTo>
                  <a:cubicBezTo>
                    <a:pt x="20710" y="11573"/>
                    <a:pt x="25131" y="7152"/>
                    <a:pt x="27082" y="5071"/>
                  </a:cubicBezTo>
                  <a:cubicBezTo>
                    <a:pt x="29032" y="2991"/>
                    <a:pt x="27602" y="1"/>
                    <a:pt x="27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484850" y="3989065"/>
              <a:ext cx="601289" cy="556678"/>
            </a:xfrm>
            <a:custGeom>
              <a:avLst/>
              <a:gdLst/>
              <a:ahLst/>
              <a:cxnLst/>
              <a:rect l="l" t="t" r="r" b="b"/>
              <a:pathLst>
                <a:path w="29653" h="27453" extrusionOk="0">
                  <a:moveTo>
                    <a:pt x="27708" y="602"/>
                  </a:moveTo>
                  <a:lnTo>
                    <a:pt x="27708" y="602"/>
                  </a:lnTo>
                  <a:cubicBezTo>
                    <a:pt x="27963" y="1261"/>
                    <a:pt x="28683" y="3540"/>
                    <a:pt x="27161" y="5163"/>
                  </a:cubicBezTo>
                  <a:cubicBezTo>
                    <a:pt x="23501" y="9068"/>
                    <a:pt x="18309" y="13430"/>
                    <a:pt x="11731" y="18129"/>
                  </a:cubicBezTo>
                  <a:cubicBezTo>
                    <a:pt x="7368" y="21245"/>
                    <a:pt x="4101" y="24040"/>
                    <a:pt x="1761" y="26660"/>
                  </a:cubicBezTo>
                  <a:cubicBezTo>
                    <a:pt x="1008" y="25262"/>
                    <a:pt x="615" y="23578"/>
                    <a:pt x="592" y="21645"/>
                  </a:cubicBezTo>
                  <a:lnTo>
                    <a:pt x="593" y="21645"/>
                  </a:lnTo>
                  <a:cubicBezTo>
                    <a:pt x="1198" y="21464"/>
                    <a:pt x="1716" y="21237"/>
                    <a:pt x="2172" y="20956"/>
                  </a:cubicBezTo>
                  <a:cubicBezTo>
                    <a:pt x="5705" y="18782"/>
                    <a:pt x="10900" y="10880"/>
                    <a:pt x="12408" y="8511"/>
                  </a:cubicBezTo>
                  <a:cubicBezTo>
                    <a:pt x="14082" y="5880"/>
                    <a:pt x="20037" y="1698"/>
                    <a:pt x="20716" y="1227"/>
                  </a:cubicBezTo>
                  <a:lnTo>
                    <a:pt x="27708" y="602"/>
                  </a:lnTo>
                  <a:close/>
                  <a:moveTo>
                    <a:pt x="27892" y="0"/>
                  </a:moveTo>
                  <a:cubicBezTo>
                    <a:pt x="27885" y="0"/>
                    <a:pt x="27877" y="0"/>
                    <a:pt x="27869" y="1"/>
                  </a:cubicBezTo>
                  <a:lnTo>
                    <a:pt x="20587" y="651"/>
                  </a:lnTo>
                  <a:cubicBezTo>
                    <a:pt x="20537" y="656"/>
                    <a:pt x="20489" y="673"/>
                    <a:pt x="20448" y="701"/>
                  </a:cubicBezTo>
                  <a:cubicBezTo>
                    <a:pt x="20175" y="888"/>
                    <a:pt x="13745" y="5319"/>
                    <a:pt x="11914" y="8197"/>
                  </a:cubicBezTo>
                  <a:cubicBezTo>
                    <a:pt x="10423" y="10540"/>
                    <a:pt x="5292" y="18349"/>
                    <a:pt x="1864" y="20458"/>
                  </a:cubicBezTo>
                  <a:cubicBezTo>
                    <a:pt x="1403" y="20743"/>
                    <a:pt x="866" y="20966"/>
                    <a:pt x="222" y="21143"/>
                  </a:cubicBezTo>
                  <a:cubicBezTo>
                    <a:pt x="95" y="21177"/>
                    <a:pt x="7" y="21293"/>
                    <a:pt x="7" y="21424"/>
                  </a:cubicBezTo>
                  <a:cubicBezTo>
                    <a:pt x="0" y="23723"/>
                    <a:pt x="489" y="25704"/>
                    <a:pt x="1459" y="27312"/>
                  </a:cubicBezTo>
                  <a:cubicBezTo>
                    <a:pt x="1508" y="27392"/>
                    <a:pt x="1592" y="27443"/>
                    <a:pt x="1684" y="27451"/>
                  </a:cubicBezTo>
                  <a:cubicBezTo>
                    <a:pt x="1693" y="27452"/>
                    <a:pt x="1702" y="27452"/>
                    <a:pt x="1710" y="27452"/>
                  </a:cubicBezTo>
                  <a:cubicBezTo>
                    <a:pt x="1795" y="27452"/>
                    <a:pt x="1875" y="27416"/>
                    <a:pt x="1932" y="27353"/>
                  </a:cubicBezTo>
                  <a:cubicBezTo>
                    <a:pt x="4258" y="24678"/>
                    <a:pt x="7574" y="21818"/>
                    <a:pt x="12071" y="18606"/>
                  </a:cubicBezTo>
                  <a:cubicBezTo>
                    <a:pt x="18681" y="13885"/>
                    <a:pt x="23903" y="9497"/>
                    <a:pt x="27589" y="5564"/>
                  </a:cubicBezTo>
                  <a:cubicBezTo>
                    <a:pt x="29652" y="3363"/>
                    <a:pt x="28221" y="296"/>
                    <a:pt x="28159" y="166"/>
                  </a:cubicBezTo>
                  <a:cubicBezTo>
                    <a:pt x="28109" y="64"/>
                    <a:pt x="28005" y="0"/>
                    <a:pt x="27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325378" y="4427901"/>
              <a:ext cx="121645" cy="362927"/>
            </a:xfrm>
            <a:custGeom>
              <a:avLst/>
              <a:gdLst/>
              <a:ahLst/>
              <a:cxnLst/>
              <a:rect l="l" t="t" r="r" b="b"/>
              <a:pathLst>
                <a:path w="5999" h="17898" extrusionOk="0">
                  <a:moveTo>
                    <a:pt x="5999" y="143"/>
                  </a:moveTo>
                  <a:cubicBezTo>
                    <a:pt x="3458" y="341"/>
                    <a:pt x="1077" y="0"/>
                    <a:pt x="651" y="1278"/>
                  </a:cubicBezTo>
                  <a:cubicBezTo>
                    <a:pt x="1" y="3228"/>
                    <a:pt x="1301" y="6610"/>
                    <a:pt x="1041" y="8300"/>
                  </a:cubicBezTo>
                  <a:cubicBezTo>
                    <a:pt x="781" y="9990"/>
                    <a:pt x="131" y="14542"/>
                    <a:pt x="1691" y="16362"/>
                  </a:cubicBezTo>
                  <a:cubicBezTo>
                    <a:pt x="2634" y="17462"/>
                    <a:pt x="3577" y="17897"/>
                    <a:pt x="4204" y="17897"/>
                  </a:cubicBezTo>
                  <a:cubicBezTo>
                    <a:pt x="4614" y="17897"/>
                    <a:pt x="4890" y="17711"/>
                    <a:pt x="4941" y="17402"/>
                  </a:cubicBezTo>
                  <a:cubicBezTo>
                    <a:pt x="5014" y="16961"/>
                    <a:pt x="5005" y="15485"/>
                    <a:pt x="5264" y="13791"/>
                  </a:cubicBezTo>
                  <a:cubicBezTo>
                    <a:pt x="4416" y="13076"/>
                    <a:pt x="3500" y="11622"/>
                    <a:pt x="3771" y="9730"/>
                  </a:cubicBezTo>
                  <a:cubicBezTo>
                    <a:pt x="4105" y="7393"/>
                    <a:pt x="5580" y="1732"/>
                    <a:pt x="5999" y="143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320876" y="4424838"/>
              <a:ext cx="132392" cy="371910"/>
            </a:xfrm>
            <a:custGeom>
              <a:avLst/>
              <a:gdLst/>
              <a:ahLst/>
              <a:cxnLst/>
              <a:rect l="l" t="t" r="r" b="b"/>
              <a:pathLst>
                <a:path w="6529" h="18341" extrusionOk="0">
                  <a:moveTo>
                    <a:pt x="5834" y="613"/>
                  </a:moveTo>
                  <a:cubicBezTo>
                    <a:pt x="5305" y="2636"/>
                    <a:pt x="4015" y="7661"/>
                    <a:pt x="3703" y="9841"/>
                  </a:cubicBezTo>
                  <a:cubicBezTo>
                    <a:pt x="3436" y="11717"/>
                    <a:pt x="4266" y="13224"/>
                    <a:pt x="5173" y="14057"/>
                  </a:cubicBezTo>
                  <a:cubicBezTo>
                    <a:pt x="5021" y="15106"/>
                    <a:pt x="4969" y="16071"/>
                    <a:pt x="4933" y="16720"/>
                  </a:cubicBezTo>
                  <a:cubicBezTo>
                    <a:pt x="4913" y="17081"/>
                    <a:pt x="4897" y="17365"/>
                    <a:pt x="4874" y="17504"/>
                  </a:cubicBezTo>
                  <a:cubicBezTo>
                    <a:pt x="4868" y="17546"/>
                    <a:pt x="4847" y="17672"/>
                    <a:pt x="4640" y="17730"/>
                  </a:cubicBezTo>
                  <a:cubicBezTo>
                    <a:pt x="4574" y="17748"/>
                    <a:pt x="4500" y="17757"/>
                    <a:pt x="4418" y="17757"/>
                  </a:cubicBezTo>
                  <a:cubicBezTo>
                    <a:pt x="3874" y="17757"/>
                    <a:pt x="3005" y="17339"/>
                    <a:pt x="2134" y="16323"/>
                  </a:cubicBezTo>
                  <a:cubicBezTo>
                    <a:pt x="1129" y="15149"/>
                    <a:pt x="933" y="12516"/>
                    <a:pt x="1552" y="8495"/>
                  </a:cubicBezTo>
                  <a:cubicBezTo>
                    <a:pt x="1670" y="7726"/>
                    <a:pt x="1493" y="6669"/>
                    <a:pt x="1303" y="5553"/>
                  </a:cubicBezTo>
                  <a:cubicBezTo>
                    <a:pt x="1068" y="4154"/>
                    <a:pt x="801" y="2569"/>
                    <a:pt x="1150" y="1522"/>
                  </a:cubicBezTo>
                  <a:cubicBezTo>
                    <a:pt x="1408" y="748"/>
                    <a:pt x="2810" y="710"/>
                    <a:pt x="4434" y="667"/>
                  </a:cubicBezTo>
                  <a:cubicBezTo>
                    <a:pt x="4889" y="654"/>
                    <a:pt x="5356" y="641"/>
                    <a:pt x="5834" y="613"/>
                  </a:cubicBezTo>
                  <a:close/>
                  <a:moveTo>
                    <a:pt x="6223" y="0"/>
                  </a:moveTo>
                  <a:cubicBezTo>
                    <a:pt x="6215" y="0"/>
                    <a:pt x="6207" y="1"/>
                    <a:pt x="6199" y="1"/>
                  </a:cubicBezTo>
                  <a:cubicBezTo>
                    <a:pt x="5589" y="49"/>
                    <a:pt x="4994" y="65"/>
                    <a:pt x="4419" y="80"/>
                  </a:cubicBezTo>
                  <a:cubicBezTo>
                    <a:pt x="2574" y="130"/>
                    <a:pt x="983" y="173"/>
                    <a:pt x="595" y="1336"/>
                  </a:cubicBezTo>
                  <a:cubicBezTo>
                    <a:pt x="199" y="2523"/>
                    <a:pt x="467" y="4112"/>
                    <a:pt x="726" y="5649"/>
                  </a:cubicBezTo>
                  <a:cubicBezTo>
                    <a:pt x="907" y="6720"/>
                    <a:pt x="1077" y="7730"/>
                    <a:pt x="974" y="8406"/>
                  </a:cubicBezTo>
                  <a:cubicBezTo>
                    <a:pt x="733" y="9971"/>
                    <a:pt x="1" y="14732"/>
                    <a:pt x="1691" y="16703"/>
                  </a:cubicBezTo>
                  <a:cubicBezTo>
                    <a:pt x="2736" y="17924"/>
                    <a:pt x="3746" y="18340"/>
                    <a:pt x="4429" y="18340"/>
                  </a:cubicBezTo>
                  <a:cubicBezTo>
                    <a:pt x="4554" y="18340"/>
                    <a:pt x="4677" y="18325"/>
                    <a:pt x="4796" y="18293"/>
                  </a:cubicBezTo>
                  <a:cubicBezTo>
                    <a:pt x="5156" y="18192"/>
                    <a:pt x="5395" y="17940"/>
                    <a:pt x="5452" y="17601"/>
                  </a:cubicBezTo>
                  <a:cubicBezTo>
                    <a:pt x="5480" y="17429"/>
                    <a:pt x="5496" y="17145"/>
                    <a:pt x="5517" y="16751"/>
                  </a:cubicBezTo>
                  <a:cubicBezTo>
                    <a:pt x="5554" y="16080"/>
                    <a:pt x="5610" y="15068"/>
                    <a:pt x="5775" y="13986"/>
                  </a:cubicBezTo>
                  <a:cubicBezTo>
                    <a:pt x="5791" y="13885"/>
                    <a:pt x="5753" y="13784"/>
                    <a:pt x="5675" y="13718"/>
                  </a:cubicBezTo>
                  <a:cubicBezTo>
                    <a:pt x="4840" y="13013"/>
                    <a:pt x="4036" y="11647"/>
                    <a:pt x="4283" y="9922"/>
                  </a:cubicBezTo>
                  <a:cubicBezTo>
                    <a:pt x="4613" y="7614"/>
                    <a:pt x="6066" y="2026"/>
                    <a:pt x="6504" y="368"/>
                  </a:cubicBezTo>
                  <a:cubicBezTo>
                    <a:pt x="6528" y="277"/>
                    <a:pt x="6506" y="179"/>
                    <a:pt x="6446" y="106"/>
                  </a:cubicBezTo>
                  <a:cubicBezTo>
                    <a:pt x="6391" y="38"/>
                    <a:pt x="6309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325398" y="4434816"/>
              <a:ext cx="71600" cy="353193"/>
            </a:xfrm>
            <a:custGeom>
              <a:avLst/>
              <a:gdLst/>
              <a:ahLst/>
              <a:cxnLst/>
              <a:rect l="l" t="t" r="r" b="b"/>
              <a:pathLst>
                <a:path w="3531" h="17418" extrusionOk="0">
                  <a:moveTo>
                    <a:pt x="2247" y="0"/>
                  </a:moveTo>
                  <a:cubicBezTo>
                    <a:pt x="1429" y="117"/>
                    <a:pt x="841" y="363"/>
                    <a:pt x="651" y="937"/>
                  </a:cubicBezTo>
                  <a:cubicBezTo>
                    <a:pt x="1" y="2887"/>
                    <a:pt x="1301" y="6269"/>
                    <a:pt x="1041" y="7959"/>
                  </a:cubicBezTo>
                  <a:cubicBezTo>
                    <a:pt x="781" y="9649"/>
                    <a:pt x="131" y="14201"/>
                    <a:pt x="1691" y="16021"/>
                  </a:cubicBezTo>
                  <a:cubicBezTo>
                    <a:pt x="2339" y="16777"/>
                    <a:pt x="2985" y="17216"/>
                    <a:pt x="3531" y="17418"/>
                  </a:cubicBezTo>
                  <a:cubicBezTo>
                    <a:pt x="1987" y="16041"/>
                    <a:pt x="1690" y="13901"/>
                    <a:pt x="1690" y="11860"/>
                  </a:cubicBezTo>
                  <a:cubicBezTo>
                    <a:pt x="1690" y="9519"/>
                    <a:pt x="2340" y="7829"/>
                    <a:pt x="1820" y="4578"/>
                  </a:cubicBezTo>
                  <a:cubicBezTo>
                    <a:pt x="1485" y="2483"/>
                    <a:pt x="1904" y="879"/>
                    <a:pt x="2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1320876" y="4428854"/>
              <a:ext cx="84131" cy="365096"/>
            </a:xfrm>
            <a:custGeom>
              <a:avLst/>
              <a:gdLst/>
              <a:ahLst/>
              <a:cxnLst/>
              <a:rect l="l" t="t" r="r" b="b"/>
              <a:pathLst>
                <a:path w="4149" h="18005" extrusionOk="0">
                  <a:moveTo>
                    <a:pt x="2024" y="679"/>
                  </a:moveTo>
                  <a:cubicBezTo>
                    <a:pt x="1707" y="1685"/>
                    <a:pt x="1468" y="3133"/>
                    <a:pt x="1754" y="4919"/>
                  </a:cubicBezTo>
                  <a:cubicBezTo>
                    <a:pt x="2086" y="6994"/>
                    <a:pt x="1931" y="8426"/>
                    <a:pt x="1783" y="9810"/>
                  </a:cubicBezTo>
                  <a:cubicBezTo>
                    <a:pt x="1703" y="10553"/>
                    <a:pt x="1620" y="11320"/>
                    <a:pt x="1620" y="12154"/>
                  </a:cubicBezTo>
                  <a:cubicBezTo>
                    <a:pt x="1620" y="13497"/>
                    <a:pt x="1732" y="15081"/>
                    <a:pt x="2418" y="16436"/>
                  </a:cubicBezTo>
                  <a:cubicBezTo>
                    <a:pt x="2325" y="16339"/>
                    <a:pt x="2231" y="16237"/>
                    <a:pt x="2134" y="16126"/>
                  </a:cubicBezTo>
                  <a:cubicBezTo>
                    <a:pt x="1129" y="14952"/>
                    <a:pt x="933" y="12318"/>
                    <a:pt x="1552" y="8297"/>
                  </a:cubicBezTo>
                  <a:cubicBezTo>
                    <a:pt x="1670" y="7529"/>
                    <a:pt x="1493" y="6472"/>
                    <a:pt x="1303" y="5355"/>
                  </a:cubicBezTo>
                  <a:cubicBezTo>
                    <a:pt x="1068" y="3957"/>
                    <a:pt x="801" y="2371"/>
                    <a:pt x="1150" y="1324"/>
                  </a:cubicBezTo>
                  <a:cubicBezTo>
                    <a:pt x="1252" y="1016"/>
                    <a:pt x="1528" y="810"/>
                    <a:pt x="2024" y="679"/>
                  </a:cubicBezTo>
                  <a:close/>
                  <a:moveTo>
                    <a:pt x="2472" y="1"/>
                  </a:moveTo>
                  <a:cubicBezTo>
                    <a:pt x="2458" y="1"/>
                    <a:pt x="2443" y="2"/>
                    <a:pt x="2428" y="4"/>
                  </a:cubicBezTo>
                  <a:cubicBezTo>
                    <a:pt x="1772" y="97"/>
                    <a:pt x="869" y="316"/>
                    <a:pt x="595" y="1138"/>
                  </a:cubicBezTo>
                  <a:cubicBezTo>
                    <a:pt x="199" y="2325"/>
                    <a:pt x="467" y="3914"/>
                    <a:pt x="726" y="5451"/>
                  </a:cubicBezTo>
                  <a:cubicBezTo>
                    <a:pt x="907" y="6522"/>
                    <a:pt x="1078" y="7532"/>
                    <a:pt x="974" y="8208"/>
                  </a:cubicBezTo>
                  <a:cubicBezTo>
                    <a:pt x="733" y="9773"/>
                    <a:pt x="1" y="14534"/>
                    <a:pt x="1691" y="16505"/>
                  </a:cubicBezTo>
                  <a:cubicBezTo>
                    <a:pt x="2473" y="17418"/>
                    <a:pt x="3188" y="17815"/>
                    <a:pt x="3652" y="17987"/>
                  </a:cubicBezTo>
                  <a:cubicBezTo>
                    <a:pt x="3684" y="17998"/>
                    <a:pt x="3718" y="18004"/>
                    <a:pt x="3753" y="18004"/>
                  </a:cubicBezTo>
                  <a:lnTo>
                    <a:pt x="3753" y="18003"/>
                  </a:lnTo>
                  <a:cubicBezTo>
                    <a:pt x="4022" y="18003"/>
                    <a:pt x="4148" y="17671"/>
                    <a:pt x="3948" y="17492"/>
                  </a:cubicBezTo>
                  <a:cubicBezTo>
                    <a:pt x="2403" y="16114"/>
                    <a:pt x="2205" y="13914"/>
                    <a:pt x="2205" y="12152"/>
                  </a:cubicBezTo>
                  <a:cubicBezTo>
                    <a:pt x="2205" y="11350"/>
                    <a:pt x="2283" y="10632"/>
                    <a:pt x="2364" y="9871"/>
                  </a:cubicBezTo>
                  <a:cubicBezTo>
                    <a:pt x="2518" y="8448"/>
                    <a:pt x="2677" y="6976"/>
                    <a:pt x="2332" y="4825"/>
                  </a:cubicBezTo>
                  <a:cubicBezTo>
                    <a:pt x="2017" y="2854"/>
                    <a:pt x="2381" y="1331"/>
                    <a:pt x="2743" y="399"/>
                  </a:cubicBezTo>
                  <a:cubicBezTo>
                    <a:pt x="2817" y="204"/>
                    <a:pt x="2671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565377" y="2806340"/>
              <a:ext cx="6185" cy="11761"/>
            </a:xfrm>
            <a:custGeom>
              <a:avLst/>
              <a:gdLst/>
              <a:ahLst/>
              <a:cxnLst/>
              <a:rect l="l" t="t" r="r" b="b"/>
              <a:pathLst>
                <a:path w="305" h="580" extrusionOk="0">
                  <a:moveTo>
                    <a:pt x="0" y="580"/>
                  </a:moveTo>
                  <a:cubicBezTo>
                    <a:pt x="108" y="379"/>
                    <a:pt x="209" y="185"/>
                    <a:pt x="304" y="0"/>
                  </a:cubicBezTo>
                  <a:cubicBezTo>
                    <a:pt x="209" y="185"/>
                    <a:pt x="108" y="379"/>
                    <a:pt x="0" y="5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1559415" y="2800398"/>
              <a:ext cx="18919" cy="23644"/>
            </a:xfrm>
            <a:custGeom>
              <a:avLst/>
              <a:gdLst/>
              <a:ahLst/>
              <a:cxnLst/>
              <a:rect l="l" t="t" r="r" b="b"/>
              <a:pathLst>
                <a:path w="933" h="1166" extrusionOk="0">
                  <a:moveTo>
                    <a:pt x="599" y="0"/>
                  </a:moveTo>
                  <a:cubicBezTo>
                    <a:pt x="493" y="0"/>
                    <a:pt x="390" y="58"/>
                    <a:pt x="338" y="160"/>
                  </a:cubicBezTo>
                  <a:lnTo>
                    <a:pt x="338" y="161"/>
                  </a:lnTo>
                  <a:cubicBezTo>
                    <a:pt x="244" y="344"/>
                    <a:pt x="143" y="535"/>
                    <a:pt x="37" y="733"/>
                  </a:cubicBezTo>
                  <a:cubicBezTo>
                    <a:pt x="13" y="775"/>
                    <a:pt x="2" y="823"/>
                    <a:pt x="2" y="871"/>
                  </a:cubicBezTo>
                  <a:cubicBezTo>
                    <a:pt x="1" y="1033"/>
                    <a:pt x="132" y="1165"/>
                    <a:pt x="294" y="1165"/>
                  </a:cubicBezTo>
                  <a:cubicBezTo>
                    <a:pt x="401" y="1164"/>
                    <a:pt x="500" y="1106"/>
                    <a:pt x="551" y="1011"/>
                  </a:cubicBezTo>
                  <a:cubicBezTo>
                    <a:pt x="660" y="809"/>
                    <a:pt x="763" y="614"/>
                    <a:pt x="858" y="426"/>
                  </a:cubicBezTo>
                  <a:cubicBezTo>
                    <a:pt x="933" y="282"/>
                    <a:pt x="876" y="105"/>
                    <a:pt x="732" y="32"/>
                  </a:cubicBezTo>
                  <a:cubicBezTo>
                    <a:pt x="689" y="11"/>
                    <a:pt x="644" y="0"/>
                    <a:pt x="5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1555988" y="2820758"/>
              <a:ext cx="7949" cy="14397"/>
            </a:xfrm>
            <a:custGeom>
              <a:avLst/>
              <a:gdLst/>
              <a:ahLst/>
              <a:cxnLst/>
              <a:rect l="l" t="t" r="r" b="b"/>
              <a:pathLst>
                <a:path w="392" h="710" extrusionOk="0">
                  <a:moveTo>
                    <a:pt x="391" y="1"/>
                  </a:moveTo>
                  <a:lnTo>
                    <a:pt x="391" y="1"/>
                  </a:lnTo>
                  <a:cubicBezTo>
                    <a:pt x="336" y="103"/>
                    <a:pt x="279" y="206"/>
                    <a:pt x="221" y="311"/>
                  </a:cubicBezTo>
                  <a:lnTo>
                    <a:pt x="221" y="311"/>
                  </a:lnTo>
                  <a:cubicBezTo>
                    <a:pt x="279" y="206"/>
                    <a:pt x="336" y="102"/>
                    <a:pt x="391" y="1"/>
                  </a:cubicBezTo>
                  <a:close/>
                  <a:moveTo>
                    <a:pt x="221" y="311"/>
                  </a:moveTo>
                  <a:lnTo>
                    <a:pt x="221" y="311"/>
                  </a:lnTo>
                  <a:cubicBezTo>
                    <a:pt x="149" y="441"/>
                    <a:pt x="76" y="573"/>
                    <a:pt x="0" y="709"/>
                  </a:cubicBezTo>
                  <a:cubicBezTo>
                    <a:pt x="76" y="574"/>
                    <a:pt x="149" y="441"/>
                    <a:pt x="221" y="3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1549194" y="2814756"/>
              <a:ext cx="21596" cy="26320"/>
            </a:xfrm>
            <a:custGeom>
              <a:avLst/>
              <a:gdLst/>
              <a:ahLst/>
              <a:cxnLst/>
              <a:rect l="l" t="t" r="r" b="b"/>
              <a:pathLst>
                <a:path w="1065" h="1298" extrusionOk="0">
                  <a:moveTo>
                    <a:pt x="729" y="0"/>
                  </a:moveTo>
                  <a:cubicBezTo>
                    <a:pt x="624" y="0"/>
                    <a:pt x="522" y="57"/>
                    <a:pt x="470" y="158"/>
                  </a:cubicBezTo>
                  <a:cubicBezTo>
                    <a:pt x="347" y="383"/>
                    <a:pt x="217" y="617"/>
                    <a:pt x="81" y="860"/>
                  </a:cubicBezTo>
                  <a:lnTo>
                    <a:pt x="80" y="862"/>
                  </a:lnTo>
                  <a:cubicBezTo>
                    <a:pt x="1" y="1003"/>
                    <a:pt x="51" y="1180"/>
                    <a:pt x="191" y="1259"/>
                  </a:cubicBezTo>
                  <a:cubicBezTo>
                    <a:pt x="235" y="1284"/>
                    <a:pt x="284" y="1298"/>
                    <a:pt x="334" y="1298"/>
                  </a:cubicBezTo>
                  <a:cubicBezTo>
                    <a:pt x="440" y="1298"/>
                    <a:pt x="537" y="1241"/>
                    <a:pt x="589" y="1149"/>
                  </a:cubicBezTo>
                  <a:cubicBezTo>
                    <a:pt x="726" y="905"/>
                    <a:pt x="856" y="671"/>
                    <a:pt x="979" y="444"/>
                  </a:cubicBezTo>
                  <a:cubicBezTo>
                    <a:pt x="980" y="442"/>
                    <a:pt x="982" y="440"/>
                    <a:pt x="983" y="437"/>
                  </a:cubicBezTo>
                  <a:cubicBezTo>
                    <a:pt x="1064" y="295"/>
                    <a:pt x="1012" y="115"/>
                    <a:pt x="869" y="36"/>
                  </a:cubicBezTo>
                  <a:cubicBezTo>
                    <a:pt x="825" y="12"/>
                    <a:pt x="777" y="0"/>
                    <a:pt x="7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1572717" y="2792449"/>
              <a:ext cx="5637" cy="11680"/>
            </a:xfrm>
            <a:custGeom>
              <a:avLst/>
              <a:gdLst/>
              <a:ahLst/>
              <a:cxnLst/>
              <a:rect l="l" t="t" r="r" b="b"/>
              <a:pathLst>
                <a:path w="278" h="576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94" y="182"/>
                    <a:pt x="102" y="372"/>
                    <a:pt x="0" y="575"/>
                  </a:cubicBezTo>
                  <a:cubicBezTo>
                    <a:pt x="102" y="374"/>
                    <a:pt x="194" y="182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565944" y="2786507"/>
              <a:ext cx="18351" cy="23522"/>
            </a:xfrm>
            <a:custGeom>
              <a:avLst/>
              <a:gdLst/>
              <a:ahLst/>
              <a:cxnLst/>
              <a:rect l="l" t="t" r="r" b="b"/>
              <a:pathLst>
                <a:path w="905" h="1160" extrusionOk="0">
                  <a:moveTo>
                    <a:pt x="611" y="0"/>
                  </a:moveTo>
                  <a:cubicBezTo>
                    <a:pt x="499" y="0"/>
                    <a:pt x="394" y="65"/>
                    <a:pt x="345" y="170"/>
                  </a:cubicBezTo>
                  <a:cubicBezTo>
                    <a:pt x="264" y="349"/>
                    <a:pt x="173" y="536"/>
                    <a:pt x="73" y="736"/>
                  </a:cubicBezTo>
                  <a:cubicBezTo>
                    <a:pt x="0" y="880"/>
                    <a:pt x="58" y="1055"/>
                    <a:pt x="202" y="1128"/>
                  </a:cubicBezTo>
                  <a:cubicBezTo>
                    <a:pt x="243" y="1149"/>
                    <a:pt x="288" y="1159"/>
                    <a:pt x="333" y="1159"/>
                  </a:cubicBezTo>
                  <a:cubicBezTo>
                    <a:pt x="334" y="1159"/>
                    <a:pt x="335" y="1159"/>
                    <a:pt x="336" y="1159"/>
                  </a:cubicBezTo>
                  <a:cubicBezTo>
                    <a:pt x="447" y="1159"/>
                    <a:pt x="546" y="1097"/>
                    <a:pt x="596" y="999"/>
                  </a:cubicBezTo>
                  <a:cubicBezTo>
                    <a:pt x="698" y="796"/>
                    <a:pt x="789" y="605"/>
                    <a:pt x="874" y="422"/>
                  </a:cubicBezTo>
                  <a:lnTo>
                    <a:pt x="878" y="415"/>
                  </a:lnTo>
                  <a:cubicBezTo>
                    <a:pt x="895" y="376"/>
                    <a:pt x="903" y="335"/>
                    <a:pt x="904" y="292"/>
                  </a:cubicBezTo>
                  <a:cubicBezTo>
                    <a:pt x="903" y="155"/>
                    <a:pt x="808" y="36"/>
                    <a:pt x="673" y="7"/>
                  </a:cubicBezTo>
                  <a:cubicBezTo>
                    <a:pt x="653" y="2"/>
                    <a:pt x="632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1545848" y="2838888"/>
              <a:ext cx="8010" cy="14133"/>
            </a:xfrm>
            <a:custGeom>
              <a:avLst/>
              <a:gdLst/>
              <a:ahLst/>
              <a:cxnLst/>
              <a:rect l="l" t="t" r="r" b="b"/>
              <a:pathLst>
                <a:path w="395" h="697" extrusionOk="0">
                  <a:moveTo>
                    <a:pt x="395" y="1"/>
                  </a:moveTo>
                  <a:cubicBezTo>
                    <a:pt x="267" y="226"/>
                    <a:pt x="136" y="456"/>
                    <a:pt x="1" y="696"/>
                  </a:cubicBezTo>
                  <a:cubicBezTo>
                    <a:pt x="138" y="456"/>
                    <a:pt x="267" y="226"/>
                    <a:pt x="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1538446" y="2832906"/>
              <a:ext cx="22204" cy="26036"/>
            </a:xfrm>
            <a:custGeom>
              <a:avLst/>
              <a:gdLst/>
              <a:ahLst/>
              <a:cxnLst/>
              <a:rect l="l" t="t" r="r" b="b"/>
              <a:pathLst>
                <a:path w="1095" h="1284" extrusionOk="0">
                  <a:moveTo>
                    <a:pt x="761" y="0"/>
                  </a:moveTo>
                  <a:cubicBezTo>
                    <a:pt x="659" y="0"/>
                    <a:pt x="560" y="54"/>
                    <a:pt x="506" y="150"/>
                  </a:cubicBezTo>
                  <a:lnTo>
                    <a:pt x="112" y="846"/>
                  </a:lnTo>
                  <a:cubicBezTo>
                    <a:pt x="0" y="1041"/>
                    <a:pt x="141" y="1283"/>
                    <a:pt x="365" y="1284"/>
                  </a:cubicBezTo>
                  <a:cubicBezTo>
                    <a:pt x="470" y="1284"/>
                    <a:pt x="568" y="1227"/>
                    <a:pt x="619" y="1135"/>
                  </a:cubicBezTo>
                  <a:lnTo>
                    <a:pt x="1016" y="436"/>
                  </a:lnTo>
                  <a:cubicBezTo>
                    <a:pt x="1095" y="296"/>
                    <a:pt x="1045" y="117"/>
                    <a:pt x="905" y="38"/>
                  </a:cubicBezTo>
                  <a:cubicBezTo>
                    <a:pt x="859" y="13"/>
                    <a:pt x="810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1579450" y="2779410"/>
              <a:ext cx="4339" cy="10565"/>
            </a:xfrm>
            <a:custGeom>
              <a:avLst/>
              <a:gdLst/>
              <a:ahLst/>
              <a:cxnLst/>
              <a:rect l="l" t="t" r="r" b="b"/>
              <a:pathLst>
                <a:path w="214" h="521" extrusionOk="0">
                  <a:moveTo>
                    <a:pt x="214" y="0"/>
                  </a:moveTo>
                  <a:lnTo>
                    <a:pt x="214" y="0"/>
                  </a:lnTo>
                  <a:cubicBezTo>
                    <a:pt x="156" y="161"/>
                    <a:pt x="82" y="337"/>
                    <a:pt x="0" y="520"/>
                  </a:cubicBezTo>
                  <a:cubicBezTo>
                    <a:pt x="82" y="337"/>
                    <a:pt x="156" y="162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1573488" y="2773468"/>
              <a:ext cx="17013" cy="22427"/>
            </a:xfrm>
            <a:custGeom>
              <a:avLst/>
              <a:gdLst/>
              <a:ahLst/>
              <a:cxnLst/>
              <a:rect l="l" t="t" r="r" b="b"/>
              <a:pathLst>
                <a:path w="839" h="1106" extrusionOk="0">
                  <a:moveTo>
                    <a:pt x="509" y="1"/>
                  </a:moveTo>
                  <a:cubicBezTo>
                    <a:pt x="389" y="1"/>
                    <a:pt x="277" y="74"/>
                    <a:pt x="234" y="194"/>
                  </a:cubicBezTo>
                  <a:cubicBezTo>
                    <a:pt x="177" y="348"/>
                    <a:pt x="105" y="519"/>
                    <a:pt x="26" y="695"/>
                  </a:cubicBezTo>
                  <a:cubicBezTo>
                    <a:pt x="10" y="732"/>
                    <a:pt x="2" y="773"/>
                    <a:pt x="2" y="813"/>
                  </a:cubicBezTo>
                  <a:cubicBezTo>
                    <a:pt x="1" y="975"/>
                    <a:pt x="132" y="1106"/>
                    <a:pt x="293" y="1106"/>
                  </a:cubicBezTo>
                  <a:cubicBezTo>
                    <a:pt x="294" y="1106"/>
                    <a:pt x="295" y="1106"/>
                    <a:pt x="296" y="1106"/>
                  </a:cubicBezTo>
                  <a:cubicBezTo>
                    <a:pt x="411" y="1106"/>
                    <a:pt x="514" y="1038"/>
                    <a:pt x="561" y="933"/>
                  </a:cubicBezTo>
                  <a:cubicBezTo>
                    <a:pt x="646" y="743"/>
                    <a:pt x="723" y="560"/>
                    <a:pt x="783" y="394"/>
                  </a:cubicBezTo>
                  <a:cubicBezTo>
                    <a:pt x="839" y="242"/>
                    <a:pt x="761" y="74"/>
                    <a:pt x="609" y="18"/>
                  </a:cubicBezTo>
                  <a:cubicBezTo>
                    <a:pt x="576" y="6"/>
                    <a:pt x="542" y="1"/>
                    <a:pt x="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1963508" y="2837428"/>
              <a:ext cx="385" cy="8577"/>
            </a:xfrm>
            <a:custGeom>
              <a:avLst/>
              <a:gdLst/>
              <a:ahLst/>
              <a:cxnLst/>
              <a:rect l="l" t="t" r="r" b="b"/>
              <a:pathLst>
                <a:path w="19" h="423" extrusionOk="0">
                  <a:moveTo>
                    <a:pt x="19" y="422"/>
                  </a:moveTo>
                  <a:cubicBezTo>
                    <a:pt x="7" y="265"/>
                    <a:pt x="0" y="122"/>
                    <a:pt x="0" y="1"/>
                  </a:cubicBezTo>
                  <a:cubicBezTo>
                    <a:pt x="0" y="122"/>
                    <a:pt x="7" y="265"/>
                    <a:pt x="19" y="4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1957567" y="2831506"/>
              <a:ext cx="12471" cy="20419"/>
            </a:xfrm>
            <a:custGeom>
              <a:avLst/>
              <a:gdLst/>
              <a:ahLst/>
              <a:cxnLst/>
              <a:rect l="l" t="t" r="r" b="b"/>
              <a:pathLst>
                <a:path w="615" h="1007" extrusionOk="0">
                  <a:moveTo>
                    <a:pt x="293" y="0"/>
                  </a:moveTo>
                  <a:cubicBezTo>
                    <a:pt x="132" y="0"/>
                    <a:pt x="1" y="131"/>
                    <a:pt x="1" y="293"/>
                  </a:cubicBezTo>
                  <a:cubicBezTo>
                    <a:pt x="1" y="421"/>
                    <a:pt x="8" y="570"/>
                    <a:pt x="21" y="735"/>
                  </a:cubicBezTo>
                  <a:cubicBezTo>
                    <a:pt x="21" y="735"/>
                    <a:pt x="21" y="736"/>
                    <a:pt x="21" y="736"/>
                  </a:cubicBezTo>
                  <a:cubicBezTo>
                    <a:pt x="31" y="888"/>
                    <a:pt x="159" y="1007"/>
                    <a:pt x="312" y="1007"/>
                  </a:cubicBezTo>
                  <a:lnTo>
                    <a:pt x="334" y="1007"/>
                  </a:lnTo>
                  <a:cubicBezTo>
                    <a:pt x="494" y="995"/>
                    <a:pt x="615" y="855"/>
                    <a:pt x="603" y="694"/>
                  </a:cubicBezTo>
                  <a:cubicBezTo>
                    <a:pt x="593" y="546"/>
                    <a:pt x="586" y="410"/>
                    <a:pt x="586" y="294"/>
                  </a:cubicBezTo>
                  <a:lnTo>
                    <a:pt x="586" y="293"/>
                  </a:lnTo>
                  <a:cubicBezTo>
                    <a:pt x="586" y="131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1965191" y="2859167"/>
              <a:ext cx="1399" cy="10544"/>
            </a:xfrm>
            <a:custGeom>
              <a:avLst/>
              <a:gdLst/>
              <a:ahLst/>
              <a:cxnLst/>
              <a:rect l="l" t="t" r="r" b="b"/>
              <a:pathLst>
                <a:path w="69" h="520" extrusionOk="0">
                  <a:moveTo>
                    <a:pt x="68" y="519"/>
                  </a:moveTo>
                  <a:cubicBezTo>
                    <a:pt x="44" y="337"/>
                    <a:pt x="21" y="163"/>
                    <a:pt x="1" y="0"/>
                  </a:cubicBezTo>
                  <a:cubicBezTo>
                    <a:pt x="21" y="163"/>
                    <a:pt x="44" y="337"/>
                    <a:pt x="68" y="5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1958905" y="2853205"/>
              <a:ext cx="13606" cy="22427"/>
            </a:xfrm>
            <a:custGeom>
              <a:avLst/>
              <a:gdLst/>
              <a:ahLst/>
              <a:cxnLst/>
              <a:rect l="l" t="t" r="r" b="b"/>
              <a:pathLst>
                <a:path w="671" h="1106" extrusionOk="0">
                  <a:moveTo>
                    <a:pt x="309" y="1"/>
                  </a:moveTo>
                  <a:cubicBezTo>
                    <a:pt x="298" y="1"/>
                    <a:pt x="286" y="2"/>
                    <a:pt x="275" y="3"/>
                  </a:cubicBezTo>
                  <a:cubicBezTo>
                    <a:pt x="115" y="23"/>
                    <a:pt x="1" y="169"/>
                    <a:pt x="20" y="329"/>
                  </a:cubicBezTo>
                  <a:cubicBezTo>
                    <a:pt x="39" y="493"/>
                    <a:pt x="64" y="669"/>
                    <a:pt x="88" y="853"/>
                  </a:cubicBezTo>
                  <a:cubicBezTo>
                    <a:pt x="108" y="998"/>
                    <a:pt x="232" y="1106"/>
                    <a:pt x="378" y="1106"/>
                  </a:cubicBezTo>
                  <a:cubicBezTo>
                    <a:pt x="391" y="1106"/>
                    <a:pt x="405" y="1105"/>
                    <a:pt x="418" y="1102"/>
                  </a:cubicBezTo>
                  <a:cubicBezTo>
                    <a:pt x="563" y="1082"/>
                    <a:pt x="671" y="959"/>
                    <a:pt x="671" y="813"/>
                  </a:cubicBezTo>
                  <a:cubicBezTo>
                    <a:pt x="671" y="799"/>
                    <a:pt x="670" y="786"/>
                    <a:pt x="668" y="774"/>
                  </a:cubicBezTo>
                  <a:cubicBezTo>
                    <a:pt x="643" y="593"/>
                    <a:pt x="621" y="421"/>
                    <a:pt x="601" y="259"/>
                  </a:cubicBezTo>
                  <a:cubicBezTo>
                    <a:pt x="583" y="110"/>
                    <a:pt x="456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1372810" y="2855111"/>
              <a:ext cx="697850" cy="2038680"/>
            </a:xfrm>
            <a:custGeom>
              <a:avLst/>
              <a:gdLst/>
              <a:ahLst/>
              <a:cxnLst/>
              <a:rect l="l" t="t" r="r" b="b"/>
              <a:pathLst>
                <a:path w="34415" h="100539" extrusionOk="0">
                  <a:moveTo>
                    <a:pt x="8474" y="1"/>
                  </a:moveTo>
                  <a:cubicBezTo>
                    <a:pt x="6564" y="3347"/>
                    <a:pt x="3888" y="7938"/>
                    <a:pt x="2732" y="12653"/>
                  </a:cubicBezTo>
                  <a:cubicBezTo>
                    <a:pt x="1041" y="19544"/>
                    <a:pt x="1" y="25006"/>
                    <a:pt x="2082" y="29687"/>
                  </a:cubicBezTo>
                  <a:cubicBezTo>
                    <a:pt x="4162" y="34368"/>
                    <a:pt x="6116" y="45795"/>
                    <a:pt x="5725" y="50477"/>
                  </a:cubicBezTo>
                  <a:cubicBezTo>
                    <a:pt x="5335" y="55159"/>
                    <a:pt x="2994" y="57759"/>
                    <a:pt x="3514" y="61399"/>
                  </a:cubicBezTo>
                  <a:cubicBezTo>
                    <a:pt x="4035" y="65041"/>
                    <a:pt x="6495" y="72805"/>
                    <a:pt x="7537" y="75276"/>
                  </a:cubicBezTo>
                  <a:cubicBezTo>
                    <a:pt x="8577" y="77747"/>
                    <a:pt x="9493" y="87003"/>
                    <a:pt x="9493" y="87003"/>
                  </a:cubicBezTo>
                  <a:cubicBezTo>
                    <a:pt x="9493" y="87003"/>
                    <a:pt x="8193" y="90412"/>
                    <a:pt x="7933" y="92752"/>
                  </a:cubicBezTo>
                  <a:cubicBezTo>
                    <a:pt x="7673" y="95093"/>
                    <a:pt x="9558" y="96005"/>
                    <a:pt x="12235" y="97462"/>
                  </a:cubicBezTo>
                  <a:cubicBezTo>
                    <a:pt x="14263" y="98566"/>
                    <a:pt x="18065" y="100539"/>
                    <a:pt x="20186" y="100539"/>
                  </a:cubicBezTo>
                  <a:cubicBezTo>
                    <a:pt x="20862" y="100539"/>
                    <a:pt x="21367" y="100338"/>
                    <a:pt x="21590" y="99845"/>
                  </a:cubicBezTo>
                  <a:cubicBezTo>
                    <a:pt x="22510" y="97805"/>
                    <a:pt x="18233" y="92955"/>
                    <a:pt x="16070" y="89408"/>
                  </a:cubicBezTo>
                  <a:cubicBezTo>
                    <a:pt x="13906" y="85860"/>
                    <a:pt x="13992" y="80731"/>
                    <a:pt x="13712" y="75276"/>
                  </a:cubicBezTo>
                  <a:cubicBezTo>
                    <a:pt x="13392" y="69026"/>
                    <a:pt x="13657" y="55939"/>
                    <a:pt x="13657" y="52037"/>
                  </a:cubicBezTo>
                  <a:cubicBezTo>
                    <a:pt x="13657" y="48137"/>
                    <a:pt x="17946" y="27735"/>
                    <a:pt x="17946" y="27735"/>
                  </a:cubicBezTo>
                  <a:cubicBezTo>
                    <a:pt x="17946" y="27735"/>
                    <a:pt x="20547" y="38269"/>
                    <a:pt x="22628" y="43339"/>
                  </a:cubicBezTo>
                  <a:cubicBezTo>
                    <a:pt x="24708" y="48411"/>
                    <a:pt x="24782" y="57601"/>
                    <a:pt x="27123" y="59682"/>
                  </a:cubicBezTo>
                  <a:cubicBezTo>
                    <a:pt x="28136" y="60582"/>
                    <a:pt x="29587" y="61190"/>
                    <a:pt x="30907" y="61190"/>
                  </a:cubicBezTo>
                  <a:cubicBezTo>
                    <a:pt x="32638" y="61190"/>
                    <a:pt x="34145" y="60145"/>
                    <a:pt x="34145" y="57341"/>
                  </a:cubicBezTo>
                  <a:cubicBezTo>
                    <a:pt x="34145" y="52401"/>
                    <a:pt x="34415" y="38451"/>
                    <a:pt x="32380" y="26175"/>
                  </a:cubicBezTo>
                  <a:cubicBezTo>
                    <a:pt x="31762" y="22453"/>
                    <a:pt x="29649" y="15773"/>
                    <a:pt x="30299" y="12261"/>
                  </a:cubicBezTo>
                  <a:cubicBezTo>
                    <a:pt x="30775" y="9690"/>
                    <a:pt x="29928" y="4962"/>
                    <a:pt x="29439" y="1795"/>
                  </a:cubicBezTo>
                  <a:lnTo>
                    <a:pt x="29439" y="1800"/>
                  </a:lnTo>
                  <a:cubicBezTo>
                    <a:pt x="26711" y="2087"/>
                    <a:pt x="24265" y="2207"/>
                    <a:pt x="22080" y="2207"/>
                  </a:cubicBezTo>
                  <a:cubicBezTo>
                    <a:pt x="15092" y="2207"/>
                    <a:pt x="10781" y="973"/>
                    <a:pt x="8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1366118" y="2849149"/>
              <a:ext cx="706691" cy="2050542"/>
            </a:xfrm>
            <a:custGeom>
              <a:avLst/>
              <a:gdLst/>
              <a:ahLst/>
              <a:cxnLst/>
              <a:rect l="l" t="t" r="r" b="b"/>
              <a:pathLst>
                <a:path w="34851" h="101124" extrusionOk="0">
                  <a:moveTo>
                    <a:pt x="8931" y="661"/>
                  </a:moveTo>
                  <a:lnTo>
                    <a:pt x="8931" y="663"/>
                  </a:lnTo>
                  <a:cubicBezTo>
                    <a:pt x="11198" y="1579"/>
                    <a:pt x="15506" y="2791"/>
                    <a:pt x="22444" y="2791"/>
                  </a:cubicBezTo>
                  <a:cubicBezTo>
                    <a:pt x="24555" y="2791"/>
                    <a:pt x="26909" y="2679"/>
                    <a:pt x="29523" y="2412"/>
                  </a:cubicBezTo>
                  <a:lnTo>
                    <a:pt x="29640" y="3157"/>
                  </a:lnTo>
                  <a:cubicBezTo>
                    <a:pt x="30112" y="6149"/>
                    <a:pt x="30759" y="10244"/>
                    <a:pt x="30342" y="12502"/>
                  </a:cubicBezTo>
                  <a:cubicBezTo>
                    <a:pt x="29867" y="15065"/>
                    <a:pt x="30800" y="19147"/>
                    <a:pt x="31624" y="22746"/>
                  </a:cubicBezTo>
                  <a:cubicBezTo>
                    <a:pt x="31943" y="24140"/>
                    <a:pt x="32245" y="25457"/>
                    <a:pt x="32421" y="26515"/>
                  </a:cubicBezTo>
                  <a:cubicBezTo>
                    <a:pt x="34265" y="37646"/>
                    <a:pt x="34212" y="50083"/>
                    <a:pt x="34186" y="56059"/>
                  </a:cubicBezTo>
                  <a:cubicBezTo>
                    <a:pt x="34184" y="56654"/>
                    <a:pt x="34182" y="57182"/>
                    <a:pt x="34182" y="57635"/>
                  </a:cubicBezTo>
                  <a:cubicBezTo>
                    <a:pt x="34182" y="59310"/>
                    <a:pt x="33615" y="60451"/>
                    <a:pt x="32541" y="60933"/>
                  </a:cubicBezTo>
                  <a:cubicBezTo>
                    <a:pt x="32137" y="61115"/>
                    <a:pt x="31692" y="61195"/>
                    <a:pt x="31234" y="61195"/>
                  </a:cubicBezTo>
                  <a:cubicBezTo>
                    <a:pt x="29945" y="61195"/>
                    <a:pt x="28549" y="60559"/>
                    <a:pt x="27647" y="59757"/>
                  </a:cubicBezTo>
                  <a:cubicBezTo>
                    <a:pt x="26405" y="58654"/>
                    <a:pt x="25810" y="55257"/>
                    <a:pt x="25180" y="51658"/>
                  </a:cubicBezTo>
                  <a:cubicBezTo>
                    <a:pt x="24673" y="48763"/>
                    <a:pt x="24149" y="45769"/>
                    <a:pt x="23227" y="43523"/>
                  </a:cubicBezTo>
                  <a:cubicBezTo>
                    <a:pt x="21179" y="38529"/>
                    <a:pt x="18586" y="28064"/>
                    <a:pt x="18559" y="27960"/>
                  </a:cubicBezTo>
                  <a:cubicBezTo>
                    <a:pt x="18527" y="27827"/>
                    <a:pt x="18414" y="27739"/>
                    <a:pt x="18270" y="27737"/>
                  </a:cubicBezTo>
                  <a:cubicBezTo>
                    <a:pt x="18134" y="27739"/>
                    <a:pt x="18017" y="27835"/>
                    <a:pt x="17989" y="27969"/>
                  </a:cubicBezTo>
                  <a:cubicBezTo>
                    <a:pt x="17814" y="28803"/>
                    <a:pt x="13694" y="48444"/>
                    <a:pt x="13694" y="52330"/>
                  </a:cubicBezTo>
                  <a:cubicBezTo>
                    <a:pt x="13694" y="53290"/>
                    <a:pt x="13678" y="54806"/>
                    <a:pt x="13658" y="56640"/>
                  </a:cubicBezTo>
                  <a:cubicBezTo>
                    <a:pt x="13599" y="62304"/>
                    <a:pt x="13508" y="70864"/>
                    <a:pt x="13750" y="75585"/>
                  </a:cubicBezTo>
                  <a:cubicBezTo>
                    <a:pt x="13787" y="76302"/>
                    <a:pt x="13817" y="77015"/>
                    <a:pt x="13847" y="77720"/>
                  </a:cubicBezTo>
                  <a:cubicBezTo>
                    <a:pt x="14046" y="82342"/>
                    <a:pt x="14233" y="86709"/>
                    <a:pt x="16149" y="89854"/>
                  </a:cubicBezTo>
                  <a:cubicBezTo>
                    <a:pt x="16741" y="90824"/>
                    <a:pt x="17503" y="91911"/>
                    <a:pt x="18241" y="92962"/>
                  </a:cubicBezTo>
                  <a:cubicBezTo>
                    <a:pt x="20123" y="95644"/>
                    <a:pt x="22256" y="98684"/>
                    <a:pt x="21654" y="100018"/>
                  </a:cubicBezTo>
                  <a:cubicBezTo>
                    <a:pt x="21560" y="100227"/>
                    <a:pt x="21394" y="100370"/>
                    <a:pt x="21145" y="100454"/>
                  </a:cubicBezTo>
                  <a:cubicBezTo>
                    <a:pt x="20987" y="100506"/>
                    <a:pt x="20783" y="100540"/>
                    <a:pt x="20521" y="100540"/>
                  </a:cubicBezTo>
                  <a:cubicBezTo>
                    <a:pt x="19377" y="100540"/>
                    <a:pt x="17125" y="99906"/>
                    <a:pt x="12704" y="97498"/>
                  </a:cubicBezTo>
                  <a:lnTo>
                    <a:pt x="12363" y="97314"/>
                  </a:lnTo>
                  <a:cubicBezTo>
                    <a:pt x="9933" y="95995"/>
                    <a:pt x="8326" y="95123"/>
                    <a:pt x="8554" y="93079"/>
                  </a:cubicBezTo>
                  <a:cubicBezTo>
                    <a:pt x="8807" y="90802"/>
                    <a:pt x="10084" y="87435"/>
                    <a:pt x="10097" y="87401"/>
                  </a:cubicBezTo>
                  <a:cubicBezTo>
                    <a:pt x="10113" y="87358"/>
                    <a:pt x="10119" y="87313"/>
                    <a:pt x="10114" y="87268"/>
                  </a:cubicBezTo>
                  <a:cubicBezTo>
                    <a:pt x="10077" y="86888"/>
                    <a:pt x="9181" y="77939"/>
                    <a:pt x="8136" y="75456"/>
                  </a:cubicBezTo>
                  <a:cubicBezTo>
                    <a:pt x="7098" y="72991"/>
                    <a:pt x="4642" y="65213"/>
                    <a:pt x="4135" y="61653"/>
                  </a:cubicBezTo>
                  <a:cubicBezTo>
                    <a:pt x="3860" y="59729"/>
                    <a:pt x="4411" y="58109"/>
                    <a:pt x="5049" y="56233"/>
                  </a:cubicBezTo>
                  <a:cubicBezTo>
                    <a:pt x="5573" y="54695"/>
                    <a:pt x="6167" y="52950"/>
                    <a:pt x="6346" y="50795"/>
                  </a:cubicBezTo>
                  <a:cubicBezTo>
                    <a:pt x="6747" y="46005"/>
                    <a:pt x="4724" y="34463"/>
                    <a:pt x="2679" y="29862"/>
                  </a:cubicBezTo>
                  <a:cubicBezTo>
                    <a:pt x="612" y="25207"/>
                    <a:pt x="1704" y="19713"/>
                    <a:pt x="3346" y="13016"/>
                  </a:cubicBezTo>
                  <a:cubicBezTo>
                    <a:pt x="4454" y="8503"/>
                    <a:pt x="7000" y="4043"/>
                    <a:pt x="8859" y="787"/>
                  </a:cubicBezTo>
                  <a:lnTo>
                    <a:pt x="8931" y="661"/>
                  </a:lnTo>
                  <a:close/>
                  <a:moveTo>
                    <a:pt x="8805" y="0"/>
                  </a:moveTo>
                  <a:cubicBezTo>
                    <a:pt x="8702" y="0"/>
                    <a:pt x="8604" y="54"/>
                    <a:pt x="8550" y="147"/>
                  </a:cubicBezTo>
                  <a:lnTo>
                    <a:pt x="8351" y="495"/>
                  </a:lnTo>
                  <a:cubicBezTo>
                    <a:pt x="6475" y="3782"/>
                    <a:pt x="3905" y="8282"/>
                    <a:pt x="2778" y="12875"/>
                  </a:cubicBezTo>
                  <a:cubicBezTo>
                    <a:pt x="1108" y="19684"/>
                    <a:pt x="1" y="25275"/>
                    <a:pt x="2145" y="30099"/>
                  </a:cubicBezTo>
                  <a:cubicBezTo>
                    <a:pt x="4161" y="34637"/>
                    <a:pt x="6157" y="46022"/>
                    <a:pt x="5763" y="50746"/>
                  </a:cubicBezTo>
                  <a:cubicBezTo>
                    <a:pt x="5590" y="52828"/>
                    <a:pt x="5033" y="54463"/>
                    <a:pt x="4496" y="56044"/>
                  </a:cubicBezTo>
                  <a:cubicBezTo>
                    <a:pt x="3861" y="57909"/>
                    <a:pt x="3261" y="59671"/>
                    <a:pt x="3555" y="61734"/>
                  </a:cubicBezTo>
                  <a:cubicBezTo>
                    <a:pt x="4088" y="65470"/>
                    <a:pt x="6562" y="73225"/>
                    <a:pt x="7596" y="75683"/>
                  </a:cubicBezTo>
                  <a:cubicBezTo>
                    <a:pt x="8562" y="77974"/>
                    <a:pt x="9440" y="86410"/>
                    <a:pt x="9526" y="87256"/>
                  </a:cubicBezTo>
                  <a:cubicBezTo>
                    <a:pt x="9339" y="87755"/>
                    <a:pt x="8217" y="90813"/>
                    <a:pt x="7972" y="93013"/>
                  </a:cubicBezTo>
                  <a:cubicBezTo>
                    <a:pt x="7702" y="95448"/>
                    <a:pt x="9541" y="96446"/>
                    <a:pt x="12084" y="97827"/>
                  </a:cubicBezTo>
                  <a:lnTo>
                    <a:pt x="12425" y="98011"/>
                  </a:lnTo>
                  <a:cubicBezTo>
                    <a:pt x="16255" y="100096"/>
                    <a:pt x="18920" y="101123"/>
                    <a:pt x="20519" y="101123"/>
                  </a:cubicBezTo>
                  <a:cubicBezTo>
                    <a:pt x="20830" y="101123"/>
                    <a:pt x="21101" y="101084"/>
                    <a:pt x="21332" y="101006"/>
                  </a:cubicBezTo>
                  <a:cubicBezTo>
                    <a:pt x="21737" y="100870"/>
                    <a:pt x="22025" y="100618"/>
                    <a:pt x="22188" y="100259"/>
                  </a:cubicBezTo>
                  <a:cubicBezTo>
                    <a:pt x="22926" y="98621"/>
                    <a:pt x="20883" y="95708"/>
                    <a:pt x="18719" y="92625"/>
                  </a:cubicBezTo>
                  <a:cubicBezTo>
                    <a:pt x="17954" y="91534"/>
                    <a:pt x="17231" y="90503"/>
                    <a:pt x="16650" y="89549"/>
                  </a:cubicBezTo>
                  <a:cubicBezTo>
                    <a:pt x="14811" y="86533"/>
                    <a:pt x="14627" y="82239"/>
                    <a:pt x="14432" y="77694"/>
                  </a:cubicBezTo>
                  <a:cubicBezTo>
                    <a:pt x="14402" y="76988"/>
                    <a:pt x="14372" y="76273"/>
                    <a:pt x="14335" y="75554"/>
                  </a:cubicBezTo>
                  <a:cubicBezTo>
                    <a:pt x="14093" y="70850"/>
                    <a:pt x="14184" y="62302"/>
                    <a:pt x="14244" y="56645"/>
                  </a:cubicBezTo>
                  <a:cubicBezTo>
                    <a:pt x="14263" y="54808"/>
                    <a:pt x="14279" y="53291"/>
                    <a:pt x="14279" y="52330"/>
                  </a:cubicBezTo>
                  <a:cubicBezTo>
                    <a:pt x="14279" y="49059"/>
                    <a:pt x="17377" y="33815"/>
                    <a:pt x="18304" y="29331"/>
                  </a:cubicBezTo>
                  <a:cubicBezTo>
                    <a:pt x="19059" y="32270"/>
                    <a:pt x="21043" y="39739"/>
                    <a:pt x="22686" y="43743"/>
                  </a:cubicBezTo>
                  <a:cubicBezTo>
                    <a:pt x="23583" y="45932"/>
                    <a:pt x="24102" y="48893"/>
                    <a:pt x="24604" y="51758"/>
                  </a:cubicBezTo>
                  <a:cubicBezTo>
                    <a:pt x="25251" y="55459"/>
                    <a:pt x="25864" y="58956"/>
                    <a:pt x="27258" y="60194"/>
                  </a:cubicBezTo>
                  <a:cubicBezTo>
                    <a:pt x="28271" y="61094"/>
                    <a:pt x="29786" y="61782"/>
                    <a:pt x="31224" y="61782"/>
                  </a:cubicBezTo>
                  <a:cubicBezTo>
                    <a:pt x="31764" y="61782"/>
                    <a:pt x="32293" y="61685"/>
                    <a:pt x="32780" y="61466"/>
                  </a:cubicBezTo>
                  <a:cubicBezTo>
                    <a:pt x="33686" y="61058"/>
                    <a:pt x="34767" y="60065"/>
                    <a:pt x="34767" y="57634"/>
                  </a:cubicBezTo>
                  <a:cubicBezTo>
                    <a:pt x="34767" y="57182"/>
                    <a:pt x="34769" y="56657"/>
                    <a:pt x="34771" y="56061"/>
                  </a:cubicBezTo>
                  <a:cubicBezTo>
                    <a:pt x="34797" y="50068"/>
                    <a:pt x="34850" y="37597"/>
                    <a:pt x="32998" y="26420"/>
                  </a:cubicBezTo>
                  <a:cubicBezTo>
                    <a:pt x="32819" y="25344"/>
                    <a:pt x="32516" y="24019"/>
                    <a:pt x="32194" y="22616"/>
                  </a:cubicBezTo>
                  <a:cubicBezTo>
                    <a:pt x="31383" y="19071"/>
                    <a:pt x="30463" y="15052"/>
                    <a:pt x="30916" y="12609"/>
                  </a:cubicBezTo>
                  <a:cubicBezTo>
                    <a:pt x="31353" y="10252"/>
                    <a:pt x="30723" y="6267"/>
                    <a:pt x="30217" y="3067"/>
                  </a:cubicBezTo>
                  <a:lnTo>
                    <a:pt x="30058" y="2046"/>
                  </a:lnTo>
                  <a:cubicBezTo>
                    <a:pt x="30056" y="2036"/>
                    <a:pt x="30055" y="2027"/>
                    <a:pt x="30052" y="2017"/>
                  </a:cubicBezTo>
                  <a:cubicBezTo>
                    <a:pt x="30020" y="1885"/>
                    <a:pt x="29901" y="1795"/>
                    <a:pt x="29770" y="1795"/>
                  </a:cubicBezTo>
                  <a:cubicBezTo>
                    <a:pt x="29751" y="1795"/>
                    <a:pt x="29731" y="1797"/>
                    <a:pt x="29711" y="1801"/>
                  </a:cubicBezTo>
                  <a:cubicBezTo>
                    <a:pt x="29704" y="1804"/>
                    <a:pt x="29697" y="1805"/>
                    <a:pt x="29690" y="1807"/>
                  </a:cubicBezTo>
                  <a:cubicBezTo>
                    <a:pt x="27004" y="2088"/>
                    <a:pt x="24594" y="2205"/>
                    <a:pt x="22443" y="2205"/>
                  </a:cubicBezTo>
                  <a:cubicBezTo>
                    <a:pt x="15358" y="2205"/>
                    <a:pt x="11072" y="932"/>
                    <a:pt x="8917" y="23"/>
                  </a:cubicBezTo>
                  <a:cubicBezTo>
                    <a:pt x="8881" y="8"/>
                    <a:pt x="8842" y="0"/>
                    <a:pt x="8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1963954" y="2846979"/>
              <a:ext cx="1014" cy="9855"/>
            </a:xfrm>
            <a:custGeom>
              <a:avLst/>
              <a:gdLst/>
              <a:ahLst/>
              <a:cxnLst/>
              <a:rect l="l" t="t" r="r" b="b"/>
              <a:pathLst>
                <a:path w="50" h="486" extrusionOk="0">
                  <a:moveTo>
                    <a:pt x="0" y="1"/>
                  </a:moveTo>
                  <a:cubicBezTo>
                    <a:pt x="12" y="148"/>
                    <a:pt x="28" y="311"/>
                    <a:pt x="49" y="485"/>
                  </a:cubicBezTo>
                  <a:cubicBezTo>
                    <a:pt x="29" y="311"/>
                    <a:pt x="12" y="14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1957769" y="2841058"/>
              <a:ext cx="13424" cy="21697"/>
            </a:xfrm>
            <a:custGeom>
              <a:avLst/>
              <a:gdLst/>
              <a:ahLst/>
              <a:cxnLst/>
              <a:rect l="l" t="t" r="r" b="b"/>
              <a:pathLst>
                <a:path w="662" h="1070" extrusionOk="0">
                  <a:moveTo>
                    <a:pt x="300" y="0"/>
                  </a:moveTo>
                  <a:cubicBezTo>
                    <a:pt x="294" y="0"/>
                    <a:pt x="288" y="0"/>
                    <a:pt x="282" y="1"/>
                  </a:cubicBezTo>
                  <a:cubicBezTo>
                    <a:pt x="121" y="13"/>
                    <a:pt x="0" y="155"/>
                    <a:pt x="13" y="315"/>
                  </a:cubicBezTo>
                  <a:cubicBezTo>
                    <a:pt x="13" y="316"/>
                    <a:pt x="13" y="319"/>
                    <a:pt x="13" y="320"/>
                  </a:cubicBezTo>
                  <a:cubicBezTo>
                    <a:pt x="20" y="391"/>
                    <a:pt x="26" y="467"/>
                    <a:pt x="34" y="546"/>
                  </a:cubicBezTo>
                  <a:cubicBezTo>
                    <a:pt x="43" y="631"/>
                    <a:pt x="52" y="719"/>
                    <a:pt x="63" y="811"/>
                  </a:cubicBezTo>
                  <a:cubicBezTo>
                    <a:pt x="80" y="958"/>
                    <a:pt x="204" y="1070"/>
                    <a:pt x="353" y="1070"/>
                  </a:cubicBezTo>
                  <a:cubicBezTo>
                    <a:pt x="365" y="1070"/>
                    <a:pt x="375" y="1070"/>
                    <a:pt x="387" y="1069"/>
                  </a:cubicBezTo>
                  <a:cubicBezTo>
                    <a:pt x="547" y="1050"/>
                    <a:pt x="662" y="905"/>
                    <a:pt x="643" y="745"/>
                  </a:cubicBezTo>
                  <a:cubicBezTo>
                    <a:pt x="643" y="744"/>
                    <a:pt x="643" y="742"/>
                    <a:pt x="643" y="741"/>
                  </a:cubicBezTo>
                  <a:cubicBezTo>
                    <a:pt x="635" y="663"/>
                    <a:pt x="627" y="587"/>
                    <a:pt x="619" y="514"/>
                  </a:cubicBezTo>
                  <a:cubicBezTo>
                    <a:pt x="611" y="434"/>
                    <a:pt x="604" y="356"/>
                    <a:pt x="598" y="284"/>
                  </a:cubicBezTo>
                  <a:cubicBezTo>
                    <a:pt x="597" y="278"/>
                    <a:pt x="597" y="273"/>
                    <a:pt x="597" y="269"/>
                  </a:cubicBezTo>
                  <a:cubicBezTo>
                    <a:pt x="583" y="113"/>
                    <a:pt x="451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1967159" y="2873808"/>
              <a:ext cx="1541" cy="10463"/>
            </a:xfrm>
            <a:custGeom>
              <a:avLst/>
              <a:gdLst/>
              <a:ahLst/>
              <a:cxnLst/>
              <a:rect l="l" t="t" r="r" b="b"/>
              <a:pathLst>
                <a:path w="76" h="516" extrusionOk="0">
                  <a:moveTo>
                    <a:pt x="76" y="516"/>
                  </a:moveTo>
                  <a:cubicBezTo>
                    <a:pt x="49" y="338"/>
                    <a:pt x="23" y="166"/>
                    <a:pt x="0" y="0"/>
                  </a:cubicBezTo>
                  <a:cubicBezTo>
                    <a:pt x="23" y="166"/>
                    <a:pt x="49" y="338"/>
                    <a:pt x="76" y="5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1960892" y="2868008"/>
              <a:ext cx="13748" cy="22204"/>
            </a:xfrm>
            <a:custGeom>
              <a:avLst/>
              <a:gdLst/>
              <a:ahLst/>
              <a:cxnLst/>
              <a:rect l="l" t="t" r="r" b="b"/>
              <a:pathLst>
                <a:path w="678" h="1095" extrusionOk="0">
                  <a:moveTo>
                    <a:pt x="310" y="0"/>
                  </a:moveTo>
                  <a:cubicBezTo>
                    <a:pt x="296" y="0"/>
                    <a:pt x="282" y="1"/>
                    <a:pt x="269" y="3"/>
                  </a:cubicBezTo>
                  <a:cubicBezTo>
                    <a:pt x="111" y="26"/>
                    <a:pt x="0" y="170"/>
                    <a:pt x="19" y="328"/>
                  </a:cubicBezTo>
                  <a:lnTo>
                    <a:pt x="96" y="846"/>
                  </a:lnTo>
                  <a:cubicBezTo>
                    <a:pt x="117" y="989"/>
                    <a:pt x="240" y="1094"/>
                    <a:pt x="385" y="1094"/>
                  </a:cubicBezTo>
                  <a:cubicBezTo>
                    <a:pt x="399" y="1094"/>
                    <a:pt x="414" y="1093"/>
                    <a:pt x="428" y="1091"/>
                  </a:cubicBezTo>
                  <a:cubicBezTo>
                    <a:pt x="572" y="1069"/>
                    <a:pt x="677" y="946"/>
                    <a:pt x="677" y="802"/>
                  </a:cubicBezTo>
                  <a:cubicBezTo>
                    <a:pt x="677" y="787"/>
                    <a:pt x="676" y="773"/>
                    <a:pt x="674" y="758"/>
                  </a:cubicBezTo>
                  <a:lnTo>
                    <a:pt x="598" y="246"/>
                  </a:lnTo>
                  <a:cubicBezTo>
                    <a:pt x="575" y="103"/>
                    <a:pt x="451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1423973" y="2481959"/>
              <a:ext cx="1866" cy="2474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92" y="0"/>
                  </a:moveTo>
                  <a:lnTo>
                    <a:pt x="15" y="102"/>
                  </a:lnTo>
                  <a:lnTo>
                    <a:pt x="15" y="102"/>
                  </a:lnTo>
                  <a:cubicBezTo>
                    <a:pt x="44" y="64"/>
                    <a:pt x="70" y="30"/>
                    <a:pt x="92" y="0"/>
                  </a:cubicBezTo>
                  <a:close/>
                  <a:moveTo>
                    <a:pt x="15" y="102"/>
                  </a:moveTo>
                  <a:cubicBezTo>
                    <a:pt x="10" y="109"/>
                    <a:pt x="5" y="115"/>
                    <a:pt x="0" y="122"/>
                  </a:cubicBezTo>
                  <a:lnTo>
                    <a:pt x="15" y="10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1416288" y="2476017"/>
              <a:ext cx="16263" cy="14356"/>
            </a:xfrm>
            <a:custGeom>
              <a:avLst/>
              <a:gdLst/>
              <a:ahLst/>
              <a:cxnLst/>
              <a:rect l="l" t="t" r="r" b="b"/>
              <a:pathLst>
                <a:path w="802" h="708" extrusionOk="0">
                  <a:moveTo>
                    <a:pt x="472" y="1"/>
                  </a:moveTo>
                  <a:cubicBezTo>
                    <a:pt x="383" y="1"/>
                    <a:pt x="296" y="40"/>
                    <a:pt x="239" y="115"/>
                  </a:cubicBezTo>
                  <a:lnTo>
                    <a:pt x="146" y="240"/>
                  </a:lnTo>
                  <a:cubicBezTo>
                    <a:pt x="1" y="432"/>
                    <a:pt x="138" y="708"/>
                    <a:pt x="379" y="708"/>
                  </a:cubicBezTo>
                  <a:cubicBezTo>
                    <a:pt x="471" y="708"/>
                    <a:pt x="558" y="665"/>
                    <a:pt x="614" y="590"/>
                  </a:cubicBezTo>
                  <a:lnTo>
                    <a:pt x="704" y="471"/>
                  </a:lnTo>
                  <a:cubicBezTo>
                    <a:pt x="802" y="342"/>
                    <a:pt x="777" y="158"/>
                    <a:pt x="648" y="61"/>
                  </a:cubicBezTo>
                  <a:cubicBezTo>
                    <a:pt x="596" y="20"/>
                    <a:pt x="533" y="1"/>
                    <a:pt x="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1416206" y="2490071"/>
              <a:ext cx="3467" cy="4562"/>
            </a:xfrm>
            <a:custGeom>
              <a:avLst/>
              <a:gdLst/>
              <a:ahLst/>
              <a:cxnLst/>
              <a:rect l="l" t="t" r="r" b="b"/>
              <a:pathLst>
                <a:path w="171" h="225" extrusionOk="0">
                  <a:moveTo>
                    <a:pt x="171" y="1"/>
                  </a:moveTo>
                  <a:cubicBezTo>
                    <a:pt x="127" y="57"/>
                    <a:pt x="83" y="116"/>
                    <a:pt x="35" y="179"/>
                  </a:cubicBezTo>
                  <a:lnTo>
                    <a:pt x="35" y="179"/>
                  </a:lnTo>
                  <a:cubicBezTo>
                    <a:pt x="83" y="116"/>
                    <a:pt x="128" y="57"/>
                    <a:pt x="171" y="1"/>
                  </a:cubicBez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23" y="194"/>
                    <a:pt x="12" y="209"/>
                    <a:pt x="0" y="225"/>
                  </a:cubicBezTo>
                  <a:cubicBezTo>
                    <a:pt x="12" y="209"/>
                    <a:pt x="23" y="194"/>
                    <a:pt x="35" y="1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1408501" y="2484149"/>
              <a:ext cx="17885" cy="16425"/>
            </a:xfrm>
            <a:custGeom>
              <a:avLst/>
              <a:gdLst/>
              <a:ahLst/>
              <a:cxnLst/>
              <a:rect l="l" t="t" r="r" b="b"/>
              <a:pathLst>
                <a:path w="882" h="810" extrusionOk="0">
                  <a:moveTo>
                    <a:pt x="551" y="1"/>
                  </a:moveTo>
                  <a:cubicBezTo>
                    <a:pt x="463" y="1"/>
                    <a:pt x="375" y="40"/>
                    <a:pt x="317" y="116"/>
                  </a:cubicBezTo>
                  <a:lnTo>
                    <a:pt x="148" y="339"/>
                  </a:lnTo>
                  <a:cubicBezTo>
                    <a:pt x="0" y="532"/>
                    <a:pt x="137" y="809"/>
                    <a:pt x="380" y="809"/>
                  </a:cubicBezTo>
                  <a:cubicBezTo>
                    <a:pt x="471" y="809"/>
                    <a:pt x="556" y="767"/>
                    <a:pt x="612" y="695"/>
                  </a:cubicBezTo>
                  <a:lnTo>
                    <a:pt x="784" y="470"/>
                  </a:lnTo>
                  <a:cubicBezTo>
                    <a:pt x="882" y="341"/>
                    <a:pt x="856" y="158"/>
                    <a:pt x="727" y="60"/>
                  </a:cubicBezTo>
                  <a:cubicBezTo>
                    <a:pt x="675" y="20"/>
                    <a:pt x="61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1420546" y="2485062"/>
              <a:ext cx="2961" cy="3853"/>
            </a:xfrm>
            <a:custGeom>
              <a:avLst/>
              <a:gdLst/>
              <a:ahLst/>
              <a:cxnLst/>
              <a:rect l="l" t="t" r="r" b="b"/>
              <a:pathLst>
                <a:path w="146" h="190" extrusionOk="0">
                  <a:moveTo>
                    <a:pt x="146" y="0"/>
                  </a:moveTo>
                  <a:lnTo>
                    <a:pt x="146" y="0"/>
                  </a:lnTo>
                  <a:cubicBezTo>
                    <a:pt x="103" y="56"/>
                    <a:pt x="55" y="119"/>
                    <a:pt x="1" y="190"/>
                  </a:cubicBezTo>
                  <a:cubicBezTo>
                    <a:pt x="54" y="121"/>
                    <a:pt x="104" y="56"/>
                    <a:pt x="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1412881" y="2479222"/>
              <a:ext cx="17276" cy="15654"/>
            </a:xfrm>
            <a:custGeom>
              <a:avLst/>
              <a:gdLst/>
              <a:ahLst/>
              <a:cxnLst/>
              <a:rect l="l" t="t" r="r" b="b"/>
              <a:pathLst>
                <a:path w="852" h="772" extrusionOk="0">
                  <a:moveTo>
                    <a:pt x="521" y="0"/>
                  </a:moveTo>
                  <a:cubicBezTo>
                    <a:pt x="434" y="0"/>
                    <a:pt x="349" y="38"/>
                    <a:pt x="292" y="111"/>
                  </a:cubicBezTo>
                  <a:lnTo>
                    <a:pt x="147" y="301"/>
                  </a:lnTo>
                  <a:cubicBezTo>
                    <a:pt x="0" y="494"/>
                    <a:pt x="137" y="771"/>
                    <a:pt x="379" y="771"/>
                  </a:cubicBezTo>
                  <a:cubicBezTo>
                    <a:pt x="471" y="771"/>
                    <a:pt x="556" y="729"/>
                    <a:pt x="612" y="656"/>
                  </a:cubicBezTo>
                  <a:lnTo>
                    <a:pt x="755" y="468"/>
                  </a:lnTo>
                  <a:lnTo>
                    <a:pt x="757" y="466"/>
                  </a:lnTo>
                  <a:cubicBezTo>
                    <a:pt x="851" y="337"/>
                    <a:pt x="825" y="157"/>
                    <a:pt x="698" y="61"/>
                  </a:cubicBezTo>
                  <a:cubicBezTo>
                    <a:pt x="645" y="20"/>
                    <a:pt x="583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674354" y="3097585"/>
              <a:ext cx="99360" cy="341189"/>
            </a:xfrm>
            <a:custGeom>
              <a:avLst/>
              <a:gdLst/>
              <a:ahLst/>
              <a:cxnLst/>
              <a:rect l="l" t="t" r="r" b="b"/>
              <a:pathLst>
                <a:path w="4900" h="16826" extrusionOk="0">
                  <a:moveTo>
                    <a:pt x="251" y="1"/>
                  </a:moveTo>
                  <a:cubicBezTo>
                    <a:pt x="211" y="1"/>
                    <a:pt x="171" y="11"/>
                    <a:pt x="136" y="34"/>
                  </a:cubicBezTo>
                  <a:cubicBezTo>
                    <a:pt x="32" y="99"/>
                    <a:pt x="1" y="235"/>
                    <a:pt x="66" y="338"/>
                  </a:cubicBezTo>
                  <a:cubicBezTo>
                    <a:pt x="96" y="384"/>
                    <a:pt x="3013" y="5064"/>
                    <a:pt x="3733" y="7371"/>
                  </a:cubicBezTo>
                  <a:cubicBezTo>
                    <a:pt x="4445" y="9648"/>
                    <a:pt x="2714" y="16483"/>
                    <a:pt x="2696" y="16551"/>
                  </a:cubicBezTo>
                  <a:cubicBezTo>
                    <a:pt x="2661" y="16691"/>
                    <a:pt x="2766" y="16825"/>
                    <a:pt x="2910" y="16825"/>
                  </a:cubicBezTo>
                  <a:cubicBezTo>
                    <a:pt x="3010" y="16825"/>
                    <a:pt x="3097" y="16757"/>
                    <a:pt x="3122" y="16660"/>
                  </a:cubicBezTo>
                  <a:cubicBezTo>
                    <a:pt x="3194" y="16375"/>
                    <a:pt x="4900" y="9635"/>
                    <a:pt x="4152" y="7240"/>
                  </a:cubicBezTo>
                  <a:cubicBezTo>
                    <a:pt x="3414" y="4879"/>
                    <a:pt x="559" y="299"/>
                    <a:pt x="438" y="105"/>
                  </a:cubicBezTo>
                  <a:cubicBezTo>
                    <a:pt x="396" y="38"/>
                    <a:pt x="324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779418" y="3148384"/>
              <a:ext cx="132696" cy="119779"/>
            </a:xfrm>
            <a:custGeom>
              <a:avLst/>
              <a:gdLst/>
              <a:ahLst/>
              <a:cxnLst/>
              <a:rect l="l" t="t" r="r" b="b"/>
              <a:pathLst>
                <a:path w="6544" h="5907" extrusionOk="0">
                  <a:moveTo>
                    <a:pt x="6293" y="1"/>
                  </a:moveTo>
                  <a:cubicBezTo>
                    <a:pt x="6205" y="1"/>
                    <a:pt x="6121" y="54"/>
                    <a:pt x="6088" y="141"/>
                  </a:cubicBezTo>
                  <a:cubicBezTo>
                    <a:pt x="4950" y="2842"/>
                    <a:pt x="181" y="5469"/>
                    <a:pt x="133" y="5494"/>
                  </a:cubicBezTo>
                  <a:cubicBezTo>
                    <a:pt x="45" y="5543"/>
                    <a:pt x="1" y="5644"/>
                    <a:pt x="25" y="5742"/>
                  </a:cubicBezTo>
                  <a:cubicBezTo>
                    <a:pt x="51" y="5839"/>
                    <a:pt x="138" y="5907"/>
                    <a:pt x="239" y="5907"/>
                  </a:cubicBezTo>
                  <a:cubicBezTo>
                    <a:pt x="275" y="5907"/>
                    <a:pt x="311" y="5897"/>
                    <a:pt x="343" y="5880"/>
                  </a:cubicBezTo>
                  <a:cubicBezTo>
                    <a:pt x="545" y="5770"/>
                    <a:pt x="5295" y="3153"/>
                    <a:pt x="6492" y="310"/>
                  </a:cubicBezTo>
                  <a:cubicBezTo>
                    <a:pt x="6543" y="198"/>
                    <a:pt x="6491" y="66"/>
                    <a:pt x="6377" y="18"/>
                  </a:cubicBezTo>
                  <a:cubicBezTo>
                    <a:pt x="6349" y="6"/>
                    <a:pt x="6321" y="1"/>
                    <a:pt x="6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821314" y="3139644"/>
              <a:ext cx="120590" cy="116535"/>
            </a:xfrm>
            <a:custGeom>
              <a:avLst/>
              <a:gdLst/>
              <a:ahLst/>
              <a:cxnLst/>
              <a:rect l="l" t="t" r="r" b="b"/>
              <a:pathLst>
                <a:path w="5947" h="5747" extrusionOk="0">
                  <a:moveTo>
                    <a:pt x="5697" y="0"/>
                  </a:moveTo>
                  <a:cubicBezTo>
                    <a:pt x="5620" y="0"/>
                    <a:pt x="5546" y="41"/>
                    <a:pt x="5506" y="112"/>
                  </a:cubicBezTo>
                  <a:cubicBezTo>
                    <a:pt x="3789" y="3404"/>
                    <a:pt x="174" y="5314"/>
                    <a:pt x="137" y="5333"/>
                  </a:cubicBezTo>
                  <a:cubicBezTo>
                    <a:pt x="47" y="5380"/>
                    <a:pt x="1" y="5482"/>
                    <a:pt x="25" y="5580"/>
                  </a:cubicBezTo>
                  <a:cubicBezTo>
                    <a:pt x="50" y="5678"/>
                    <a:pt x="138" y="5747"/>
                    <a:pt x="239" y="5747"/>
                  </a:cubicBezTo>
                  <a:cubicBezTo>
                    <a:pt x="274" y="5747"/>
                    <a:pt x="309" y="5739"/>
                    <a:pt x="340" y="5722"/>
                  </a:cubicBezTo>
                  <a:cubicBezTo>
                    <a:pt x="493" y="5642"/>
                    <a:pt x="4113" y="3732"/>
                    <a:pt x="5894" y="315"/>
                  </a:cubicBezTo>
                  <a:cubicBezTo>
                    <a:pt x="5947" y="208"/>
                    <a:pt x="5904" y="80"/>
                    <a:pt x="5798" y="25"/>
                  </a:cubicBezTo>
                  <a:cubicBezTo>
                    <a:pt x="5766" y="8"/>
                    <a:pt x="5731" y="0"/>
                    <a:pt x="5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1058267" y="2015626"/>
              <a:ext cx="1247979" cy="884180"/>
            </a:xfrm>
            <a:custGeom>
              <a:avLst/>
              <a:gdLst/>
              <a:ahLst/>
              <a:cxnLst/>
              <a:rect l="l" t="t" r="r" b="b"/>
              <a:pathLst>
                <a:path w="61545" h="43604" extrusionOk="0">
                  <a:moveTo>
                    <a:pt x="32353" y="0"/>
                  </a:moveTo>
                  <a:cubicBezTo>
                    <a:pt x="30546" y="0"/>
                    <a:pt x="28386" y="85"/>
                    <a:pt x="28386" y="85"/>
                  </a:cubicBezTo>
                  <a:cubicBezTo>
                    <a:pt x="28386" y="85"/>
                    <a:pt x="29296" y="6457"/>
                    <a:pt x="28776" y="7757"/>
                  </a:cubicBezTo>
                  <a:cubicBezTo>
                    <a:pt x="28256" y="9057"/>
                    <a:pt x="25785" y="9577"/>
                    <a:pt x="22665" y="9577"/>
                  </a:cubicBezTo>
                  <a:cubicBezTo>
                    <a:pt x="19544" y="9577"/>
                    <a:pt x="16553" y="11398"/>
                    <a:pt x="14993" y="14520"/>
                  </a:cubicBezTo>
                  <a:cubicBezTo>
                    <a:pt x="13431" y="17641"/>
                    <a:pt x="739" y="36283"/>
                    <a:pt x="739" y="36283"/>
                  </a:cubicBezTo>
                  <a:cubicBezTo>
                    <a:pt x="739" y="36283"/>
                    <a:pt x="1" y="37122"/>
                    <a:pt x="52" y="37441"/>
                  </a:cubicBezTo>
                  <a:lnTo>
                    <a:pt x="4672" y="38225"/>
                  </a:lnTo>
                  <a:cubicBezTo>
                    <a:pt x="9225" y="34863"/>
                    <a:pt x="18243" y="22841"/>
                    <a:pt x="18243" y="22841"/>
                  </a:cubicBezTo>
                  <a:lnTo>
                    <a:pt x="19153" y="22320"/>
                  </a:lnTo>
                  <a:cubicBezTo>
                    <a:pt x="19153" y="22320"/>
                    <a:pt x="20714" y="27912"/>
                    <a:pt x="23445" y="30252"/>
                  </a:cubicBezTo>
                  <a:cubicBezTo>
                    <a:pt x="26175" y="32594"/>
                    <a:pt x="26956" y="34804"/>
                    <a:pt x="25915" y="37664"/>
                  </a:cubicBezTo>
                  <a:cubicBezTo>
                    <a:pt x="25586" y="38569"/>
                    <a:pt x="24868" y="39850"/>
                    <a:pt x="23986" y="41396"/>
                  </a:cubicBezTo>
                  <a:cubicBezTo>
                    <a:pt x="26293" y="42369"/>
                    <a:pt x="30602" y="43604"/>
                    <a:pt x="37589" y="43604"/>
                  </a:cubicBezTo>
                  <a:cubicBezTo>
                    <a:pt x="39774" y="43604"/>
                    <a:pt x="42221" y="43483"/>
                    <a:pt x="44950" y="43196"/>
                  </a:cubicBezTo>
                  <a:cubicBezTo>
                    <a:pt x="44771" y="42037"/>
                    <a:pt x="44640" y="41082"/>
                    <a:pt x="44640" y="40525"/>
                  </a:cubicBezTo>
                  <a:cubicBezTo>
                    <a:pt x="44640" y="38444"/>
                    <a:pt x="44509" y="34413"/>
                    <a:pt x="44509" y="31813"/>
                  </a:cubicBezTo>
                  <a:cubicBezTo>
                    <a:pt x="44509" y="29212"/>
                    <a:pt x="47111" y="26872"/>
                    <a:pt x="46329" y="24271"/>
                  </a:cubicBezTo>
                  <a:cubicBezTo>
                    <a:pt x="45549" y="21670"/>
                    <a:pt x="45289" y="19460"/>
                    <a:pt x="45289" y="19460"/>
                  </a:cubicBezTo>
                  <a:lnTo>
                    <a:pt x="46591" y="17901"/>
                  </a:lnTo>
                  <a:cubicBezTo>
                    <a:pt x="46591" y="17901"/>
                    <a:pt x="50740" y="25113"/>
                    <a:pt x="52185" y="26711"/>
                  </a:cubicBezTo>
                  <a:cubicBezTo>
                    <a:pt x="54984" y="29804"/>
                    <a:pt x="58309" y="33015"/>
                    <a:pt x="59206" y="33015"/>
                  </a:cubicBezTo>
                  <a:cubicBezTo>
                    <a:pt x="59256" y="33015"/>
                    <a:pt x="59298" y="33005"/>
                    <a:pt x="59333" y="32984"/>
                  </a:cubicBezTo>
                  <a:cubicBezTo>
                    <a:pt x="59983" y="32594"/>
                    <a:pt x="61544" y="32074"/>
                    <a:pt x="61024" y="28563"/>
                  </a:cubicBezTo>
                  <a:cubicBezTo>
                    <a:pt x="60504" y="25052"/>
                    <a:pt x="53352" y="17510"/>
                    <a:pt x="51401" y="13868"/>
                  </a:cubicBezTo>
                  <a:cubicBezTo>
                    <a:pt x="49451" y="10228"/>
                    <a:pt x="47761" y="9058"/>
                    <a:pt x="45419" y="8668"/>
                  </a:cubicBezTo>
                  <a:cubicBezTo>
                    <a:pt x="43079" y="8278"/>
                    <a:pt x="38657" y="8928"/>
                    <a:pt x="36577" y="7628"/>
                  </a:cubicBezTo>
                  <a:cubicBezTo>
                    <a:pt x="34497" y="6327"/>
                    <a:pt x="34497" y="606"/>
                    <a:pt x="34758" y="216"/>
                  </a:cubicBezTo>
                  <a:cubicBezTo>
                    <a:pt x="34870" y="48"/>
                    <a:pt x="33711" y="0"/>
                    <a:pt x="3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1052143" y="2009563"/>
              <a:ext cx="1259699" cy="896124"/>
            </a:xfrm>
            <a:custGeom>
              <a:avLst/>
              <a:gdLst/>
              <a:ahLst/>
              <a:cxnLst/>
              <a:rect l="l" t="t" r="r" b="b"/>
              <a:pathLst>
                <a:path w="62123" h="44193" extrusionOk="0">
                  <a:moveTo>
                    <a:pt x="32622" y="591"/>
                  </a:moveTo>
                  <a:cubicBezTo>
                    <a:pt x="33593" y="591"/>
                    <a:pt x="34363" y="614"/>
                    <a:pt x="34717" y="666"/>
                  </a:cubicBezTo>
                  <a:cubicBezTo>
                    <a:pt x="34575" y="1462"/>
                    <a:pt x="34649" y="3395"/>
                    <a:pt x="34978" y="4920"/>
                  </a:cubicBezTo>
                  <a:cubicBezTo>
                    <a:pt x="35334" y="6577"/>
                    <a:pt x="35923" y="7671"/>
                    <a:pt x="36725" y="8173"/>
                  </a:cubicBezTo>
                  <a:cubicBezTo>
                    <a:pt x="38149" y="9063"/>
                    <a:pt x="40563" y="9084"/>
                    <a:pt x="42693" y="9103"/>
                  </a:cubicBezTo>
                  <a:cubicBezTo>
                    <a:pt x="43816" y="9113"/>
                    <a:pt x="44878" y="9121"/>
                    <a:pt x="45674" y="9255"/>
                  </a:cubicBezTo>
                  <a:cubicBezTo>
                    <a:pt x="47753" y="9601"/>
                    <a:pt x="49444" y="10567"/>
                    <a:pt x="51446" y="14306"/>
                  </a:cubicBezTo>
                  <a:cubicBezTo>
                    <a:pt x="52207" y="15724"/>
                    <a:pt x="53733" y="17713"/>
                    <a:pt x="55351" y="19818"/>
                  </a:cubicBezTo>
                  <a:cubicBezTo>
                    <a:pt x="57872" y="23099"/>
                    <a:pt x="60727" y="26816"/>
                    <a:pt x="61037" y="28903"/>
                  </a:cubicBezTo>
                  <a:cubicBezTo>
                    <a:pt x="61484" y="31924"/>
                    <a:pt x="60350" y="32550"/>
                    <a:pt x="59673" y="32924"/>
                  </a:cubicBezTo>
                  <a:cubicBezTo>
                    <a:pt x="59605" y="32963"/>
                    <a:pt x="59542" y="32997"/>
                    <a:pt x="59513" y="33021"/>
                  </a:cubicBezTo>
                  <a:cubicBezTo>
                    <a:pt x="59505" y="33022"/>
                    <a:pt x="59497" y="33022"/>
                    <a:pt x="59488" y="33022"/>
                  </a:cubicBezTo>
                  <a:cubicBezTo>
                    <a:pt x="58918" y="33022"/>
                    <a:pt x="56188" y="30665"/>
                    <a:pt x="52704" y="26811"/>
                  </a:cubicBezTo>
                  <a:cubicBezTo>
                    <a:pt x="51298" y="25257"/>
                    <a:pt x="47187" y="18125"/>
                    <a:pt x="47147" y="18052"/>
                  </a:cubicBezTo>
                  <a:cubicBezTo>
                    <a:pt x="47099" y="17969"/>
                    <a:pt x="47013" y="17915"/>
                    <a:pt x="46918" y="17907"/>
                  </a:cubicBezTo>
                  <a:cubicBezTo>
                    <a:pt x="46910" y="17906"/>
                    <a:pt x="46901" y="17905"/>
                    <a:pt x="46893" y="17905"/>
                  </a:cubicBezTo>
                  <a:cubicBezTo>
                    <a:pt x="46806" y="17905"/>
                    <a:pt x="46723" y="17943"/>
                    <a:pt x="46668" y="18011"/>
                  </a:cubicBezTo>
                  <a:lnTo>
                    <a:pt x="45367" y="19572"/>
                  </a:lnTo>
                  <a:cubicBezTo>
                    <a:pt x="45316" y="19634"/>
                    <a:pt x="45292" y="19714"/>
                    <a:pt x="45301" y="19794"/>
                  </a:cubicBezTo>
                  <a:cubicBezTo>
                    <a:pt x="45304" y="19816"/>
                    <a:pt x="45574" y="22060"/>
                    <a:pt x="46353" y="24654"/>
                  </a:cubicBezTo>
                  <a:cubicBezTo>
                    <a:pt x="46759" y="26013"/>
                    <a:pt x="46166" y="27310"/>
                    <a:pt x="45538" y="28685"/>
                  </a:cubicBezTo>
                  <a:cubicBezTo>
                    <a:pt x="45037" y="29780"/>
                    <a:pt x="44520" y="30911"/>
                    <a:pt x="44520" y="32113"/>
                  </a:cubicBezTo>
                  <a:cubicBezTo>
                    <a:pt x="44520" y="33488"/>
                    <a:pt x="44555" y="35240"/>
                    <a:pt x="44589" y="36935"/>
                  </a:cubicBezTo>
                  <a:cubicBezTo>
                    <a:pt x="44621" y="38431"/>
                    <a:pt x="44650" y="39845"/>
                    <a:pt x="44650" y="40825"/>
                  </a:cubicBezTo>
                  <a:cubicBezTo>
                    <a:pt x="44650" y="41341"/>
                    <a:pt x="44754" y="42164"/>
                    <a:pt x="44917" y="43236"/>
                  </a:cubicBezTo>
                  <a:cubicBezTo>
                    <a:pt x="42333" y="43498"/>
                    <a:pt x="40008" y="43608"/>
                    <a:pt x="37925" y="43608"/>
                  </a:cubicBezTo>
                  <a:cubicBezTo>
                    <a:pt x="31162" y="43608"/>
                    <a:pt x="26949" y="42447"/>
                    <a:pt x="24707" y="41552"/>
                  </a:cubicBezTo>
                  <a:cubicBezTo>
                    <a:pt x="25555" y="40060"/>
                    <a:pt x="26180" y="38923"/>
                    <a:pt x="26492" y="38063"/>
                  </a:cubicBezTo>
                  <a:cubicBezTo>
                    <a:pt x="27569" y="35101"/>
                    <a:pt x="26806" y="32788"/>
                    <a:pt x="23937" y="30330"/>
                  </a:cubicBezTo>
                  <a:cubicBezTo>
                    <a:pt x="21307" y="28074"/>
                    <a:pt x="19752" y="22596"/>
                    <a:pt x="19737" y="22542"/>
                  </a:cubicBezTo>
                  <a:cubicBezTo>
                    <a:pt x="19700" y="22409"/>
                    <a:pt x="19581" y="22327"/>
                    <a:pt x="19455" y="22327"/>
                  </a:cubicBezTo>
                  <a:cubicBezTo>
                    <a:pt x="19406" y="22327"/>
                    <a:pt x="19356" y="22339"/>
                    <a:pt x="19310" y="22365"/>
                  </a:cubicBezTo>
                  <a:lnTo>
                    <a:pt x="18400" y="22885"/>
                  </a:lnTo>
                  <a:cubicBezTo>
                    <a:pt x="18365" y="22905"/>
                    <a:pt x="18335" y="22932"/>
                    <a:pt x="18312" y="22964"/>
                  </a:cubicBezTo>
                  <a:cubicBezTo>
                    <a:pt x="18222" y="23084"/>
                    <a:pt x="9397" y="34818"/>
                    <a:pt x="4898" y="38215"/>
                  </a:cubicBezTo>
                  <a:lnTo>
                    <a:pt x="726" y="37507"/>
                  </a:lnTo>
                  <a:cubicBezTo>
                    <a:pt x="838" y="37308"/>
                    <a:pt x="1051" y="37014"/>
                    <a:pt x="1284" y="36747"/>
                  </a:cubicBezTo>
                  <a:cubicBezTo>
                    <a:pt x="1802" y="35984"/>
                    <a:pt x="14005" y="18052"/>
                    <a:pt x="15556" y="14948"/>
                  </a:cubicBezTo>
                  <a:cubicBezTo>
                    <a:pt x="17030" y="12000"/>
                    <a:pt x="19870" y="10168"/>
                    <a:pt x="22967" y="10168"/>
                  </a:cubicBezTo>
                  <a:cubicBezTo>
                    <a:pt x="25512" y="10168"/>
                    <a:pt x="28687" y="9821"/>
                    <a:pt x="29349" y="8164"/>
                  </a:cubicBezTo>
                  <a:cubicBezTo>
                    <a:pt x="29832" y="6958"/>
                    <a:pt x="29214" y="2073"/>
                    <a:pt x="29022" y="664"/>
                  </a:cubicBezTo>
                  <a:cubicBezTo>
                    <a:pt x="30275" y="618"/>
                    <a:pt x="31567" y="591"/>
                    <a:pt x="32622" y="591"/>
                  </a:cubicBezTo>
                  <a:close/>
                  <a:moveTo>
                    <a:pt x="32526" y="0"/>
                  </a:moveTo>
                  <a:cubicBezTo>
                    <a:pt x="31596" y="0"/>
                    <a:pt x="30350" y="27"/>
                    <a:pt x="28677" y="92"/>
                  </a:cubicBezTo>
                  <a:cubicBezTo>
                    <a:pt x="28503" y="98"/>
                    <a:pt x="28374" y="254"/>
                    <a:pt x="28398" y="426"/>
                  </a:cubicBezTo>
                  <a:cubicBezTo>
                    <a:pt x="28649" y="2176"/>
                    <a:pt x="29210" y="6940"/>
                    <a:pt x="28806" y="7948"/>
                  </a:cubicBezTo>
                  <a:cubicBezTo>
                    <a:pt x="28390" y="8988"/>
                    <a:pt x="26262" y="9585"/>
                    <a:pt x="22967" y="9585"/>
                  </a:cubicBezTo>
                  <a:cubicBezTo>
                    <a:pt x="19647" y="9585"/>
                    <a:pt x="16606" y="11539"/>
                    <a:pt x="15032" y="14688"/>
                  </a:cubicBezTo>
                  <a:cubicBezTo>
                    <a:pt x="13499" y="17754"/>
                    <a:pt x="926" y="36231"/>
                    <a:pt x="822" y="36388"/>
                  </a:cubicBezTo>
                  <a:cubicBezTo>
                    <a:pt x="512" y="36741"/>
                    <a:pt x="1" y="37391"/>
                    <a:pt x="65" y="37787"/>
                  </a:cubicBezTo>
                  <a:cubicBezTo>
                    <a:pt x="84" y="37911"/>
                    <a:pt x="181" y="38009"/>
                    <a:pt x="305" y="38030"/>
                  </a:cubicBezTo>
                  <a:lnTo>
                    <a:pt x="4925" y="38813"/>
                  </a:lnTo>
                  <a:cubicBezTo>
                    <a:pt x="4941" y="38816"/>
                    <a:pt x="4958" y="38817"/>
                    <a:pt x="4974" y="38817"/>
                  </a:cubicBezTo>
                  <a:cubicBezTo>
                    <a:pt x="5036" y="38817"/>
                    <a:pt x="5096" y="38797"/>
                    <a:pt x="5147" y="38760"/>
                  </a:cubicBezTo>
                  <a:cubicBezTo>
                    <a:pt x="9582" y="35485"/>
                    <a:pt x="18027" y="24315"/>
                    <a:pt x="18744" y="23364"/>
                  </a:cubicBezTo>
                  <a:lnTo>
                    <a:pt x="19280" y="23057"/>
                  </a:lnTo>
                  <a:cubicBezTo>
                    <a:pt x="19678" y="24348"/>
                    <a:pt x="21163" y="28722"/>
                    <a:pt x="23556" y="30774"/>
                  </a:cubicBezTo>
                  <a:cubicBezTo>
                    <a:pt x="26209" y="33047"/>
                    <a:pt x="26923" y="35168"/>
                    <a:pt x="25943" y="37864"/>
                  </a:cubicBezTo>
                  <a:cubicBezTo>
                    <a:pt x="25626" y="38733"/>
                    <a:pt x="24921" y="39994"/>
                    <a:pt x="24033" y="41550"/>
                  </a:cubicBezTo>
                  <a:cubicBezTo>
                    <a:pt x="23946" y="41702"/>
                    <a:pt x="24013" y="41897"/>
                    <a:pt x="24174" y="41966"/>
                  </a:cubicBezTo>
                  <a:cubicBezTo>
                    <a:pt x="26371" y="42892"/>
                    <a:pt x="30738" y="44192"/>
                    <a:pt x="37936" y="44192"/>
                  </a:cubicBezTo>
                  <a:cubicBezTo>
                    <a:pt x="40118" y="44192"/>
                    <a:pt x="42561" y="44073"/>
                    <a:pt x="45284" y="43786"/>
                  </a:cubicBezTo>
                  <a:cubicBezTo>
                    <a:pt x="45450" y="43769"/>
                    <a:pt x="45568" y="43615"/>
                    <a:pt x="45542" y="43451"/>
                  </a:cubicBezTo>
                  <a:cubicBezTo>
                    <a:pt x="45382" y="42416"/>
                    <a:pt x="45235" y="41383"/>
                    <a:pt x="45235" y="40824"/>
                  </a:cubicBezTo>
                  <a:cubicBezTo>
                    <a:pt x="45235" y="39839"/>
                    <a:pt x="45206" y="38423"/>
                    <a:pt x="45176" y="36923"/>
                  </a:cubicBezTo>
                  <a:cubicBezTo>
                    <a:pt x="45141" y="35231"/>
                    <a:pt x="45105" y="33483"/>
                    <a:pt x="45105" y="32113"/>
                  </a:cubicBezTo>
                  <a:cubicBezTo>
                    <a:pt x="45105" y="31039"/>
                    <a:pt x="45596" y="29965"/>
                    <a:pt x="46069" y="28927"/>
                  </a:cubicBezTo>
                  <a:cubicBezTo>
                    <a:pt x="46716" y="27516"/>
                    <a:pt x="47384" y="26056"/>
                    <a:pt x="46913" y="24486"/>
                  </a:cubicBezTo>
                  <a:cubicBezTo>
                    <a:pt x="46253" y="22286"/>
                    <a:pt x="45966" y="20347"/>
                    <a:pt x="45899" y="19849"/>
                  </a:cubicBezTo>
                  <a:lnTo>
                    <a:pt x="46850" y="18707"/>
                  </a:lnTo>
                  <a:cubicBezTo>
                    <a:pt x="47720" y="20208"/>
                    <a:pt x="50993" y="25792"/>
                    <a:pt x="52269" y="27205"/>
                  </a:cubicBezTo>
                  <a:cubicBezTo>
                    <a:pt x="54065" y="29189"/>
                    <a:pt x="58195" y="33590"/>
                    <a:pt x="59559" y="33590"/>
                  </a:cubicBezTo>
                  <a:cubicBezTo>
                    <a:pt x="59646" y="33590"/>
                    <a:pt x="59722" y="33572"/>
                    <a:pt x="59786" y="33534"/>
                  </a:cubicBezTo>
                  <a:cubicBezTo>
                    <a:pt x="59837" y="33502"/>
                    <a:pt x="59894" y="33471"/>
                    <a:pt x="59955" y="33437"/>
                  </a:cubicBezTo>
                  <a:cubicBezTo>
                    <a:pt x="60712" y="33019"/>
                    <a:pt x="62123" y="32239"/>
                    <a:pt x="61615" y="28818"/>
                  </a:cubicBezTo>
                  <a:cubicBezTo>
                    <a:pt x="61284" y="26581"/>
                    <a:pt x="58504" y="22962"/>
                    <a:pt x="55815" y="19462"/>
                  </a:cubicBezTo>
                  <a:cubicBezTo>
                    <a:pt x="54213" y="17377"/>
                    <a:pt x="52699" y="15408"/>
                    <a:pt x="51962" y="14029"/>
                  </a:cubicBezTo>
                  <a:cubicBezTo>
                    <a:pt x="50109" y="10571"/>
                    <a:pt x="48432" y="9121"/>
                    <a:pt x="45770" y="8678"/>
                  </a:cubicBezTo>
                  <a:cubicBezTo>
                    <a:pt x="44930" y="8537"/>
                    <a:pt x="43845" y="8528"/>
                    <a:pt x="42698" y="8519"/>
                  </a:cubicBezTo>
                  <a:cubicBezTo>
                    <a:pt x="40645" y="8500"/>
                    <a:pt x="38319" y="8481"/>
                    <a:pt x="37035" y="7678"/>
                  </a:cubicBezTo>
                  <a:cubicBezTo>
                    <a:pt x="35163" y="6508"/>
                    <a:pt x="35114" y="1148"/>
                    <a:pt x="35303" y="676"/>
                  </a:cubicBezTo>
                  <a:cubicBezTo>
                    <a:pt x="35364" y="585"/>
                    <a:pt x="35371" y="429"/>
                    <a:pt x="35318" y="334"/>
                  </a:cubicBezTo>
                  <a:cubicBezTo>
                    <a:pt x="35246" y="207"/>
                    <a:pt x="35131" y="0"/>
                    <a:pt x="32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1539339" y="2807800"/>
              <a:ext cx="429924" cy="112946"/>
            </a:xfrm>
            <a:custGeom>
              <a:avLst/>
              <a:gdLst/>
              <a:ahLst/>
              <a:cxnLst/>
              <a:rect l="l" t="t" r="r" b="b"/>
              <a:pathLst>
                <a:path w="21202" h="5570" extrusionOk="0">
                  <a:moveTo>
                    <a:pt x="1550" y="0"/>
                  </a:moveTo>
                  <a:cubicBezTo>
                    <a:pt x="1138" y="798"/>
                    <a:pt x="600" y="1740"/>
                    <a:pt x="0" y="2792"/>
                  </a:cubicBezTo>
                  <a:cubicBezTo>
                    <a:pt x="1827" y="3557"/>
                    <a:pt x="7143" y="5570"/>
                    <a:pt x="12418" y="5570"/>
                  </a:cubicBezTo>
                  <a:cubicBezTo>
                    <a:pt x="12999" y="5570"/>
                    <a:pt x="13580" y="5545"/>
                    <a:pt x="14155" y="5492"/>
                  </a:cubicBezTo>
                  <a:cubicBezTo>
                    <a:pt x="17928" y="5143"/>
                    <a:pt x="20047" y="4494"/>
                    <a:pt x="21202" y="3967"/>
                  </a:cubicBezTo>
                  <a:cubicBezTo>
                    <a:pt x="21042" y="2921"/>
                    <a:pt x="20927" y="2061"/>
                    <a:pt x="20918" y="1523"/>
                  </a:cubicBezTo>
                  <a:cubicBezTo>
                    <a:pt x="19603" y="1713"/>
                    <a:pt x="17265" y="1974"/>
                    <a:pt x="14373" y="1974"/>
                  </a:cubicBezTo>
                  <a:cubicBezTo>
                    <a:pt x="10676" y="1974"/>
                    <a:pt x="6075" y="1547"/>
                    <a:pt x="155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2"/>
            <p:cNvSpPr/>
            <p:nvPr/>
          </p:nvSpPr>
          <p:spPr>
            <a:xfrm>
              <a:off x="1532424" y="2801879"/>
              <a:ext cx="443104" cy="124788"/>
            </a:xfrm>
            <a:custGeom>
              <a:avLst/>
              <a:gdLst/>
              <a:ahLst/>
              <a:cxnLst/>
              <a:rect l="l" t="t" r="r" b="b"/>
              <a:pathLst>
                <a:path w="21852" h="6154" extrusionOk="0">
                  <a:moveTo>
                    <a:pt x="2035" y="650"/>
                  </a:moveTo>
                  <a:cubicBezTo>
                    <a:pt x="6517" y="2143"/>
                    <a:pt x="11040" y="2562"/>
                    <a:pt x="14703" y="2562"/>
                  </a:cubicBezTo>
                  <a:cubicBezTo>
                    <a:pt x="17365" y="2562"/>
                    <a:pt x="19573" y="2341"/>
                    <a:pt x="20982" y="2150"/>
                  </a:cubicBezTo>
                  <a:cubicBezTo>
                    <a:pt x="21018" y="2679"/>
                    <a:pt x="21113" y="3376"/>
                    <a:pt x="21220" y="4081"/>
                  </a:cubicBezTo>
                  <a:cubicBezTo>
                    <a:pt x="20093" y="4561"/>
                    <a:pt x="18040" y="5162"/>
                    <a:pt x="14470" y="5493"/>
                  </a:cubicBezTo>
                  <a:cubicBezTo>
                    <a:pt x="13910" y="5545"/>
                    <a:pt x="13344" y="5568"/>
                    <a:pt x="12776" y="5568"/>
                  </a:cubicBezTo>
                  <a:cubicBezTo>
                    <a:pt x="7778" y="5568"/>
                    <a:pt x="2696" y="3725"/>
                    <a:pt x="760" y="2940"/>
                  </a:cubicBezTo>
                  <a:cubicBezTo>
                    <a:pt x="1231" y="2116"/>
                    <a:pt x="1674" y="1335"/>
                    <a:pt x="2035" y="650"/>
                  </a:cubicBezTo>
                  <a:close/>
                  <a:moveTo>
                    <a:pt x="1892" y="0"/>
                  </a:moveTo>
                  <a:cubicBezTo>
                    <a:pt x="1785" y="0"/>
                    <a:pt x="1683" y="59"/>
                    <a:pt x="1631" y="159"/>
                  </a:cubicBezTo>
                  <a:cubicBezTo>
                    <a:pt x="1217" y="961"/>
                    <a:pt x="668" y="1922"/>
                    <a:pt x="87" y="2939"/>
                  </a:cubicBezTo>
                  <a:cubicBezTo>
                    <a:pt x="0" y="3092"/>
                    <a:pt x="66" y="3286"/>
                    <a:pt x="229" y="3355"/>
                  </a:cubicBezTo>
                  <a:cubicBezTo>
                    <a:pt x="1905" y="4056"/>
                    <a:pt x="7377" y="6153"/>
                    <a:pt x="12778" y="6153"/>
                  </a:cubicBezTo>
                  <a:cubicBezTo>
                    <a:pt x="13362" y="6153"/>
                    <a:pt x="13946" y="6129"/>
                    <a:pt x="14523" y="6074"/>
                  </a:cubicBezTo>
                  <a:cubicBezTo>
                    <a:pt x="18400" y="5716"/>
                    <a:pt x="20547" y="5034"/>
                    <a:pt x="21665" y="4525"/>
                  </a:cubicBezTo>
                  <a:cubicBezTo>
                    <a:pt x="21783" y="4470"/>
                    <a:pt x="21851" y="4344"/>
                    <a:pt x="21832" y="4215"/>
                  </a:cubicBezTo>
                  <a:cubicBezTo>
                    <a:pt x="21698" y="3341"/>
                    <a:pt x="21560" y="2371"/>
                    <a:pt x="21552" y="1810"/>
                  </a:cubicBezTo>
                  <a:cubicBezTo>
                    <a:pt x="21550" y="1726"/>
                    <a:pt x="21513" y="1647"/>
                    <a:pt x="21449" y="1592"/>
                  </a:cubicBezTo>
                  <a:cubicBezTo>
                    <a:pt x="21395" y="1547"/>
                    <a:pt x="21325" y="1523"/>
                    <a:pt x="21255" y="1523"/>
                  </a:cubicBezTo>
                  <a:cubicBezTo>
                    <a:pt x="21243" y="1523"/>
                    <a:pt x="21230" y="1524"/>
                    <a:pt x="21218" y="1525"/>
                  </a:cubicBezTo>
                  <a:cubicBezTo>
                    <a:pt x="19853" y="1722"/>
                    <a:pt x="17536" y="1977"/>
                    <a:pt x="14699" y="1977"/>
                  </a:cubicBezTo>
                  <a:cubicBezTo>
                    <a:pt x="11024" y="1977"/>
                    <a:pt x="6474" y="1550"/>
                    <a:pt x="1986" y="16"/>
                  </a:cubicBezTo>
                  <a:cubicBezTo>
                    <a:pt x="1955" y="5"/>
                    <a:pt x="1923" y="0"/>
                    <a:pt x="1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2"/>
            <p:cNvSpPr/>
            <p:nvPr/>
          </p:nvSpPr>
          <p:spPr>
            <a:xfrm>
              <a:off x="1481402" y="2186881"/>
              <a:ext cx="532163" cy="697019"/>
            </a:xfrm>
            <a:custGeom>
              <a:avLst/>
              <a:gdLst/>
              <a:ahLst/>
              <a:cxnLst/>
              <a:rect l="l" t="t" r="r" b="b"/>
              <a:pathLst>
                <a:path w="26244" h="34374" extrusionOk="0">
                  <a:moveTo>
                    <a:pt x="19122" y="0"/>
                  </a:moveTo>
                  <a:cubicBezTo>
                    <a:pt x="19083" y="2182"/>
                    <a:pt x="18458" y="6994"/>
                    <a:pt x="13761" y="7894"/>
                  </a:cubicBezTo>
                  <a:cubicBezTo>
                    <a:pt x="13381" y="7966"/>
                    <a:pt x="13005" y="8001"/>
                    <a:pt x="12632" y="8001"/>
                  </a:cubicBezTo>
                  <a:cubicBezTo>
                    <a:pt x="8188" y="8001"/>
                    <a:pt x="4329" y="3147"/>
                    <a:pt x="2905" y="1109"/>
                  </a:cubicBezTo>
                  <a:cubicBezTo>
                    <a:pt x="2547" y="1125"/>
                    <a:pt x="2178" y="1133"/>
                    <a:pt x="1797" y="1133"/>
                  </a:cubicBezTo>
                  <a:cubicBezTo>
                    <a:pt x="1649" y="1133"/>
                    <a:pt x="1501" y="1140"/>
                    <a:pt x="1354" y="1148"/>
                  </a:cubicBezTo>
                  <a:cubicBezTo>
                    <a:pt x="2116" y="2802"/>
                    <a:pt x="3516" y="6520"/>
                    <a:pt x="3229" y="11015"/>
                  </a:cubicBezTo>
                  <a:cubicBezTo>
                    <a:pt x="2936" y="15584"/>
                    <a:pt x="973" y="17536"/>
                    <a:pt x="1" y="18231"/>
                  </a:cubicBezTo>
                  <a:cubicBezTo>
                    <a:pt x="678" y="19569"/>
                    <a:pt x="1544" y="20922"/>
                    <a:pt x="2578" y="21807"/>
                  </a:cubicBezTo>
                  <a:cubicBezTo>
                    <a:pt x="5309" y="24148"/>
                    <a:pt x="6089" y="26359"/>
                    <a:pt x="5049" y="29219"/>
                  </a:cubicBezTo>
                  <a:cubicBezTo>
                    <a:pt x="4825" y="29835"/>
                    <a:pt x="4414" y="30633"/>
                    <a:pt x="3900" y="31563"/>
                  </a:cubicBezTo>
                  <a:cubicBezTo>
                    <a:pt x="8342" y="33722"/>
                    <a:pt x="12508" y="34374"/>
                    <a:pt x="15918" y="34374"/>
                  </a:cubicBezTo>
                  <a:cubicBezTo>
                    <a:pt x="19730" y="34374"/>
                    <a:pt x="22598" y="33559"/>
                    <a:pt x="23854" y="33126"/>
                  </a:cubicBezTo>
                  <a:cubicBezTo>
                    <a:pt x="23803" y="32702"/>
                    <a:pt x="23774" y="32347"/>
                    <a:pt x="23774" y="32081"/>
                  </a:cubicBezTo>
                  <a:cubicBezTo>
                    <a:pt x="23774" y="30001"/>
                    <a:pt x="23643" y="25969"/>
                    <a:pt x="23643" y="23369"/>
                  </a:cubicBezTo>
                  <a:cubicBezTo>
                    <a:pt x="23643" y="20769"/>
                    <a:pt x="26243" y="18427"/>
                    <a:pt x="25463" y="15827"/>
                  </a:cubicBezTo>
                  <a:cubicBezTo>
                    <a:pt x="24683" y="13225"/>
                    <a:pt x="24423" y="11015"/>
                    <a:pt x="24423" y="11015"/>
                  </a:cubicBezTo>
                  <a:lnTo>
                    <a:pt x="24536" y="10881"/>
                  </a:lnTo>
                  <a:cubicBezTo>
                    <a:pt x="22927" y="7535"/>
                    <a:pt x="21724" y="2054"/>
                    <a:pt x="21320" y="65"/>
                  </a:cubicBezTo>
                  <a:cubicBezTo>
                    <a:pt x="20592" y="59"/>
                    <a:pt x="19845" y="46"/>
                    <a:pt x="1912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1474812" y="2180960"/>
              <a:ext cx="538185" cy="708780"/>
            </a:xfrm>
            <a:custGeom>
              <a:avLst/>
              <a:gdLst/>
              <a:ahLst/>
              <a:cxnLst/>
              <a:rect l="l" t="t" r="r" b="b"/>
              <a:pathLst>
                <a:path w="26541" h="34954" extrusionOk="0">
                  <a:moveTo>
                    <a:pt x="19730" y="601"/>
                  </a:moveTo>
                  <a:cubicBezTo>
                    <a:pt x="20287" y="630"/>
                    <a:pt x="20858" y="641"/>
                    <a:pt x="21406" y="647"/>
                  </a:cubicBezTo>
                  <a:cubicBezTo>
                    <a:pt x="21871" y="2899"/>
                    <a:pt x="23005" y="7894"/>
                    <a:pt x="24516" y="11130"/>
                  </a:cubicBezTo>
                  <a:cubicBezTo>
                    <a:pt x="24470" y="11190"/>
                    <a:pt x="24449" y="11265"/>
                    <a:pt x="24458" y="11342"/>
                  </a:cubicBezTo>
                  <a:cubicBezTo>
                    <a:pt x="24461" y="11364"/>
                    <a:pt x="24731" y="13608"/>
                    <a:pt x="25510" y="16202"/>
                  </a:cubicBezTo>
                  <a:cubicBezTo>
                    <a:pt x="25916" y="17561"/>
                    <a:pt x="25323" y="18858"/>
                    <a:pt x="24695" y="20233"/>
                  </a:cubicBezTo>
                  <a:cubicBezTo>
                    <a:pt x="24194" y="21328"/>
                    <a:pt x="23677" y="22459"/>
                    <a:pt x="23677" y="23661"/>
                  </a:cubicBezTo>
                  <a:cubicBezTo>
                    <a:pt x="23677" y="25036"/>
                    <a:pt x="23712" y="26788"/>
                    <a:pt x="23746" y="28483"/>
                  </a:cubicBezTo>
                  <a:cubicBezTo>
                    <a:pt x="23778" y="29979"/>
                    <a:pt x="23807" y="31393"/>
                    <a:pt x="23807" y="32373"/>
                  </a:cubicBezTo>
                  <a:cubicBezTo>
                    <a:pt x="23807" y="32588"/>
                    <a:pt x="23824" y="32865"/>
                    <a:pt x="23862" y="33216"/>
                  </a:cubicBezTo>
                  <a:cubicBezTo>
                    <a:pt x="22555" y="33646"/>
                    <a:pt x="19822" y="34369"/>
                    <a:pt x="16243" y="34369"/>
                  </a:cubicBezTo>
                  <a:cubicBezTo>
                    <a:pt x="12942" y="34369"/>
                    <a:pt x="8920" y="33754"/>
                    <a:pt x="4631" y="31725"/>
                  </a:cubicBezTo>
                  <a:cubicBezTo>
                    <a:pt x="5155" y="30765"/>
                    <a:pt x="5463" y="30124"/>
                    <a:pt x="5649" y="29612"/>
                  </a:cubicBezTo>
                  <a:cubicBezTo>
                    <a:pt x="6726" y="26649"/>
                    <a:pt x="5963" y="24336"/>
                    <a:pt x="3094" y="21878"/>
                  </a:cubicBezTo>
                  <a:cubicBezTo>
                    <a:pt x="2265" y="21167"/>
                    <a:pt x="1461" y="20069"/>
                    <a:pt x="699" y="18609"/>
                  </a:cubicBezTo>
                  <a:cubicBezTo>
                    <a:pt x="1839" y="17714"/>
                    <a:pt x="3569" y="15658"/>
                    <a:pt x="3845" y="11326"/>
                  </a:cubicBezTo>
                  <a:cubicBezTo>
                    <a:pt x="4112" y="7142"/>
                    <a:pt x="2956" y="3640"/>
                    <a:pt x="2122" y="1718"/>
                  </a:cubicBezTo>
                  <a:cubicBezTo>
                    <a:pt x="2451" y="1718"/>
                    <a:pt x="2770" y="1712"/>
                    <a:pt x="3083" y="1700"/>
                  </a:cubicBezTo>
                  <a:cubicBezTo>
                    <a:pt x="4683" y="3959"/>
                    <a:pt x="8502" y="8587"/>
                    <a:pt x="12948" y="8587"/>
                  </a:cubicBezTo>
                  <a:cubicBezTo>
                    <a:pt x="13341" y="8587"/>
                    <a:pt x="13739" y="8551"/>
                    <a:pt x="14141" y="8474"/>
                  </a:cubicBezTo>
                  <a:cubicBezTo>
                    <a:pt x="18859" y="7570"/>
                    <a:pt x="19637" y="2887"/>
                    <a:pt x="19730" y="601"/>
                  </a:cubicBezTo>
                  <a:close/>
                  <a:moveTo>
                    <a:pt x="19448" y="0"/>
                  </a:moveTo>
                  <a:cubicBezTo>
                    <a:pt x="19375" y="0"/>
                    <a:pt x="19303" y="28"/>
                    <a:pt x="19249" y="77"/>
                  </a:cubicBezTo>
                  <a:cubicBezTo>
                    <a:pt x="19190" y="132"/>
                    <a:pt x="19156" y="207"/>
                    <a:pt x="19154" y="287"/>
                  </a:cubicBezTo>
                  <a:cubicBezTo>
                    <a:pt x="19119" y="2288"/>
                    <a:pt x="18551" y="7034"/>
                    <a:pt x="14031" y="7899"/>
                  </a:cubicBezTo>
                  <a:cubicBezTo>
                    <a:pt x="13668" y="7969"/>
                    <a:pt x="13307" y="8001"/>
                    <a:pt x="12950" y="8001"/>
                  </a:cubicBezTo>
                  <a:cubicBezTo>
                    <a:pt x="8695" y="8001"/>
                    <a:pt x="4957" y="3359"/>
                    <a:pt x="3470" y="1233"/>
                  </a:cubicBezTo>
                  <a:cubicBezTo>
                    <a:pt x="3416" y="1155"/>
                    <a:pt x="3327" y="1108"/>
                    <a:pt x="3232" y="1108"/>
                  </a:cubicBezTo>
                  <a:cubicBezTo>
                    <a:pt x="3227" y="1108"/>
                    <a:pt x="3223" y="1108"/>
                    <a:pt x="3218" y="1108"/>
                  </a:cubicBezTo>
                  <a:cubicBezTo>
                    <a:pt x="2719" y="1130"/>
                    <a:pt x="2190" y="1119"/>
                    <a:pt x="1663" y="1149"/>
                  </a:cubicBezTo>
                  <a:cubicBezTo>
                    <a:pt x="1457" y="1160"/>
                    <a:pt x="1327" y="1376"/>
                    <a:pt x="1413" y="1563"/>
                  </a:cubicBezTo>
                  <a:cubicBezTo>
                    <a:pt x="2223" y="3323"/>
                    <a:pt x="3541" y="6925"/>
                    <a:pt x="3262" y="11289"/>
                  </a:cubicBezTo>
                  <a:cubicBezTo>
                    <a:pt x="2973" y="15808"/>
                    <a:pt x="994" y="17687"/>
                    <a:pt x="157" y="18285"/>
                  </a:cubicBezTo>
                  <a:cubicBezTo>
                    <a:pt x="39" y="18369"/>
                    <a:pt x="1" y="18526"/>
                    <a:pt x="66" y="18655"/>
                  </a:cubicBezTo>
                  <a:cubicBezTo>
                    <a:pt x="894" y="20293"/>
                    <a:pt x="1786" y="21526"/>
                    <a:pt x="2713" y="22322"/>
                  </a:cubicBezTo>
                  <a:cubicBezTo>
                    <a:pt x="5366" y="24595"/>
                    <a:pt x="6080" y="26716"/>
                    <a:pt x="5099" y="29412"/>
                  </a:cubicBezTo>
                  <a:cubicBezTo>
                    <a:pt x="4856" y="30080"/>
                    <a:pt x="4368" y="30994"/>
                    <a:pt x="3969" y="31715"/>
                  </a:cubicBezTo>
                  <a:cubicBezTo>
                    <a:pt x="3888" y="31861"/>
                    <a:pt x="3947" y="32045"/>
                    <a:pt x="4098" y="32120"/>
                  </a:cubicBezTo>
                  <a:cubicBezTo>
                    <a:pt x="8581" y="34297"/>
                    <a:pt x="12794" y="34953"/>
                    <a:pt x="16242" y="34953"/>
                  </a:cubicBezTo>
                  <a:cubicBezTo>
                    <a:pt x="20129" y="34953"/>
                    <a:pt x="23044" y="34119"/>
                    <a:pt x="24275" y="33694"/>
                  </a:cubicBezTo>
                  <a:cubicBezTo>
                    <a:pt x="24406" y="33649"/>
                    <a:pt x="24487" y="33520"/>
                    <a:pt x="24471" y="33383"/>
                  </a:cubicBezTo>
                  <a:cubicBezTo>
                    <a:pt x="24417" y="32942"/>
                    <a:pt x="24392" y="32611"/>
                    <a:pt x="24392" y="32373"/>
                  </a:cubicBezTo>
                  <a:cubicBezTo>
                    <a:pt x="24392" y="31387"/>
                    <a:pt x="24363" y="29971"/>
                    <a:pt x="24333" y="28471"/>
                  </a:cubicBezTo>
                  <a:cubicBezTo>
                    <a:pt x="24298" y="26780"/>
                    <a:pt x="24262" y="25031"/>
                    <a:pt x="24262" y="23661"/>
                  </a:cubicBezTo>
                  <a:cubicBezTo>
                    <a:pt x="24262" y="22587"/>
                    <a:pt x="24753" y="21513"/>
                    <a:pt x="25226" y="20477"/>
                  </a:cubicBezTo>
                  <a:cubicBezTo>
                    <a:pt x="25873" y="19064"/>
                    <a:pt x="26541" y="17604"/>
                    <a:pt x="26070" y="16034"/>
                  </a:cubicBezTo>
                  <a:cubicBezTo>
                    <a:pt x="25410" y="13834"/>
                    <a:pt x="25123" y="11895"/>
                    <a:pt x="25056" y="11397"/>
                  </a:cubicBezTo>
                  <a:lnTo>
                    <a:pt x="25086" y="11361"/>
                  </a:lnTo>
                  <a:cubicBezTo>
                    <a:pt x="25159" y="11272"/>
                    <a:pt x="25175" y="11149"/>
                    <a:pt x="25125" y="11046"/>
                  </a:cubicBezTo>
                  <a:cubicBezTo>
                    <a:pt x="23547" y="7764"/>
                    <a:pt x="22367" y="2437"/>
                    <a:pt x="21933" y="299"/>
                  </a:cubicBezTo>
                  <a:cubicBezTo>
                    <a:pt x="21905" y="163"/>
                    <a:pt x="21787" y="66"/>
                    <a:pt x="21649" y="65"/>
                  </a:cubicBezTo>
                  <a:cubicBezTo>
                    <a:pt x="20940" y="59"/>
                    <a:pt x="20184" y="46"/>
                    <a:pt x="19465" y="1"/>
                  </a:cubicBezTo>
                  <a:cubicBezTo>
                    <a:pt x="19460" y="0"/>
                    <a:pt x="19454" y="0"/>
                    <a:pt x="19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1698993" y="2595947"/>
              <a:ext cx="173210" cy="59393"/>
            </a:xfrm>
            <a:custGeom>
              <a:avLst/>
              <a:gdLst/>
              <a:ahLst/>
              <a:cxnLst/>
              <a:rect l="l" t="t" r="r" b="b"/>
              <a:pathLst>
                <a:path w="8542" h="2929" extrusionOk="0">
                  <a:moveTo>
                    <a:pt x="8212" y="0"/>
                  </a:moveTo>
                  <a:cubicBezTo>
                    <a:pt x="8180" y="0"/>
                    <a:pt x="8147" y="6"/>
                    <a:pt x="8114" y="17"/>
                  </a:cubicBezTo>
                  <a:cubicBezTo>
                    <a:pt x="2928" y="1747"/>
                    <a:pt x="271" y="2345"/>
                    <a:pt x="244" y="2351"/>
                  </a:cubicBezTo>
                  <a:cubicBezTo>
                    <a:pt x="98" y="2382"/>
                    <a:pt x="0" y="2519"/>
                    <a:pt x="16" y="2667"/>
                  </a:cubicBezTo>
                  <a:cubicBezTo>
                    <a:pt x="33" y="2816"/>
                    <a:pt x="158" y="2929"/>
                    <a:pt x="308" y="2929"/>
                  </a:cubicBezTo>
                  <a:cubicBezTo>
                    <a:pt x="329" y="2929"/>
                    <a:pt x="349" y="2926"/>
                    <a:pt x="370" y="2922"/>
                  </a:cubicBezTo>
                  <a:cubicBezTo>
                    <a:pt x="397" y="2916"/>
                    <a:pt x="3079" y="2313"/>
                    <a:pt x="8299" y="572"/>
                  </a:cubicBezTo>
                  <a:cubicBezTo>
                    <a:pt x="8456" y="523"/>
                    <a:pt x="8541" y="356"/>
                    <a:pt x="8489" y="201"/>
                  </a:cubicBezTo>
                  <a:cubicBezTo>
                    <a:pt x="8448" y="78"/>
                    <a:pt x="8334" y="0"/>
                    <a:pt x="8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1029532" y="2727901"/>
              <a:ext cx="669725" cy="205918"/>
            </a:xfrm>
            <a:custGeom>
              <a:avLst/>
              <a:gdLst/>
              <a:ahLst/>
              <a:cxnLst/>
              <a:rect l="l" t="t" r="r" b="b"/>
              <a:pathLst>
                <a:path w="33028" h="10155" extrusionOk="0">
                  <a:moveTo>
                    <a:pt x="6576" y="0"/>
                  </a:moveTo>
                  <a:lnTo>
                    <a:pt x="2428" y="670"/>
                  </a:lnTo>
                  <a:cubicBezTo>
                    <a:pt x="2428" y="670"/>
                    <a:pt x="0" y="3252"/>
                    <a:pt x="1601" y="4956"/>
                  </a:cubicBezTo>
                  <a:cubicBezTo>
                    <a:pt x="3202" y="6660"/>
                    <a:pt x="9812" y="8415"/>
                    <a:pt x="13374" y="8829"/>
                  </a:cubicBezTo>
                  <a:cubicBezTo>
                    <a:pt x="16331" y="9172"/>
                    <a:pt x="20034" y="10154"/>
                    <a:pt x="22182" y="10154"/>
                  </a:cubicBezTo>
                  <a:cubicBezTo>
                    <a:pt x="22623" y="10154"/>
                    <a:pt x="22998" y="10113"/>
                    <a:pt x="23288" y="10016"/>
                  </a:cubicBezTo>
                  <a:cubicBezTo>
                    <a:pt x="24991" y="9448"/>
                    <a:pt x="26283" y="8105"/>
                    <a:pt x="26283" y="8105"/>
                  </a:cubicBezTo>
                  <a:cubicBezTo>
                    <a:pt x="26283" y="8105"/>
                    <a:pt x="28605" y="9758"/>
                    <a:pt x="29483" y="9862"/>
                  </a:cubicBezTo>
                  <a:cubicBezTo>
                    <a:pt x="29570" y="9872"/>
                    <a:pt x="29645" y="9876"/>
                    <a:pt x="29710" y="9876"/>
                  </a:cubicBezTo>
                  <a:cubicBezTo>
                    <a:pt x="30302" y="9876"/>
                    <a:pt x="30052" y="9500"/>
                    <a:pt x="30052" y="9500"/>
                  </a:cubicBezTo>
                  <a:lnTo>
                    <a:pt x="27211" y="7126"/>
                  </a:lnTo>
                  <a:lnTo>
                    <a:pt x="27211" y="7126"/>
                  </a:lnTo>
                  <a:cubicBezTo>
                    <a:pt x="27212" y="7126"/>
                    <a:pt x="30540" y="8936"/>
                    <a:pt x="31335" y="8936"/>
                  </a:cubicBezTo>
                  <a:cubicBezTo>
                    <a:pt x="31356" y="8936"/>
                    <a:pt x="31376" y="8935"/>
                    <a:pt x="31394" y="8932"/>
                  </a:cubicBezTo>
                  <a:cubicBezTo>
                    <a:pt x="32065" y="8830"/>
                    <a:pt x="31858" y="8417"/>
                    <a:pt x="31858" y="8417"/>
                  </a:cubicBezTo>
                  <a:lnTo>
                    <a:pt x="28089" y="6093"/>
                  </a:lnTo>
                  <a:lnTo>
                    <a:pt x="28089" y="6093"/>
                  </a:lnTo>
                  <a:cubicBezTo>
                    <a:pt x="28089" y="6093"/>
                    <a:pt x="31858" y="7952"/>
                    <a:pt x="32307" y="7952"/>
                  </a:cubicBezTo>
                  <a:cubicBezTo>
                    <a:pt x="32313" y="7952"/>
                    <a:pt x="32319" y="7952"/>
                    <a:pt x="32324" y="7951"/>
                  </a:cubicBezTo>
                  <a:cubicBezTo>
                    <a:pt x="32685" y="7900"/>
                    <a:pt x="32736" y="7229"/>
                    <a:pt x="32375" y="7022"/>
                  </a:cubicBezTo>
                  <a:cubicBezTo>
                    <a:pt x="32017" y="6818"/>
                    <a:pt x="28162" y="4181"/>
                    <a:pt x="28442" y="4181"/>
                  </a:cubicBezTo>
                  <a:cubicBezTo>
                    <a:pt x="28445" y="4181"/>
                    <a:pt x="28448" y="4181"/>
                    <a:pt x="28451" y="4182"/>
                  </a:cubicBezTo>
                  <a:cubicBezTo>
                    <a:pt x="28812" y="4234"/>
                    <a:pt x="31290" y="5164"/>
                    <a:pt x="32271" y="5318"/>
                  </a:cubicBezTo>
                  <a:cubicBezTo>
                    <a:pt x="32473" y="5350"/>
                    <a:pt x="32607" y="5364"/>
                    <a:pt x="32694" y="5364"/>
                  </a:cubicBezTo>
                  <a:cubicBezTo>
                    <a:pt x="33028" y="5364"/>
                    <a:pt x="32654" y="5151"/>
                    <a:pt x="32736" y="4905"/>
                  </a:cubicBezTo>
                  <a:cubicBezTo>
                    <a:pt x="32839" y="4595"/>
                    <a:pt x="27332" y="2542"/>
                    <a:pt x="26682" y="2542"/>
                  </a:cubicBezTo>
                  <a:cubicBezTo>
                    <a:pt x="26032" y="2542"/>
                    <a:pt x="23042" y="7092"/>
                    <a:pt x="23042" y="7092"/>
                  </a:cubicBezTo>
                  <a:cubicBezTo>
                    <a:pt x="23042" y="7092"/>
                    <a:pt x="22906" y="7102"/>
                    <a:pt x="22645" y="7102"/>
                  </a:cubicBezTo>
                  <a:cubicBezTo>
                    <a:pt x="21601" y="7102"/>
                    <a:pt x="18542" y="6936"/>
                    <a:pt x="14070" y="5272"/>
                  </a:cubicBezTo>
                  <a:cubicBezTo>
                    <a:pt x="8478" y="3192"/>
                    <a:pt x="6576" y="0"/>
                    <a:pt x="6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1021806" y="2721960"/>
              <a:ext cx="680756" cy="217760"/>
            </a:xfrm>
            <a:custGeom>
              <a:avLst/>
              <a:gdLst/>
              <a:ahLst/>
              <a:cxnLst/>
              <a:rect l="l" t="t" r="r" b="b"/>
              <a:pathLst>
                <a:path w="33572" h="10739" extrusionOk="0">
                  <a:moveTo>
                    <a:pt x="6957" y="0"/>
                  </a:moveTo>
                  <a:cubicBezTo>
                    <a:pt x="6906" y="0"/>
                    <a:pt x="6855" y="14"/>
                    <a:pt x="6808" y="42"/>
                  </a:cubicBezTo>
                  <a:cubicBezTo>
                    <a:pt x="6669" y="124"/>
                    <a:pt x="6624" y="304"/>
                    <a:pt x="6707" y="443"/>
                  </a:cubicBezTo>
                  <a:cubicBezTo>
                    <a:pt x="6787" y="577"/>
                    <a:pt x="8725" y="3747"/>
                    <a:pt x="14347" y="5839"/>
                  </a:cubicBezTo>
                  <a:cubicBezTo>
                    <a:pt x="18842" y="7510"/>
                    <a:pt x="21900" y="7689"/>
                    <a:pt x="22998" y="7689"/>
                  </a:cubicBezTo>
                  <a:cubicBezTo>
                    <a:pt x="23265" y="7689"/>
                    <a:pt x="23417" y="7679"/>
                    <a:pt x="23445" y="7676"/>
                  </a:cubicBezTo>
                  <a:cubicBezTo>
                    <a:pt x="23535" y="7669"/>
                    <a:pt x="23616" y="7622"/>
                    <a:pt x="23666" y="7546"/>
                  </a:cubicBezTo>
                  <a:cubicBezTo>
                    <a:pt x="24998" y="5521"/>
                    <a:pt x="26686" y="3254"/>
                    <a:pt x="27063" y="3127"/>
                  </a:cubicBezTo>
                  <a:cubicBezTo>
                    <a:pt x="27646" y="3127"/>
                    <a:pt x="32132" y="4824"/>
                    <a:pt x="32811" y="5286"/>
                  </a:cubicBezTo>
                  <a:cubicBezTo>
                    <a:pt x="32813" y="5305"/>
                    <a:pt x="32814" y="5322"/>
                    <a:pt x="32816" y="5340"/>
                  </a:cubicBezTo>
                  <a:cubicBezTo>
                    <a:pt x="32781" y="5335"/>
                    <a:pt x="32741" y="5329"/>
                    <a:pt x="32698" y="5322"/>
                  </a:cubicBezTo>
                  <a:cubicBezTo>
                    <a:pt x="32119" y="5232"/>
                    <a:pt x="30945" y="4842"/>
                    <a:pt x="30088" y="4557"/>
                  </a:cubicBezTo>
                  <a:cubicBezTo>
                    <a:pt x="29397" y="4329"/>
                    <a:pt x="29031" y="4209"/>
                    <a:pt x="28873" y="4186"/>
                  </a:cubicBezTo>
                  <a:cubicBezTo>
                    <a:pt x="28860" y="4184"/>
                    <a:pt x="28847" y="4183"/>
                    <a:pt x="28835" y="4183"/>
                  </a:cubicBezTo>
                  <a:cubicBezTo>
                    <a:pt x="28708" y="4183"/>
                    <a:pt x="28572" y="4265"/>
                    <a:pt x="28530" y="4385"/>
                  </a:cubicBezTo>
                  <a:cubicBezTo>
                    <a:pt x="28347" y="4919"/>
                    <a:pt x="32566" y="7544"/>
                    <a:pt x="32609" y="7570"/>
                  </a:cubicBezTo>
                  <a:cubicBezTo>
                    <a:pt x="32681" y="7610"/>
                    <a:pt x="32708" y="7714"/>
                    <a:pt x="32709" y="7790"/>
                  </a:cubicBezTo>
                  <a:cubicBezTo>
                    <a:pt x="32710" y="7886"/>
                    <a:pt x="32676" y="7947"/>
                    <a:pt x="32694" y="7953"/>
                  </a:cubicBezTo>
                  <a:cubicBezTo>
                    <a:pt x="32396" y="7925"/>
                    <a:pt x="30377" y="7001"/>
                    <a:pt x="28599" y="6123"/>
                  </a:cubicBezTo>
                  <a:cubicBezTo>
                    <a:pt x="28557" y="6103"/>
                    <a:pt x="28513" y="6093"/>
                    <a:pt x="28470" y="6093"/>
                  </a:cubicBezTo>
                  <a:cubicBezTo>
                    <a:pt x="28367" y="6093"/>
                    <a:pt x="28268" y="6148"/>
                    <a:pt x="28214" y="6244"/>
                  </a:cubicBezTo>
                  <a:cubicBezTo>
                    <a:pt x="28139" y="6381"/>
                    <a:pt x="28183" y="6553"/>
                    <a:pt x="28315" y="6635"/>
                  </a:cubicBezTo>
                  <a:lnTo>
                    <a:pt x="31945" y="8872"/>
                  </a:lnTo>
                  <a:cubicBezTo>
                    <a:pt x="31911" y="8892"/>
                    <a:pt x="31843" y="8917"/>
                    <a:pt x="31729" y="8936"/>
                  </a:cubicBezTo>
                  <a:cubicBezTo>
                    <a:pt x="31723" y="8937"/>
                    <a:pt x="31715" y="8937"/>
                    <a:pt x="31707" y="8937"/>
                  </a:cubicBezTo>
                  <a:cubicBezTo>
                    <a:pt x="31293" y="8937"/>
                    <a:pt x="29344" y="8038"/>
                    <a:pt x="27732" y="7160"/>
                  </a:cubicBezTo>
                  <a:cubicBezTo>
                    <a:pt x="27687" y="7136"/>
                    <a:pt x="27640" y="7124"/>
                    <a:pt x="27592" y="7124"/>
                  </a:cubicBezTo>
                  <a:cubicBezTo>
                    <a:pt x="27498" y="7124"/>
                    <a:pt x="27406" y="7170"/>
                    <a:pt x="27350" y="7253"/>
                  </a:cubicBezTo>
                  <a:cubicBezTo>
                    <a:pt x="27265" y="7377"/>
                    <a:pt x="27288" y="7545"/>
                    <a:pt x="27404" y="7642"/>
                  </a:cubicBezTo>
                  <a:lnTo>
                    <a:pt x="30075" y="9876"/>
                  </a:lnTo>
                  <a:cubicBezTo>
                    <a:pt x="30016" y="9875"/>
                    <a:pt x="29957" y="9870"/>
                    <a:pt x="29898" y="9863"/>
                  </a:cubicBezTo>
                  <a:cubicBezTo>
                    <a:pt x="29239" y="9786"/>
                    <a:pt x="27461" y="8609"/>
                    <a:pt x="26832" y="8160"/>
                  </a:cubicBezTo>
                  <a:cubicBezTo>
                    <a:pt x="26781" y="8124"/>
                    <a:pt x="26722" y="8107"/>
                    <a:pt x="26663" y="8107"/>
                  </a:cubicBezTo>
                  <a:cubicBezTo>
                    <a:pt x="26585" y="8107"/>
                    <a:pt x="26508" y="8137"/>
                    <a:pt x="26451" y="8196"/>
                  </a:cubicBezTo>
                  <a:cubicBezTo>
                    <a:pt x="26438" y="8209"/>
                    <a:pt x="25192" y="9493"/>
                    <a:pt x="23575" y="10032"/>
                  </a:cubicBezTo>
                  <a:cubicBezTo>
                    <a:pt x="23318" y="10117"/>
                    <a:pt x="22976" y="10154"/>
                    <a:pt x="22571" y="10154"/>
                  </a:cubicBezTo>
                  <a:cubicBezTo>
                    <a:pt x="21339" y="10154"/>
                    <a:pt x="19523" y="9815"/>
                    <a:pt x="17754" y="9484"/>
                  </a:cubicBezTo>
                  <a:cubicBezTo>
                    <a:pt x="16419" y="9234"/>
                    <a:pt x="15039" y="8976"/>
                    <a:pt x="13788" y="8831"/>
                  </a:cubicBezTo>
                  <a:cubicBezTo>
                    <a:pt x="10154" y="8410"/>
                    <a:pt x="3685" y="6636"/>
                    <a:pt x="2194" y="5049"/>
                  </a:cubicBezTo>
                  <a:cubicBezTo>
                    <a:pt x="801" y="3566"/>
                    <a:pt x="2999" y="1187"/>
                    <a:pt x="3021" y="1164"/>
                  </a:cubicBezTo>
                  <a:cubicBezTo>
                    <a:pt x="3132" y="1047"/>
                    <a:pt x="3127" y="861"/>
                    <a:pt x="3008" y="751"/>
                  </a:cubicBezTo>
                  <a:cubicBezTo>
                    <a:pt x="2952" y="697"/>
                    <a:pt x="2880" y="671"/>
                    <a:pt x="2808" y="671"/>
                  </a:cubicBezTo>
                  <a:cubicBezTo>
                    <a:pt x="2730" y="671"/>
                    <a:pt x="2652" y="702"/>
                    <a:pt x="2595" y="762"/>
                  </a:cubicBezTo>
                  <a:cubicBezTo>
                    <a:pt x="2488" y="877"/>
                    <a:pt x="1" y="3567"/>
                    <a:pt x="1768" y="5450"/>
                  </a:cubicBezTo>
                  <a:cubicBezTo>
                    <a:pt x="3402" y="7188"/>
                    <a:pt x="10044" y="8986"/>
                    <a:pt x="13720" y="9413"/>
                  </a:cubicBezTo>
                  <a:cubicBezTo>
                    <a:pt x="14951" y="9555"/>
                    <a:pt x="16322" y="9811"/>
                    <a:pt x="17646" y="10060"/>
                  </a:cubicBezTo>
                  <a:cubicBezTo>
                    <a:pt x="19500" y="10405"/>
                    <a:pt x="21279" y="10739"/>
                    <a:pt x="22564" y="10739"/>
                  </a:cubicBezTo>
                  <a:cubicBezTo>
                    <a:pt x="23036" y="10739"/>
                    <a:pt x="23442" y="10693"/>
                    <a:pt x="23760" y="10587"/>
                  </a:cubicBezTo>
                  <a:cubicBezTo>
                    <a:pt x="25158" y="10120"/>
                    <a:pt x="26271" y="9170"/>
                    <a:pt x="26693" y="8776"/>
                  </a:cubicBezTo>
                  <a:cubicBezTo>
                    <a:pt x="27307" y="9201"/>
                    <a:pt x="29032" y="10350"/>
                    <a:pt x="29829" y="10444"/>
                  </a:cubicBezTo>
                  <a:cubicBezTo>
                    <a:pt x="29911" y="10454"/>
                    <a:pt x="30002" y="10461"/>
                    <a:pt x="30095" y="10461"/>
                  </a:cubicBezTo>
                  <a:cubicBezTo>
                    <a:pt x="30334" y="10461"/>
                    <a:pt x="30582" y="10409"/>
                    <a:pt x="30710" y="10199"/>
                  </a:cubicBezTo>
                  <a:cubicBezTo>
                    <a:pt x="30832" y="10000"/>
                    <a:pt x="30767" y="9768"/>
                    <a:pt x="30675" y="9630"/>
                  </a:cubicBezTo>
                  <a:cubicBezTo>
                    <a:pt x="30659" y="9607"/>
                    <a:pt x="30641" y="9586"/>
                    <a:pt x="30620" y="9567"/>
                  </a:cubicBezTo>
                  <a:lnTo>
                    <a:pt x="29741" y="8834"/>
                  </a:lnTo>
                  <a:lnTo>
                    <a:pt x="29741" y="8834"/>
                  </a:lnTo>
                  <a:cubicBezTo>
                    <a:pt x="30553" y="9208"/>
                    <a:pt x="31346" y="9519"/>
                    <a:pt x="31733" y="9519"/>
                  </a:cubicBezTo>
                  <a:cubicBezTo>
                    <a:pt x="31765" y="9519"/>
                    <a:pt x="31793" y="9517"/>
                    <a:pt x="31819" y="9513"/>
                  </a:cubicBezTo>
                  <a:cubicBezTo>
                    <a:pt x="32159" y="9461"/>
                    <a:pt x="32388" y="9327"/>
                    <a:pt x="32497" y="9115"/>
                  </a:cubicBezTo>
                  <a:cubicBezTo>
                    <a:pt x="32599" y="8917"/>
                    <a:pt x="32563" y="8701"/>
                    <a:pt x="32500" y="8577"/>
                  </a:cubicBezTo>
                  <a:cubicBezTo>
                    <a:pt x="32481" y="8537"/>
                    <a:pt x="32451" y="8502"/>
                    <a:pt x="32415" y="8475"/>
                  </a:cubicBezTo>
                  <a:lnTo>
                    <a:pt x="32415" y="8475"/>
                  </a:lnTo>
                  <a:cubicBezTo>
                    <a:pt x="32550" y="8515"/>
                    <a:pt x="32650" y="8535"/>
                    <a:pt x="32714" y="8535"/>
                  </a:cubicBezTo>
                  <a:cubicBezTo>
                    <a:pt x="32725" y="8535"/>
                    <a:pt x="32736" y="8534"/>
                    <a:pt x="32745" y="8533"/>
                  </a:cubicBezTo>
                  <a:cubicBezTo>
                    <a:pt x="33014" y="8495"/>
                    <a:pt x="33219" y="8279"/>
                    <a:pt x="33278" y="7970"/>
                  </a:cubicBezTo>
                  <a:cubicBezTo>
                    <a:pt x="33349" y="7602"/>
                    <a:pt x="33193" y="7227"/>
                    <a:pt x="32901" y="7061"/>
                  </a:cubicBezTo>
                  <a:cubicBezTo>
                    <a:pt x="32648" y="6916"/>
                    <a:pt x="31243" y="5957"/>
                    <a:pt x="30199" y="5210"/>
                  </a:cubicBezTo>
                  <a:lnTo>
                    <a:pt x="30199" y="5210"/>
                  </a:lnTo>
                  <a:cubicBezTo>
                    <a:pt x="31064" y="5495"/>
                    <a:pt x="32048" y="5811"/>
                    <a:pt x="32606" y="5899"/>
                  </a:cubicBezTo>
                  <a:cubicBezTo>
                    <a:pt x="32788" y="5928"/>
                    <a:pt x="32941" y="5950"/>
                    <a:pt x="33069" y="5950"/>
                  </a:cubicBezTo>
                  <a:cubicBezTo>
                    <a:pt x="33238" y="5950"/>
                    <a:pt x="33362" y="5911"/>
                    <a:pt x="33445" y="5795"/>
                  </a:cubicBezTo>
                  <a:cubicBezTo>
                    <a:pt x="33572" y="5621"/>
                    <a:pt x="33479" y="5441"/>
                    <a:pt x="33435" y="5355"/>
                  </a:cubicBezTo>
                  <a:cubicBezTo>
                    <a:pt x="33421" y="5329"/>
                    <a:pt x="33394" y="5292"/>
                    <a:pt x="33394" y="5290"/>
                  </a:cubicBezTo>
                  <a:cubicBezTo>
                    <a:pt x="33424" y="5200"/>
                    <a:pt x="33396" y="5059"/>
                    <a:pt x="33341" y="4982"/>
                  </a:cubicBezTo>
                  <a:cubicBezTo>
                    <a:pt x="32929" y="4410"/>
                    <a:pt x="27661" y="2541"/>
                    <a:pt x="27063" y="2541"/>
                  </a:cubicBezTo>
                  <a:cubicBezTo>
                    <a:pt x="26409" y="2541"/>
                    <a:pt x="24652" y="4989"/>
                    <a:pt x="23260" y="7099"/>
                  </a:cubicBezTo>
                  <a:cubicBezTo>
                    <a:pt x="23214" y="7100"/>
                    <a:pt x="23156" y="7101"/>
                    <a:pt x="23088" y="7101"/>
                  </a:cubicBezTo>
                  <a:cubicBezTo>
                    <a:pt x="22134" y="7101"/>
                    <a:pt x="19058" y="6967"/>
                    <a:pt x="14553" y="5291"/>
                  </a:cubicBezTo>
                  <a:cubicBezTo>
                    <a:pt x="9139" y="3276"/>
                    <a:pt x="7228" y="174"/>
                    <a:pt x="7209" y="143"/>
                  </a:cubicBezTo>
                  <a:cubicBezTo>
                    <a:pt x="7154" y="51"/>
                    <a:pt x="7057" y="0"/>
                    <a:pt x="6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1910358" y="2568631"/>
              <a:ext cx="411025" cy="399000"/>
            </a:xfrm>
            <a:custGeom>
              <a:avLst/>
              <a:gdLst/>
              <a:ahLst/>
              <a:cxnLst/>
              <a:rect l="l" t="t" r="r" b="b"/>
              <a:pathLst>
                <a:path w="20270" h="19677" extrusionOk="0">
                  <a:moveTo>
                    <a:pt x="18295" y="0"/>
                  </a:moveTo>
                  <a:lnTo>
                    <a:pt x="14059" y="1998"/>
                  </a:lnTo>
                  <a:cubicBezTo>
                    <a:pt x="14059" y="1998"/>
                    <a:pt x="12343" y="6009"/>
                    <a:pt x="11126" y="8222"/>
                  </a:cubicBezTo>
                  <a:cubicBezTo>
                    <a:pt x="9908" y="10437"/>
                    <a:pt x="6669" y="15028"/>
                    <a:pt x="6365" y="15420"/>
                  </a:cubicBezTo>
                  <a:cubicBezTo>
                    <a:pt x="6025" y="15855"/>
                    <a:pt x="5368" y="15972"/>
                    <a:pt x="5368" y="15972"/>
                  </a:cubicBezTo>
                  <a:cubicBezTo>
                    <a:pt x="5368" y="15972"/>
                    <a:pt x="4814" y="14422"/>
                    <a:pt x="4150" y="12762"/>
                  </a:cubicBezTo>
                  <a:cubicBezTo>
                    <a:pt x="3646" y="11501"/>
                    <a:pt x="2756" y="11048"/>
                    <a:pt x="1823" y="11048"/>
                  </a:cubicBezTo>
                  <a:cubicBezTo>
                    <a:pt x="1528" y="11048"/>
                    <a:pt x="1228" y="11093"/>
                    <a:pt x="935" y="11173"/>
                  </a:cubicBezTo>
                  <a:cubicBezTo>
                    <a:pt x="935" y="11173"/>
                    <a:pt x="0" y="11649"/>
                    <a:pt x="322" y="11924"/>
                  </a:cubicBezTo>
                  <a:cubicBezTo>
                    <a:pt x="532" y="12105"/>
                    <a:pt x="1101" y="12136"/>
                    <a:pt x="1585" y="12136"/>
                  </a:cubicBezTo>
                  <a:cubicBezTo>
                    <a:pt x="1841" y="12136"/>
                    <a:pt x="2074" y="12127"/>
                    <a:pt x="2217" y="12127"/>
                  </a:cubicBezTo>
                  <a:cubicBezTo>
                    <a:pt x="2631" y="12127"/>
                    <a:pt x="3136" y="12632"/>
                    <a:pt x="3136" y="12632"/>
                  </a:cubicBezTo>
                  <a:cubicBezTo>
                    <a:pt x="3136" y="12632"/>
                    <a:pt x="470" y="12747"/>
                    <a:pt x="379" y="13161"/>
                  </a:cubicBezTo>
                  <a:cubicBezTo>
                    <a:pt x="287" y="13574"/>
                    <a:pt x="610" y="13690"/>
                    <a:pt x="1391" y="13690"/>
                  </a:cubicBezTo>
                  <a:cubicBezTo>
                    <a:pt x="2171" y="13690"/>
                    <a:pt x="3169" y="13738"/>
                    <a:pt x="3398" y="13876"/>
                  </a:cubicBezTo>
                  <a:cubicBezTo>
                    <a:pt x="3628" y="14013"/>
                    <a:pt x="745" y="14122"/>
                    <a:pt x="424" y="14718"/>
                  </a:cubicBezTo>
                  <a:cubicBezTo>
                    <a:pt x="263" y="15018"/>
                    <a:pt x="715" y="15079"/>
                    <a:pt x="1275" y="15079"/>
                  </a:cubicBezTo>
                  <a:cubicBezTo>
                    <a:pt x="1672" y="15079"/>
                    <a:pt x="2122" y="15048"/>
                    <a:pt x="2447" y="15048"/>
                  </a:cubicBezTo>
                  <a:cubicBezTo>
                    <a:pt x="2579" y="15048"/>
                    <a:pt x="2690" y="15054"/>
                    <a:pt x="2769" y="15068"/>
                  </a:cubicBezTo>
                  <a:cubicBezTo>
                    <a:pt x="3637" y="15227"/>
                    <a:pt x="3598" y="15973"/>
                    <a:pt x="3598" y="15973"/>
                  </a:cubicBezTo>
                  <a:cubicBezTo>
                    <a:pt x="3598" y="15973"/>
                    <a:pt x="2806" y="15793"/>
                    <a:pt x="2089" y="15793"/>
                  </a:cubicBezTo>
                  <a:cubicBezTo>
                    <a:pt x="1623" y="15793"/>
                    <a:pt x="1188" y="15869"/>
                    <a:pt x="1024" y="16122"/>
                  </a:cubicBezTo>
                  <a:cubicBezTo>
                    <a:pt x="692" y="16634"/>
                    <a:pt x="2058" y="16668"/>
                    <a:pt x="2310" y="16738"/>
                  </a:cubicBezTo>
                  <a:cubicBezTo>
                    <a:pt x="3217" y="16994"/>
                    <a:pt x="2979" y="17948"/>
                    <a:pt x="3529" y="18697"/>
                  </a:cubicBezTo>
                  <a:cubicBezTo>
                    <a:pt x="3999" y="19339"/>
                    <a:pt x="4139" y="19676"/>
                    <a:pt x="5068" y="19676"/>
                  </a:cubicBezTo>
                  <a:cubicBezTo>
                    <a:pt x="6675" y="19676"/>
                    <a:pt x="11175" y="13781"/>
                    <a:pt x="13518" y="11576"/>
                  </a:cubicBezTo>
                  <a:cubicBezTo>
                    <a:pt x="15861" y="9371"/>
                    <a:pt x="19168" y="6110"/>
                    <a:pt x="19719" y="4410"/>
                  </a:cubicBezTo>
                  <a:cubicBezTo>
                    <a:pt x="20269" y="2711"/>
                    <a:pt x="18662" y="92"/>
                    <a:pt x="18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1909243" y="2562669"/>
              <a:ext cx="415871" cy="410863"/>
            </a:xfrm>
            <a:custGeom>
              <a:avLst/>
              <a:gdLst/>
              <a:ahLst/>
              <a:cxnLst/>
              <a:rect l="l" t="t" r="r" b="b"/>
              <a:pathLst>
                <a:path w="20509" h="20262" extrusionOk="0">
                  <a:moveTo>
                    <a:pt x="18344" y="1"/>
                  </a:moveTo>
                  <a:cubicBezTo>
                    <a:pt x="18209" y="1"/>
                    <a:pt x="18080" y="84"/>
                    <a:pt x="18048" y="217"/>
                  </a:cubicBezTo>
                  <a:cubicBezTo>
                    <a:pt x="18009" y="373"/>
                    <a:pt x="18086" y="526"/>
                    <a:pt x="18244" y="565"/>
                  </a:cubicBezTo>
                  <a:cubicBezTo>
                    <a:pt x="18566" y="761"/>
                    <a:pt x="19982" y="3110"/>
                    <a:pt x="19494" y="4614"/>
                  </a:cubicBezTo>
                  <a:cubicBezTo>
                    <a:pt x="18897" y="6456"/>
                    <a:pt x="14738" y="10370"/>
                    <a:pt x="13371" y="11657"/>
                  </a:cubicBezTo>
                  <a:cubicBezTo>
                    <a:pt x="12601" y="12380"/>
                    <a:pt x="11612" y="13487"/>
                    <a:pt x="10564" y="14660"/>
                  </a:cubicBezTo>
                  <a:cubicBezTo>
                    <a:pt x="8671" y="16777"/>
                    <a:pt x="6078" y="19677"/>
                    <a:pt x="5122" y="19677"/>
                  </a:cubicBezTo>
                  <a:cubicBezTo>
                    <a:pt x="4435" y="19677"/>
                    <a:pt x="4313" y="19507"/>
                    <a:pt x="3952" y="19002"/>
                  </a:cubicBezTo>
                  <a:lnTo>
                    <a:pt x="3820" y="18818"/>
                  </a:lnTo>
                  <a:cubicBezTo>
                    <a:pt x="3637" y="18569"/>
                    <a:pt x="3552" y="18280"/>
                    <a:pt x="3469" y="18000"/>
                  </a:cubicBezTo>
                  <a:cubicBezTo>
                    <a:pt x="3323" y="17508"/>
                    <a:pt x="3157" y="16951"/>
                    <a:pt x="2444" y="16749"/>
                  </a:cubicBezTo>
                  <a:cubicBezTo>
                    <a:pt x="2384" y="16733"/>
                    <a:pt x="2269" y="16715"/>
                    <a:pt x="2127" y="16697"/>
                  </a:cubicBezTo>
                  <a:cubicBezTo>
                    <a:pt x="1971" y="16677"/>
                    <a:pt x="1533" y="16620"/>
                    <a:pt x="1358" y="16537"/>
                  </a:cubicBezTo>
                  <a:cubicBezTo>
                    <a:pt x="1477" y="16426"/>
                    <a:pt x="1773" y="16377"/>
                    <a:pt x="2146" y="16377"/>
                  </a:cubicBezTo>
                  <a:cubicBezTo>
                    <a:pt x="2575" y="16377"/>
                    <a:pt x="3106" y="16442"/>
                    <a:pt x="3588" y="16552"/>
                  </a:cubicBezTo>
                  <a:cubicBezTo>
                    <a:pt x="3609" y="16557"/>
                    <a:pt x="3631" y="16559"/>
                    <a:pt x="3652" y="16559"/>
                  </a:cubicBezTo>
                  <a:cubicBezTo>
                    <a:pt x="3715" y="16559"/>
                    <a:pt x="3778" y="16538"/>
                    <a:pt x="3829" y="16500"/>
                  </a:cubicBezTo>
                  <a:cubicBezTo>
                    <a:pt x="3898" y="16447"/>
                    <a:pt x="3940" y="16368"/>
                    <a:pt x="3945" y="16281"/>
                  </a:cubicBezTo>
                  <a:cubicBezTo>
                    <a:pt x="3964" y="15935"/>
                    <a:pt x="3764" y="15235"/>
                    <a:pt x="2876" y="15073"/>
                  </a:cubicBezTo>
                  <a:cubicBezTo>
                    <a:pt x="2778" y="15055"/>
                    <a:pt x="2649" y="15049"/>
                    <a:pt x="2497" y="15049"/>
                  </a:cubicBezTo>
                  <a:cubicBezTo>
                    <a:pt x="2339" y="15049"/>
                    <a:pt x="2157" y="15056"/>
                    <a:pt x="1961" y="15064"/>
                  </a:cubicBezTo>
                  <a:cubicBezTo>
                    <a:pt x="1785" y="15069"/>
                    <a:pt x="1540" y="15079"/>
                    <a:pt x="1310" y="15079"/>
                  </a:cubicBezTo>
                  <a:cubicBezTo>
                    <a:pt x="1136" y="15079"/>
                    <a:pt x="970" y="15074"/>
                    <a:pt x="850" y="15057"/>
                  </a:cubicBezTo>
                  <a:cubicBezTo>
                    <a:pt x="1237" y="14844"/>
                    <a:pt x="2392" y="14678"/>
                    <a:pt x="2807" y="14619"/>
                  </a:cubicBezTo>
                  <a:cubicBezTo>
                    <a:pt x="3532" y="14514"/>
                    <a:pt x="3704" y="14489"/>
                    <a:pt x="3754" y="14244"/>
                  </a:cubicBezTo>
                  <a:cubicBezTo>
                    <a:pt x="3778" y="14123"/>
                    <a:pt x="3711" y="13982"/>
                    <a:pt x="3605" y="13918"/>
                  </a:cubicBezTo>
                  <a:cubicBezTo>
                    <a:pt x="3275" y="13719"/>
                    <a:pt x="2111" y="13690"/>
                    <a:pt x="1446" y="13690"/>
                  </a:cubicBezTo>
                  <a:cubicBezTo>
                    <a:pt x="829" y="13690"/>
                    <a:pt x="725" y="13607"/>
                    <a:pt x="713" y="13596"/>
                  </a:cubicBezTo>
                  <a:cubicBezTo>
                    <a:pt x="711" y="13588"/>
                    <a:pt x="711" y="13579"/>
                    <a:pt x="712" y="13571"/>
                  </a:cubicBezTo>
                  <a:cubicBezTo>
                    <a:pt x="980" y="13411"/>
                    <a:pt x="2185" y="13262"/>
                    <a:pt x="3203" y="13219"/>
                  </a:cubicBezTo>
                  <a:cubicBezTo>
                    <a:pt x="3458" y="13207"/>
                    <a:pt x="3578" y="12900"/>
                    <a:pt x="3398" y="12719"/>
                  </a:cubicBezTo>
                  <a:cubicBezTo>
                    <a:pt x="3338" y="12658"/>
                    <a:pt x="2792" y="12128"/>
                    <a:pt x="2272" y="12128"/>
                  </a:cubicBezTo>
                  <a:lnTo>
                    <a:pt x="2040" y="12131"/>
                  </a:lnTo>
                  <a:cubicBezTo>
                    <a:pt x="1954" y="12133"/>
                    <a:pt x="1822" y="12136"/>
                    <a:pt x="1669" y="12136"/>
                  </a:cubicBezTo>
                  <a:cubicBezTo>
                    <a:pt x="1321" y="12136"/>
                    <a:pt x="871" y="12121"/>
                    <a:pt x="658" y="12044"/>
                  </a:cubicBezTo>
                  <a:cubicBezTo>
                    <a:pt x="749" y="11955"/>
                    <a:pt x="926" y="11831"/>
                    <a:pt x="1098" y="11741"/>
                  </a:cubicBezTo>
                  <a:cubicBezTo>
                    <a:pt x="1318" y="11683"/>
                    <a:pt x="1586" y="11636"/>
                    <a:pt x="1872" y="11636"/>
                  </a:cubicBezTo>
                  <a:cubicBezTo>
                    <a:pt x="2599" y="11636"/>
                    <a:pt x="3446" y="11943"/>
                    <a:pt x="3935" y="13164"/>
                  </a:cubicBezTo>
                  <a:cubicBezTo>
                    <a:pt x="4589" y="14800"/>
                    <a:pt x="5143" y="16350"/>
                    <a:pt x="5149" y="16365"/>
                  </a:cubicBezTo>
                  <a:cubicBezTo>
                    <a:pt x="5192" y="16483"/>
                    <a:pt x="5304" y="16558"/>
                    <a:pt x="5427" y="16558"/>
                  </a:cubicBezTo>
                  <a:cubicBezTo>
                    <a:pt x="5443" y="16558"/>
                    <a:pt x="5460" y="16557"/>
                    <a:pt x="5476" y="16554"/>
                  </a:cubicBezTo>
                  <a:cubicBezTo>
                    <a:pt x="5506" y="16548"/>
                    <a:pt x="6247" y="16410"/>
                    <a:pt x="6651" y="15892"/>
                  </a:cubicBezTo>
                  <a:cubicBezTo>
                    <a:pt x="6993" y="15452"/>
                    <a:pt x="10224" y="10862"/>
                    <a:pt x="11435" y="8658"/>
                  </a:cubicBezTo>
                  <a:cubicBezTo>
                    <a:pt x="12647" y="6456"/>
                    <a:pt x="14365" y="2448"/>
                    <a:pt x="14382" y="2408"/>
                  </a:cubicBezTo>
                  <a:cubicBezTo>
                    <a:pt x="14454" y="2257"/>
                    <a:pt x="14387" y="2077"/>
                    <a:pt x="14234" y="2012"/>
                  </a:cubicBezTo>
                  <a:cubicBezTo>
                    <a:pt x="14196" y="1996"/>
                    <a:pt x="14156" y="1988"/>
                    <a:pt x="14118" y="1988"/>
                  </a:cubicBezTo>
                  <a:cubicBezTo>
                    <a:pt x="14000" y="1988"/>
                    <a:pt x="13889" y="2060"/>
                    <a:pt x="13845" y="2177"/>
                  </a:cubicBezTo>
                  <a:cubicBezTo>
                    <a:pt x="13827" y="2218"/>
                    <a:pt x="12120" y="6199"/>
                    <a:pt x="10923" y="8376"/>
                  </a:cubicBezTo>
                  <a:cubicBezTo>
                    <a:pt x="9724" y="10556"/>
                    <a:pt x="6527" y="15098"/>
                    <a:pt x="6188" y="15534"/>
                  </a:cubicBezTo>
                  <a:cubicBezTo>
                    <a:pt x="6036" y="15729"/>
                    <a:pt x="5788" y="15847"/>
                    <a:pt x="5605" y="15912"/>
                  </a:cubicBezTo>
                  <a:cubicBezTo>
                    <a:pt x="5419" y="15401"/>
                    <a:pt x="4977" y="14200"/>
                    <a:pt x="4477" y="12947"/>
                  </a:cubicBezTo>
                  <a:cubicBezTo>
                    <a:pt x="3981" y="11707"/>
                    <a:pt x="3063" y="11046"/>
                    <a:pt x="1889" y="11046"/>
                  </a:cubicBezTo>
                  <a:cubicBezTo>
                    <a:pt x="1580" y="11046"/>
                    <a:pt x="1253" y="11092"/>
                    <a:pt x="912" y="11185"/>
                  </a:cubicBezTo>
                  <a:cubicBezTo>
                    <a:pt x="893" y="11190"/>
                    <a:pt x="875" y="11197"/>
                    <a:pt x="856" y="11206"/>
                  </a:cubicBezTo>
                  <a:cubicBezTo>
                    <a:pt x="620" y="11327"/>
                    <a:pt x="64" y="11648"/>
                    <a:pt x="19" y="12031"/>
                  </a:cubicBezTo>
                  <a:cubicBezTo>
                    <a:pt x="1" y="12187"/>
                    <a:pt x="60" y="12333"/>
                    <a:pt x="185" y="12441"/>
                  </a:cubicBezTo>
                  <a:cubicBezTo>
                    <a:pt x="456" y="12672"/>
                    <a:pt x="997" y="12723"/>
                    <a:pt x="1617" y="12723"/>
                  </a:cubicBezTo>
                  <a:cubicBezTo>
                    <a:pt x="1734" y="12723"/>
                    <a:pt x="1852" y="12721"/>
                    <a:pt x="1973" y="12719"/>
                  </a:cubicBezTo>
                  <a:lnTo>
                    <a:pt x="1973" y="12719"/>
                  </a:lnTo>
                  <a:cubicBezTo>
                    <a:pt x="256" y="12900"/>
                    <a:pt x="179" y="13246"/>
                    <a:pt x="147" y="13391"/>
                  </a:cubicBezTo>
                  <a:cubicBezTo>
                    <a:pt x="97" y="13617"/>
                    <a:pt x="132" y="13808"/>
                    <a:pt x="252" y="13957"/>
                  </a:cubicBezTo>
                  <a:cubicBezTo>
                    <a:pt x="453" y="14209"/>
                    <a:pt x="845" y="14271"/>
                    <a:pt x="1368" y="14275"/>
                  </a:cubicBezTo>
                  <a:cubicBezTo>
                    <a:pt x="789" y="14411"/>
                    <a:pt x="373" y="14589"/>
                    <a:pt x="220" y="14873"/>
                  </a:cubicBezTo>
                  <a:cubicBezTo>
                    <a:pt x="98" y="15100"/>
                    <a:pt x="167" y="15270"/>
                    <a:pt x="218" y="15353"/>
                  </a:cubicBezTo>
                  <a:cubicBezTo>
                    <a:pt x="374" y="15603"/>
                    <a:pt x="744" y="15666"/>
                    <a:pt x="1315" y="15666"/>
                  </a:cubicBezTo>
                  <a:cubicBezTo>
                    <a:pt x="1513" y="15666"/>
                    <a:pt x="1736" y="15658"/>
                    <a:pt x="1982" y="15649"/>
                  </a:cubicBezTo>
                  <a:cubicBezTo>
                    <a:pt x="2166" y="15641"/>
                    <a:pt x="2354" y="15634"/>
                    <a:pt x="2506" y="15634"/>
                  </a:cubicBezTo>
                  <a:cubicBezTo>
                    <a:pt x="2618" y="15634"/>
                    <a:pt x="2711" y="15638"/>
                    <a:pt x="2770" y="15649"/>
                  </a:cubicBezTo>
                  <a:cubicBezTo>
                    <a:pt x="3000" y="15690"/>
                    <a:pt x="3142" y="15783"/>
                    <a:pt x="3228" y="15884"/>
                  </a:cubicBezTo>
                  <a:cubicBezTo>
                    <a:pt x="2922" y="15834"/>
                    <a:pt x="2545" y="15788"/>
                    <a:pt x="2176" y="15788"/>
                  </a:cubicBezTo>
                  <a:cubicBezTo>
                    <a:pt x="1611" y="15788"/>
                    <a:pt x="1067" y="15895"/>
                    <a:pt x="833" y="16256"/>
                  </a:cubicBezTo>
                  <a:cubicBezTo>
                    <a:pt x="687" y="16483"/>
                    <a:pt x="735" y="16670"/>
                    <a:pt x="777" y="16762"/>
                  </a:cubicBezTo>
                  <a:cubicBezTo>
                    <a:pt x="936" y="17105"/>
                    <a:pt x="1448" y="17199"/>
                    <a:pt x="2051" y="17277"/>
                  </a:cubicBezTo>
                  <a:cubicBezTo>
                    <a:pt x="2155" y="17291"/>
                    <a:pt x="2240" y="17300"/>
                    <a:pt x="2285" y="17312"/>
                  </a:cubicBezTo>
                  <a:cubicBezTo>
                    <a:pt x="2669" y="17421"/>
                    <a:pt x="2762" y="17680"/>
                    <a:pt x="2907" y="18168"/>
                  </a:cubicBezTo>
                  <a:cubicBezTo>
                    <a:pt x="3000" y="18480"/>
                    <a:pt x="3105" y="18833"/>
                    <a:pt x="3347" y="19164"/>
                  </a:cubicBezTo>
                  <a:lnTo>
                    <a:pt x="3476" y="19342"/>
                  </a:lnTo>
                  <a:cubicBezTo>
                    <a:pt x="3858" y="19876"/>
                    <a:pt x="4134" y="20262"/>
                    <a:pt x="5122" y="20262"/>
                  </a:cubicBezTo>
                  <a:cubicBezTo>
                    <a:pt x="6254" y="20262"/>
                    <a:pt x="8184" y="18198"/>
                    <a:pt x="11001" y="15048"/>
                  </a:cubicBezTo>
                  <a:cubicBezTo>
                    <a:pt x="12040" y="13888"/>
                    <a:pt x="13020" y="12789"/>
                    <a:pt x="13772" y="12083"/>
                  </a:cubicBezTo>
                  <a:cubicBezTo>
                    <a:pt x="17616" y="8465"/>
                    <a:pt x="19612" y="6148"/>
                    <a:pt x="20050" y="4794"/>
                  </a:cubicBezTo>
                  <a:cubicBezTo>
                    <a:pt x="20509" y="3382"/>
                    <a:pt x="19622" y="1608"/>
                    <a:pt x="19339" y="1098"/>
                  </a:cubicBezTo>
                  <a:cubicBezTo>
                    <a:pt x="19133" y="725"/>
                    <a:pt x="18739" y="90"/>
                    <a:pt x="18419" y="10"/>
                  </a:cubicBezTo>
                  <a:cubicBezTo>
                    <a:pt x="18394" y="4"/>
                    <a:pt x="18369" y="1"/>
                    <a:pt x="18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2019194" y="2892525"/>
              <a:ext cx="8435" cy="55783"/>
            </a:xfrm>
            <a:custGeom>
              <a:avLst/>
              <a:gdLst/>
              <a:ahLst/>
              <a:cxnLst/>
              <a:rect l="l" t="t" r="r" b="b"/>
              <a:pathLst>
                <a:path w="416" h="2751" extrusionOk="0">
                  <a:moveTo>
                    <a:pt x="1" y="0"/>
                  </a:moveTo>
                  <a:lnTo>
                    <a:pt x="415" y="2750"/>
                  </a:lnTo>
                  <a:cubicBezTo>
                    <a:pt x="415" y="155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2012623" y="2886604"/>
              <a:ext cx="20926" cy="67625"/>
            </a:xfrm>
            <a:custGeom>
              <a:avLst/>
              <a:gdLst/>
              <a:ahLst/>
              <a:cxnLst/>
              <a:rect l="l" t="t" r="r" b="b"/>
              <a:pathLst>
                <a:path w="1032" h="3335" extrusionOk="0">
                  <a:moveTo>
                    <a:pt x="325" y="1"/>
                  </a:moveTo>
                  <a:cubicBezTo>
                    <a:pt x="300" y="1"/>
                    <a:pt x="275" y="4"/>
                    <a:pt x="251" y="10"/>
                  </a:cubicBezTo>
                  <a:cubicBezTo>
                    <a:pt x="94" y="51"/>
                    <a:pt x="1" y="211"/>
                    <a:pt x="43" y="368"/>
                  </a:cubicBezTo>
                  <a:cubicBezTo>
                    <a:pt x="46" y="383"/>
                    <a:pt x="447" y="1901"/>
                    <a:pt x="447" y="3042"/>
                  </a:cubicBezTo>
                  <a:cubicBezTo>
                    <a:pt x="447" y="3204"/>
                    <a:pt x="578" y="3335"/>
                    <a:pt x="739" y="3335"/>
                  </a:cubicBezTo>
                  <a:cubicBezTo>
                    <a:pt x="901" y="3335"/>
                    <a:pt x="1032" y="3204"/>
                    <a:pt x="1032" y="3042"/>
                  </a:cubicBezTo>
                  <a:cubicBezTo>
                    <a:pt x="1032" y="1823"/>
                    <a:pt x="625" y="282"/>
                    <a:pt x="608" y="217"/>
                  </a:cubicBezTo>
                  <a:cubicBezTo>
                    <a:pt x="572" y="87"/>
                    <a:pt x="454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1995062" y="2329807"/>
              <a:ext cx="62211" cy="54749"/>
            </a:xfrm>
            <a:custGeom>
              <a:avLst/>
              <a:gdLst/>
              <a:ahLst/>
              <a:cxnLst/>
              <a:rect l="l" t="t" r="r" b="b"/>
              <a:pathLst>
                <a:path w="3068" h="2700" extrusionOk="0">
                  <a:moveTo>
                    <a:pt x="2742" y="1"/>
                  </a:moveTo>
                  <a:cubicBezTo>
                    <a:pt x="2672" y="1"/>
                    <a:pt x="2602" y="26"/>
                    <a:pt x="2546" y="76"/>
                  </a:cubicBezTo>
                  <a:lnTo>
                    <a:pt x="199" y="2190"/>
                  </a:lnTo>
                  <a:cubicBezTo>
                    <a:pt x="1" y="2370"/>
                    <a:pt x="128" y="2698"/>
                    <a:pt x="395" y="2700"/>
                  </a:cubicBezTo>
                  <a:cubicBezTo>
                    <a:pt x="466" y="2700"/>
                    <a:pt x="537" y="2673"/>
                    <a:pt x="591" y="2624"/>
                  </a:cubicBezTo>
                  <a:lnTo>
                    <a:pt x="2938" y="511"/>
                  </a:lnTo>
                  <a:cubicBezTo>
                    <a:pt x="3057" y="403"/>
                    <a:pt x="3068" y="219"/>
                    <a:pt x="2959" y="98"/>
                  </a:cubicBezTo>
                  <a:cubicBezTo>
                    <a:pt x="2901" y="34"/>
                    <a:pt x="2822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1446665" y="2446491"/>
              <a:ext cx="62171" cy="21778"/>
            </a:xfrm>
            <a:custGeom>
              <a:avLst/>
              <a:gdLst/>
              <a:ahLst/>
              <a:cxnLst/>
              <a:rect l="l" t="t" r="r" b="b"/>
              <a:pathLst>
                <a:path w="3066" h="1074" extrusionOk="0">
                  <a:moveTo>
                    <a:pt x="0" y="1073"/>
                  </a:moveTo>
                  <a:lnTo>
                    <a:pt x="3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1440318" y="2440570"/>
              <a:ext cx="75209" cy="33661"/>
            </a:xfrm>
            <a:custGeom>
              <a:avLst/>
              <a:gdLst/>
              <a:ahLst/>
              <a:cxnLst/>
              <a:rect l="l" t="t" r="r" b="b"/>
              <a:pathLst>
                <a:path w="3709" h="1660" extrusionOk="0">
                  <a:moveTo>
                    <a:pt x="3379" y="0"/>
                  </a:moveTo>
                  <a:cubicBezTo>
                    <a:pt x="3347" y="0"/>
                    <a:pt x="3315" y="5"/>
                    <a:pt x="3283" y="17"/>
                  </a:cubicBezTo>
                  <a:lnTo>
                    <a:pt x="217" y="1090"/>
                  </a:lnTo>
                  <a:cubicBezTo>
                    <a:pt x="82" y="1137"/>
                    <a:pt x="1" y="1275"/>
                    <a:pt x="25" y="1415"/>
                  </a:cubicBezTo>
                  <a:cubicBezTo>
                    <a:pt x="48" y="1556"/>
                    <a:pt x="170" y="1659"/>
                    <a:pt x="313" y="1659"/>
                  </a:cubicBezTo>
                  <a:cubicBezTo>
                    <a:pt x="347" y="1659"/>
                    <a:pt x="379" y="1653"/>
                    <a:pt x="410" y="1642"/>
                  </a:cubicBezTo>
                  <a:lnTo>
                    <a:pt x="3476" y="568"/>
                  </a:lnTo>
                  <a:cubicBezTo>
                    <a:pt x="3628" y="515"/>
                    <a:pt x="3709" y="349"/>
                    <a:pt x="3655" y="195"/>
                  </a:cubicBezTo>
                  <a:cubicBezTo>
                    <a:pt x="3613" y="75"/>
                    <a:pt x="3500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1482396" y="1693212"/>
              <a:ext cx="407963" cy="444828"/>
            </a:xfrm>
            <a:custGeom>
              <a:avLst/>
              <a:gdLst/>
              <a:ahLst/>
              <a:cxnLst/>
              <a:rect l="l" t="t" r="r" b="b"/>
              <a:pathLst>
                <a:path w="20119" h="21937" extrusionOk="0">
                  <a:moveTo>
                    <a:pt x="9961" y="1"/>
                  </a:moveTo>
                  <a:cubicBezTo>
                    <a:pt x="6279" y="1"/>
                    <a:pt x="2421" y="1144"/>
                    <a:pt x="1730" y="2893"/>
                  </a:cubicBezTo>
                  <a:cubicBezTo>
                    <a:pt x="616" y="5714"/>
                    <a:pt x="2171" y="10227"/>
                    <a:pt x="1154" y="12924"/>
                  </a:cubicBezTo>
                  <a:cubicBezTo>
                    <a:pt x="137" y="15622"/>
                    <a:pt x="0" y="19109"/>
                    <a:pt x="1043" y="20325"/>
                  </a:cubicBezTo>
                  <a:cubicBezTo>
                    <a:pt x="1043" y="20325"/>
                    <a:pt x="1905" y="21899"/>
                    <a:pt x="4372" y="21936"/>
                  </a:cubicBezTo>
                  <a:cubicBezTo>
                    <a:pt x="4385" y="21937"/>
                    <a:pt x="4399" y="21937"/>
                    <a:pt x="4412" y="21937"/>
                  </a:cubicBezTo>
                  <a:cubicBezTo>
                    <a:pt x="6823" y="21937"/>
                    <a:pt x="5256" y="18558"/>
                    <a:pt x="12420" y="17441"/>
                  </a:cubicBezTo>
                  <a:cubicBezTo>
                    <a:pt x="12804" y="17381"/>
                    <a:pt x="13134" y="17353"/>
                    <a:pt x="13414" y="17353"/>
                  </a:cubicBezTo>
                  <a:cubicBezTo>
                    <a:pt x="16829" y="17353"/>
                    <a:pt x="13019" y="21467"/>
                    <a:pt x="14064" y="21548"/>
                  </a:cubicBezTo>
                  <a:cubicBezTo>
                    <a:pt x="14124" y="21552"/>
                    <a:pt x="14189" y="21555"/>
                    <a:pt x="14257" y="21555"/>
                  </a:cubicBezTo>
                  <a:cubicBezTo>
                    <a:pt x="15478" y="21555"/>
                    <a:pt x="17970" y="20765"/>
                    <a:pt x="19015" y="17142"/>
                  </a:cubicBezTo>
                  <a:cubicBezTo>
                    <a:pt x="20119" y="13314"/>
                    <a:pt x="19327" y="4007"/>
                    <a:pt x="15767" y="1416"/>
                  </a:cubicBezTo>
                  <a:cubicBezTo>
                    <a:pt x="14413" y="431"/>
                    <a:pt x="12221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2"/>
            <p:cNvSpPr/>
            <p:nvPr/>
          </p:nvSpPr>
          <p:spPr>
            <a:xfrm>
              <a:off x="1475157" y="1687331"/>
              <a:ext cx="420454" cy="456670"/>
            </a:xfrm>
            <a:custGeom>
              <a:avLst/>
              <a:gdLst/>
              <a:ahLst/>
              <a:cxnLst/>
              <a:rect l="l" t="t" r="r" b="b"/>
              <a:pathLst>
                <a:path w="20735" h="22521" extrusionOk="0">
                  <a:moveTo>
                    <a:pt x="10341" y="577"/>
                  </a:moveTo>
                  <a:cubicBezTo>
                    <a:pt x="12526" y="577"/>
                    <a:pt x="14642" y="989"/>
                    <a:pt x="15952" y="1942"/>
                  </a:cubicBezTo>
                  <a:cubicBezTo>
                    <a:pt x="19381" y="4438"/>
                    <a:pt x="20148" y="13684"/>
                    <a:pt x="19091" y="17350"/>
                  </a:cubicBezTo>
                  <a:cubicBezTo>
                    <a:pt x="18128" y="20690"/>
                    <a:pt x="15869" y="21552"/>
                    <a:pt x="14631" y="21552"/>
                  </a:cubicBezTo>
                  <a:cubicBezTo>
                    <a:pt x="14598" y="21552"/>
                    <a:pt x="14565" y="21551"/>
                    <a:pt x="14533" y="21550"/>
                  </a:cubicBezTo>
                  <a:cubicBezTo>
                    <a:pt x="14573" y="21358"/>
                    <a:pt x="14749" y="20975"/>
                    <a:pt x="14883" y="20684"/>
                  </a:cubicBezTo>
                  <a:cubicBezTo>
                    <a:pt x="15305" y="19763"/>
                    <a:pt x="15831" y="18619"/>
                    <a:pt x="15286" y="17898"/>
                  </a:cubicBezTo>
                  <a:cubicBezTo>
                    <a:pt x="15009" y="17533"/>
                    <a:pt x="14508" y="17351"/>
                    <a:pt x="13764" y="17351"/>
                  </a:cubicBezTo>
                  <a:cubicBezTo>
                    <a:pt x="13461" y="17351"/>
                    <a:pt x="13117" y="17381"/>
                    <a:pt x="12732" y="17442"/>
                  </a:cubicBezTo>
                  <a:cubicBezTo>
                    <a:pt x="8171" y="18153"/>
                    <a:pt x="7017" y="19807"/>
                    <a:pt x="6253" y="20902"/>
                  </a:cubicBezTo>
                  <a:cubicBezTo>
                    <a:pt x="5813" y="21534"/>
                    <a:pt x="5554" y="21935"/>
                    <a:pt x="4804" y="21935"/>
                  </a:cubicBezTo>
                  <a:cubicBezTo>
                    <a:pt x="4781" y="21935"/>
                    <a:pt x="4758" y="21935"/>
                    <a:pt x="4734" y="21934"/>
                  </a:cubicBezTo>
                  <a:cubicBezTo>
                    <a:pt x="2489" y="21900"/>
                    <a:pt x="1693" y="20539"/>
                    <a:pt x="1656" y="20474"/>
                  </a:cubicBezTo>
                  <a:cubicBezTo>
                    <a:pt x="1647" y="20456"/>
                    <a:pt x="1635" y="20439"/>
                    <a:pt x="1623" y="20424"/>
                  </a:cubicBezTo>
                  <a:cubicBezTo>
                    <a:pt x="692" y="19338"/>
                    <a:pt x="768" y="16016"/>
                    <a:pt x="1785" y="13316"/>
                  </a:cubicBezTo>
                  <a:cubicBezTo>
                    <a:pt x="2305" y="11937"/>
                    <a:pt x="2182" y="10107"/>
                    <a:pt x="2063" y="8339"/>
                  </a:cubicBezTo>
                  <a:cubicBezTo>
                    <a:pt x="1941" y="6534"/>
                    <a:pt x="1815" y="4668"/>
                    <a:pt x="2360" y="3290"/>
                  </a:cubicBezTo>
                  <a:cubicBezTo>
                    <a:pt x="2678" y="2483"/>
                    <a:pt x="3870" y="1727"/>
                    <a:pt x="5629" y="1215"/>
                  </a:cubicBezTo>
                  <a:cubicBezTo>
                    <a:pt x="7031" y="808"/>
                    <a:pt x="8705" y="577"/>
                    <a:pt x="10341" y="577"/>
                  </a:cubicBezTo>
                  <a:close/>
                  <a:moveTo>
                    <a:pt x="10311" y="0"/>
                  </a:moveTo>
                  <a:cubicBezTo>
                    <a:pt x="8622" y="0"/>
                    <a:pt x="6904" y="236"/>
                    <a:pt x="5466" y="655"/>
                  </a:cubicBezTo>
                  <a:cubicBezTo>
                    <a:pt x="3503" y="1225"/>
                    <a:pt x="2206" y="2085"/>
                    <a:pt x="1815" y="3075"/>
                  </a:cubicBezTo>
                  <a:cubicBezTo>
                    <a:pt x="1222" y="4576"/>
                    <a:pt x="1353" y="6510"/>
                    <a:pt x="1479" y="8379"/>
                  </a:cubicBezTo>
                  <a:cubicBezTo>
                    <a:pt x="1599" y="10164"/>
                    <a:pt x="1713" y="11850"/>
                    <a:pt x="1238" y="13112"/>
                  </a:cubicBezTo>
                  <a:cubicBezTo>
                    <a:pt x="261" y="15703"/>
                    <a:pt x="1" y="19392"/>
                    <a:pt x="1161" y="20785"/>
                  </a:cubicBezTo>
                  <a:cubicBezTo>
                    <a:pt x="1300" y="21017"/>
                    <a:pt x="2274" y="22483"/>
                    <a:pt x="4725" y="22520"/>
                  </a:cubicBezTo>
                  <a:lnTo>
                    <a:pt x="4770" y="22520"/>
                  </a:lnTo>
                  <a:cubicBezTo>
                    <a:pt x="5839" y="22520"/>
                    <a:pt x="6254" y="21925"/>
                    <a:pt x="6734" y="21237"/>
                  </a:cubicBezTo>
                  <a:cubicBezTo>
                    <a:pt x="7482" y="20164"/>
                    <a:pt x="8509" y="18693"/>
                    <a:pt x="12822" y="18020"/>
                  </a:cubicBezTo>
                  <a:cubicBezTo>
                    <a:pt x="13205" y="17960"/>
                    <a:pt x="13518" y="17934"/>
                    <a:pt x="13774" y="17934"/>
                  </a:cubicBezTo>
                  <a:cubicBezTo>
                    <a:pt x="14418" y="17934"/>
                    <a:pt x="14698" y="18093"/>
                    <a:pt x="14819" y="18252"/>
                  </a:cubicBezTo>
                  <a:cubicBezTo>
                    <a:pt x="15153" y="18693"/>
                    <a:pt x="14690" y="19703"/>
                    <a:pt x="14351" y="20440"/>
                  </a:cubicBezTo>
                  <a:cubicBezTo>
                    <a:pt x="14034" y="21131"/>
                    <a:pt x="13825" y="21587"/>
                    <a:pt x="14010" y="21901"/>
                  </a:cubicBezTo>
                  <a:cubicBezTo>
                    <a:pt x="14055" y="21978"/>
                    <a:pt x="14167" y="22110"/>
                    <a:pt x="14399" y="22129"/>
                  </a:cubicBezTo>
                  <a:cubicBezTo>
                    <a:pt x="14464" y="22134"/>
                    <a:pt x="14533" y="22136"/>
                    <a:pt x="14605" y="22136"/>
                  </a:cubicBezTo>
                  <a:cubicBezTo>
                    <a:pt x="15994" y="22136"/>
                    <a:pt x="18589" y="21206"/>
                    <a:pt x="19654" y="17512"/>
                  </a:cubicBezTo>
                  <a:cubicBezTo>
                    <a:pt x="20734" y="13763"/>
                    <a:pt x="20043" y="4195"/>
                    <a:pt x="16297" y="1470"/>
                  </a:cubicBezTo>
                  <a:cubicBezTo>
                    <a:pt x="14888" y="444"/>
                    <a:pt x="12627" y="0"/>
                    <a:pt x="10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2"/>
            <p:cNvSpPr/>
            <p:nvPr/>
          </p:nvSpPr>
          <p:spPr>
            <a:xfrm>
              <a:off x="1516424" y="1902125"/>
              <a:ext cx="54040" cy="100272"/>
            </a:xfrm>
            <a:custGeom>
              <a:avLst/>
              <a:gdLst/>
              <a:ahLst/>
              <a:cxnLst/>
              <a:rect l="l" t="t" r="r" b="b"/>
              <a:pathLst>
                <a:path w="2665" h="4945" extrusionOk="0">
                  <a:moveTo>
                    <a:pt x="431" y="1"/>
                  </a:moveTo>
                  <a:cubicBezTo>
                    <a:pt x="283" y="1"/>
                    <a:pt x="167" y="170"/>
                    <a:pt x="131" y="640"/>
                  </a:cubicBezTo>
                  <a:cubicBezTo>
                    <a:pt x="1" y="2335"/>
                    <a:pt x="533" y="3950"/>
                    <a:pt x="1385" y="4517"/>
                  </a:cubicBezTo>
                  <a:cubicBezTo>
                    <a:pt x="1925" y="4878"/>
                    <a:pt x="2295" y="4944"/>
                    <a:pt x="2494" y="4944"/>
                  </a:cubicBezTo>
                  <a:cubicBezTo>
                    <a:pt x="2608" y="4944"/>
                    <a:pt x="2665" y="4923"/>
                    <a:pt x="2665" y="4923"/>
                  </a:cubicBezTo>
                  <a:lnTo>
                    <a:pt x="1425" y="1154"/>
                  </a:lnTo>
                  <a:cubicBezTo>
                    <a:pt x="1425" y="1154"/>
                    <a:pt x="81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1510360" y="1896204"/>
              <a:ext cx="66754" cy="112135"/>
            </a:xfrm>
            <a:custGeom>
              <a:avLst/>
              <a:gdLst/>
              <a:ahLst/>
              <a:cxnLst/>
              <a:rect l="l" t="t" r="r" b="b"/>
              <a:pathLst>
                <a:path w="3292" h="5530" extrusionOk="0">
                  <a:moveTo>
                    <a:pt x="778" y="620"/>
                  </a:moveTo>
                  <a:cubicBezTo>
                    <a:pt x="942" y="747"/>
                    <a:pt x="1234" y="1149"/>
                    <a:pt x="1454" y="1561"/>
                  </a:cubicBezTo>
                  <a:lnTo>
                    <a:pt x="2555" y="4908"/>
                  </a:lnTo>
                  <a:cubicBezTo>
                    <a:pt x="2387" y="4864"/>
                    <a:pt x="2150" y="4769"/>
                    <a:pt x="1846" y="4566"/>
                  </a:cubicBezTo>
                  <a:cubicBezTo>
                    <a:pt x="1086" y="4060"/>
                    <a:pt x="603" y="2506"/>
                    <a:pt x="722" y="954"/>
                  </a:cubicBezTo>
                  <a:cubicBezTo>
                    <a:pt x="735" y="780"/>
                    <a:pt x="758" y="677"/>
                    <a:pt x="778" y="620"/>
                  </a:cubicBezTo>
                  <a:close/>
                  <a:moveTo>
                    <a:pt x="724" y="1"/>
                  </a:moveTo>
                  <a:cubicBezTo>
                    <a:pt x="694" y="1"/>
                    <a:pt x="664" y="3"/>
                    <a:pt x="634" y="9"/>
                  </a:cubicBezTo>
                  <a:cubicBezTo>
                    <a:pt x="201" y="99"/>
                    <a:pt x="156" y="687"/>
                    <a:pt x="138" y="909"/>
                  </a:cubicBezTo>
                  <a:cubicBezTo>
                    <a:pt x="0" y="2713"/>
                    <a:pt x="568" y="4417"/>
                    <a:pt x="1521" y="5053"/>
                  </a:cubicBezTo>
                  <a:cubicBezTo>
                    <a:pt x="2108" y="5446"/>
                    <a:pt x="2533" y="5529"/>
                    <a:pt x="2791" y="5529"/>
                  </a:cubicBezTo>
                  <a:cubicBezTo>
                    <a:pt x="2941" y="5529"/>
                    <a:pt x="3034" y="5501"/>
                    <a:pt x="3068" y="5487"/>
                  </a:cubicBezTo>
                  <a:cubicBezTo>
                    <a:pt x="3215" y="5432"/>
                    <a:pt x="3291" y="5271"/>
                    <a:pt x="3241" y="5123"/>
                  </a:cubicBezTo>
                  <a:lnTo>
                    <a:pt x="2002" y="1356"/>
                  </a:lnTo>
                  <a:cubicBezTo>
                    <a:pt x="1997" y="1340"/>
                    <a:pt x="1990" y="1326"/>
                    <a:pt x="1983" y="1311"/>
                  </a:cubicBezTo>
                  <a:cubicBezTo>
                    <a:pt x="1661" y="701"/>
                    <a:pt x="1194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1516708" y="1657947"/>
              <a:ext cx="310570" cy="461415"/>
            </a:xfrm>
            <a:custGeom>
              <a:avLst/>
              <a:gdLst/>
              <a:ahLst/>
              <a:cxnLst/>
              <a:rect l="l" t="t" r="r" b="b"/>
              <a:pathLst>
                <a:path w="15316" h="22755" extrusionOk="0">
                  <a:moveTo>
                    <a:pt x="7021" y="1"/>
                  </a:moveTo>
                  <a:cubicBezTo>
                    <a:pt x="5906" y="1"/>
                    <a:pt x="4708" y="277"/>
                    <a:pt x="3468" y="956"/>
                  </a:cubicBezTo>
                  <a:cubicBezTo>
                    <a:pt x="3468" y="956"/>
                    <a:pt x="1660" y="1648"/>
                    <a:pt x="831" y="5217"/>
                  </a:cubicBezTo>
                  <a:cubicBezTo>
                    <a:pt x="1" y="8787"/>
                    <a:pt x="2059" y="17657"/>
                    <a:pt x="2949" y="18494"/>
                  </a:cubicBezTo>
                  <a:cubicBezTo>
                    <a:pt x="3822" y="19315"/>
                    <a:pt x="6771" y="22755"/>
                    <a:pt x="9246" y="22755"/>
                  </a:cubicBezTo>
                  <a:cubicBezTo>
                    <a:pt x="9297" y="22755"/>
                    <a:pt x="9347" y="22753"/>
                    <a:pt x="9397" y="22750"/>
                  </a:cubicBezTo>
                  <a:cubicBezTo>
                    <a:pt x="10990" y="22657"/>
                    <a:pt x="14524" y="18536"/>
                    <a:pt x="14920" y="16596"/>
                  </a:cubicBezTo>
                  <a:cubicBezTo>
                    <a:pt x="15316" y="14656"/>
                    <a:pt x="14515" y="6239"/>
                    <a:pt x="13804" y="4276"/>
                  </a:cubicBezTo>
                  <a:cubicBezTo>
                    <a:pt x="13264" y="2782"/>
                    <a:pt x="10561" y="1"/>
                    <a:pt x="7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1510908" y="1652046"/>
              <a:ext cx="322047" cy="473257"/>
            </a:xfrm>
            <a:custGeom>
              <a:avLst/>
              <a:gdLst/>
              <a:ahLst/>
              <a:cxnLst/>
              <a:rect l="l" t="t" r="r" b="b"/>
              <a:pathLst>
                <a:path w="15882" h="23339" extrusionOk="0">
                  <a:moveTo>
                    <a:pt x="7317" y="588"/>
                  </a:moveTo>
                  <a:cubicBezTo>
                    <a:pt x="8119" y="588"/>
                    <a:pt x="8920" y="736"/>
                    <a:pt x="9705" y="1032"/>
                  </a:cubicBezTo>
                  <a:cubicBezTo>
                    <a:pt x="11938" y="1876"/>
                    <a:pt x="13452" y="3666"/>
                    <a:pt x="13815" y="4666"/>
                  </a:cubicBezTo>
                  <a:cubicBezTo>
                    <a:pt x="14522" y="6621"/>
                    <a:pt x="15286" y="15033"/>
                    <a:pt x="14919" y="16830"/>
                  </a:cubicBezTo>
                  <a:cubicBezTo>
                    <a:pt x="14530" y="18740"/>
                    <a:pt x="11044" y="22669"/>
                    <a:pt x="9666" y="22750"/>
                  </a:cubicBezTo>
                  <a:cubicBezTo>
                    <a:pt x="9623" y="22752"/>
                    <a:pt x="9580" y="22754"/>
                    <a:pt x="9536" y="22754"/>
                  </a:cubicBezTo>
                  <a:cubicBezTo>
                    <a:pt x="7552" y="22754"/>
                    <a:pt x="5117" y="20280"/>
                    <a:pt x="3939" y="19076"/>
                  </a:cubicBezTo>
                  <a:cubicBezTo>
                    <a:pt x="3733" y="18866"/>
                    <a:pt x="3563" y="18692"/>
                    <a:pt x="3436" y="18572"/>
                  </a:cubicBezTo>
                  <a:cubicBezTo>
                    <a:pt x="2680" y="17861"/>
                    <a:pt x="563" y="9186"/>
                    <a:pt x="1402" y="5574"/>
                  </a:cubicBezTo>
                  <a:cubicBezTo>
                    <a:pt x="2177" y="2239"/>
                    <a:pt x="3834" y="1530"/>
                    <a:pt x="3861" y="1518"/>
                  </a:cubicBezTo>
                  <a:lnTo>
                    <a:pt x="3860" y="1518"/>
                  </a:lnTo>
                  <a:cubicBezTo>
                    <a:pt x="3871" y="1514"/>
                    <a:pt x="3883" y="1509"/>
                    <a:pt x="3895" y="1503"/>
                  </a:cubicBezTo>
                  <a:cubicBezTo>
                    <a:pt x="5007" y="894"/>
                    <a:pt x="6163" y="588"/>
                    <a:pt x="7317" y="588"/>
                  </a:cubicBezTo>
                  <a:close/>
                  <a:moveTo>
                    <a:pt x="7312" y="0"/>
                  </a:moveTo>
                  <a:cubicBezTo>
                    <a:pt x="6068" y="0"/>
                    <a:pt x="4824" y="329"/>
                    <a:pt x="3628" y="982"/>
                  </a:cubicBezTo>
                  <a:cubicBezTo>
                    <a:pt x="3401" y="1078"/>
                    <a:pt x="1647" y="1930"/>
                    <a:pt x="832" y="5442"/>
                  </a:cubicBezTo>
                  <a:cubicBezTo>
                    <a:pt x="0" y="9022"/>
                    <a:pt x="2035" y="18057"/>
                    <a:pt x="3034" y="18998"/>
                  </a:cubicBezTo>
                  <a:cubicBezTo>
                    <a:pt x="3158" y="19114"/>
                    <a:pt x="3321" y="19283"/>
                    <a:pt x="3520" y="19486"/>
                  </a:cubicBezTo>
                  <a:cubicBezTo>
                    <a:pt x="4754" y="20746"/>
                    <a:pt x="7288" y="23338"/>
                    <a:pt x="9535" y="23338"/>
                  </a:cubicBezTo>
                  <a:cubicBezTo>
                    <a:pt x="9590" y="23338"/>
                    <a:pt x="9644" y="23336"/>
                    <a:pt x="9700" y="23334"/>
                  </a:cubicBezTo>
                  <a:cubicBezTo>
                    <a:pt x="11483" y="23229"/>
                    <a:pt x="15073" y="19002"/>
                    <a:pt x="15492" y="16946"/>
                  </a:cubicBezTo>
                  <a:cubicBezTo>
                    <a:pt x="15881" y="15043"/>
                    <a:pt x="15112" y="6530"/>
                    <a:pt x="14365" y="4467"/>
                  </a:cubicBezTo>
                  <a:cubicBezTo>
                    <a:pt x="13897" y="3176"/>
                    <a:pt x="12177" y="1341"/>
                    <a:pt x="9911" y="485"/>
                  </a:cubicBezTo>
                  <a:cubicBezTo>
                    <a:pt x="9056" y="161"/>
                    <a:pt x="8184" y="0"/>
                    <a:pt x="7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1598593" y="1886044"/>
              <a:ext cx="44894" cy="13768"/>
            </a:xfrm>
            <a:custGeom>
              <a:avLst/>
              <a:gdLst/>
              <a:ahLst/>
              <a:cxnLst/>
              <a:rect l="l" t="t" r="r" b="b"/>
              <a:pathLst>
                <a:path w="2214" h="679" extrusionOk="0">
                  <a:moveTo>
                    <a:pt x="1091" y="1"/>
                  </a:moveTo>
                  <a:cubicBezTo>
                    <a:pt x="778" y="1"/>
                    <a:pt x="23" y="177"/>
                    <a:pt x="6" y="448"/>
                  </a:cubicBezTo>
                  <a:cubicBezTo>
                    <a:pt x="0" y="538"/>
                    <a:pt x="81" y="568"/>
                    <a:pt x="204" y="568"/>
                  </a:cubicBezTo>
                  <a:cubicBezTo>
                    <a:pt x="454" y="568"/>
                    <a:pt x="879" y="440"/>
                    <a:pt x="1082" y="440"/>
                  </a:cubicBezTo>
                  <a:cubicBezTo>
                    <a:pt x="1090" y="440"/>
                    <a:pt x="1098" y="440"/>
                    <a:pt x="1105" y="441"/>
                  </a:cubicBezTo>
                  <a:cubicBezTo>
                    <a:pt x="1316" y="453"/>
                    <a:pt x="1806" y="679"/>
                    <a:pt x="2052" y="679"/>
                  </a:cubicBezTo>
                  <a:cubicBezTo>
                    <a:pt x="2137" y="679"/>
                    <a:pt x="2192" y="651"/>
                    <a:pt x="2196" y="579"/>
                  </a:cubicBezTo>
                  <a:cubicBezTo>
                    <a:pt x="2214" y="296"/>
                    <a:pt x="1414" y="18"/>
                    <a:pt x="1132" y="2"/>
                  </a:cubicBezTo>
                  <a:cubicBezTo>
                    <a:pt x="1119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1718278" y="1872802"/>
              <a:ext cx="22001" cy="20805"/>
            </a:xfrm>
            <a:custGeom>
              <a:avLst/>
              <a:gdLst/>
              <a:ahLst/>
              <a:cxnLst/>
              <a:rect l="l" t="t" r="r" b="b"/>
              <a:pathLst>
                <a:path w="1085" h="1026" extrusionOk="0">
                  <a:moveTo>
                    <a:pt x="552" y="1"/>
                  </a:moveTo>
                  <a:cubicBezTo>
                    <a:pt x="531" y="1"/>
                    <a:pt x="510" y="2"/>
                    <a:pt x="489" y="5"/>
                  </a:cubicBezTo>
                  <a:cubicBezTo>
                    <a:pt x="283" y="29"/>
                    <a:pt x="112" y="176"/>
                    <a:pt x="57" y="375"/>
                  </a:cubicBezTo>
                  <a:cubicBezTo>
                    <a:pt x="1" y="575"/>
                    <a:pt x="72" y="788"/>
                    <a:pt x="234" y="916"/>
                  </a:cubicBezTo>
                  <a:cubicBezTo>
                    <a:pt x="327" y="988"/>
                    <a:pt x="439" y="1025"/>
                    <a:pt x="551" y="1025"/>
                  </a:cubicBezTo>
                  <a:cubicBezTo>
                    <a:pt x="637" y="1025"/>
                    <a:pt x="724" y="1003"/>
                    <a:pt x="802" y="959"/>
                  </a:cubicBezTo>
                  <a:cubicBezTo>
                    <a:pt x="983" y="857"/>
                    <a:pt x="1084" y="657"/>
                    <a:pt x="1060" y="452"/>
                  </a:cubicBezTo>
                  <a:cubicBezTo>
                    <a:pt x="1027" y="192"/>
                    <a:pt x="80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1665391" y="1966957"/>
              <a:ext cx="90255" cy="40555"/>
            </a:xfrm>
            <a:custGeom>
              <a:avLst/>
              <a:gdLst/>
              <a:ahLst/>
              <a:cxnLst/>
              <a:rect l="l" t="t" r="r" b="b"/>
              <a:pathLst>
                <a:path w="4451" h="2000" extrusionOk="0">
                  <a:moveTo>
                    <a:pt x="4123" y="1"/>
                  </a:moveTo>
                  <a:cubicBezTo>
                    <a:pt x="4054" y="1"/>
                    <a:pt x="3985" y="25"/>
                    <a:pt x="3930" y="74"/>
                  </a:cubicBezTo>
                  <a:cubicBezTo>
                    <a:pt x="2588" y="1258"/>
                    <a:pt x="1291" y="1415"/>
                    <a:pt x="697" y="1415"/>
                  </a:cubicBezTo>
                  <a:cubicBezTo>
                    <a:pt x="500" y="1415"/>
                    <a:pt x="381" y="1397"/>
                    <a:pt x="363" y="1395"/>
                  </a:cubicBezTo>
                  <a:cubicBezTo>
                    <a:pt x="347" y="1392"/>
                    <a:pt x="331" y="1391"/>
                    <a:pt x="316" y="1391"/>
                  </a:cubicBezTo>
                  <a:cubicBezTo>
                    <a:pt x="174" y="1391"/>
                    <a:pt x="50" y="1493"/>
                    <a:pt x="27" y="1636"/>
                  </a:cubicBezTo>
                  <a:cubicBezTo>
                    <a:pt x="1" y="1796"/>
                    <a:pt x="110" y="1946"/>
                    <a:pt x="269" y="1973"/>
                  </a:cubicBezTo>
                  <a:cubicBezTo>
                    <a:pt x="400" y="1990"/>
                    <a:pt x="534" y="2000"/>
                    <a:pt x="668" y="2000"/>
                  </a:cubicBezTo>
                  <a:cubicBezTo>
                    <a:pt x="675" y="2000"/>
                    <a:pt x="683" y="2000"/>
                    <a:pt x="691" y="2000"/>
                  </a:cubicBezTo>
                  <a:cubicBezTo>
                    <a:pt x="1387" y="2000"/>
                    <a:pt x="2839" y="1817"/>
                    <a:pt x="4317" y="512"/>
                  </a:cubicBezTo>
                  <a:cubicBezTo>
                    <a:pt x="4438" y="406"/>
                    <a:pt x="4450" y="221"/>
                    <a:pt x="4342" y="100"/>
                  </a:cubicBezTo>
                  <a:cubicBezTo>
                    <a:pt x="4284" y="34"/>
                    <a:pt x="4204" y="1"/>
                    <a:pt x="4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2"/>
            <p:cNvSpPr/>
            <p:nvPr/>
          </p:nvSpPr>
          <p:spPr>
            <a:xfrm>
              <a:off x="1649026" y="1922161"/>
              <a:ext cx="70850" cy="51627"/>
            </a:xfrm>
            <a:custGeom>
              <a:avLst/>
              <a:gdLst/>
              <a:ahLst/>
              <a:cxnLst/>
              <a:rect l="l" t="t" r="r" b="b"/>
              <a:pathLst>
                <a:path w="3494" h="2546" extrusionOk="0">
                  <a:moveTo>
                    <a:pt x="2758" y="1"/>
                  </a:moveTo>
                  <a:cubicBezTo>
                    <a:pt x="2683" y="1"/>
                    <a:pt x="2609" y="29"/>
                    <a:pt x="2552" y="85"/>
                  </a:cubicBezTo>
                  <a:cubicBezTo>
                    <a:pt x="2437" y="199"/>
                    <a:pt x="2436" y="386"/>
                    <a:pt x="2551" y="500"/>
                  </a:cubicBezTo>
                  <a:cubicBezTo>
                    <a:pt x="2643" y="593"/>
                    <a:pt x="2902" y="919"/>
                    <a:pt x="2895" y="1204"/>
                  </a:cubicBezTo>
                  <a:cubicBezTo>
                    <a:pt x="2892" y="1325"/>
                    <a:pt x="2841" y="1426"/>
                    <a:pt x="2737" y="1522"/>
                  </a:cubicBezTo>
                  <a:cubicBezTo>
                    <a:pt x="2368" y="1859"/>
                    <a:pt x="1956" y="1957"/>
                    <a:pt x="1602" y="1957"/>
                  </a:cubicBezTo>
                  <a:cubicBezTo>
                    <a:pt x="1295" y="1957"/>
                    <a:pt x="1032" y="1883"/>
                    <a:pt x="878" y="1829"/>
                  </a:cubicBezTo>
                  <a:cubicBezTo>
                    <a:pt x="849" y="1818"/>
                    <a:pt x="820" y="1801"/>
                    <a:pt x="795" y="1746"/>
                  </a:cubicBezTo>
                  <a:cubicBezTo>
                    <a:pt x="680" y="1496"/>
                    <a:pt x="819" y="894"/>
                    <a:pt x="955" y="547"/>
                  </a:cubicBezTo>
                  <a:cubicBezTo>
                    <a:pt x="1014" y="396"/>
                    <a:pt x="940" y="227"/>
                    <a:pt x="789" y="169"/>
                  </a:cubicBezTo>
                  <a:cubicBezTo>
                    <a:pt x="754" y="155"/>
                    <a:pt x="717" y="148"/>
                    <a:pt x="682" y="148"/>
                  </a:cubicBezTo>
                  <a:cubicBezTo>
                    <a:pt x="565" y="148"/>
                    <a:pt x="455" y="219"/>
                    <a:pt x="411" y="334"/>
                  </a:cubicBezTo>
                  <a:cubicBezTo>
                    <a:pt x="368" y="443"/>
                    <a:pt x="1" y="1414"/>
                    <a:pt x="262" y="1988"/>
                  </a:cubicBezTo>
                  <a:cubicBezTo>
                    <a:pt x="348" y="2177"/>
                    <a:pt x="492" y="2312"/>
                    <a:pt x="681" y="2379"/>
                  </a:cubicBezTo>
                  <a:cubicBezTo>
                    <a:pt x="976" y="2487"/>
                    <a:pt x="1287" y="2543"/>
                    <a:pt x="1600" y="2545"/>
                  </a:cubicBezTo>
                  <a:cubicBezTo>
                    <a:pt x="2173" y="2545"/>
                    <a:pt x="2704" y="2344"/>
                    <a:pt x="3132" y="1954"/>
                  </a:cubicBezTo>
                  <a:cubicBezTo>
                    <a:pt x="3352" y="1752"/>
                    <a:pt x="3473" y="1497"/>
                    <a:pt x="3480" y="1218"/>
                  </a:cubicBezTo>
                  <a:cubicBezTo>
                    <a:pt x="3494" y="637"/>
                    <a:pt x="3020" y="142"/>
                    <a:pt x="2967" y="89"/>
                  </a:cubicBezTo>
                  <a:cubicBezTo>
                    <a:pt x="2909" y="30"/>
                    <a:pt x="2833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2"/>
            <p:cNvSpPr/>
            <p:nvPr/>
          </p:nvSpPr>
          <p:spPr>
            <a:xfrm>
              <a:off x="1561889" y="1843093"/>
              <a:ext cx="88532" cy="32464"/>
            </a:xfrm>
            <a:custGeom>
              <a:avLst/>
              <a:gdLst/>
              <a:ahLst/>
              <a:cxnLst/>
              <a:rect l="l" t="t" r="r" b="b"/>
              <a:pathLst>
                <a:path w="4366" h="1601" extrusionOk="0">
                  <a:moveTo>
                    <a:pt x="2200" y="1"/>
                  </a:moveTo>
                  <a:cubicBezTo>
                    <a:pt x="2177" y="1"/>
                    <a:pt x="2152" y="1"/>
                    <a:pt x="2128" y="1"/>
                  </a:cubicBezTo>
                  <a:cubicBezTo>
                    <a:pt x="462" y="42"/>
                    <a:pt x="0" y="1273"/>
                    <a:pt x="0" y="1273"/>
                  </a:cubicBezTo>
                  <a:cubicBezTo>
                    <a:pt x="0" y="1273"/>
                    <a:pt x="996" y="584"/>
                    <a:pt x="1794" y="584"/>
                  </a:cubicBezTo>
                  <a:cubicBezTo>
                    <a:pt x="1902" y="584"/>
                    <a:pt x="2006" y="596"/>
                    <a:pt x="2104" y="625"/>
                  </a:cubicBezTo>
                  <a:cubicBezTo>
                    <a:pt x="2733" y="808"/>
                    <a:pt x="3401" y="1601"/>
                    <a:pt x="3926" y="1601"/>
                  </a:cubicBezTo>
                  <a:cubicBezTo>
                    <a:pt x="4088" y="1601"/>
                    <a:pt x="4236" y="1526"/>
                    <a:pt x="4365" y="1335"/>
                  </a:cubicBezTo>
                  <a:cubicBezTo>
                    <a:pt x="4365" y="1335"/>
                    <a:pt x="3811" y="1"/>
                    <a:pt x="2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2"/>
            <p:cNvSpPr/>
            <p:nvPr/>
          </p:nvSpPr>
          <p:spPr>
            <a:xfrm>
              <a:off x="1689624" y="1806023"/>
              <a:ext cx="88004" cy="31532"/>
            </a:xfrm>
            <a:custGeom>
              <a:avLst/>
              <a:gdLst/>
              <a:ahLst/>
              <a:cxnLst/>
              <a:rect l="l" t="t" r="r" b="b"/>
              <a:pathLst>
                <a:path w="4340" h="1555" extrusionOk="0">
                  <a:moveTo>
                    <a:pt x="1975" y="0"/>
                  </a:moveTo>
                  <a:cubicBezTo>
                    <a:pt x="615" y="0"/>
                    <a:pt x="0" y="1077"/>
                    <a:pt x="0" y="1077"/>
                  </a:cubicBezTo>
                  <a:cubicBezTo>
                    <a:pt x="120" y="1312"/>
                    <a:pt x="282" y="1399"/>
                    <a:pt x="473" y="1399"/>
                  </a:cubicBezTo>
                  <a:cubicBezTo>
                    <a:pt x="990" y="1399"/>
                    <a:pt x="1712" y="751"/>
                    <a:pt x="2331" y="651"/>
                  </a:cubicBezTo>
                  <a:cubicBezTo>
                    <a:pt x="2383" y="643"/>
                    <a:pt x="2436" y="639"/>
                    <a:pt x="2490" y="639"/>
                  </a:cubicBezTo>
                  <a:cubicBezTo>
                    <a:pt x="3315" y="639"/>
                    <a:pt x="4339" y="1554"/>
                    <a:pt x="4339" y="1554"/>
                  </a:cubicBezTo>
                  <a:cubicBezTo>
                    <a:pt x="4339" y="1554"/>
                    <a:pt x="4033" y="276"/>
                    <a:pt x="2384" y="31"/>
                  </a:cubicBezTo>
                  <a:cubicBezTo>
                    <a:pt x="2241" y="10"/>
                    <a:pt x="2105" y="0"/>
                    <a:pt x="1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2"/>
            <p:cNvSpPr/>
            <p:nvPr/>
          </p:nvSpPr>
          <p:spPr>
            <a:xfrm>
              <a:off x="1460292" y="1645881"/>
              <a:ext cx="165728" cy="474088"/>
            </a:xfrm>
            <a:custGeom>
              <a:avLst/>
              <a:gdLst/>
              <a:ahLst/>
              <a:cxnLst/>
              <a:rect l="l" t="t" r="r" b="b"/>
              <a:pathLst>
                <a:path w="8173" h="23380" extrusionOk="0">
                  <a:moveTo>
                    <a:pt x="6952" y="0"/>
                  </a:moveTo>
                  <a:cubicBezTo>
                    <a:pt x="6359" y="0"/>
                    <a:pt x="5351" y="300"/>
                    <a:pt x="3716" y="1534"/>
                  </a:cubicBezTo>
                  <a:cubicBezTo>
                    <a:pt x="537" y="3935"/>
                    <a:pt x="1764" y="7593"/>
                    <a:pt x="1956" y="11039"/>
                  </a:cubicBezTo>
                  <a:cubicBezTo>
                    <a:pt x="2150" y="14486"/>
                    <a:pt x="0" y="17993"/>
                    <a:pt x="1284" y="21194"/>
                  </a:cubicBezTo>
                  <a:cubicBezTo>
                    <a:pt x="1960" y="22882"/>
                    <a:pt x="2710" y="23380"/>
                    <a:pt x="3224" y="23380"/>
                  </a:cubicBezTo>
                  <a:cubicBezTo>
                    <a:pt x="3686" y="23380"/>
                    <a:pt x="3957" y="22979"/>
                    <a:pt x="3815" y="22679"/>
                  </a:cubicBezTo>
                  <a:cubicBezTo>
                    <a:pt x="3514" y="22044"/>
                    <a:pt x="1946" y="17420"/>
                    <a:pt x="3226" y="14132"/>
                  </a:cubicBezTo>
                  <a:cubicBezTo>
                    <a:pt x="4508" y="10842"/>
                    <a:pt x="3542" y="7489"/>
                    <a:pt x="4431" y="5590"/>
                  </a:cubicBezTo>
                  <a:cubicBezTo>
                    <a:pt x="5040" y="4291"/>
                    <a:pt x="6568" y="4086"/>
                    <a:pt x="7472" y="4086"/>
                  </a:cubicBezTo>
                  <a:cubicBezTo>
                    <a:pt x="7888" y="4086"/>
                    <a:pt x="8173" y="4130"/>
                    <a:pt x="8173" y="4130"/>
                  </a:cubicBezTo>
                  <a:lnTo>
                    <a:pt x="7704" y="268"/>
                  </a:lnTo>
                  <a:cubicBezTo>
                    <a:pt x="7704" y="268"/>
                    <a:pt x="7513" y="0"/>
                    <a:pt x="6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2"/>
            <p:cNvSpPr/>
            <p:nvPr/>
          </p:nvSpPr>
          <p:spPr>
            <a:xfrm>
              <a:off x="1464754" y="1639980"/>
              <a:ext cx="167594" cy="485930"/>
            </a:xfrm>
            <a:custGeom>
              <a:avLst/>
              <a:gdLst/>
              <a:ahLst/>
              <a:cxnLst/>
              <a:rect l="l" t="t" r="r" b="b"/>
              <a:pathLst>
                <a:path w="8265" h="23964" extrusionOk="0">
                  <a:moveTo>
                    <a:pt x="6727" y="582"/>
                  </a:moveTo>
                  <a:cubicBezTo>
                    <a:pt x="6994" y="582"/>
                    <a:pt x="7142" y="655"/>
                    <a:pt x="7205" y="699"/>
                  </a:cubicBezTo>
                  <a:lnTo>
                    <a:pt x="7617" y="4095"/>
                  </a:lnTo>
                  <a:cubicBezTo>
                    <a:pt x="7507" y="4088"/>
                    <a:pt x="7376" y="4083"/>
                    <a:pt x="7231" y="4083"/>
                  </a:cubicBezTo>
                  <a:cubicBezTo>
                    <a:pt x="6256" y="4083"/>
                    <a:pt x="4621" y="4315"/>
                    <a:pt x="3945" y="5757"/>
                  </a:cubicBezTo>
                  <a:cubicBezTo>
                    <a:pt x="3515" y="6679"/>
                    <a:pt x="3494" y="7863"/>
                    <a:pt x="3469" y="9233"/>
                  </a:cubicBezTo>
                  <a:cubicBezTo>
                    <a:pt x="3443" y="10799"/>
                    <a:pt x="3413" y="12575"/>
                    <a:pt x="2733" y="14317"/>
                  </a:cubicBezTo>
                  <a:cubicBezTo>
                    <a:pt x="1423" y="17682"/>
                    <a:pt x="2988" y="22372"/>
                    <a:pt x="3330" y="23095"/>
                  </a:cubicBezTo>
                  <a:cubicBezTo>
                    <a:pt x="3359" y="23157"/>
                    <a:pt x="3315" y="23225"/>
                    <a:pt x="3301" y="23245"/>
                  </a:cubicBezTo>
                  <a:cubicBezTo>
                    <a:pt x="3277" y="23280"/>
                    <a:pt x="3192" y="23379"/>
                    <a:pt x="3004" y="23379"/>
                  </a:cubicBezTo>
                  <a:cubicBezTo>
                    <a:pt x="2983" y="23379"/>
                    <a:pt x="2961" y="23378"/>
                    <a:pt x="2938" y="23375"/>
                  </a:cubicBezTo>
                  <a:cubicBezTo>
                    <a:pt x="2740" y="23351"/>
                    <a:pt x="2040" y="23135"/>
                    <a:pt x="1336" y="21377"/>
                  </a:cubicBezTo>
                  <a:cubicBezTo>
                    <a:pt x="611" y="19569"/>
                    <a:pt x="1033" y="17655"/>
                    <a:pt x="1479" y="15628"/>
                  </a:cubicBezTo>
                  <a:cubicBezTo>
                    <a:pt x="1790" y="14220"/>
                    <a:pt x="2110" y="12764"/>
                    <a:pt x="2029" y="11314"/>
                  </a:cubicBezTo>
                  <a:cubicBezTo>
                    <a:pt x="1992" y="10647"/>
                    <a:pt x="1915" y="9965"/>
                    <a:pt x="1841" y="9306"/>
                  </a:cubicBezTo>
                  <a:cubicBezTo>
                    <a:pt x="1530" y="6526"/>
                    <a:pt x="1235" y="3900"/>
                    <a:pt x="3673" y="2060"/>
                  </a:cubicBezTo>
                  <a:cubicBezTo>
                    <a:pt x="5284" y="843"/>
                    <a:pt x="6219" y="582"/>
                    <a:pt x="6727" y="582"/>
                  </a:cubicBezTo>
                  <a:close/>
                  <a:moveTo>
                    <a:pt x="6724" y="0"/>
                  </a:moveTo>
                  <a:cubicBezTo>
                    <a:pt x="5862" y="0"/>
                    <a:pt x="4721" y="536"/>
                    <a:pt x="3320" y="1593"/>
                  </a:cubicBezTo>
                  <a:cubicBezTo>
                    <a:pt x="615" y="3634"/>
                    <a:pt x="942" y="6551"/>
                    <a:pt x="1259" y="9371"/>
                  </a:cubicBezTo>
                  <a:cubicBezTo>
                    <a:pt x="1332" y="10022"/>
                    <a:pt x="1408" y="10695"/>
                    <a:pt x="1444" y="11347"/>
                  </a:cubicBezTo>
                  <a:cubicBezTo>
                    <a:pt x="1522" y="12716"/>
                    <a:pt x="1209" y="14133"/>
                    <a:pt x="907" y="15502"/>
                  </a:cubicBezTo>
                  <a:cubicBezTo>
                    <a:pt x="462" y="17526"/>
                    <a:pt x="1" y="19619"/>
                    <a:pt x="793" y="21594"/>
                  </a:cubicBezTo>
                  <a:cubicBezTo>
                    <a:pt x="1564" y="23523"/>
                    <a:pt x="2423" y="23901"/>
                    <a:pt x="2867" y="23956"/>
                  </a:cubicBezTo>
                  <a:cubicBezTo>
                    <a:pt x="2913" y="23961"/>
                    <a:pt x="2959" y="23964"/>
                    <a:pt x="3005" y="23964"/>
                  </a:cubicBezTo>
                  <a:cubicBezTo>
                    <a:pt x="3321" y="23964"/>
                    <a:pt x="3602" y="23829"/>
                    <a:pt x="3776" y="23588"/>
                  </a:cubicBezTo>
                  <a:cubicBezTo>
                    <a:pt x="3941" y="23360"/>
                    <a:pt x="3972" y="23083"/>
                    <a:pt x="3859" y="22845"/>
                  </a:cubicBezTo>
                  <a:cubicBezTo>
                    <a:pt x="3584" y="22265"/>
                    <a:pt x="2046" y="17695"/>
                    <a:pt x="3279" y="14528"/>
                  </a:cubicBezTo>
                  <a:cubicBezTo>
                    <a:pt x="3995" y="12688"/>
                    <a:pt x="4027" y="10858"/>
                    <a:pt x="4056" y="9243"/>
                  </a:cubicBezTo>
                  <a:cubicBezTo>
                    <a:pt x="4078" y="7940"/>
                    <a:pt x="4097" y="6814"/>
                    <a:pt x="4476" y="6006"/>
                  </a:cubicBezTo>
                  <a:cubicBezTo>
                    <a:pt x="5016" y="4853"/>
                    <a:pt x="6425" y="4672"/>
                    <a:pt x="7260" y="4672"/>
                  </a:cubicBezTo>
                  <a:cubicBezTo>
                    <a:pt x="7639" y="4672"/>
                    <a:pt x="7900" y="4709"/>
                    <a:pt x="7907" y="4710"/>
                  </a:cubicBezTo>
                  <a:cubicBezTo>
                    <a:pt x="7922" y="4712"/>
                    <a:pt x="7937" y="4713"/>
                    <a:pt x="7952" y="4713"/>
                  </a:cubicBezTo>
                  <a:cubicBezTo>
                    <a:pt x="8124" y="4713"/>
                    <a:pt x="8264" y="4563"/>
                    <a:pt x="8243" y="4386"/>
                  </a:cubicBezTo>
                  <a:lnTo>
                    <a:pt x="7775" y="525"/>
                  </a:lnTo>
                  <a:cubicBezTo>
                    <a:pt x="7769" y="477"/>
                    <a:pt x="7751" y="430"/>
                    <a:pt x="7722" y="391"/>
                  </a:cubicBezTo>
                  <a:cubicBezTo>
                    <a:pt x="7687" y="342"/>
                    <a:pt x="7489" y="95"/>
                    <a:pt x="7009" y="21"/>
                  </a:cubicBezTo>
                  <a:cubicBezTo>
                    <a:pt x="6917" y="7"/>
                    <a:pt x="6822" y="0"/>
                    <a:pt x="6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2"/>
            <p:cNvSpPr/>
            <p:nvPr/>
          </p:nvSpPr>
          <p:spPr>
            <a:xfrm>
              <a:off x="1511111" y="1590885"/>
              <a:ext cx="476947" cy="542423"/>
            </a:xfrm>
            <a:custGeom>
              <a:avLst/>
              <a:gdLst/>
              <a:ahLst/>
              <a:cxnLst/>
              <a:rect l="l" t="t" r="r" b="b"/>
              <a:pathLst>
                <a:path w="23521" h="26750" extrusionOk="0">
                  <a:moveTo>
                    <a:pt x="8887" y="1"/>
                  </a:moveTo>
                  <a:cubicBezTo>
                    <a:pt x="8521" y="1"/>
                    <a:pt x="8163" y="18"/>
                    <a:pt x="7818" y="51"/>
                  </a:cubicBezTo>
                  <a:cubicBezTo>
                    <a:pt x="7703" y="41"/>
                    <a:pt x="7585" y="35"/>
                    <a:pt x="7463" y="35"/>
                  </a:cubicBezTo>
                  <a:cubicBezTo>
                    <a:pt x="7175" y="35"/>
                    <a:pt x="6866" y="66"/>
                    <a:pt x="6532" y="132"/>
                  </a:cubicBezTo>
                  <a:cubicBezTo>
                    <a:pt x="2380" y="972"/>
                    <a:pt x="1" y="3499"/>
                    <a:pt x="973" y="5060"/>
                  </a:cubicBezTo>
                  <a:cubicBezTo>
                    <a:pt x="1945" y="6621"/>
                    <a:pt x="5667" y="6842"/>
                    <a:pt x="5667" y="6842"/>
                  </a:cubicBezTo>
                  <a:lnTo>
                    <a:pt x="6245" y="6995"/>
                  </a:lnTo>
                  <a:cubicBezTo>
                    <a:pt x="6203" y="6812"/>
                    <a:pt x="6174" y="6625"/>
                    <a:pt x="6159" y="6437"/>
                  </a:cubicBezTo>
                  <a:cubicBezTo>
                    <a:pt x="6433" y="6266"/>
                    <a:pt x="6813" y="6105"/>
                    <a:pt x="7270" y="6105"/>
                  </a:cubicBezTo>
                  <a:cubicBezTo>
                    <a:pt x="7742" y="6105"/>
                    <a:pt x="8297" y="6276"/>
                    <a:pt x="8905" y="6785"/>
                  </a:cubicBezTo>
                  <a:cubicBezTo>
                    <a:pt x="10774" y="8350"/>
                    <a:pt x="12420" y="11165"/>
                    <a:pt x="12681" y="13939"/>
                  </a:cubicBezTo>
                  <a:cubicBezTo>
                    <a:pt x="13080" y="18144"/>
                    <a:pt x="15363" y="19435"/>
                    <a:pt x="15577" y="21200"/>
                  </a:cubicBezTo>
                  <a:cubicBezTo>
                    <a:pt x="15790" y="22965"/>
                    <a:pt x="12968" y="25547"/>
                    <a:pt x="12373" y="26178"/>
                  </a:cubicBezTo>
                  <a:cubicBezTo>
                    <a:pt x="11929" y="26652"/>
                    <a:pt x="13391" y="26750"/>
                    <a:pt x="14467" y="26750"/>
                  </a:cubicBezTo>
                  <a:cubicBezTo>
                    <a:pt x="14989" y="26750"/>
                    <a:pt x="15420" y="26726"/>
                    <a:pt x="15498" y="26712"/>
                  </a:cubicBezTo>
                  <a:cubicBezTo>
                    <a:pt x="19026" y="26062"/>
                    <a:pt x="21110" y="23455"/>
                    <a:pt x="22216" y="20178"/>
                  </a:cubicBezTo>
                  <a:cubicBezTo>
                    <a:pt x="23520" y="16318"/>
                    <a:pt x="21417" y="13664"/>
                    <a:pt x="19863" y="10384"/>
                  </a:cubicBezTo>
                  <a:cubicBezTo>
                    <a:pt x="18960" y="8478"/>
                    <a:pt x="18629" y="4823"/>
                    <a:pt x="15622" y="2166"/>
                  </a:cubicBezTo>
                  <a:cubicBezTo>
                    <a:pt x="13985" y="720"/>
                    <a:pt x="11279" y="1"/>
                    <a:pt x="8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2"/>
            <p:cNvSpPr/>
            <p:nvPr/>
          </p:nvSpPr>
          <p:spPr>
            <a:xfrm>
              <a:off x="1518736" y="1585024"/>
              <a:ext cx="471026" cy="554306"/>
            </a:xfrm>
            <a:custGeom>
              <a:avLst/>
              <a:gdLst/>
              <a:ahLst/>
              <a:cxnLst/>
              <a:rect l="l" t="t" r="r" b="b"/>
              <a:pathLst>
                <a:path w="23229" h="27336" extrusionOk="0">
                  <a:moveTo>
                    <a:pt x="8483" y="585"/>
                  </a:moveTo>
                  <a:cubicBezTo>
                    <a:pt x="10664" y="585"/>
                    <a:pt x="13377" y="1194"/>
                    <a:pt x="15052" y="2673"/>
                  </a:cubicBezTo>
                  <a:cubicBezTo>
                    <a:pt x="17180" y="4554"/>
                    <a:pt x="17930" y="6945"/>
                    <a:pt x="18532" y="8868"/>
                  </a:cubicBezTo>
                  <a:cubicBezTo>
                    <a:pt x="18765" y="9614"/>
                    <a:pt x="18967" y="10259"/>
                    <a:pt x="19223" y="10797"/>
                  </a:cubicBezTo>
                  <a:cubicBezTo>
                    <a:pt x="19501" y="11385"/>
                    <a:pt x="19797" y="11954"/>
                    <a:pt x="20089" y="12514"/>
                  </a:cubicBezTo>
                  <a:cubicBezTo>
                    <a:pt x="21433" y="15093"/>
                    <a:pt x="22594" y="17320"/>
                    <a:pt x="21563" y="20373"/>
                  </a:cubicBezTo>
                  <a:cubicBezTo>
                    <a:pt x="20335" y="24013"/>
                    <a:pt x="18150" y="26147"/>
                    <a:pt x="15070" y="26714"/>
                  </a:cubicBezTo>
                  <a:cubicBezTo>
                    <a:pt x="14937" y="26735"/>
                    <a:pt x="14603" y="26749"/>
                    <a:pt x="14206" y="26749"/>
                  </a:cubicBezTo>
                  <a:cubicBezTo>
                    <a:pt x="13512" y="26749"/>
                    <a:pt x="12627" y="26707"/>
                    <a:pt x="12286" y="26589"/>
                  </a:cubicBezTo>
                  <a:cubicBezTo>
                    <a:pt x="12344" y="26530"/>
                    <a:pt x="12412" y="26461"/>
                    <a:pt x="12491" y="26381"/>
                  </a:cubicBezTo>
                  <a:cubicBezTo>
                    <a:pt x="13451" y="25416"/>
                    <a:pt x="15697" y="23156"/>
                    <a:pt x="15492" y="21453"/>
                  </a:cubicBezTo>
                  <a:cubicBezTo>
                    <a:pt x="15400" y="20704"/>
                    <a:pt x="14982" y="20051"/>
                    <a:pt x="14497" y="19297"/>
                  </a:cubicBezTo>
                  <a:cubicBezTo>
                    <a:pt x="13756" y="18143"/>
                    <a:pt x="12835" y="16707"/>
                    <a:pt x="12598" y="14201"/>
                  </a:cubicBezTo>
                  <a:cubicBezTo>
                    <a:pt x="12345" y="11536"/>
                    <a:pt x="10787" y="8582"/>
                    <a:pt x="8717" y="6850"/>
                  </a:cubicBezTo>
                  <a:cubicBezTo>
                    <a:pt x="8043" y="6285"/>
                    <a:pt x="7422" y="6101"/>
                    <a:pt x="6896" y="6101"/>
                  </a:cubicBezTo>
                  <a:cubicBezTo>
                    <a:pt x="6355" y="6101"/>
                    <a:pt x="5916" y="6297"/>
                    <a:pt x="5628" y="6476"/>
                  </a:cubicBezTo>
                  <a:cubicBezTo>
                    <a:pt x="5534" y="6536"/>
                    <a:pt x="5482" y="6640"/>
                    <a:pt x="5491" y="6750"/>
                  </a:cubicBezTo>
                  <a:cubicBezTo>
                    <a:pt x="5495" y="6797"/>
                    <a:pt x="5499" y="6841"/>
                    <a:pt x="5505" y="6885"/>
                  </a:cubicBezTo>
                  <a:lnTo>
                    <a:pt x="5366" y="6848"/>
                  </a:lnTo>
                  <a:cubicBezTo>
                    <a:pt x="5346" y="6843"/>
                    <a:pt x="5328" y="6840"/>
                    <a:pt x="5308" y="6839"/>
                  </a:cubicBezTo>
                  <a:cubicBezTo>
                    <a:pt x="4314" y="6779"/>
                    <a:pt x="1577" y="6368"/>
                    <a:pt x="845" y="5194"/>
                  </a:cubicBezTo>
                  <a:cubicBezTo>
                    <a:pt x="624" y="4838"/>
                    <a:pt x="615" y="4419"/>
                    <a:pt x="818" y="3948"/>
                  </a:cubicBezTo>
                  <a:cubicBezTo>
                    <a:pt x="1323" y="2776"/>
                    <a:pt x="3187" y="1320"/>
                    <a:pt x="6215" y="708"/>
                  </a:cubicBezTo>
                  <a:cubicBezTo>
                    <a:pt x="6509" y="648"/>
                    <a:pt x="6810" y="617"/>
                    <a:pt x="7112" y="617"/>
                  </a:cubicBezTo>
                  <a:cubicBezTo>
                    <a:pt x="7231" y="617"/>
                    <a:pt x="7351" y="622"/>
                    <a:pt x="7471" y="632"/>
                  </a:cubicBezTo>
                  <a:cubicBezTo>
                    <a:pt x="7790" y="601"/>
                    <a:pt x="8129" y="585"/>
                    <a:pt x="8483" y="585"/>
                  </a:cubicBezTo>
                  <a:close/>
                  <a:moveTo>
                    <a:pt x="8498" y="0"/>
                  </a:moveTo>
                  <a:cubicBezTo>
                    <a:pt x="8137" y="0"/>
                    <a:pt x="7792" y="17"/>
                    <a:pt x="7468" y="49"/>
                  </a:cubicBezTo>
                  <a:cubicBezTo>
                    <a:pt x="7345" y="38"/>
                    <a:pt x="7219" y="32"/>
                    <a:pt x="7091" y="32"/>
                  </a:cubicBezTo>
                  <a:cubicBezTo>
                    <a:pt x="6771" y="32"/>
                    <a:pt x="6439" y="67"/>
                    <a:pt x="6098" y="135"/>
                  </a:cubicBezTo>
                  <a:cubicBezTo>
                    <a:pt x="3299" y="701"/>
                    <a:pt x="959" y="2139"/>
                    <a:pt x="280" y="3717"/>
                  </a:cubicBezTo>
                  <a:cubicBezTo>
                    <a:pt x="1" y="4365"/>
                    <a:pt x="24" y="4982"/>
                    <a:pt x="349" y="5504"/>
                  </a:cubicBezTo>
                  <a:cubicBezTo>
                    <a:pt x="1352" y="7115"/>
                    <a:pt x="4853" y="7395"/>
                    <a:pt x="5243" y="7420"/>
                  </a:cubicBezTo>
                  <a:lnTo>
                    <a:pt x="5793" y="7568"/>
                  </a:lnTo>
                  <a:cubicBezTo>
                    <a:pt x="5819" y="7574"/>
                    <a:pt x="5844" y="7577"/>
                    <a:pt x="5869" y="7577"/>
                  </a:cubicBezTo>
                  <a:cubicBezTo>
                    <a:pt x="6049" y="7577"/>
                    <a:pt x="6197" y="7408"/>
                    <a:pt x="6153" y="7219"/>
                  </a:cubicBezTo>
                  <a:cubicBezTo>
                    <a:pt x="6127" y="7109"/>
                    <a:pt x="6108" y="6998"/>
                    <a:pt x="6094" y="6885"/>
                  </a:cubicBezTo>
                  <a:cubicBezTo>
                    <a:pt x="6318" y="6771"/>
                    <a:pt x="6586" y="6688"/>
                    <a:pt x="6891" y="6688"/>
                  </a:cubicBezTo>
                  <a:cubicBezTo>
                    <a:pt x="7311" y="6688"/>
                    <a:pt x="7800" y="6845"/>
                    <a:pt x="8341" y="7298"/>
                  </a:cubicBezTo>
                  <a:cubicBezTo>
                    <a:pt x="10301" y="8940"/>
                    <a:pt x="11776" y="11735"/>
                    <a:pt x="12015" y="14256"/>
                  </a:cubicBezTo>
                  <a:cubicBezTo>
                    <a:pt x="12265" y="16904"/>
                    <a:pt x="13229" y="18406"/>
                    <a:pt x="14005" y="19613"/>
                  </a:cubicBezTo>
                  <a:cubicBezTo>
                    <a:pt x="14469" y="20337"/>
                    <a:pt x="14835" y="20908"/>
                    <a:pt x="14910" y="21524"/>
                  </a:cubicBezTo>
                  <a:cubicBezTo>
                    <a:pt x="15082" y="22945"/>
                    <a:pt x="12899" y="25143"/>
                    <a:pt x="12076" y="25969"/>
                  </a:cubicBezTo>
                  <a:cubicBezTo>
                    <a:pt x="11954" y="26092"/>
                    <a:pt x="11854" y="26193"/>
                    <a:pt x="11783" y="26267"/>
                  </a:cubicBezTo>
                  <a:cubicBezTo>
                    <a:pt x="11545" y="26522"/>
                    <a:pt x="11629" y="26749"/>
                    <a:pt x="11676" y="26835"/>
                  </a:cubicBezTo>
                  <a:cubicBezTo>
                    <a:pt x="11901" y="27248"/>
                    <a:pt x="13056" y="27335"/>
                    <a:pt x="13978" y="27335"/>
                  </a:cubicBezTo>
                  <a:cubicBezTo>
                    <a:pt x="14628" y="27335"/>
                    <a:pt x="15162" y="27292"/>
                    <a:pt x="15175" y="27289"/>
                  </a:cubicBezTo>
                  <a:cubicBezTo>
                    <a:pt x="18435" y="26688"/>
                    <a:pt x="20835" y="24361"/>
                    <a:pt x="22118" y="20561"/>
                  </a:cubicBezTo>
                  <a:cubicBezTo>
                    <a:pt x="23229" y="17271"/>
                    <a:pt x="21957" y="14829"/>
                    <a:pt x="20609" y="12243"/>
                  </a:cubicBezTo>
                  <a:cubicBezTo>
                    <a:pt x="20321" y="11691"/>
                    <a:pt x="20027" y="11129"/>
                    <a:pt x="19752" y="10546"/>
                  </a:cubicBezTo>
                  <a:cubicBezTo>
                    <a:pt x="19514" y="10046"/>
                    <a:pt x="19318" y="9419"/>
                    <a:pt x="19090" y="8694"/>
                  </a:cubicBezTo>
                  <a:cubicBezTo>
                    <a:pt x="18466" y="6702"/>
                    <a:pt x="17689" y="4224"/>
                    <a:pt x="15440" y="2236"/>
                  </a:cubicBezTo>
                  <a:cubicBezTo>
                    <a:pt x="13647" y="652"/>
                    <a:pt x="10768" y="0"/>
                    <a:pt x="8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2"/>
            <p:cNvSpPr/>
            <p:nvPr/>
          </p:nvSpPr>
          <p:spPr>
            <a:xfrm>
              <a:off x="1850110" y="2075834"/>
              <a:ext cx="18311" cy="21839"/>
            </a:xfrm>
            <a:custGeom>
              <a:avLst/>
              <a:gdLst/>
              <a:ahLst/>
              <a:cxnLst/>
              <a:rect l="l" t="t" r="r" b="b"/>
              <a:pathLst>
                <a:path w="903" h="1077" extrusionOk="0">
                  <a:moveTo>
                    <a:pt x="736" y="0"/>
                  </a:moveTo>
                  <a:cubicBezTo>
                    <a:pt x="680" y="0"/>
                    <a:pt x="627" y="33"/>
                    <a:pt x="602" y="87"/>
                  </a:cubicBezTo>
                  <a:cubicBezTo>
                    <a:pt x="479" y="363"/>
                    <a:pt x="306" y="613"/>
                    <a:pt x="92" y="827"/>
                  </a:cubicBezTo>
                  <a:cubicBezTo>
                    <a:pt x="1" y="920"/>
                    <a:pt x="66" y="1077"/>
                    <a:pt x="197" y="1077"/>
                  </a:cubicBezTo>
                  <a:cubicBezTo>
                    <a:pt x="235" y="1077"/>
                    <a:pt x="272" y="1061"/>
                    <a:pt x="300" y="1034"/>
                  </a:cubicBezTo>
                  <a:cubicBezTo>
                    <a:pt x="538" y="794"/>
                    <a:pt x="732" y="515"/>
                    <a:pt x="869" y="207"/>
                  </a:cubicBezTo>
                  <a:cubicBezTo>
                    <a:pt x="903" y="133"/>
                    <a:pt x="869" y="46"/>
                    <a:pt x="796" y="13"/>
                  </a:cubicBezTo>
                  <a:cubicBezTo>
                    <a:pt x="776" y="4"/>
                    <a:pt x="756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2"/>
            <p:cNvSpPr/>
            <p:nvPr/>
          </p:nvSpPr>
          <p:spPr>
            <a:xfrm>
              <a:off x="1590542" y="1660320"/>
              <a:ext cx="282384" cy="388760"/>
            </a:xfrm>
            <a:custGeom>
              <a:avLst/>
              <a:gdLst/>
              <a:ahLst/>
              <a:cxnLst/>
              <a:rect l="l" t="t" r="r" b="b"/>
              <a:pathLst>
                <a:path w="13926" h="19172" extrusionOk="0">
                  <a:moveTo>
                    <a:pt x="2223" y="0"/>
                  </a:moveTo>
                  <a:cubicBezTo>
                    <a:pt x="1698" y="0"/>
                    <a:pt x="1239" y="124"/>
                    <a:pt x="866" y="371"/>
                  </a:cubicBezTo>
                  <a:cubicBezTo>
                    <a:pt x="276" y="761"/>
                    <a:pt x="0" y="1180"/>
                    <a:pt x="45" y="1616"/>
                  </a:cubicBezTo>
                  <a:cubicBezTo>
                    <a:pt x="138" y="2509"/>
                    <a:pt x="1581" y="3088"/>
                    <a:pt x="1642" y="3113"/>
                  </a:cubicBezTo>
                  <a:cubicBezTo>
                    <a:pt x="1659" y="3119"/>
                    <a:pt x="1676" y="3122"/>
                    <a:pt x="1693" y="3122"/>
                  </a:cubicBezTo>
                  <a:cubicBezTo>
                    <a:pt x="1752" y="3122"/>
                    <a:pt x="1807" y="3087"/>
                    <a:pt x="1830" y="3029"/>
                  </a:cubicBezTo>
                  <a:cubicBezTo>
                    <a:pt x="1859" y="2955"/>
                    <a:pt x="1823" y="2871"/>
                    <a:pt x="1750" y="2840"/>
                  </a:cubicBezTo>
                  <a:cubicBezTo>
                    <a:pt x="1378" y="2694"/>
                    <a:pt x="398" y="2183"/>
                    <a:pt x="336" y="1586"/>
                  </a:cubicBezTo>
                  <a:cubicBezTo>
                    <a:pt x="303" y="1267"/>
                    <a:pt x="535" y="941"/>
                    <a:pt x="1027" y="615"/>
                  </a:cubicBezTo>
                  <a:cubicBezTo>
                    <a:pt x="1352" y="400"/>
                    <a:pt x="1756" y="292"/>
                    <a:pt x="2223" y="292"/>
                  </a:cubicBezTo>
                  <a:cubicBezTo>
                    <a:pt x="2566" y="292"/>
                    <a:pt x="2944" y="351"/>
                    <a:pt x="3349" y="468"/>
                  </a:cubicBezTo>
                  <a:cubicBezTo>
                    <a:pt x="5476" y="1086"/>
                    <a:pt x="7853" y="3158"/>
                    <a:pt x="8763" y="5186"/>
                  </a:cubicBezTo>
                  <a:cubicBezTo>
                    <a:pt x="9363" y="6527"/>
                    <a:pt x="9638" y="8003"/>
                    <a:pt x="9904" y="9432"/>
                  </a:cubicBezTo>
                  <a:cubicBezTo>
                    <a:pt x="10249" y="11288"/>
                    <a:pt x="10575" y="13040"/>
                    <a:pt x="11569" y="14390"/>
                  </a:cubicBezTo>
                  <a:cubicBezTo>
                    <a:pt x="12012" y="14992"/>
                    <a:pt x="13472" y="17107"/>
                    <a:pt x="13627" y="19037"/>
                  </a:cubicBezTo>
                  <a:cubicBezTo>
                    <a:pt x="13633" y="19113"/>
                    <a:pt x="13697" y="19172"/>
                    <a:pt x="13772" y="19172"/>
                  </a:cubicBezTo>
                  <a:lnTo>
                    <a:pt x="13785" y="19172"/>
                  </a:lnTo>
                  <a:cubicBezTo>
                    <a:pt x="13865" y="19165"/>
                    <a:pt x="13925" y="19094"/>
                    <a:pt x="13918" y="19014"/>
                  </a:cubicBezTo>
                  <a:cubicBezTo>
                    <a:pt x="13761" y="17060"/>
                    <a:pt x="12387" y="15008"/>
                    <a:pt x="11805" y="14216"/>
                  </a:cubicBezTo>
                  <a:cubicBezTo>
                    <a:pt x="10850" y="12922"/>
                    <a:pt x="10530" y="11200"/>
                    <a:pt x="10191" y="9378"/>
                  </a:cubicBezTo>
                  <a:cubicBezTo>
                    <a:pt x="9923" y="7934"/>
                    <a:pt x="9644" y="6440"/>
                    <a:pt x="9029" y="5066"/>
                  </a:cubicBezTo>
                  <a:cubicBezTo>
                    <a:pt x="8089" y="2969"/>
                    <a:pt x="5630" y="826"/>
                    <a:pt x="3430" y="187"/>
                  </a:cubicBezTo>
                  <a:cubicBezTo>
                    <a:pt x="3000" y="62"/>
                    <a:pt x="2595" y="0"/>
                    <a:pt x="2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2"/>
            <p:cNvSpPr/>
            <p:nvPr/>
          </p:nvSpPr>
          <p:spPr>
            <a:xfrm>
              <a:off x="1574015" y="1629374"/>
              <a:ext cx="373572" cy="417635"/>
            </a:xfrm>
            <a:custGeom>
              <a:avLst/>
              <a:gdLst/>
              <a:ahLst/>
              <a:cxnLst/>
              <a:rect l="l" t="t" r="r" b="b"/>
              <a:pathLst>
                <a:path w="18423" h="20596" extrusionOk="0">
                  <a:moveTo>
                    <a:pt x="4304" y="1"/>
                  </a:moveTo>
                  <a:cubicBezTo>
                    <a:pt x="3006" y="1"/>
                    <a:pt x="1760" y="373"/>
                    <a:pt x="903" y="1224"/>
                  </a:cubicBezTo>
                  <a:cubicBezTo>
                    <a:pt x="246" y="1875"/>
                    <a:pt x="0" y="2417"/>
                    <a:pt x="171" y="2836"/>
                  </a:cubicBezTo>
                  <a:cubicBezTo>
                    <a:pt x="195" y="2892"/>
                    <a:pt x="249" y="2927"/>
                    <a:pt x="307" y="2927"/>
                  </a:cubicBezTo>
                  <a:cubicBezTo>
                    <a:pt x="326" y="2927"/>
                    <a:pt x="344" y="2923"/>
                    <a:pt x="362" y="2916"/>
                  </a:cubicBezTo>
                  <a:cubicBezTo>
                    <a:pt x="437" y="2885"/>
                    <a:pt x="473" y="2800"/>
                    <a:pt x="443" y="2725"/>
                  </a:cubicBezTo>
                  <a:cubicBezTo>
                    <a:pt x="322" y="2431"/>
                    <a:pt x="553" y="1983"/>
                    <a:pt x="1110" y="1430"/>
                  </a:cubicBezTo>
                  <a:cubicBezTo>
                    <a:pt x="1913" y="633"/>
                    <a:pt x="3081" y="285"/>
                    <a:pt x="4303" y="285"/>
                  </a:cubicBezTo>
                  <a:cubicBezTo>
                    <a:pt x="5844" y="285"/>
                    <a:pt x="7471" y="839"/>
                    <a:pt x="8561" y="1745"/>
                  </a:cubicBezTo>
                  <a:cubicBezTo>
                    <a:pt x="10426" y="3295"/>
                    <a:pt x="11499" y="5347"/>
                    <a:pt x="12152" y="8608"/>
                  </a:cubicBezTo>
                  <a:cubicBezTo>
                    <a:pt x="12703" y="11369"/>
                    <a:pt x="13350" y="13177"/>
                    <a:pt x="15178" y="14818"/>
                  </a:cubicBezTo>
                  <a:cubicBezTo>
                    <a:pt x="17324" y="16745"/>
                    <a:pt x="17790" y="18409"/>
                    <a:pt x="16737" y="20381"/>
                  </a:cubicBezTo>
                  <a:cubicBezTo>
                    <a:pt x="16686" y="20478"/>
                    <a:pt x="16756" y="20596"/>
                    <a:pt x="16867" y="20596"/>
                  </a:cubicBezTo>
                  <a:cubicBezTo>
                    <a:pt x="16920" y="20596"/>
                    <a:pt x="16970" y="20567"/>
                    <a:pt x="16996" y="20519"/>
                  </a:cubicBezTo>
                  <a:cubicBezTo>
                    <a:pt x="18423" y="17846"/>
                    <a:pt x="16878" y="15952"/>
                    <a:pt x="15373" y="14601"/>
                  </a:cubicBezTo>
                  <a:cubicBezTo>
                    <a:pt x="13605" y="13014"/>
                    <a:pt x="12977" y="11250"/>
                    <a:pt x="12437" y="8551"/>
                  </a:cubicBezTo>
                  <a:cubicBezTo>
                    <a:pt x="11772" y="5218"/>
                    <a:pt x="10668" y="3116"/>
                    <a:pt x="8748" y="1520"/>
                  </a:cubicBezTo>
                  <a:cubicBezTo>
                    <a:pt x="7613" y="575"/>
                    <a:pt x="5917" y="1"/>
                    <a:pt x="4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2"/>
            <p:cNvSpPr/>
            <p:nvPr/>
          </p:nvSpPr>
          <p:spPr>
            <a:xfrm>
              <a:off x="1534877" y="1665694"/>
              <a:ext cx="50694" cy="63124"/>
            </a:xfrm>
            <a:custGeom>
              <a:avLst/>
              <a:gdLst/>
              <a:ahLst/>
              <a:cxnLst/>
              <a:rect l="l" t="t" r="r" b="b"/>
              <a:pathLst>
                <a:path w="2500" h="3113" extrusionOk="0">
                  <a:moveTo>
                    <a:pt x="660" y="1"/>
                  </a:moveTo>
                  <a:cubicBezTo>
                    <a:pt x="618" y="1"/>
                    <a:pt x="577" y="19"/>
                    <a:pt x="548" y="54"/>
                  </a:cubicBezTo>
                  <a:cubicBezTo>
                    <a:pt x="138" y="542"/>
                    <a:pt x="1" y="1023"/>
                    <a:pt x="140" y="1480"/>
                  </a:cubicBezTo>
                  <a:cubicBezTo>
                    <a:pt x="466" y="2558"/>
                    <a:pt x="2229" y="3085"/>
                    <a:pt x="2303" y="3105"/>
                  </a:cubicBezTo>
                  <a:cubicBezTo>
                    <a:pt x="2317" y="3110"/>
                    <a:pt x="2331" y="3111"/>
                    <a:pt x="2345" y="3112"/>
                  </a:cubicBezTo>
                  <a:cubicBezTo>
                    <a:pt x="2417" y="3112"/>
                    <a:pt x="2478" y="3059"/>
                    <a:pt x="2489" y="2987"/>
                  </a:cubicBezTo>
                  <a:cubicBezTo>
                    <a:pt x="2499" y="2915"/>
                    <a:pt x="2455" y="2847"/>
                    <a:pt x="2385" y="2826"/>
                  </a:cubicBezTo>
                  <a:cubicBezTo>
                    <a:pt x="2369" y="2821"/>
                    <a:pt x="701" y="2324"/>
                    <a:pt x="420" y="1396"/>
                  </a:cubicBezTo>
                  <a:cubicBezTo>
                    <a:pt x="311" y="1038"/>
                    <a:pt x="430" y="650"/>
                    <a:pt x="772" y="242"/>
                  </a:cubicBezTo>
                  <a:cubicBezTo>
                    <a:pt x="824" y="180"/>
                    <a:pt x="816" y="87"/>
                    <a:pt x="754" y="35"/>
                  </a:cubicBezTo>
                  <a:cubicBezTo>
                    <a:pt x="727" y="12"/>
                    <a:pt x="693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2"/>
            <p:cNvSpPr/>
            <p:nvPr/>
          </p:nvSpPr>
          <p:spPr>
            <a:xfrm>
              <a:off x="1544246" y="2092219"/>
              <a:ext cx="27719" cy="21981"/>
            </a:xfrm>
            <a:custGeom>
              <a:avLst/>
              <a:gdLst/>
              <a:ahLst/>
              <a:cxnLst/>
              <a:rect l="l" t="t" r="r" b="b"/>
              <a:pathLst>
                <a:path w="1367" h="1084" extrusionOk="0">
                  <a:moveTo>
                    <a:pt x="163" y="1"/>
                  </a:moveTo>
                  <a:cubicBezTo>
                    <a:pt x="128" y="1"/>
                    <a:pt x="94" y="13"/>
                    <a:pt x="66" y="37"/>
                  </a:cubicBezTo>
                  <a:cubicBezTo>
                    <a:pt x="6" y="92"/>
                    <a:pt x="1" y="184"/>
                    <a:pt x="54" y="244"/>
                  </a:cubicBezTo>
                  <a:cubicBezTo>
                    <a:pt x="348" y="578"/>
                    <a:pt x="701" y="857"/>
                    <a:pt x="1094" y="1066"/>
                  </a:cubicBezTo>
                  <a:cubicBezTo>
                    <a:pt x="1115" y="1078"/>
                    <a:pt x="1139" y="1083"/>
                    <a:pt x="1162" y="1083"/>
                  </a:cubicBezTo>
                  <a:lnTo>
                    <a:pt x="1163" y="1083"/>
                  </a:lnTo>
                  <a:cubicBezTo>
                    <a:pt x="1315" y="1083"/>
                    <a:pt x="1366" y="879"/>
                    <a:pt x="1230" y="807"/>
                  </a:cubicBezTo>
                  <a:cubicBezTo>
                    <a:pt x="868" y="614"/>
                    <a:pt x="544" y="358"/>
                    <a:pt x="273" y="50"/>
                  </a:cubicBezTo>
                  <a:cubicBezTo>
                    <a:pt x="244" y="18"/>
                    <a:pt x="203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2"/>
            <p:cNvSpPr/>
            <p:nvPr/>
          </p:nvSpPr>
          <p:spPr>
            <a:xfrm>
              <a:off x="1507400" y="1957669"/>
              <a:ext cx="31146" cy="121888"/>
            </a:xfrm>
            <a:custGeom>
              <a:avLst/>
              <a:gdLst/>
              <a:ahLst/>
              <a:cxnLst/>
              <a:rect l="l" t="t" r="r" b="b"/>
              <a:pathLst>
                <a:path w="1536" h="6011" extrusionOk="0">
                  <a:moveTo>
                    <a:pt x="511" y="0"/>
                  </a:moveTo>
                  <a:cubicBezTo>
                    <a:pt x="438" y="0"/>
                    <a:pt x="374" y="56"/>
                    <a:pt x="367" y="131"/>
                  </a:cubicBezTo>
                  <a:cubicBezTo>
                    <a:pt x="352" y="272"/>
                    <a:pt x="0" y="3594"/>
                    <a:pt x="1226" y="5932"/>
                  </a:cubicBezTo>
                  <a:cubicBezTo>
                    <a:pt x="1250" y="5981"/>
                    <a:pt x="1300" y="6011"/>
                    <a:pt x="1355" y="6011"/>
                  </a:cubicBezTo>
                  <a:cubicBezTo>
                    <a:pt x="1465" y="6011"/>
                    <a:pt x="1536" y="5894"/>
                    <a:pt x="1485" y="5796"/>
                  </a:cubicBezTo>
                  <a:cubicBezTo>
                    <a:pt x="301" y="3538"/>
                    <a:pt x="655" y="196"/>
                    <a:pt x="658" y="163"/>
                  </a:cubicBezTo>
                  <a:cubicBezTo>
                    <a:pt x="666" y="82"/>
                    <a:pt x="610" y="10"/>
                    <a:pt x="528" y="1"/>
                  </a:cubicBezTo>
                  <a:cubicBezTo>
                    <a:pt x="523" y="1"/>
                    <a:pt x="517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1809715" y="1674190"/>
              <a:ext cx="126491" cy="307224"/>
            </a:xfrm>
            <a:custGeom>
              <a:avLst/>
              <a:gdLst/>
              <a:ahLst/>
              <a:cxnLst/>
              <a:rect l="l" t="t" r="r" b="b"/>
              <a:pathLst>
                <a:path w="6238" h="15151" extrusionOk="0">
                  <a:moveTo>
                    <a:pt x="165" y="1"/>
                  </a:moveTo>
                  <a:cubicBezTo>
                    <a:pt x="134" y="1"/>
                    <a:pt x="103" y="10"/>
                    <a:pt x="77" y="30"/>
                  </a:cubicBezTo>
                  <a:cubicBezTo>
                    <a:pt x="13" y="80"/>
                    <a:pt x="1" y="172"/>
                    <a:pt x="51" y="236"/>
                  </a:cubicBezTo>
                  <a:cubicBezTo>
                    <a:pt x="788" y="1198"/>
                    <a:pt x="1765" y="2762"/>
                    <a:pt x="2231" y="4741"/>
                  </a:cubicBezTo>
                  <a:cubicBezTo>
                    <a:pt x="2565" y="6159"/>
                    <a:pt x="2639" y="7272"/>
                    <a:pt x="2698" y="8166"/>
                  </a:cubicBezTo>
                  <a:cubicBezTo>
                    <a:pt x="2806" y="9781"/>
                    <a:pt x="2877" y="10848"/>
                    <a:pt x="4275" y="12075"/>
                  </a:cubicBezTo>
                  <a:cubicBezTo>
                    <a:pt x="5209" y="12895"/>
                    <a:pt x="5799" y="13942"/>
                    <a:pt x="5938" y="15023"/>
                  </a:cubicBezTo>
                  <a:cubicBezTo>
                    <a:pt x="5948" y="15096"/>
                    <a:pt x="6009" y="15150"/>
                    <a:pt x="6083" y="15150"/>
                  </a:cubicBezTo>
                  <a:lnTo>
                    <a:pt x="6102" y="15150"/>
                  </a:lnTo>
                  <a:cubicBezTo>
                    <a:pt x="6182" y="15140"/>
                    <a:pt x="6238" y="15066"/>
                    <a:pt x="6228" y="14985"/>
                  </a:cubicBezTo>
                  <a:cubicBezTo>
                    <a:pt x="6081" y="13834"/>
                    <a:pt x="5455" y="12722"/>
                    <a:pt x="4469" y="11855"/>
                  </a:cubicBezTo>
                  <a:cubicBezTo>
                    <a:pt x="3162" y="10708"/>
                    <a:pt x="3097" y="9743"/>
                    <a:pt x="2990" y="8147"/>
                  </a:cubicBezTo>
                  <a:cubicBezTo>
                    <a:pt x="2931" y="7242"/>
                    <a:pt x="2855" y="6114"/>
                    <a:pt x="2515" y="4674"/>
                  </a:cubicBezTo>
                  <a:cubicBezTo>
                    <a:pt x="2038" y="2644"/>
                    <a:pt x="1037" y="1043"/>
                    <a:pt x="283" y="58"/>
                  </a:cubicBezTo>
                  <a:cubicBezTo>
                    <a:pt x="253" y="21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2"/>
            <p:cNvSpPr/>
            <p:nvPr/>
          </p:nvSpPr>
          <p:spPr>
            <a:xfrm>
              <a:off x="1777776" y="1639716"/>
              <a:ext cx="16019" cy="14640"/>
            </a:xfrm>
            <a:custGeom>
              <a:avLst/>
              <a:gdLst/>
              <a:ahLst/>
              <a:cxnLst/>
              <a:rect l="l" t="t" r="r" b="b"/>
              <a:pathLst>
                <a:path w="790" h="722" extrusionOk="0">
                  <a:moveTo>
                    <a:pt x="166" y="0"/>
                  </a:moveTo>
                  <a:cubicBezTo>
                    <a:pt x="124" y="0"/>
                    <a:pt x="82" y="19"/>
                    <a:pt x="53" y="54"/>
                  </a:cubicBezTo>
                  <a:cubicBezTo>
                    <a:pt x="0" y="118"/>
                    <a:pt x="11" y="212"/>
                    <a:pt x="76" y="262"/>
                  </a:cubicBezTo>
                  <a:cubicBezTo>
                    <a:pt x="77" y="263"/>
                    <a:pt x="253" y="408"/>
                    <a:pt x="526" y="680"/>
                  </a:cubicBezTo>
                  <a:cubicBezTo>
                    <a:pt x="553" y="707"/>
                    <a:pt x="590" y="722"/>
                    <a:pt x="630" y="722"/>
                  </a:cubicBezTo>
                  <a:cubicBezTo>
                    <a:pt x="631" y="722"/>
                    <a:pt x="632" y="722"/>
                    <a:pt x="633" y="722"/>
                  </a:cubicBezTo>
                  <a:cubicBezTo>
                    <a:pt x="670" y="722"/>
                    <a:pt x="706" y="706"/>
                    <a:pt x="733" y="679"/>
                  </a:cubicBezTo>
                  <a:cubicBezTo>
                    <a:pt x="790" y="622"/>
                    <a:pt x="790" y="529"/>
                    <a:pt x="733" y="472"/>
                  </a:cubicBezTo>
                  <a:cubicBezTo>
                    <a:pt x="448" y="190"/>
                    <a:pt x="270" y="41"/>
                    <a:pt x="262" y="36"/>
                  </a:cubicBezTo>
                  <a:cubicBezTo>
                    <a:pt x="234" y="12"/>
                    <a:pt x="20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1528408" y="4611607"/>
              <a:ext cx="300898" cy="282283"/>
            </a:xfrm>
            <a:custGeom>
              <a:avLst/>
              <a:gdLst/>
              <a:ahLst/>
              <a:cxnLst/>
              <a:rect l="l" t="t" r="r" b="b"/>
              <a:pathLst>
                <a:path w="14839" h="13921" extrusionOk="0">
                  <a:moveTo>
                    <a:pt x="1781" y="0"/>
                  </a:moveTo>
                  <a:cubicBezTo>
                    <a:pt x="1807" y="246"/>
                    <a:pt x="1821" y="385"/>
                    <a:pt x="1821" y="385"/>
                  </a:cubicBezTo>
                  <a:cubicBezTo>
                    <a:pt x="1821" y="385"/>
                    <a:pt x="521" y="3794"/>
                    <a:pt x="261" y="6135"/>
                  </a:cubicBezTo>
                  <a:cubicBezTo>
                    <a:pt x="1" y="8476"/>
                    <a:pt x="1886" y="9387"/>
                    <a:pt x="4562" y="10844"/>
                  </a:cubicBezTo>
                  <a:cubicBezTo>
                    <a:pt x="6592" y="11948"/>
                    <a:pt x="10394" y="13921"/>
                    <a:pt x="12515" y="13921"/>
                  </a:cubicBezTo>
                  <a:cubicBezTo>
                    <a:pt x="13190" y="13921"/>
                    <a:pt x="13695" y="13721"/>
                    <a:pt x="13918" y="13228"/>
                  </a:cubicBezTo>
                  <a:cubicBezTo>
                    <a:pt x="14838" y="11188"/>
                    <a:pt x="10561" y="6337"/>
                    <a:pt x="8397" y="2791"/>
                  </a:cubicBezTo>
                  <a:cubicBezTo>
                    <a:pt x="8021" y="2175"/>
                    <a:pt x="7717" y="1507"/>
                    <a:pt x="7464" y="802"/>
                  </a:cubicBezTo>
                  <a:cubicBezTo>
                    <a:pt x="6891" y="893"/>
                    <a:pt x="6350" y="931"/>
                    <a:pt x="5844" y="931"/>
                  </a:cubicBezTo>
                  <a:cubicBezTo>
                    <a:pt x="3962" y="931"/>
                    <a:pt x="2559" y="397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2"/>
            <p:cNvSpPr/>
            <p:nvPr/>
          </p:nvSpPr>
          <p:spPr>
            <a:xfrm>
              <a:off x="1522284" y="4605645"/>
              <a:ext cx="308765" cy="294166"/>
            </a:xfrm>
            <a:custGeom>
              <a:avLst/>
              <a:gdLst/>
              <a:ahLst/>
              <a:cxnLst/>
              <a:rect l="l" t="t" r="r" b="b"/>
              <a:pathLst>
                <a:path w="15227" h="14507" extrusionOk="0">
                  <a:moveTo>
                    <a:pt x="2401" y="767"/>
                  </a:moveTo>
                  <a:lnTo>
                    <a:pt x="2401" y="768"/>
                  </a:lnTo>
                  <a:cubicBezTo>
                    <a:pt x="3232" y="1126"/>
                    <a:pt x="4511" y="1517"/>
                    <a:pt x="6144" y="1517"/>
                  </a:cubicBezTo>
                  <a:cubicBezTo>
                    <a:pt x="6594" y="1517"/>
                    <a:pt x="7071" y="1487"/>
                    <a:pt x="7573" y="1419"/>
                  </a:cubicBezTo>
                  <a:cubicBezTo>
                    <a:pt x="7828" y="2095"/>
                    <a:pt x="8116" y="2690"/>
                    <a:pt x="8449" y="3237"/>
                  </a:cubicBezTo>
                  <a:cubicBezTo>
                    <a:pt x="9040" y="4206"/>
                    <a:pt x="9803" y="5293"/>
                    <a:pt x="10540" y="6343"/>
                  </a:cubicBezTo>
                  <a:cubicBezTo>
                    <a:pt x="12422" y="9026"/>
                    <a:pt x="14555" y="12066"/>
                    <a:pt x="13953" y="13400"/>
                  </a:cubicBezTo>
                  <a:cubicBezTo>
                    <a:pt x="13859" y="13609"/>
                    <a:pt x="13693" y="13752"/>
                    <a:pt x="13446" y="13834"/>
                  </a:cubicBezTo>
                  <a:cubicBezTo>
                    <a:pt x="13286" y="13888"/>
                    <a:pt x="13081" y="13922"/>
                    <a:pt x="12816" y="13922"/>
                  </a:cubicBezTo>
                  <a:cubicBezTo>
                    <a:pt x="11671" y="13922"/>
                    <a:pt x="9419" y="13285"/>
                    <a:pt x="5004" y="10880"/>
                  </a:cubicBezTo>
                  <a:lnTo>
                    <a:pt x="4662" y="10695"/>
                  </a:lnTo>
                  <a:cubicBezTo>
                    <a:pt x="2232" y="9377"/>
                    <a:pt x="627" y="8505"/>
                    <a:pt x="853" y="6461"/>
                  </a:cubicBezTo>
                  <a:cubicBezTo>
                    <a:pt x="1106" y="4184"/>
                    <a:pt x="2383" y="817"/>
                    <a:pt x="2397" y="783"/>
                  </a:cubicBezTo>
                  <a:cubicBezTo>
                    <a:pt x="2398" y="777"/>
                    <a:pt x="2400" y="773"/>
                    <a:pt x="2401" y="767"/>
                  </a:cubicBezTo>
                  <a:close/>
                  <a:moveTo>
                    <a:pt x="2083" y="1"/>
                  </a:moveTo>
                  <a:cubicBezTo>
                    <a:pt x="1919" y="1"/>
                    <a:pt x="1773" y="142"/>
                    <a:pt x="1792" y="324"/>
                  </a:cubicBezTo>
                  <a:lnTo>
                    <a:pt x="1825" y="639"/>
                  </a:lnTo>
                  <a:cubicBezTo>
                    <a:pt x="1638" y="1139"/>
                    <a:pt x="516" y="4197"/>
                    <a:pt x="271" y="6396"/>
                  </a:cubicBezTo>
                  <a:cubicBezTo>
                    <a:pt x="1" y="8831"/>
                    <a:pt x="1840" y="9829"/>
                    <a:pt x="4383" y="11210"/>
                  </a:cubicBezTo>
                  <a:lnTo>
                    <a:pt x="4724" y="11394"/>
                  </a:lnTo>
                  <a:cubicBezTo>
                    <a:pt x="8554" y="13479"/>
                    <a:pt x="11219" y="14506"/>
                    <a:pt x="12818" y="14506"/>
                  </a:cubicBezTo>
                  <a:cubicBezTo>
                    <a:pt x="13129" y="14506"/>
                    <a:pt x="13400" y="14467"/>
                    <a:pt x="13631" y="14389"/>
                  </a:cubicBezTo>
                  <a:cubicBezTo>
                    <a:pt x="14036" y="14253"/>
                    <a:pt x="14324" y="14001"/>
                    <a:pt x="14487" y="13642"/>
                  </a:cubicBezTo>
                  <a:cubicBezTo>
                    <a:pt x="15226" y="12004"/>
                    <a:pt x="13182" y="9091"/>
                    <a:pt x="11018" y="6008"/>
                  </a:cubicBezTo>
                  <a:cubicBezTo>
                    <a:pt x="10253" y="4917"/>
                    <a:pt x="9530" y="3886"/>
                    <a:pt x="8949" y="2932"/>
                  </a:cubicBezTo>
                  <a:cubicBezTo>
                    <a:pt x="8600" y="2361"/>
                    <a:pt x="8303" y="1728"/>
                    <a:pt x="8041" y="997"/>
                  </a:cubicBezTo>
                  <a:cubicBezTo>
                    <a:pt x="7997" y="879"/>
                    <a:pt x="7886" y="803"/>
                    <a:pt x="7763" y="803"/>
                  </a:cubicBezTo>
                  <a:cubicBezTo>
                    <a:pt x="7749" y="803"/>
                    <a:pt x="7734" y="804"/>
                    <a:pt x="7719" y="806"/>
                  </a:cubicBezTo>
                  <a:cubicBezTo>
                    <a:pt x="7161" y="894"/>
                    <a:pt x="6634" y="932"/>
                    <a:pt x="6142" y="932"/>
                  </a:cubicBezTo>
                  <a:cubicBezTo>
                    <a:pt x="4297" y="932"/>
                    <a:pt x="2940" y="403"/>
                    <a:pt x="2216" y="33"/>
                  </a:cubicBezTo>
                  <a:cubicBezTo>
                    <a:pt x="2172" y="11"/>
                    <a:pt x="2127" y="1"/>
                    <a:pt x="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2"/>
            <p:cNvSpPr/>
            <p:nvPr/>
          </p:nvSpPr>
          <p:spPr>
            <a:xfrm>
              <a:off x="1528408" y="4681549"/>
              <a:ext cx="292178" cy="212346"/>
            </a:xfrm>
            <a:custGeom>
              <a:avLst/>
              <a:gdLst/>
              <a:ahLst/>
              <a:cxnLst/>
              <a:rect l="l" t="t" r="r" b="b"/>
              <a:pathLst>
                <a:path w="14409" h="10472" extrusionOk="0">
                  <a:moveTo>
                    <a:pt x="824" y="0"/>
                  </a:moveTo>
                  <a:cubicBezTo>
                    <a:pt x="575" y="897"/>
                    <a:pt x="352" y="1857"/>
                    <a:pt x="261" y="2686"/>
                  </a:cubicBezTo>
                  <a:cubicBezTo>
                    <a:pt x="1" y="5027"/>
                    <a:pt x="1886" y="5938"/>
                    <a:pt x="4562" y="7395"/>
                  </a:cubicBezTo>
                  <a:cubicBezTo>
                    <a:pt x="6592" y="8499"/>
                    <a:pt x="10394" y="10472"/>
                    <a:pt x="12515" y="10472"/>
                  </a:cubicBezTo>
                  <a:cubicBezTo>
                    <a:pt x="13190" y="10472"/>
                    <a:pt x="13695" y="10272"/>
                    <a:pt x="13918" y="9779"/>
                  </a:cubicBezTo>
                  <a:cubicBezTo>
                    <a:pt x="14409" y="8691"/>
                    <a:pt x="13418" y="6804"/>
                    <a:pt x="12062" y="4741"/>
                  </a:cubicBezTo>
                  <a:cubicBezTo>
                    <a:pt x="11659" y="5354"/>
                    <a:pt x="10954" y="5804"/>
                    <a:pt x="9795" y="5804"/>
                  </a:cubicBezTo>
                  <a:cubicBezTo>
                    <a:pt x="9285" y="5804"/>
                    <a:pt x="8687" y="5717"/>
                    <a:pt x="7988" y="5518"/>
                  </a:cubicBezTo>
                  <a:cubicBezTo>
                    <a:pt x="5180" y="4715"/>
                    <a:pt x="2069" y="1423"/>
                    <a:pt x="8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2"/>
            <p:cNvSpPr/>
            <p:nvPr/>
          </p:nvSpPr>
          <p:spPr>
            <a:xfrm>
              <a:off x="1522284" y="4675607"/>
              <a:ext cx="305541" cy="224208"/>
            </a:xfrm>
            <a:custGeom>
              <a:avLst/>
              <a:gdLst/>
              <a:ahLst/>
              <a:cxnLst/>
              <a:rect l="l" t="t" r="r" b="b"/>
              <a:pathLst>
                <a:path w="15068" h="11057" extrusionOk="0">
                  <a:moveTo>
                    <a:pt x="1269" y="893"/>
                  </a:moveTo>
                  <a:cubicBezTo>
                    <a:pt x="2688" y="2460"/>
                    <a:pt x="5572" y="5338"/>
                    <a:pt x="8209" y="6091"/>
                  </a:cubicBezTo>
                  <a:cubicBezTo>
                    <a:pt x="8945" y="6302"/>
                    <a:pt x="9569" y="6390"/>
                    <a:pt x="10098" y="6390"/>
                  </a:cubicBezTo>
                  <a:cubicBezTo>
                    <a:pt x="11211" y="6390"/>
                    <a:pt x="11906" y="6000"/>
                    <a:pt x="12341" y="5535"/>
                  </a:cubicBezTo>
                  <a:cubicBezTo>
                    <a:pt x="13371" y="7135"/>
                    <a:pt x="14388" y="8987"/>
                    <a:pt x="13953" y="9950"/>
                  </a:cubicBezTo>
                  <a:cubicBezTo>
                    <a:pt x="13859" y="10160"/>
                    <a:pt x="13693" y="10303"/>
                    <a:pt x="13446" y="10385"/>
                  </a:cubicBezTo>
                  <a:cubicBezTo>
                    <a:pt x="13287" y="10439"/>
                    <a:pt x="13082" y="10472"/>
                    <a:pt x="12819" y="10472"/>
                  </a:cubicBezTo>
                  <a:cubicBezTo>
                    <a:pt x="11674" y="10472"/>
                    <a:pt x="9422" y="9838"/>
                    <a:pt x="5004" y="7431"/>
                  </a:cubicBezTo>
                  <a:lnTo>
                    <a:pt x="4662" y="7247"/>
                  </a:lnTo>
                  <a:cubicBezTo>
                    <a:pt x="2232" y="5928"/>
                    <a:pt x="627" y="5056"/>
                    <a:pt x="853" y="3012"/>
                  </a:cubicBezTo>
                  <a:cubicBezTo>
                    <a:pt x="919" y="2423"/>
                    <a:pt x="1058" y="1713"/>
                    <a:pt x="1269" y="893"/>
                  </a:cubicBezTo>
                  <a:close/>
                  <a:moveTo>
                    <a:pt x="1127" y="0"/>
                  </a:moveTo>
                  <a:cubicBezTo>
                    <a:pt x="1003" y="0"/>
                    <a:pt x="882" y="78"/>
                    <a:pt x="844" y="214"/>
                  </a:cubicBezTo>
                  <a:cubicBezTo>
                    <a:pt x="546" y="1287"/>
                    <a:pt x="354" y="2206"/>
                    <a:pt x="271" y="2946"/>
                  </a:cubicBezTo>
                  <a:cubicBezTo>
                    <a:pt x="1" y="5381"/>
                    <a:pt x="1840" y="6379"/>
                    <a:pt x="4383" y="7760"/>
                  </a:cubicBezTo>
                  <a:lnTo>
                    <a:pt x="4724" y="7944"/>
                  </a:lnTo>
                  <a:cubicBezTo>
                    <a:pt x="8554" y="10029"/>
                    <a:pt x="11219" y="11056"/>
                    <a:pt x="12818" y="11056"/>
                  </a:cubicBezTo>
                  <a:cubicBezTo>
                    <a:pt x="13129" y="11056"/>
                    <a:pt x="13400" y="11017"/>
                    <a:pt x="13631" y="10939"/>
                  </a:cubicBezTo>
                  <a:cubicBezTo>
                    <a:pt x="14036" y="10803"/>
                    <a:pt x="14324" y="10551"/>
                    <a:pt x="14487" y="10192"/>
                  </a:cubicBezTo>
                  <a:cubicBezTo>
                    <a:pt x="15067" y="8904"/>
                    <a:pt x="13864" y="6781"/>
                    <a:pt x="12609" y="4874"/>
                  </a:cubicBezTo>
                  <a:cubicBezTo>
                    <a:pt x="12554" y="4791"/>
                    <a:pt x="12462" y="4741"/>
                    <a:pt x="12364" y="4741"/>
                  </a:cubicBezTo>
                  <a:cubicBezTo>
                    <a:pt x="12265" y="4741"/>
                    <a:pt x="12173" y="4790"/>
                    <a:pt x="12120" y="4873"/>
                  </a:cubicBezTo>
                  <a:cubicBezTo>
                    <a:pt x="11713" y="5491"/>
                    <a:pt x="11024" y="5802"/>
                    <a:pt x="10091" y="5802"/>
                  </a:cubicBezTo>
                  <a:cubicBezTo>
                    <a:pt x="9587" y="5802"/>
                    <a:pt x="9011" y="5711"/>
                    <a:pt x="8370" y="5528"/>
                  </a:cubicBezTo>
                  <a:cubicBezTo>
                    <a:pt x="5632" y="4746"/>
                    <a:pt x="2547" y="1471"/>
                    <a:pt x="1346" y="100"/>
                  </a:cubicBezTo>
                  <a:cubicBezTo>
                    <a:pt x="1286" y="32"/>
                    <a:pt x="1206" y="0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2"/>
            <p:cNvSpPr/>
            <p:nvPr/>
          </p:nvSpPr>
          <p:spPr>
            <a:xfrm>
              <a:off x="1533215" y="4744799"/>
              <a:ext cx="280357" cy="149100"/>
            </a:xfrm>
            <a:custGeom>
              <a:avLst/>
              <a:gdLst/>
              <a:ahLst/>
              <a:cxnLst/>
              <a:rect l="l" t="t" r="r" b="b"/>
              <a:pathLst>
                <a:path w="13826" h="7353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26"/>
                    <a:pt x="1821" y="2913"/>
                    <a:pt x="4325" y="4276"/>
                  </a:cubicBezTo>
                  <a:cubicBezTo>
                    <a:pt x="6354" y="5380"/>
                    <a:pt x="10156" y="7353"/>
                    <a:pt x="12277" y="7353"/>
                  </a:cubicBezTo>
                  <a:cubicBezTo>
                    <a:pt x="12953" y="7353"/>
                    <a:pt x="13458" y="7153"/>
                    <a:pt x="13681" y="6660"/>
                  </a:cubicBezTo>
                  <a:cubicBezTo>
                    <a:pt x="13795" y="6407"/>
                    <a:pt x="13826" y="6110"/>
                    <a:pt x="13793" y="5780"/>
                  </a:cubicBezTo>
                  <a:lnTo>
                    <a:pt x="13793" y="5780"/>
                  </a:lnTo>
                  <a:cubicBezTo>
                    <a:pt x="13114" y="6090"/>
                    <a:pt x="12456" y="6228"/>
                    <a:pt x="11796" y="6228"/>
                  </a:cubicBezTo>
                  <a:cubicBezTo>
                    <a:pt x="9788" y="6228"/>
                    <a:pt x="7763" y="4957"/>
                    <a:pt x="5072" y="3429"/>
                  </a:cubicBezTo>
                  <a:cubicBezTo>
                    <a:pt x="2893" y="2193"/>
                    <a:pt x="1122" y="8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1527273" y="4738837"/>
              <a:ext cx="292341" cy="160983"/>
            </a:xfrm>
            <a:custGeom>
              <a:avLst/>
              <a:gdLst/>
              <a:ahLst/>
              <a:cxnLst/>
              <a:rect l="l" t="t" r="r" b="b"/>
              <a:pathLst>
                <a:path w="14417" h="7939" extrusionOk="0">
                  <a:moveTo>
                    <a:pt x="671" y="960"/>
                  </a:moveTo>
                  <a:lnTo>
                    <a:pt x="671" y="960"/>
                  </a:lnTo>
                  <a:cubicBezTo>
                    <a:pt x="1786" y="1812"/>
                    <a:pt x="3356" y="2919"/>
                    <a:pt x="5221" y="3976"/>
                  </a:cubicBezTo>
                  <a:lnTo>
                    <a:pt x="5929" y="4380"/>
                  </a:lnTo>
                  <a:cubicBezTo>
                    <a:pt x="8298" y="5735"/>
                    <a:pt x="10186" y="6815"/>
                    <a:pt x="12086" y="6815"/>
                  </a:cubicBezTo>
                  <a:cubicBezTo>
                    <a:pt x="12650" y="6815"/>
                    <a:pt x="13215" y="6720"/>
                    <a:pt x="13794" y="6508"/>
                  </a:cubicBezTo>
                  <a:lnTo>
                    <a:pt x="13794" y="6508"/>
                  </a:lnTo>
                  <a:cubicBezTo>
                    <a:pt x="13781" y="6620"/>
                    <a:pt x="13752" y="6729"/>
                    <a:pt x="13707" y="6831"/>
                  </a:cubicBezTo>
                  <a:cubicBezTo>
                    <a:pt x="13613" y="7041"/>
                    <a:pt x="13447" y="7184"/>
                    <a:pt x="13200" y="7266"/>
                  </a:cubicBezTo>
                  <a:cubicBezTo>
                    <a:pt x="13041" y="7319"/>
                    <a:pt x="12836" y="7353"/>
                    <a:pt x="12573" y="7353"/>
                  </a:cubicBezTo>
                  <a:cubicBezTo>
                    <a:pt x="11428" y="7353"/>
                    <a:pt x="9176" y="6719"/>
                    <a:pt x="4758" y="4312"/>
                  </a:cubicBezTo>
                  <a:lnTo>
                    <a:pt x="4418" y="4129"/>
                  </a:lnTo>
                  <a:cubicBezTo>
                    <a:pt x="2428" y="3047"/>
                    <a:pt x="1021" y="2285"/>
                    <a:pt x="671" y="960"/>
                  </a:cubicBezTo>
                  <a:close/>
                  <a:moveTo>
                    <a:pt x="295" y="1"/>
                  </a:moveTo>
                  <a:cubicBezTo>
                    <a:pt x="143" y="1"/>
                    <a:pt x="0" y="120"/>
                    <a:pt x="1" y="295"/>
                  </a:cubicBezTo>
                  <a:cubicBezTo>
                    <a:pt x="10" y="2401"/>
                    <a:pt x="1742" y="3341"/>
                    <a:pt x="4139" y="4643"/>
                  </a:cubicBezTo>
                  <a:lnTo>
                    <a:pt x="4478" y="4826"/>
                  </a:lnTo>
                  <a:cubicBezTo>
                    <a:pt x="8308" y="6911"/>
                    <a:pt x="10973" y="7938"/>
                    <a:pt x="12572" y="7938"/>
                  </a:cubicBezTo>
                  <a:cubicBezTo>
                    <a:pt x="12883" y="7938"/>
                    <a:pt x="13154" y="7899"/>
                    <a:pt x="13385" y="7821"/>
                  </a:cubicBezTo>
                  <a:cubicBezTo>
                    <a:pt x="13790" y="7685"/>
                    <a:pt x="14078" y="7433"/>
                    <a:pt x="14241" y="7074"/>
                  </a:cubicBezTo>
                  <a:cubicBezTo>
                    <a:pt x="14370" y="6787"/>
                    <a:pt x="14416" y="6441"/>
                    <a:pt x="14379" y="6045"/>
                  </a:cubicBezTo>
                  <a:cubicBezTo>
                    <a:pt x="14364" y="5889"/>
                    <a:pt x="14231" y="5780"/>
                    <a:pt x="14086" y="5780"/>
                  </a:cubicBezTo>
                  <a:cubicBezTo>
                    <a:pt x="14046" y="5780"/>
                    <a:pt x="14005" y="5788"/>
                    <a:pt x="13966" y="5806"/>
                  </a:cubicBezTo>
                  <a:cubicBezTo>
                    <a:pt x="13323" y="6100"/>
                    <a:pt x="12702" y="6231"/>
                    <a:pt x="12077" y="6231"/>
                  </a:cubicBezTo>
                  <a:cubicBezTo>
                    <a:pt x="10341" y="6231"/>
                    <a:pt x="8574" y="5220"/>
                    <a:pt x="6220" y="3873"/>
                  </a:cubicBezTo>
                  <a:lnTo>
                    <a:pt x="5509" y="3468"/>
                  </a:lnTo>
                  <a:cubicBezTo>
                    <a:pt x="3340" y="2236"/>
                    <a:pt x="1574" y="939"/>
                    <a:pt x="476" y="64"/>
                  </a:cubicBezTo>
                  <a:cubicBezTo>
                    <a:pt x="420" y="20"/>
                    <a:pt x="357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Особенности отрасли</a:t>
            </a:r>
            <a:endParaRPr/>
          </a:p>
        </p:txBody>
      </p:sp>
      <p:grpSp>
        <p:nvGrpSpPr>
          <p:cNvPr id="730" name="Google Shape;730;p13"/>
          <p:cNvGrpSpPr/>
          <p:nvPr/>
        </p:nvGrpSpPr>
        <p:grpSpPr>
          <a:xfrm>
            <a:off x="397890" y="1157238"/>
            <a:ext cx="2475828" cy="383637"/>
            <a:chOff x="382069" y="866149"/>
            <a:chExt cx="2475828" cy="383637"/>
          </a:xfrm>
        </p:grpSpPr>
        <p:sp>
          <p:nvSpPr>
            <p:cNvPr id="731" name="Google Shape;731;p13"/>
            <p:cNvSpPr/>
            <p:nvPr/>
          </p:nvSpPr>
          <p:spPr>
            <a:xfrm>
              <a:off x="382069" y="866149"/>
              <a:ext cx="383637" cy="383637"/>
            </a:xfrm>
            <a:prstGeom prst="ellipse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+</a:t>
              </a:r>
              <a:endPara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732" name="Google Shape;732;p13"/>
            <p:cNvSpPr txBox="1"/>
            <p:nvPr/>
          </p:nvSpPr>
          <p:spPr>
            <a:xfrm>
              <a:off x="889088" y="904078"/>
              <a:ext cx="19688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1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Высокие зарплаты</a:t>
              </a:r>
              <a:endParaRPr/>
            </a:p>
          </p:txBody>
        </p:sp>
      </p:grpSp>
      <p:grpSp>
        <p:nvGrpSpPr>
          <p:cNvPr id="733" name="Google Shape;733;p13"/>
          <p:cNvGrpSpPr/>
          <p:nvPr/>
        </p:nvGrpSpPr>
        <p:grpSpPr>
          <a:xfrm>
            <a:off x="1110659" y="2114780"/>
            <a:ext cx="2951919" cy="383637"/>
            <a:chOff x="382069" y="866149"/>
            <a:chExt cx="2951919" cy="383637"/>
          </a:xfrm>
        </p:grpSpPr>
        <p:sp>
          <p:nvSpPr>
            <p:cNvPr id="734" name="Google Shape;734;p13"/>
            <p:cNvSpPr/>
            <p:nvPr/>
          </p:nvSpPr>
          <p:spPr>
            <a:xfrm>
              <a:off x="382069" y="866149"/>
              <a:ext cx="383637" cy="383637"/>
            </a:xfrm>
            <a:prstGeom prst="ellipse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+</a:t>
              </a:r>
              <a:endPara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735" name="Google Shape;735;p13"/>
            <p:cNvSpPr txBox="1"/>
            <p:nvPr/>
          </p:nvSpPr>
          <p:spPr>
            <a:xfrm>
              <a:off x="889088" y="904078"/>
              <a:ext cx="2444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1" i="0" u="none" strike="noStrike" cap="none">
                  <a:solidFill>
                    <a:srgbClr val="303233"/>
                  </a:solidFill>
                  <a:latin typeface="Open Sans"/>
                  <a:ea typeface="Open Sans"/>
                  <a:cs typeface="Open Sans"/>
                  <a:sym typeface="Open Sans"/>
                </a:rPr>
                <a:t>Возможности для роста</a:t>
              </a:r>
              <a:endParaRPr/>
            </a:p>
          </p:txBody>
        </p:sp>
      </p:grpSp>
      <p:grpSp>
        <p:nvGrpSpPr>
          <p:cNvPr id="736" name="Google Shape;736;p13"/>
          <p:cNvGrpSpPr/>
          <p:nvPr/>
        </p:nvGrpSpPr>
        <p:grpSpPr>
          <a:xfrm>
            <a:off x="5799389" y="1157238"/>
            <a:ext cx="1990117" cy="383637"/>
            <a:chOff x="382069" y="866149"/>
            <a:chExt cx="1990117" cy="383637"/>
          </a:xfrm>
        </p:grpSpPr>
        <p:sp>
          <p:nvSpPr>
            <p:cNvPr id="737" name="Google Shape;737;p13"/>
            <p:cNvSpPr/>
            <p:nvPr/>
          </p:nvSpPr>
          <p:spPr>
            <a:xfrm>
              <a:off x="382069" y="866149"/>
              <a:ext cx="383637" cy="383637"/>
            </a:xfrm>
            <a:prstGeom prst="ellipse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-</a:t>
              </a:r>
              <a:endPara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738" name="Google Shape;738;p13"/>
            <p:cNvSpPr txBox="1"/>
            <p:nvPr/>
          </p:nvSpPr>
          <p:spPr>
            <a:xfrm>
              <a:off x="889088" y="904078"/>
              <a:ext cx="14830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1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Низкий старт</a:t>
              </a:r>
              <a:endParaRPr/>
            </a:p>
          </p:txBody>
        </p:sp>
      </p:grpSp>
      <p:grpSp>
        <p:nvGrpSpPr>
          <p:cNvPr id="739" name="Google Shape;739;p13"/>
          <p:cNvGrpSpPr/>
          <p:nvPr/>
        </p:nvGrpSpPr>
        <p:grpSpPr>
          <a:xfrm>
            <a:off x="4714660" y="2120239"/>
            <a:ext cx="3862425" cy="383637"/>
            <a:chOff x="382069" y="866149"/>
            <a:chExt cx="3862425" cy="383637"/>
          </a:xfrm>
        </p:grpSpPr>
        <p:sp>
          <p:nvSpPr>
            <p:cNvPr id="740" name="Google Shape;740;p13"/>
            <p:cNvSpPr/>
            <p:nvPr/>
          </p:nvSpPr>
          <p:spPr>
            <a:xfrm>
              <a:off x="382069" y="866149"/>
              <a:ext cx="383637" cy="383637"/>
            </a:xfrm>
            <a:prstGeom prst="ellipse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-</a:t>
              </a:r>
              <a:endPara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741" name="Google Shape;741;p13"/>
            <p:cNvSpPr txBox="1"/>
            <p:nvPr/>
          </p:nvSpPr>
          <p:spPr>
            <a:xfrm>
              <a:off x="889088" y="904078"/>
              <a:ext cx="3355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1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Высокая</a:t>
              </a:r>
              <a:r>
                <a:rPr lang="ru-RU" sz="1400" b="1" i="0" u="none" strike="noStrike" cap="none">
                  <a:solidFill>
                    <a:srgbClr val="30323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r>
                <a:rPr lang="ru-RU" sz="1400" b="1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конкуренция в будущем</a:t>
              </a:r>
              <a:endParaRPr/>
            </a:p>
          </p:txBody>
        </p:sp>
      </p:grpSp>
      <p:grpSp>
        <p:nvGrpSpPr>
          <p:cNvPr id="742" name="Google Shape;742;p13"/>
          <p:cNvGrpSpPr/>
          <p:nvPr/>
        </p:nvGrpSpPr>
        <p:grpSpPr>
          <a:xfrm>
            <a:off x="397890" y="2969500"/>
            <a:ext cx="3870440" cy="383637"/>
            <a:chOff x="382069" y="866149"/>
            <a:chExt cx="3870440" cy="383637"/>
          </a:xfrm>
        </p:grpSpPr>
        <p:sp>
          <p:nvSpPr>
            <p:cNvPr id="743" name="Google Shape;743;p13"/>
            <p:cNvSpPr/>
            <p:nvPr/>
          </p:nvSpPr>
          <p:spPr>
            <a:xfrm>
              <a:off x="382069" y="866149"/>
              <a:ext cx="383637" cy="383637"/>
            </a:xfrm>
            <a:prstGeom prst="ellipse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+</a:t>
              </a:r>
              <a:endPara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744" name="Google Shape;744;p13"/>
            <p:cNvSpPr txBox="1"/>
            <p:nvPr/>
          </p:nvSpPr>
          <p:spPr>
            <a:xfrm>
              <a:off x="889088" y="904078"/>
              <a:ext cx="33634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1" i="0" u="none" strike="noStrike" cap="none">
                  <a:solidFill>
                    <a:srgbClr val="30323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 </a:t>
              </a:r>
              <a:r>
                <a:rPr lang="ru-RU" sz="1400" b="1" i="0" u="none" strike="noStrike" cap="none">
                  <a:solidFill>
                    <a:srgbClr val="303233"/>
                  </a:solidFill>
                  <a:latin typeface="Open Sans"/>
                  <a:ea typeface="Open Sans"/>
                  <a:cs typeface="Open Sans"/>
                  <a:sym typeface="Open Sans"/>
                </a:rPr>
                <a:t>Возможность работать удаленно</a:t>
              </a:r>
              <a:endParaRPr/>
            </a:p>
          </p:txBody>
        </p:sp>
      </p:grpSp>
      <p:grpSp>
        <p:nvGrpSpPr>
          <p:cNvPr id="745" name="Google Shape;745;p13"/>
          <p:cNvGrpSpPr/>
          <p:nvPr/>
        </p:nvGrpSpPr>
        <p:grpSpPr>
          <a:xfrm>
            <a:off x="4714660" y="3871510"/>
            <a:ext cx="3665256" cy="383637"/>
            <a:chOff x="382069" y="866149"/>
            <a:chExt cx="3665256" cy="383637"/>
          </a:xfrm>
        </p:grpSpPr>
        <p:sp>
          <p:nvSpPr>
            <p:cNvPr id="746" name="Google Shape;746;p13"/>
            <p:cNvSpPr/>
            <p:nvPr/>
          </p:nvSpPr>
          <p:spPr>
            <a:xfrm>
              <a:off x="382069" y="866149"/>
              <a:ext cx="383637" cy="383637"/>
            </a:xfrm>
            <a:prstGeom prst="ellipse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?</a:t>
              </a:r>
              <a:endPara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747" name="Google Shape;747;p13"/>
            <p:cNvSpPr txBox="1"/>
            <p:nvPr/>
          </p:nvSpPr>
          <p:spPr>
            <a:xfrm>
              <a:off x="889088" y="904078"/>
              <a:ext cx="315823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1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Приходится постоянно учиться</a:t>
              </a:r>
              <a:endParaRPr/>
            </a:p>
          </p:txBody>
        </p:sp>
      </p:grpSp>
      <p:grpSp>
        <p:nvGrpSpPr>
          <p:cNvPr id="748" name="Google Shape;748;p13"/>
          <p:cNvGrpSpPr/>
          <p:nvPr/>
        </p:nvGrpSpPr>
        <p:grpSpPr>
          <a:xfrm>
            <a:off x="1110191" y="3908933"/>
            <a:ext cx="2152021" cy="383637"/>
            <a:chOff x="382069" y="866149"/>
            <a:chExt cx="2152021" cy="383637"/>
          </a:xfrm>
        </p:grpSpPr>
        <p:sp>
          <p:nvSpPr>
            <p:cNvPr id="749" name="Google Shape;749;p13"/>
            <p:cNvSpPr/>
            <p:nvPr/>
          </p:nvSpPr>
          <p:spPr>
            <a:xfrm>
              <a:off x="382069" y="866149"/>
              <a:ext cx="383637" cy="383637"/>
            </a:xfrm>
            <a:prstGeom prst="ellipse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+</a:t>
              </a:r>
              <a:endPara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750" name="Google Shape;750;p13"/>
            <p:cNvSpPr txBox="1"/>
            <p:nvPr/>
          </p:nvSpPr>
          <p:spPr>
            <a:xfrm>
              <a:off x="889088" y="904078"/>
              <a:ext cx="1645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1" i="0" u="none" strike="noStrike" cap="none">
                  <a:solidFill>
                    <a:srgbClr val="303233"/>
                  </a:solidFill>
                  <a:latin typeface="Open Sans"/>
                  <a:ea typeface="Open Sans"/>
                  <a:cs typeface="Open Sans"/>
                  <a:sym typeface="Open Sans"/>
                </a:rPr>
                <a:t>Качество труда</a:t>
              </a:r>
              <a:endParaRPr/>
            </a:p>
          </p:txBody>
        </p:sp>
      </p:grpSp>
      <p:grpSp>
        <p:nvGrpSpPr>
          <p:cNvPr id="751" name="Google Shape;751;p13"/>
          <p:cNvGrpSpPr/>
          <p:nvPr/>
        </p:nvGrpSpPr>
        <p:grpSpPr>
          <a:xfrm>
            <a:off x="5799389" y="2969498"/>
            <a:ext cx="2192096" cy="383637"/>
            <a:chOff x="382069" y="866149"/>
            <a:chExt cx="2192096" cy="383637"/>
          </a:xfrm>
        </p:grpSpPr>
        <p:sp>
          <p:nvSpPr>
            <p:cNvPr id="752" name="Google Shape;752;p13"/>
            <p:cNvSpPr/>
            <p:nvPr/>
          </p:nvSpPr>
          <p:spPr>
            <a:xfrm>
              <a:off x="382069" y="866149"/>
              <a:ext cx="383637" cy="383637"/>
            </a:xfrm>
            <a:prstGeom prst="ellipse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-</a:t>
              </a:r>
              <a:endPara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753" name="Google Shape;753;p13"/>
            <p:cNvSpPr txBox="1"/>
            <p:nvPr/>
          </p:nvSpPr>
          <p:spPr>
            <a:xfrm>
              <a:off x="889088" y="904078"/>
              <a:ext cx="16850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1" i="0" u="none" strike="noStrike" cap="none">
                  <a:solidFill>
                    <a:srgbClr val="303233"/>
                  </a:solidFill>
                  <a:latin typeface="Open Sans"/>
                  <a:ea typeface="Open Sans"/>
                  <a:cs typeface="Open Sans"/>
                  <a:sym typeface="Open Sans"/>
                </a:rPr>
                <a:t>Сидячая работа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4"/>
          <p:cNvSpPr/>
          <p:nvPr/>
        </p:nvSpPr>
        <p:spPr>
          <a:xfrm rot="-4027679">
            <a:off x="1921001" y="-138242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4"/>
          <p:cNvSpPr txBox="1">
            <a:spLocks noGrp="1"/>
          </p:cNvSpPr>
          <p:nvPr>
            <p:ph type="title"/>
          </p:nvPr>
        </p:nvSpPr>
        <p:spPr>
          <a:xfrm>
            <a:off x="1447581" y="985892"/>
            <a:ext cx="613656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 sz="2000" b="0" i="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В октябре 2021 г. HeadHunter опубликовал свыше 133 тыс. вакансий в ИT-сфере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Легко ли найти работу?</a:t>
            </a:r>
            <a:endParaRPr/>
          </a:p>
        </p:txBody>
      </p:sp>
      <p:grpSp>
        <p:nvGrpSpPr>
          <p:cNvPr id="765" name="Google Shape;765;p15"/>
          <p:cNvGrpSpPr/>
          <p:nvPr/>
        </p:nvGrpSpPr>
        <p:grpSpPr>
          <a:xfrm>
            <a:off x="261837" y="935757"/>
            <a:ext cx="8360451" cy="383637"/>
            <a:chOff x="382069" y="866149"/>
            <a:chExt cx="8360451" cy="383637"/>
          </a:xfrm>
        </p:grpSpPr>
        <p:sp>
          <p:nvSpPr>
            <p:cNvPr id="766" name="Google Shape;766;p15"/>
            <p:cNvSpPr/>
            <p:nvPr/>
          </p:nvSpPr>
          <p:spPr>
            <a:xfrm>
              <a:off x="382069" y="866149"/>
              <a:ext cx="383637" cy="383637"/>
            </a:xfrm>
            <a:prstGeom prst="ellipse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+</a:t>
              </a:r>
              <a:endPara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767" name="Google Shape;767;p15"/>
            <p:cNvSpPr txBox="1"/>
            <p:nvPr/>
          </p:nvSpPr>
          <p:spPr>
            <a:xfrm>
              <a:off x="889088" y="904078"/>
              <a:ext cx="78534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1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В подавляющем большинстве смотрят на качество знаний, а не на образование</a:t>
              </a:r>
              <a:endParaRPr/>
            </a:p>
          </p:txBody>
        </p:sp>
      </p:grpSp>
      <p:grpSp>
        <p:nvGrpSpPr>
          <p:cNvPr id="768" name="Google Shape;768;p15"/>
          <p:cNvGrpSpPr/>
          <p:nvPr/>
        </p:nvGrpSpPr>
        <p:grpSpPr>
          <a:xfrm>
            <a:off x="261837" y="1523630"/>
            <a:ext cx="5606492" cy="383637"/>
            <a:chOff x="382069" y="866149"/>
            <a:chExt cx="5606492" cy="383637"/>
          </a:xfrm>
        </p:grpSpPr>
        <p:sp>
          <p:nvSpPr>
            <p:cNvPr id="769" name="Google Shape;769;p15"/>
            <p:cNvSpPr/>
            <p:nvPr/>
          </p:nvSpPr>
          <p:spPr>
            <a:xfrm>
              <a:off x="382069" y="866149"/>
              <a:ext cx="383637" cy="383637"/>
            </a:xfrm>
            <a:prstGeom prst="ellipse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+</a:t>
              </a:r>
              <a:endPara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770" name="Google Shape;770;p15"/>
            <p:cNvSpPr txBox="1"/>
            <p:nvPr/>
          </p:nvSpPr>
          <p:spPr>
            <a:xfrm>
              <a:off x="889088" y="904078"/>
              <a:ext cx="50994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1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Крупные компании имеют программы стажировки</a:t>
              </a:r>
              <a:endParaRPr/>
            </a:p>
          </p:txBody>
        </p:sp>
      </p:grpSp>
      <p:pic>
        <p:nvPicPr>
          <p:cNvPr id="771" name="Google Shape;7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474" y="2195829"/>
            <a:ext cx="3306896" cy="215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15"/>
          <p:cNvSpPr txBox="1"/>
          <p:nvPr/>
        </p:nvSpPr>
        <p:spPr>
          <a:xfrm>
            <a:off x="843023" y="4413798"/>
            <a:ext cx="26855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Диаграмма навыков для первой работы в IT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3" name="Google Shape;77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6829" y="2195829"/>
            <a:ext cx="3292337" cy="214717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15"/>
          <p:cNvSpPr txBox="1"/>
          <p:nvPr/>
        </p:nvSpPr>
        <p:spPr>
          <a:xfrm>
            <a:off x="4919250" y="4407888"/>
            <a:ext cx="36140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Пирамида-список личных честных потребностей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6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sz="3200"/>
              <a:t>Где найти знания и что надо знать?</a:t>
            </a:r>
            <a:br>
              <a:rPr lang="ru-RU" sz="3200"/>
            </a:br>
            <a:r>
              <a:rPr lang="ru-RU" sz="3200"/>
              <a:t>Старт карьеры</a:t>
            </a:r>
            <a:endParaRPr sz="3200"/>
          </a:p>
        </p:txBody>
      </p:sp>
      <p:sp>
        <p:nvSpPr>
          <p:cNvPr id="780" name="Google Shape;780;p16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/>
              <a:t>03</a:t>
            </a:r>
            <a:endParaRPr/>
          </a:p>
        </p:txBody>
      </p:sp>
      <p:grpSp>
        <p:nvGrpSpPr>
          <p:cNvPr id="781" name="Google Shape;781;p16"/>
          <p:cNvGrpSpPr/>
          <p:nvPr/>
        </p:nvGrpSpPr>
        <p:grpSpPr>
          <a:xfrm>
            <a:off x="284040" y="614935"/>
            <a:ext cx="4551030" cy="4076289"/>
            <a:chOff x="865075" y="238100"/>
            <a:chExt cx="5848150" cy="5238100"/>
          </a:xfrm>
        </p:grpSpPr>
        <p:sp>
          <p:nvSpPr>
            <p:cNvPr id="782" name="Google Shape;782;p1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1624075" y="983300"/>
              <a:ext cx="2827900" cy="4030475"/>
            </a:xfrm>
            <a:custGeom>
              <a:avLst/>
              <a:gdLst/>
              <a:ahLst/>
              <a:cxnLst/>
              <a:rect l="l" t="t" r="r" b="b"/>
              <a:pathLst>
                <a:path w="113116" h="161219" extrusionOk="0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1634500" y="976150"/>
              <a:ext cx="2819200" cy="4044775"/>
            </a:xfrm>
            <a:custGeom>
              <a:avLst/>
              <a:gdLst/>
              <a:ahLst/>
              <a:cxnLst/>
              <a:rect l="l" t="t" r="r" b="b"/>
              <a:pathLst>
                <a:path w="112768" h="161791" extrusionOk="0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1779675" y="970225"/>
              <a:ext cx="2677100" cy="3977100"/>
            </a:xfrm>
            <a:custGeom>
              <a:avLst/>
              <a:gdLst/>
              <a:ahLst/>
              <a:cxnLst/>
              <a:rect l="l" t="t" r="r" b="b"/>
              <a:pathLst>
                <a:path w="107084" h="159084" extrusionOk="0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1777725" y="963075"/>
              <a:ext cx="2680975" cy="3991375"/>
            </a:xfrm>
            <a:custGeom>
              <a:avLst/>
              <a:gdLst/>
              <a:ahLst/>
              <a:cxnLst/>
              <a:rect l="l" t="t" r="r" b="b"/>
              <a:pathLst>
                <a:path w="107239" h="159655" extrusionOk="0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2636125" y="1205950"/>
              <a:ext cx="293625" cy="74250"/>
            </a:xfrm>
            <a:custGeom>
              <a:avLst/>
              <a:gdLst/>
              <a:ahLst/>
              <a:cxnLst/>
              <a:rect l="l" t="t" r="r" b="b"/>
              <a:pathLst>
                <a:path w="11745" h="2970" extrusionOk="0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1938825" y="1205125"/>
              <a:ext cx="2336350" cy="3396800"/>
            </a:xfrm>
            <a:custGeom>
              <a:avLst/>
              <a:gdLst/>
              <a:ahLst/>
              <a:cxnLst/>
              <a:rect l="l" t="t" r="r" b="b"/>
              <a:pathLst>
                <a:path w="93454" h="135872" extrusionOk="0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1930975" y="1198000"/>
              <a:ext cx="2352050" cy="3411025"/>
            </a:xfrm>
            <a:custGeom>
              <a:avLst/>
              <a:gdLst/>
              <a:ahLst/>
              <a:cxnLst/>
              <a:rect l="l" t="t" r="r" b="b"/>
              <a:pathLst>
                <a:path w="94082" h="136441" extrusionOk="0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431125" y="4589350"/>
              <a:ext cx="85625" cy="84725"/>
            </a:xfrm>
            <a:custGeom>
              <a:avLst/>
              <a:gdLst/>
              <a:ahLst/>
              <a:cxnLst/>
              <a:rect l="l" t="t" r="r" b="b"/>
              <a:pathLst>
                <a:path w="3425" h="3389" extrusionOk="0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2143400" y="17346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2138975" y="1727500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2543000" y="1701550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2538550" y="1694425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2942575" y="16684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2938150" y="1661325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342175" y="16353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337750" y="1628225"/>
              <a:ext cx="338725" cy="337100"/>
            </a:xfrm>
            <a:custGeom>
              <a:avLst/>
              <a:gdLst/>
              <a:ahLst/>
              <a:cxnLst/>
              <a:rect l="l" t="t" r="r" b="b"/>
              <a:pathLst>
                <a:path w="13549" h="13484" extrusionOk="0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2236200" y="21912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2231775" y="21841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2635825" y="2158125"/>
              <a:ext cx="329850" cy="322850"/>
            </a:xfrm>
            <a:custGeom>
              <a:avLst/>
              <a:gdLst/>
              <a:ahLst/>
              <a:cxnLst/>
              <a:rect l="l" t="t" r="r" b="b"/>
              <a:pathLst>
                <a:path w="13194" h="12914" extrusionOk="0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2631350" y="21510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434975" y="20919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430550" y="20848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2329000" y="2647825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2324575" y="2640725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2728600" y="26147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2724150" y="2607600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3128150" y="2581625"/>
              <a:ext cx="329925" cy="322850"/>
            </a:xfrm>
            <a:custGeom>
              <a:avLst/>
              <a:gdLst/>
              <a:ahLst/>
              <a:cxnLst/>
              <a:rect l="l" t="t" r="r" b="b"/>
              <a:pathLst>
                <a:path w="13197" h="12914" extrusionOk="0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3123750" y="25745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3527775" y="2548525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3523350" y="2541450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2421800" y="31044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2417400" y="3097250"/>
              <a:ext cx="338725" cy="337125"/>
            </a:xfrm>
            <a:custGeom>
              <a:avLst/>
              <a:gdLst/>
              <a:ahLst/>
              <a:cxnLst/>
              <a:rect l="l" t="t" r="r" b="b"/>
              <a:pathLst>
                <a:path w="13549" h="13485" extrusionOk="0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2821400" y="30713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2816975" y="3064175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220975" y="30382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3216550" y="30311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3620575" y="30051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3616150" y="29980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2514600" y="356100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2510175" y="355385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2914200" y="35279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2909725" y="3520775"/>
              <a:ext cx="338800" cy="337125"/>
            </a:xfrm>
            <a:custGeom>
              <a:avLst/>
              <a:gdLst/>
              <a:ahLst/>
              <a:cxnLst/>
              <a:rect l="l" t="t" r="r" b="b"/>
              <a:pathLst>
                <a:path w="13552" h="13485" extrusionOk="0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3313775" y="34948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3309350" y="34876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3713350" y="3461700"/>
              <a:ext cx="329925" cy="322875"/>
            </a:xfrm>
            <a:custGeom>
              <a:avLst/>
              <a:gdLst/>
              <a:ahLst/>
              <a:cxnLst/>
              <a:rect l="l" t="t" r="r" b="b"/>
              <a:pathLst>
                <a:path w="13197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708925" y="34545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2607400" y="401757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3007000" y="39845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3406600" y="3951400"/>
              <a:ext cx="329875" cy="322850"/>
            </a:xfrm>
            <a:custGeom>
              <a:avLst/>
              <a:gdLst/>
              <a:ahLst/>
              <a:cxnLst/>
              <a:rect l="l" t="t" r="r" b="b"/>
              <a:pathLst>
                <a:path w="13195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806175" y="39183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2869400" y="1956725"/>
              <a:ext cx="661875" cy="659475"/>
            </a:xfrm>
            <a:custGeom>
              <a:avLst/>
              <a:gdLst/>
              <a:ahLst/>
              <a:cxnLst/>
              <a:rect l="l" t="t" r="r" b="b"/>
              <a:pathLst>
                <a:path w="26475" h="26379" extrusionOk="0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2915850" y="2003100"/>
              <a:ext cx="568950" cy="566750"/>
            </a:xfrm>
            <a:custGeom>
              <a:avLst/>
              <a:gdLst/>
              <a:ahLst/>
              <a:cxnLst/>
              <a:rect l="l" t="t" r="r" b="b"/>
              <a:pathLst>
                <a:path w="22758" h="22670" extrusionOk="0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2977800" y="2064900"/>
              <a:ext cx="445025" cy="443125"/>
            </a:xfrm>
            <a:custGeom>
              <a:avLst/>
              <a:gdLst/>
              <a:ahLst/>
              <a:cxnLst/>
              <a:rect l="l" t="t" r="r" b="b"/>
              <a:pathLst>
                <a:path w="17801" h="17725" extrusionOk="0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035375" y="21250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3196700" y="2253450"/>
              <a:ext cx="1213625" cy="391975"/>
            </a:xfrm>
            <a:custGeom>
              <a:avLst/>
              <a:gdLst/>
              <a:ahLst/>
              <a:cxnLst/>
              <a:rect l="l" t="t" r="r" b="b"/>
              <a:pathLst>
                <a:path w="48545" h="15679" extrusionOk="0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3195500" y="2246325"/>
              <a:ext cx="1223275" cy="406250"/>
            </a:xfrm>
            <a:custGeom>
              <a:avLst/>
              <a:gdLst/>
              <a:ahLst/>
              <a:cxnLst/>
              <a:rect l="l" t="t" r="r" b="b"/>
              <a:pathLst>
                <a:path w="48931" h="16250" extrusionOk="0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6187450" y="2827100"/>
              <a:ext cx="128925" cy="146200"/>
            </a:xfrm>
            <a:custGeom>
              <a:avLst/>
              <a:gdLst/>
              <a:ahLst/>
              <a:cxnLst/>
              <a:rect l="l" t="t" r="r" b="b"/>
              <a:pathLst>
                <a:path w="5157" h="5848" extrusionOk="0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6186375" y="2820025"/>
              <a:ext cx="136125" cy="160350"/>
            </a:xfrm>
            <a:custGeom>
              <a:avLst/>
              <a:gdLst/>
              <a:ahLst/>
              <a:cxnLst/>
              <a:rect l="l" t="t" r="r" b="b"/>
              <a:pathLst>
                <a:path w="5445" h="6414" extrusionOk="0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5645500" y="2251925"/>
              <a:ext cx="725925" cy="713400"/>
            </a:xfrm>
            <a:custGeom>
              <a:avLst/>
              <a:gdLst/>
              <a:ahLst/>
              <a:cxnLst/>
              <a:rect l="l" t="t" r="r" b="b"/>
              <a:pathLst>
                <a:path w="29037" h="28536" extrusionOk="0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5638325" y="2244825"/>
              <a:ext cx="739900" cy="727625"/>
            </a:xfrm>
            <a:custGeom>
              <a:avLst/>
              <a:gdLst/>
              <a:ahLst/>
              <a:cxnLst/>
              <a:rect l="l" t="t" r="r" b="b"/>
              <a:pathLst>
                <a:path w="29596" h="29105" extrusionOk="0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5169600" y="2989200"/>
              <a:ext cx="770925" cy="1759900"/>
            </a:xfrm>
            <a:custGeom>
              <a:avLst/>
              <a:gdLst/>
              <a:ahLst/>
              <a:cxnLst/>
              <a:rect l="l" t="t" r="r" b="b"/>
              <a:pathLst>
                <a:path w="30837" h="70396" extrusionOk="0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5163750" y="2982175"/>
              <a:ext cx="784425" cy="1774025"/>
            </a:xfrm>
            <a:custGeom>
              <a:avLst/>
              <a:gdLst/>
              <a:ahLst/>
              <a:cxnLst/>
              <a:rect l="l" t="t" r="r" b="b"/>
              <a:pathLst>
                <a:path w="31377" h="70961" extrusionOk="0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5059050" y="2939225"/>
              <a:ext cx="1013300" cy="1218375"/>
            </a:xfrm>
            <a:custGeom>
              <a:avLst/>
              <a:gdLst/>
              <a:ahLst/>
              <a:cxnLst/>
              <a:rect l="l" t="t" r="r" b="b"/>
              <a:pathLst>
                <a:path w="40532" h="48735" extrusionOk="0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5051500" y="2932100"/>
              <a:ext cx="1028625" cy="1232650"/>
            </a:xfrm>
            <a:custGeom>
              <a:avLst/>
              <a:gdLst/>
              <a:ahLst/>
              <a:cxnLst/>
              <a:rect l="l" t="t" r="r" b="b"/>
              <a:pathLst>
                <a:path w="41145" h="49306" extrusionOk="0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5216950" y="3126050"/>
              <a:ext cx="422700" cy="484075"/>
            </a:xfrm>
            <a:custGeom>
              <a:avLst/>
              <a:gdLst/>
              <a:ahLst/>
              <a:cxnLst/>
              <a:rect l="l" t="t" r="r" b="b"/>
              <a:pathLst>
                <a:path w="16908" h="19363" extrusionOk="0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5469650" y="3050750"/>
              <a:ext cx="295075" cy="124550"/>
            </a:xfrm>
            <a:custGeom>
              <a:avLst/>
              <a:gdLst/>
              <a:ahLst/>
              <a:cxnLst/>
              <a:rect l="l" t="t" r="r" b="b"/>
              <a:pathLst>
                <a:path w="11803" h="4982" extrusionOk="0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5266600" y="3629600"/>
              <a:ext cx="308225" cy="354050"/>
            </a:xfrm>
            <a:custGeom>
              <a:avLst/>
              <a:gdLst/>
              <a:ahLst/>
              <a:cxnLst/>
              <a:rect l="l" t="t" r="r" b="b"/>
              <a:pathLst>
                <a:path w="12329" h="14162" extrusionOk="0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5377550" y="3851850"/>
              <a:ext cx="110100" cy="37000"/>
            </a:xfrm>
            <a:custGeom>
              <a:avLst/>
              <a:gdLst/>
              <a:ahLst/>
              <a:cxnLst/>
              <a:rect l="l" t="t" r="r" b="b"/>
              <a:pathLst>
                <a:path w="4404" h="1480" extrusionOk="0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4285550" y="2207200"/>
              <a:ext cx="1558900" cy="992825"/>
            </a:xfrm>
            <a:custGeom>
              <a:avLst/>
              <a:gdLst/>
              <a:ahLst/>
              <a:cxnLst/>
              <a:rect l="l" t="t" r="r" b="b"/>
              <a:pathLst>
                <a:path w="62356" h="39713" extrusionOk="0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4274750" y="2200025"/>
              <a:ext cx="1553425" cy="1007150"/>
            </a:xfrm>
            <a:custGeom>
              <a:avLst/>
              <a:gdLst/>
              <a:ahLst/>
              <a:cxnLst/>
              <a:rect l="l" t="t" r="r" b="b"/>
              <a:pathLst>
                <a:path w="62137" h="40286" extrusionOk="0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4944150" y="2574500"/>
              <a:ext cx="149650" cy="166225"/>
            </a:xfrm>
            <a:custGeom>
              <a:avLst/>
              <a:gdLst/>
              <a:ahLst/>
              <a:cxnLst/>
              <a:rect l="l" t="t" r="r" b="b"/>
              <a:pathLst>
                <a:path w="5986" h="6649" extrusionOk="0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4936175" y="2567475"/>
              <a:ext cx="165525" cy="180375"/>
            </a:xfrm>
            <a:custGeom>
              <a:avLst/>
              <a:gdLst/>
              <a:ahLst/>
              <a:cxnLst/>
              <a:rect l="l" t="t" r="r" b="b"/>
              <a:pathLst>
                <a:path w="6621" h="7215" extrusionOk="0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4464650" y="2564650"/>
              <a:ext cx="278875" cy="174800"/>
            </a:xfrm>
            <a:custGeom>
              <a:avLst/>
              <a:gdLst/>
              <a:ahLst/>
              <a:cxnLst/>
              <a:rect l="l" t="t" r="r" b="b"/>
              <a:pathLst>
                <a:path w="11155" h="6992" extrusionOk="0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5212775" y="2490325"/>
              <a:ext cx="226500" cy="52400"/>
            </a:xfrm>
            <a:custGeom>
              <a:avLst/>
              <a:gdLst/>
              <a:ahLst/>
              <a:cxnLst/>
              <a:rect l="l" t="t" r="r" b="b"/>
              <a:pathLst>
                <a:path w="9060" h="2096" extrusionOk="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5189800" y="2526550"/>
              <a:ext cx="227425" cy="23950"/>
            </a:xfrm>
            <a:custGeom>
              <a:avLst/>
              <a:gdLst/>
              <a:ahLst/>
              <a:cxnLst/>
              <a:rect l="l" t="t" r="r" b="b"/>
              <a:pathLst>
                <a:path w="9097" h="958" extrusionOk="0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5619975" y="2838700"/>
              <a:ext cx="31525" cy="3425"/>
            </a:xfrm>
            <a:custGeom>
              <a:avLst/>
              <a:gdLst/>
              <a:ahLst/>
              <a:cxnLst/>
              <a:rect l="l" t="t" r="r" b="b"/>
              <a:pathLst>
                <a:path w="1261" h="137" extrusionOk="0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5612725" y="2831625"/>
              <a:ext cx="46100" cy="17600"/>
            </a:xfrm>
            <a:custGeom>
              <a:avLst/>
              <a:gdLst/>
              <a:ahLst/>
              <a:cxnLst/>
              <a:rect l="l" t="t" r="r" b="b"/>
              <a:pathLst>
                <a:path w="1844" h="704" extrusionOk="0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5220025" y="2789050"/>
              <a:ext cx="378350" cy="62575"/>
            </a:xfrm>
            <a:custGeom>
              <a:avLst/>
              <a:gdLst/>
              <a:ahLst/>
              <a:cxnLst/>
              <a:rect l="l" t="t" r="r" b="b"/>
              <a:pathLst>
                <a:path w="15134" h="2503" extrusionOk="0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4762000" y="2230000"/>
              <a:ext cx="311075" cy="401800"/>
            </a:xfrm>
            <a:custGeom>
              <a:avLst/>
              <a:gdLst/>
              <a:ahLst/>
              <a:cxnLst/>
              <a:rect l="l" t="t" r="r" b="b"/>
              <a:pathLst>
                <a:path w="12443" h="16072" extrusionOk="0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4754000" y="2222925"/>
              <a:ext cx="326350" cy="415975"/>
            </a:xfrm>
            <a:custGeom>
              <a:avLst/>
              <a:gdLst/>
              <a:ahLst/>
              <a:cxnLst/>
              <a:rect l="l" t="t" r="r" b="b"/>
              <a:pathLst>
                <a:path w="13054" h="16639" extrusionOk="0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4630450" y="2120100"/>
              <a:ext cx="314550" cy="451975"/>
            </a:xfrm>
            <a:custGeom>
              <a:avLst/>
              <a:gdLst/>
              <a:ahLst/>
              <a:cxnLst/>
              <a:rect l="l" t="t" r="r" b="b"/>
              <a:pathLst>
                <a:path w="12582" h="18079" extrusionOk="0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4618175" y="2112900"/>
              <a:ext cx="334475" cy="466275"/>
            </a:xfrm>
            <a:custGeom>
              <a:avLst/>
              <a:gdLst/>
              <a:ahLst/>
              <a:cxnLst/>
              <a:rect l="l" t="t" r="r" b="b"/>
              <a:pathLst>
                <a:path w="13379" h="18651" extrusionOk="0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4381700" y="1743400"/>
              <a:ext cx="574125" cy="421775"/>
            </a:xfrm>
            <a:custGeom>
              <a:avLst/>
              <a:gdLst/>
              <a:ahLst/>
              <a:cxnLst/>
              <a:rect l="l" t="t" r="r" b="b"/>
              <a:pathLst>
                <a:path w="22965" h="16871" extrusionOk="0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4390400" y="1736300"/>
              <a:ext cx="572000" cy="437150"/>
            </a:xfrm>
            <a:custGeom>
              <a:avLst/>
              <a:gdLst/>
              <a:ahLst/>
              <a:cxnLst/>
              <a:rect l="l" t="t" r="r" b="b"/>
              <a:pathLst>
                <a:path w="22880" h="17486" extrusionOk="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4680525" y="1916950"/>
              <a:ext cx="222250" cy="84725"/>
            </a:xfrm>
            <a:custGeom>
              <a:avLst/>
              <a:gdLst/>
              <a:ahLst/>
              <a:cxnLst/>
              <a:rect l="l" t="t" r="r" b="b"/>
              <a:pathLst>
                <a:path w="8890" h="3389" extrusionOk="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4852375" y="2018125"/>
              <a:ext cx="47700" cy="36150"/>
            </a:xfrm>
            <a:custGeom>
              <a:avLst/>
              <a:gdLst/>
              <a:ahLst/>
              <a:cxnLst/>
              <a:rect l="l" t="t" r="r" b="b"/>
              <a:pathLst>
                <a:path w="1908" h="1446" extrusionOk="0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4680650" y="1965900"/>
              <a:ext cx="142675" cy="44250"/>
            </a:xfrm>
            <a:custGeom>
              <a:avLst/>
              <a:gdLst/>
              <a:ahLst/>
              <a:cxnLst/>
              <a:rect l="l" t="t" r="r" b="b"/>
              <a:pathLst>
                <a:path w="5707" h="1770" extrusionOk="0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4828150" y="1903275"/>
              <a:ext cx="57725" cy="48375"/>
            </a:xfrm>
            <a:custGeom>
              <a:avLst/>
              <a:gdLst/>
              <a:ahLst/>
              <a:cxnLst/>
              <a:rect l="l" t="t" r="r" b="b"/>
              <a:pathLst>
                <a:path w="2309" h="1935" extrusionOk="0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4463300" y="1820250"/>
              <a:ext cx="356425" cy="99725"/>
            </a:xfrm>
            <a:custGeom>
              <a:avLst/>
              <a:gdLst/>
              <a:ahLst/>
              <a:cxnLst/>
              <a:rect l="l" t="t" r="r" b="b"/>
              <a:pathLst>
                <a:path w="14257" h="3989" extrusionOk="0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4448100" y="1917275"/>
              <a:ext cx="401275" cy="454200"/>
            </a:xfrm>
            <a:custGeom>
              <a:avLst/>
              <a:gdLst/>
              <a:ahLst/>
              <a:cxnLst/>
              <a:rect l="l" t="t" r="r" b="b"/>
              <a:pathLst>
                <a:path w="16051" h="18168" extrusionOk="0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4440450" y="1909250"/>
              <a:ext cx="415100" cy="469425"/>
            </a:xfrm>
            <a:custGeom>
              <a:avLst/>
              <a:gdLst/>
              <a:ahLst/>
              <a:cxnLst/>
              <a:rect l="l" t="t" r="r" b="b"/>
              <a:pathLst>
                <a:path w="16604" h="18777" extrusionOk="0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300175" y="2296875"/>
              <a:ext cx="228725" cy="80525"/>
            </a:xfrm>
            <a:custGeom>
              <a:avLst/>
              <a:gdLst/>
              <a:ahLst/>
              <a:cxnLst/>
              <a:rect l="l" t="t" r="r" b="b"/>
              <a:pathLst>
                <a:path w="9149" h="3221" extrusionOk="0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301875" y="2289825"/>
              <a:ext cx="235050" cy="94600"/>
            </a:xfrm>
            <a:custGeom>
              <a:avLst/>
              <a:gdLst/>
              <a:ahLst/>
              <a:cxnLst/>
              <a:rect l="l" t="t" r="r" b="b"/>
              <a:pathLst>
                <a:path w="9402" h="3784" extrusionOk="0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5773650" y="4668100"/>
              <a:ext cx="327150" cy="426050"/>
            </a:xfrm>
            <a:custGeom>
              <a:avLst/>
              <a:gdLst/>
              <a:ahLst/>
              <a:cxnLst/>
              <a:rect l="l" t="t" r="r" b="b"/>
              <a:pathLst>
                <a:path w="13086" h="17042" extrusionOk="0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5767575" y="4661000"/>
              <a:ext cx="340850" cy="440275"/>
            </a:xfrm>
            <a:custGeom>
              <a:avLst/>
              <a:gdLst/>
              <a:ahLst/>
              <a:cxnLst/>
              <a:rect l="l" t="t" r="r" b="b"/>
              <a:pathLst>
                <a:path w="13634" h="17611" extrusionOk="0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5784400" y="4788475"/>
              <a:ext cx="316400" cy="305625"/>
            </a:xfrm>
            <a:custGeom>
              <a:avLst/>
              <a:gdLst/>
              <a:ahLst/>
              <a:cxnLst/>
              <a:rect l="l" t="t" r="r" b="b"/>
              <a:pathLst>
                <a:path w="12656" h="12225" extrusionOk="0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5777225" y="4781350"/>
              <a:ext cx="331225" cy="319850"/>
            </a:xfrm>
            <a:custGeom>
              <a:avLst/>
              <a:gdLst/>
              <a:ahLst/>
              <a:cxnLst/>
              <a:rect l="l" t="t" r="r" b="b"/>
              <a:pathLst>
                <a:path w="13249" h="12794" extrusionOk="0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6051875" y="4049550"/>
              <a:ext cx="250450" cy="436525"/>
            </a:xfrm>
            <a:custGeom>
              <a:avLst/>
              <a:gdLst/>
              <a:ahLst/>
              <a:cxnLst/>
              <a:rect l="l" t="t" r="r" b="b"/>
              <a:pathLst>
                <a:path w="10018" h="17461" extrusionOk="0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6044400" y="4042575"/>
              <a:ext cx="260700" cy="450650"/>
            </a:xfrm>
            <a:custGeom>
              <a:avLst/>
              <a:gdLst/>
              <a:ahLst/>
              <a:cxnLst/>
              <a:rect l="l" t="t" r="r" b="b"/>
              <a:pathLst>
                <a:path w="10428" h="18026" extrusionOk="0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6234225" y="4049550"/>
              <a:ext cx="68050" cy="436150"/>
            </a:xfrm>
            <a:custGeom>
              <a:avLst/>
              <a:gdLst/>
              <a:ahLst/>
              <a:cxnLst/>
              <a:rect l="l" t="t" r="r" b="b"/>
              <a:pathLst>
                <a:path w="2722" h="17446" extrusionOk="0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6226700" y="4042450"/>
              <a:ext cx="78400" cy="450350"/>
            </a:xfrm>
            <a:custGeom>
              <a:avLst/>
              <a:gdLst/>
              <a:ahLst/>
              <a:cxnLst/>
              <a:rect l="l" t="t" r="r" b="b"/>
              <a:pathLst>
                <a:path w="3136" h="18014" extrusionOk="0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16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Языки программирования</a:t>
            </a:r>
            <a:endParaRPr/>
          </a:p>
        </p:txBody>
      </p:sp>
      <p:pic>
        <p:nvPicPr>
          <p:cNvPr id="891" name="Google Shape;891;p17" descr="A ranking of the most in-demand programming languages in 20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533" y="790656"/>
            <a:ext cx="4148695" cy="417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17"/>
          <p:cNvSpPr txBox="1"/>
          <p:nvPr/>
        </p:nvSpPr>
        <p:spPr>
          <a:xfrm>
            <a:off x="4880842" y="1078262"/>
            <a:ext cx="343276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Выбрать язык программирования можно только попробовав себя в нем</a:t>
            </a:r>
            <a:endParaRPr/>
          </a:p>
        </p:txBody>
      </p:sp>
      <p:sp>
        <p:nvSpPr>
          <p:cNvPr id="893" name="Google Shape;893;p17"/>
          <p:cNvSpPr txBox="1"/>
          <p:nvPr/>
        </p:nvSpPr>
        <p:spPr>
          <a:xfrm>
            <a:off x="4880842" y="1933306"/>
            <a:ext cx="34327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Знание теории не менее важно чем практика</a:t>
            </a:r>
            <a:endParaRPr/>
          </a:p>
        </p:txBody>
      </p:sp>
      <p:sp>
        <p:nvSpPr>
          <p:cNvPr id="894" name="Google Shape;894;p17"/>
          <p:cNvSpPr txBox="1"/>
          <p:nvPr/>
        </p:nvSpPr>
        <p:spPr>
          <a:xfrm>
            <a:off x="4880842" y="2686975"/>
            <a:ext cx="34327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Python – хороший язык для начала изучения</a:t>
            </a:r>
            <a:endParaRPr/>
          </a:p>
        </p:txBody>
      </p:sp>
      <p:sp>
        <p:nvSpPr>
          <p:cNvPr id="895" name="Google Shape;895;p17"/>
          <p:cNvSpPr txBox="1"/>
          <p:nvPr/>
        </p:nvSpPr>
        <p:spPr>
          <a:xfrm>
            <a:off x="4880842" y="3440644"/>
            <a:ext cx="343276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Как и в любом деле необходима практика, лучше посвящать изучению не менее 10 часов в неделю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Где найти знания?</a:t>
            </a:r>
            <a:endParaRPr/>
          </a:p>
        </p:txBody>
      </p:sp>
      <p:pic>
        <p:nvPicPr>
          <p:cNvPr id="901" name="Google Shape;901;p18" descr="SkillFactory - Digital Academ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331" y="1108686"/>
            <a:ext cx="3402005" cy="77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18" descr="Яндекс» обновил поиск до «Веги»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7279" y="716306"/>
            <a:ext cx="3240728" cy="182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18" descr="VK (компания) — Википедия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2313" y="2368360"/>
            <a:ext cx="746707" cy="746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18" descr="Школа «GeekBrains» - Eduzilli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50682" y="2435358"/>
            <a:ext cx="2037872" cy="115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60705" y="3442230"/>
            <a:ext cx="2368067" cy="157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18" descr="Неделя образования - СберКласс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9591" y="2888744"/>
            <a:ext cx="2795802" cy="279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Google Shape;911;p19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912" name="Google Shape;912;p19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3" name="Google Shape;993;p19"/>
          <p:cNvSpPr txBox="1">
            <a:spLocks noGrp="1"/>
          </p:cNvSpPr>
          <p:nvPr>
            <p:ph type="title" idx="4294967295"/>
          </p:nvPr>
        </p:nvSpPr>
        <p:spPr>
          <a:xfrm>
            <a:off x="193005" y="1554525"/>
            <a:ext cx="1993049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800" b="1"/>
              <a:t>Английский язык</a:t>
            </a:r>
            <a:endParaRPr sz="1800" b="1"/>
          </a:p>
        </p:txBody>
      </p:sp>
      <p:sp>
        <p:nvSpPr>
          <p:cNvPr id="994" name="Google Shape;994;p19"/>
          <p:cNvSpPr txBox="1">
            <a:spLocks noGrp="1"/>
          </p:cNvSpPr>
          <p:nvPr>
            <p:ph type="title" idx="4294967295"/>
          </p:nvPr>
        </p:nvSpPr>
        <p:spPr>
          <a:xfrm>
            <a:off x="262812" y="3040425"/>
            <a:ext cx="1923242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800" b="1"/>
              <a:t>Умение работать к команде</a:t>
            </a:r>
            <a:endParaRPr sz="1800" b="1"/>
          </a:p>
        </p:txBody>
      </p:sp>
      <p:sp>
        <p:nvSpPr>
          <p:cNvPr id="995" name="Google Shape;995;p19"/>
          <p:cNvSpPr txBox="1">
            <a:spLocks noGrp="1"/>
          </p:cNvSpPr>
          <p:nvPr>
            <p:ph type="title" idx="4294967295"/>
          </p:nvPr>
        </p:nvSpPr>
        <p:spPr>
          <a:xfrm>
            <a:off x="6960456" y="2334542"/>
            <a:ext cx="180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800"/>
              <a:t>Умение работать с документацией</a:t>
            </a:r>
            <a:endParaRPr sz="1800"/>
          </a:p>
        </p:txBody>
      </p:sp>
      <p:cxnSp>
        <p:nvCxnSpPr>
          <p:cNvPr id="996" name="Google Shape;996;p19"/>
          <p:cNvCxnSpPr>
            <a:stCxn id="993" idx="3"/>
          </p:cNvCxnSpPr>
          <p:nvPr/>
        </p:nvCxnSpPr>
        <p:spPr>
          <a:xfrm rot="10800000" flipH="1">
            <a:off x="2186054" y="1265475"/>
            <a:ext cx="2277600" cy="558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19"/>
          <p:cNvCxnSpPr>
            <a:stCxn id="994" idx="3"/>
          </p:cNvCxnSpPr>
          <p:nvPr/>
        </p:nvCxnSpPr>
        <p:spPr>
          <a:xfrm rot="10800000" flipH="1">
            <a:off x="2186054" y="2800575"/>
            <a:ext cx="1911300" cy="509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19"/>
          <p:cNvCxnSpPr>
            <a:stCxn id="995" idx="1"/>
          </p:cNvCxnSpPr>
          <p:nvPr/>
        </p:nvCxnSpPr>
        <p:spPr>
          <a:xfrm flipH="1">
            <a:off x="5474256" y="2604392"/>
            <a:ext cx="1486200" cy="556800"/>
          </a:xfrm>
          <a:prstGeom prst="bentConnector4">
            <a:avLst>
              <a:gd name="adj1" fmla="val 35690"/>
              <a:gd name="adj2" fmla="val 9991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99" name="Google Shape;999;p19"/>
          <p:cNvSpPr txBox="1"/>
          <p:nvPr/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</a:pPr>
            <a:r>
              <a:rPr lang="ru-RU"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Точно необходимо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000" dirty="0"/>
              <a:t>1. Анализ рынка</a:t>
            </a:r>
            <a:endParaRPr dirty="0"/>
          </a:p>
          <a:p>
            <a:pPr marL="22860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000" dirty="0"/>
              <a:t>2. Особенности рынка и легко ли устроиться на работу?</a:t>
            </a:r>
            <a:endParaRPr dirty="0"/>
          </a:p>
          <a:p>
            <a:pPr marL="22860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000" dirty="0"/>
              <a:t>3. Где найти знания и что надо знать?</a:t>
            </a:r>
            <a:endParaRPr dirty="0"/>
          </a:p>
          <a:p>
            <a:pPr marL="22860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000" dirty="0"/>
              <a:t>4. Карьера разработчика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ru-RU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000" dirty="0"/>
              <a:t>5. С чего начать?</a:t>
            </a:r>
            <a:endParaRPr dirty="0"/>
          </a:p>
          <a:p>
            <a:pPr marL="22860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94" name="Google Shape;194;p2"/>
          <p:cNvSpPr txBox="1">
            <a:spLocks noGrp="1"/>
          </p:cNvSpPr>
          <p:nvPr>
            <p:ph type="title"/>
          </p:nvPr>
        </p:nvSpPr>
        <p:spPr>
          <a:xfrm>
            <a:off x="0" y="-1721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Содержание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Хорошие практики</a:t>
            </a:r>
            <a:endParaRPr/>
          </a:p>
        </p:txBody>
      </p:sp>
      <p:sp>
        <p:nvSpPr>
          <p:cNvPr id="1005" name="Google Shape;1005;p20"/>
          <p:cNvSpPr txBox="1">
            <a:spLocks noGrp="1"/>
          </p:cNvSpPr>
          <p:nvPr>
            <p:ph type="body" idx="1"/>
          </p:nvPr>
        </p:nvSpPr>
        <p:spPr>
          <a:xfrm>
            <a:off x="3464995" y="3658455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ru-RU"/>
              <a:t>Даст новые знания и научит формулировать вопросы</a:t>
            </a:r>
            <a:endParaRPr/>
          </a:p>
        </p:txBody>
      </p:sp>
      <p:sp>
        <p:nvSpPr>
          <p:cNvPr id="1006" name="Google Shape;1006;p20"/>
          <p:cNvSpPr txBox="1">
            <a:spLocks noGrp="1"/>
          </p:cNvSpPr>
          <p:nvPr>
            <p:ph type="title" idx="2"/>
          </p:nvPr>
        </p:nvSpPr>
        <p:spPr>
          <a:xfrm>
            <a:off x="3519007" y="3114798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Посещение конференций и митапов</a:t>
            </a:r>
            <a:endParaRPr/>
          </a:p>
        </p:txBody>
      </p:sp>
      <p:sp>
        <p:nvSpPr>
          <p:cNvPr id="1007" name="Google Shape;1007;p20"/>
          <p:cNvSpPr txBox="1">
            <a:spLocks noGrp="1"/>
          </p:cNvSpPr>
          <p:nvPr>
            <p:ph type="body" idx="3"/>
          </p:nvPr>
        </p:nvSpPr>
        <p:spPr>
          <a:xfrm>
            <a:off x="835222" y="3651472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ru-RU"/>
              <a:t>Поможет показать работодателю, что вы умеете</a:t>
            </a:r>
            <a:endParaRPr/>
          </a:p>
        </p:txBody>
      </p:sp>
      <p:sp>
        <p:nvSpPr>
          <p:cNvPr id="1008" name="Google Shape;1008;p20"/>
          <p:cNvSpPr txBox="1">
            <a:spLocks noGrp="1"/>
          </p:cNvSpPr>
          <p:nvPr>
            <p:ph type="title" idx="4"/>
          </p:nvPr>
        </p:nvSpPr>
        <p:spPr>
          <a:xfrm>
            <a:off x="727188" y="3010385"/>
            <a:ext cx="2430049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Публичный репозиторий GitHub</a:t>
            </a:r>
            <a:endParaRPr/>
          </a:p>
        </p:txBody>
      </p:sp>
      <p:sp>
        <p:nvSpPr>
          <p:cNvPr id="1009" name="Google Shape;1009;p20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ru-RU"/>
              <a:t>Даст практику разработки реальных задач</a:t>
            </a:r>
            <a:endParaRPr/>
          </a:p>
        </p:txBody>
      </p:sp>
      <p:sp>
        <p:nvSpPr>
          <p:cNvPr id="1010" name="Google Shape;1010;p20"/>
          <p:cNvSpPr txBox="1">
            <a:spLocks noGrp="1"/>
          </p:cNvSpPr>
          <p:nvPr>
            <p:ph type="title" idx="6"/>
          </p:nvPr>
        </p:nvSpPr>
        <p:spPr>
          <a:xfrm>
            <a:off x="6350175" y="3010385"/>
            <a:ext cx="1851026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Участие в хакатонах</a:t>
            </a:r>
            <a:endParaRPr/>
          </a:p>
        </p:txBody>
      </p:sp>
      <p:sp>
        <p:nvSpPr>
          <p:cNvPr id="1011" name="Google Shape;1011;p20"/>
          <p:cNvSpPr/>
          <p:nvPr/>
        </p:nvSpPr>
        <p:spPr>
          <a:xfrm>
            <a:off x="153962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20"/>
          <p:cNvSpPr/>
          <p:nvPr/>
        </p:nvSpPr>
        <p:spPr>
          <a:xfrm>
            <a:off x="4169400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20"/>
          <p:cNvSpPr/>
          <p:nvPr/>
        </p:nvSpPr>
        <p:spPr>
          <a:xfrm>
            <a:off x="679917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4" name="Google Shape;1014;p20"/>
          <p:cNvCxnSpPr>
            <a:stCxn id="1011" idx="2"/>
          </p:cNvCxnSpPr>
          <p:nvPr/>
        </p:nvCxnSpPr>
        <p:spPr>
          <a:xfrm rot="10800000">
            <a:off x="-218975" y="2303425"/>
            <a:ext cx="1758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5" name="Google Shape;1015;p20"/>
          <p:cNvCxnSpPr>
            <a:stCxn id="1013" idx="6"/>
          </p:cNvCxnSpPr>
          <p:nvPr/>
        </p:nvCxnSpPr>
        <p:spPr>
          <a:xfrm>
            <a:off x="7604375" y="2303425"/>
            <a:ext cx="1596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16" name="Google Shape;1016;p20"/>
          <p:cNvGrpSpPr/>
          <p:nvPr/>
        </p:nvGrpSpPr>
        <p:grpSpPr>
          <a:xfrm>
            <a:off x="7065224" y="2066869"/>
            <a:ext cx="273116" cy="473117"/>
            <a:chOff x="2656082" y="2287427"/>
            <a:chExt cx="207582" cy="359594"/>
          </a:xfrm>
        </p:grpSpPr>
        <p:sp>
          <p:nvSpPr>
            <p:cNvPr id="1017" name="Google Shape;1017;p20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20"/>
          <p:cNvGrpSpPr/>
          <p:nvPr/>
        </p:nvGrpSpPr>
        <p:grpSpPr>
          <a:xfrm>
            <a:off x="1703428" y="2112632"/>
            <a:ext cx="477589" cy="381577"/>
            <a:chOff x="3049653" y="2321468"/>
            <a:chExt cx="362992" cy="290018"/>
          </a:xfrm>
        </p:grpSpPr>
        <p:sp>
          <p:nvSpPr>
            <p:cNvPr id="1022" name="Google Shape;1022;p20"/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6" name="Google Shape;1026;p20"/>
          <p:cNvGrpSpPr/>
          <p:nvPr/>
        </p:nvGrpSpPr>
        <p:grpSpPr>
          <a:xfrm>
            <a:off x="4322015" y="2072329"/>
            <a:ext cx="499982" cy="462171"/>
            <a:chOff x="7384751" y="4147984"/>
            <a:chExt cx="380012" cy="351274"/>
          </a:xfrm>
        </p:grpSpPr>
        <p:sp>
          <p:nvSpPr>
            <p:cNvPr id="1027" name="Google Shape;1027;p20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Hard и Soft skills</a:t>
            </a:r>
            <a:endParaRPr/>
          </a:p>
        </p:txBody>
      </p:sp>
      <p:pic>
        <p:nvPicPr>
          <p:cNvPr id="1037" name="Google Shape;103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7757" y="1395329"/>
            <a:ext cx="5044426" cy="252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Надо уметь</a:t>
            </a:r>
            <a:endParaRPr/>
          </a:p>
        </p:txBody>
      </p:sp>
      <p:sp>
        <p:nvSpPr>
          <p:cNvPr id="1043" name="Google Shape;1043;p22"/>
          <p:cNvSpPr/>
          <p:nvPr/>
        </p:nvSpPr>
        <p:spPr>
          <a:xfrm>
            <a:off x="1820063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22"/>
          <p:cNvSpPr txBox="1">
            <a:spLocks noGrp="1"/>
          </p:cNvSpPr>
          <p:nvPr>
            <p:ph type="title" idx="4294967295"/>
          </p:nvPr>
        </p:nvSpPr>
        <p:spPr>
          <a:xfrm>
            <a:off x="1547838" y="3541125"/>
            <a:ext cx="14718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800"/>
              <a:t>Делать доклады и презентации</a:t>
            </a:r>
            <a:endParaRPr sz="1800"/>
          </a:p>
        </p:txBody>
      </p:sp>
      <p:sp>
        <p:nvSpPr>
          <p:cNvPr id="1045" name="Google Shape;1045;p22"/>
          <p:cNvSpPr/>
          <p:nvPr/>
        </p:nvSpPr>
        <p:spPr>
          <a:xfrm>
            <a:off x="33455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22"/>
          <p:cNvSpPr/>
          <p:nvPr/>
        </p:nvSpPr>
        <p:spPr>
          <a:xfrm>
            <a:off x="48710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22"/>
          <p:cNvSpPr/>
          <p:nvPr/>
        </p:nvSpPr>
        <p:spPr>
          <a:xfrm>
            <a:off x="63965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22"/>
          <p:cNvSpPr txBox="1">
            <a:spLocks noGrp="1"/>
          </p:cNvSpPr>
          <p:nvPr>
            <p:ph type="title" idx="4294967295"/>
          </p:nvPr>
        </p:nvSpPr>
        <p:spPr>
          <a:xfrm>
            <a:off x="4511884" y="3541125"/>
            <a:ext cx="1654779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800"/>
              <a:t>Работать в Word и Excel</a:t>
            </a:r>
            <a:endParaRPr sz="1800"/>
          </a:p>
        </p:txBody>
      </p:sp>
      <p:sp>
        <p:nvSpPr>
          <p:cNvPr id="1049" name="Google Shape;1049;p22"/>
          <p:cNvSpPr txBox="1">
            <a:spLocks noGrp="1"/>
          </p:cNvSpPr>
          <p:nvPr>
            <p:ph type="title" idx="4294967295"/>
          </p:nvPr>
        </p:nvSpPr>
        <p:spPr>
          <a:xfrm>
            <a:off x="3073325" y="1251675"/>
            <a:ext cx="14718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800"/>
              <a:t>Составить свое резюме</a:t>
            </a:r>
            <a:endParaRPr sz="1800"/>
          </a:p>
        </p:txBody>
      </p:sp>
      <p:sp>
        <p:nvSpPr>
          <p:cNvPr id="1050" name="Google Shape;1050;p22"/>
          <p:cNvSpPr txBox="1">
            <a:spLocks noGrp="1"/>
          </p:cNvSpPr>
          <p:nvPr>
            <p:ph type="title" idx="4294967295"/>
          </p:nvPr>
        </p:nvSpPr>
        <p:spPr>
          <a:xfrm>
            <a:off x="6124338" y="1251675"/>
            <a:ext cx="14718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800"/>
              <a:t>Работать в Linux</a:t>
            </a:r>
            <a:endParaRPr sz="1800"/>
          </a:p>
        </p:txBody>
      </p:sp>
      <p:cxnSp>
        <p:nvCxnSpPr>
          <p:cNvPr id="1051" name="Google Shape;1051;p22"/>
          <p:cNvCxnSpPr>
            <a:stCxn id="1044" idx="0"/>
          </p:cNvCxnSpPr>
          <p:nvPr/>
        </p:nvCxnSpPr>
        <p:spPr>
          <a:xfrm rot="10800000">
            <a:off x="2274138" y="3004425"/>
            <a:ext cx="9600" cy="536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052" name="Google Shape;1052;p22"/>
          <p:cNvCxnSpPr/>
          <p:nvPr/>
        </p:nvCxnSpPr>
        <p:spPr>
          <a:xfrm>
            <a:off x="3809225" y="2261475"/>
            <a:ext cx="0" cy="623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053" name="Google Shape;1053;p22"/>
          <p:cNvCxnSpPr>
            <a:stCxn id="1048" idx="0"/>
          </p:cNvCxnSpPr>
          <p:nvPr/>
        </p:nvCxnSpPr>
        <p:spPr>
          <a:xfrm rot="10800000">
            <a:off x="5334774" y="3008625"/>
            <a:ext cx="4500" cy="532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054" name="Google Shape;1054;p22"/>
          <p:cNvCxnSpPr/>
          <p:nvPr/>
        </p:nvCxnSpPr>
        <p:spPr>
          <a:xfrm>
            <a:off x="6860249" y="2261475"/>
            <a:ext cx="0" cy="57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Обычная история</a:t>
            </a:r>
            <a:endParaRPr/>
          </a:p>
        </p:txBody>
      </p:sp>
      <p:pic>
        <p:nvPicPr>
          <p:cNvPr id="1060" name="Google Shape;1060;p23" descr="1--1-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3850" y="673100"/>
            <a:ext cx="5742976" cy="43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Процесс трудоустройства</a:t>
            </a:r>
            <a:endParaRPr/>
          </a:p>
        </p:txBody>
      </p:sp>
      <p:pic>
        <p:nvPicPr>
          <p:cNvPr id="1066" name="Google Shape;106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062" y="736072"/>
            <a:ext cx="5870234" cy="382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Пути развития</a:t>
            </a:r>
            <a:endParaRPr/>
          </a:p>
        </p:txBody>
      </p:sp>
      <p:pic>
        <p:nvPicPr>
          <p:cNvPr id="1072" name="Google Shape;107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535" y="661278"/>
            <a:ext cx="5435589" cy="441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Карьерный рост и личное развитие</a:t>
            </a:r>
            <a:endParaRPr/>
          </a:p>
        </p:txBody>
      </p:sp>
      <p:pic>
        <p:nvPicPr>
          <p:cNvPr id="1078" name="Google Shape;10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901700"/>
            <a:ext cx="386715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3802" y="753070"/>
            <a:ext cx="3504142" cy="197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8539" y="2797175"/>
            <a:ext cx="3894667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7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/>
              <a:t>Введение в ООП</a:t>
            </a:r>
            <a:endParaRPr/>
          </a:p>
        </p:txBody>
      </p:sp>
      <p:sp>
        <p:nvSpPr>
          <p:cNvPr id="1086" name="Google Shape;1086;p27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/>
              <a:t>04</a:t>
            </a:r>
            <a:endParaRPr/>
          </a:p>
        </p:txBody>
      </p:sp>
      <p:sp>
        <p:nvSpPr>
          <p:cNvPr id="1087" name="Google Shape;1087;p27"/>
          <p:cNvSpPr/>
          <p:nvPr/>
        </p:nvSpPr>
        <p:spPr>
          <a:xfrm>
            <a:off x="5023460" y="334522"/>
            <a:ext cx="4559100" cy="4026458"/>
          </a:xfrm>
          <a:custGeom>
            <a:avLst/>
            <a:gdLst/>
            <a:ahLst/>
            <a:cxnLst/>
            <a:rect l="l" t="t" r="r" b="b"/>
            <a:pathLst>
              <a:path w="208202" h="172509" extrusionOk="0">
                <a:moveTo>
                  <a:pt x="90297" y="0"/>
                </a:moveTo>
                <a:cubicBezTo>
                  <a:pt x="60081" y="0"/>
                  <a:pt x="29711" y="6469"/>
                  <a:pt x="13646" y="23022"/>
                </a:cubicBezTo>
                <a:cubicBezTo>
                  <a:pt x="13646" y="23022"/>
                  <a:pt x="3033" y="29085"/>
                  <a:pt x="1517" y="44245"/>
                </a:cubicBezTo>
                <a:cubicBezTo>
                  <a:pt x="1" y="59406"/>
                  <a:pt x="16677" y="80631"/>
                  <a:pt x="19204" y="99833"/>
                </a:cubicBezTo>
                <a:cubicBezTo>
                  <a:pt x="21730" y="119036"/>
                  <a:pt x="1517" y="123584"/>
                  <a:pt x="9603" y="147841"/>
                </a:cubicBezTo>
                <a:cubicBezTo>
                  <a:pt x="15216" y="164681"/>
                  <a:pt x="37392" y="172509"/>
                  <a:pt x="58037" y="172509"/>
                </a:cubicBezTo>
                <a:cubicBezTo>
                  <a:pt x="67129" y="172509"/>
                  <a:pt x="75924" y="170991"/>
                  <a:pt x="82877" y="168055"/>
                </a:cubicBezTo>
                <a:cubicBezTo>
                  <a:pt x="105618" y="158453"/>
                  <a:pt x="116230" y="134197"/>
                  <a:pt x="150088" y="134197"/>
                </a:cubicBezTo>
                <a:cubicBezTo>
                  <a:pt x="183946" y="134197"/>
                  <a:pt x="208202" y="118531"/>
                  <a:pt x="206181" y="83662"/>
                </a:cubicBezTo>
                <a:cubicBezTo>
                  <a:pt x="204160" y="48794"/>
                  <a:pt x="196580" y="38181"/>
                  <a:pt x="169290" y="17967"/>
                </a:cubicBezTo>
                <a:cubicBezTo>
                  <a:pt x="155147" y="7490"/>
                  <a:pt x="122811" y="0"/>
                  <a:pt x="902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8" name="Google Shape;1088;p27"/>
          <p:cNvGrpSpPr/>
          <p:nvPr/>
        </p:nvGrpSpPr>
        <p:grpSpPr>
          <a:xfrm>
            <a:off x="5259681" y="497569"/>
            <a:ext cx="3516204" cy="3357560"/>
            <a:chOff x="1259200" y="508350"/>
            <a:chExt cx="5203025" cy="4968275"/>
          </a:xfrm>
        </p:grpSpPr>
        <p:sp>
          <p:nvSpPr>
            <p:cNvPr id="1089" name="Google Shape;1089;p27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2526325" y="5162250"/>
              <a:ext cx="1511925" cy="314375"/>
            </a:xfrm>
            <a:custGeom>
              <a:avLst/>
              <a:gdLst/>
              <a:ahLst/>
              <a:cxnLst/>
              <a:rect l="l" t="t" r="r" b="b"/>
              <a:pathLst>
                <a:path w="60477" h="12575" extrusionOk="0">
                  <a:moveTo>
                    <a:pt x="30239" y="0"/>
                  </a:moveTo>
                  <a:cubicBezTo>
                    <a:pt x="22219" y="0"/>
                    <a:pt x="14527" y="663"/>
                    <a:pt x="8857" y="1842"/>
                  </a:cubicBezTo>
                  <a:cubicBezTo>
                    <a:pt x="3186" y="3021"/>
                    <a:pt x="0" y="4620"/>
                    <a:pt x="0" y="6287"/>
                  </a:cubicBezTo>
                  <a:cubicBezTo>
                    <a:pt x="0" y="7955"/>
                    <a:pt x="3186" y="9554"/>
                    <a:pt x="8857" y="10733"/>
                  </a:cubicBezTo>
                  <a:cubicBezTo>
                    <a:pt x="14527" y="11912"/>
                    <a:pt x="22219" y="12575"/>
                    <a:pt x="30239" y="12575"/>
                  </a:cubicBezTo>
                  <a:cubicBezTo>
                    <a:pt x="38258" y="12575"/>
                    <a:pt x="45949" y="11912"/>
                    <a:pt x="51620" y="10733"/>
                  </a:cubicBezTo>
                  <a:cubicBezTo>
                    <a:pt x="57291" y="9554"/>
                    <a:pt x="60477" y="7955"/>
                    <a:pt x="60477" y="6287"/>
                  </a:cubicBezTo>
                  <a:cubicBezTo>
                    <a:pt x="60477" y="4620"/>
                    <a:pt x="57291" y="3021"/>
                    <a:pt x="51620" y="1842"/>
                  </a:cubicBezTo>
                  <a:cubicBezTo>
                    <a:pt x="45949" y="663"/>
                    <a:pt x="38258" y="0"/>
                    <a:pt x="30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3839425" y="1508400"/>
              <a:ext cx="622550" cy="510700"/>
            </a:xfrm>
            <a:custGeom>
              <a:avLst/>
              <a:gdLst/>
              <a:ahLst/>
              <a:cxnLst/>
              <a:rect l="l" t="t" r="r" b="b"/>
              <a:pathLst>
                <a:path w="24902" h="20428" extrusionOk="0">
                  <a:moveTo>
                    <a:pt x="19094" y="1"/>
                  </a:moveTo>
                  <a:cubicBezTo>
                    <a:pt x="17868" y="1"/>
                    <a:pt x="16718" y="381"/>
                    <a:pt x="16025" y="944"/>
                  </a:cubicBezTo>
                  <a:cubicBezTo>
                    <a:pt x="14053" y="2547"/>
                    <a:pt x="18614" y="2423"/>
                    <a:pt x="17258" y="3533"/>
                  </a:cubicBezTo>
                  <a:cubicBezTo>
                    <a:pt x="17054" y="3700"/>
                    <a:pt x="16813" y="3769"/>
                    <a:pt x="16538" y="3769"/>
                  </a:cubicBezTo>
                  <a:cubicBezTo>
                    <a:pt x="15210" y="3769"/>
                    <a:pt x="13081" y="2150"/>
                    <a:pt x="10389" y="2150"/>
                  </a:cubicBezTo>
                  <a:cubicBezTo>
                    <a:pt x="9941" y="2150"/>
                    <a:pt x="9477" y="2195"/>
                    <a:pt x="8999" y="2300"/>
                  </a:cubicBezTo>
                  <a:cubicBezTo>
                    <a:pt x="5054" y="3163"/>
                    <a:pt x="4438" y="8464"/>
                    <a:pt x="4438" y="8464"/>
                  </a:cubicBezTo>
                  <a:cubicBezTo>
                    <a:pt x="4438" y="8464"/>
                    <a:pt x="3945" y="8341"/>
                    <a:pt x="2835" y="8341"/>
                  </a:cubicBezTo>
                  <a:cubicBezTo>
                    <a:pt x="1726" y="8341"/>
                    <a:pt x="0" y="9080"/>
                    <a:pt x="0" y="12409"/>
                  </a:cubicBezTo>
                  <a:cubicBezTo>
                    <a:pt x="0" y="15737"/>
                    <a:pt x="123" y="18942"/>
                    <a:pt x="123" y="18942"/>
                  </a:cubicBezTo>
                  <a:cubicBezTo>
                    <a:pt x="123" y="18942"/>
                    <a:pt x="238" y="20428"/>
                    <a:pt x="2008" y="20428"/>
                  </a:cubicBezTo>
                  <a:cubicBezTo>
                    <a:pt x="2076" y="20428"/>
                    <a:pt x="2146" y="20426"/>
                    <a:pt x="2220" y="20421"/>
                  </a:cubicBezTo>
                  <a:cubicBezTo>
                    <a:pt x="4191" y="20298"/>
                    <a:pt x="4931" y="19435"/>
                    <a:pt x="4931" y="17833"/>
                  </a:cubicBezTo>
                  <a:cubicBezTo>
                    <a:pt x="4931" y="16230"/>
                    <a:pt x="6164" y="16846"/>
                    <a:pt x="7766" y="15613"/>
                  </a:cubicBezTo>
                  <a:cubicBezTo>
                    <a:pt x="9369" y="14380"/>
                    <a:pt x="8999" y="11422"/>
                    <a:pt x="11587" y="11299"/>
                  </a:cubicBezTo>
                  <a:cubicBezTo>
                    <a:pt x="11631" y="11297"/>
                    <a:pt x="11675" y="11296"/>
                    <a:pt x="11719" y="11296"/>
                  </a:cubicBezTo>
                  <a:cubicBezTo>
                    <a:pt x="14101" y="11296"/>
                    <a:pt x="16573" y="14304"/>
                    <a:pt x="18470" y="14304"/>
                  </a:cubicBezTo>
                  <a:cubicBezTo>
                    <a:pt x="18603" y="14304"/>
                    <a:pt x="18733" y="14289"/>
                    <a:pt x="18861" y="14257"/>
                  </a:cubicBezTo>
                  <a:cubicBezTo>
                    <a:pt x="20833" y="13765"/>
                    <a:pt x="24902" y="11052"/>
                    <a:pt x="24285" y="5135"/>
                  </a:cubicBezTo>
                  <a:cubicBezTo>
                    <a:pt x="23885" y="1297"/>
                    <a:pt x="21358" y="1"/>
                    <a:pt x="19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3831925" y="1500825"/>
              <a:ext cx="636925" cy="525775"/>
            </a:xfrm>
            <a:custGeom>
              <a:avLst/>
              <a:gdLst/>
              <a:ahLst/>
              <a:cxnLst/>
              <a:rect l="l" t="t" r="r" b="b"/>
              <a:pathLst>
                <a:path w="25477" h="21031" extrusionOk="0">
                  <a:moveTo>
                    <a:pt x="19394" y="603"/>
                  </a:moveTo>
                  <a:cubicBezTo>
                    <a:pt x="20049" y="603"/>
                    <a:pt x="20729" y="717"/>
                    <a:pt x="21365" y="981"/>
                  </a:cubicBezTo>
                  <a:cubicBezTo>
                    <a:pt x="22534" y="1465"/>
                    <a:pt x="23992" y="2637"/>
                    <a:pt x="24288" y="5469"/>
                  </a:cubicBezTo>
                  <a:cubicBezTo>
                    <a:pt x="24909" y="11437"/>
                    <a:pt x="20634" y="13883"/>
                    <a:pt x="19089" y="14270"/>
                  </a:cubicBezTo>
                  <a:cubicBezTo>
                    <a:pt x="18986" y="14296"/>
                    <a:pt x="18881" y="14307"/>
                    <a:pt x="18771" y="14307"/>
                  </a:cubicBezTo>
                  <a:cubicBezTo>
                    <a:pt x="17965" y="14307"/>
                    <a:pt x="16977" y="13661"/>
                    <a:pt x="15937" y="12981"/>
                  </a:cubicBezTo>
                  <a:cubicBezTo>
                    <a:pt x="14669" y="12152"/>
                    <a:pt x="13374" y="11300"/>
                    <a:pt x="12009" y="11300"/>
                  </a:cubicBezTo>
                  <a:cubicBezTo>
                    <a:pt x="11964" y="11300"/>
                    <a:pt x="11919" y="11301"/>
                    <a:pt x="11874" y="11303"/>
                  </a:cubicBezTo>
                  <a:cubicBezTo>
                    <a:pt x="10118" y="11387"/>
                    <a:pt x="9560" y="12678"/>
                    <a:pt x="9068" y="13818"/>
                  </a:cubicBezTo>
                  <a:cubicBezTo>
                    <a:pt x="8751" y="14550"/>
                    <a:pt x="8454" y="15241"/>
                    <a:pt x="7884" y="15679"/>
                  </a:cubicBezTo>
                  <a:cubicBezTo>
                    <a:pt x="7291" y="16136"/>
                    <a:pt x="6764" y="16318"/>
                    <a:pt x="6299" y="16479"/>
                  </a:cubicBezTo>
                  <a:cubicBezTo>
                    <a:pt x="5565" y="16732"/>
                    <a:pt x="4931" y="16951"/>
                    <a:pt x="4931" y="18136"/>
                  </a:cubicBezTo>
                  <a:cubicBezTo>
                    <a:pt x="4931" y="19654"/>
                    <a:pt x="4228" y="20318"/>
                    <a:pt x="2500" y="20425"/>
                  </a:cubicBezTo>
                  <a:cubicBezTo>
                    <a:pt x="2436" y="20429"/>
                    <a:pt x="2374" y="20431"/>
                    <a:pt x="2314" y="20431"/>
                  </a:cubicBezTo>
                  <a:cubicBezTo>
                    <a:pt x="893" y="20431"/>
                    <a:pt x="737" y="19376"/>
                    <a:pt x="722" y="19225"/>
                  </a:cubicBezTo>
                  <a:cubicBezTo>
                    <a:pt x="716" y="19046"/>
                    <a:pt x="600" y="15917"/>
                    <a:pt x="600" y="12712"/>
                  </a:cubicBezTo>
                  <a:cubicBezTo>
                    <a:pt x="600" y="9215"/>
                    <a:pt x="2542" y="8943"/>
                    <a:pt x="3136" y="8943"/>
                  </a:cubicBezTo>
                  <a:cubicBezTo>
                    <a:pt x="4182" y="8943"/>
                    <a:pt x="4662" y="9057"/>
                    <a:pt x="4667" y="9058"/>
                  </a:cubicBezTo>
                  <a:cubicBezTo>
                    <a:pt x="4690" y="9064"/>
                    <a:pt x="4715" y="9067"/>
                    <a:pt x="4739" y="9067"/>
                  </a:cubicBezTo>
                  <a:cubicBezTo>
                    <a:pt x="4799" y="9067"/>
                    <a:pt x="4859" y="9048"/>
                    <a:pt x="4909" y="9012"/>
                  </a:cubicBezTo>
                  <a:cubicBezTo>
                    <a:pt x="4980" y="8964"/>
                    <a:pt x="5026" y="8887"/>
                    <a:pt x="5036" y="8801"/>
                  </a:cubicBezTo>
                  <a:cubicBezTo>
                    <a:pt x="5042" y="8750"/>
                    <a:pt x="5670" y="3704"/>
                    <a:pt x="9363" y="2896"/>
                  </a:cubicBezTo>
                  <a:cubicBezTo>
                    <a:pt x="9819" y="2796"/>
                    <a:pt x="10262" y="2754"/>
                    <a:pt x="10690" y="2754"/>
                  </a:cubicBezTo>
                  <a:cubicBezTo>
                    <a:pt x="12214" y="2754"/>
                    <a:pt x="13559" y="3295"/>
                    <a:pt x="14689" y="3751"/>
                  </a:cubicBezTo>
                  <a:cubicBezTo>
                    <a:pt x="15520" y="4085"/>
                    <a:pt x="16239" y="4374"/>
                    <a:pt x="16845" y="4374"/>
                  </a:cubicBezTo>
                  <a:cubicBezTo>
                    <a:pt x="17180" y="4374"/>
                    <a:pt x="17481" y="4285"/>
                    <a:pt x="17748" y="4068"/>
                  </a:cubicBezTo>
                  <a:cubicBezTo>
                    <a:pt x="17850" y="3984"/>
                    <a:pt x="18161" y="3730"/>
                    <a:pt x="18108" y="3372"/>
                  </a:cubicBezTo>
                  <a:cubicBezTo>
                    <a:pt x="18047" y="2956"/>
                    <a:pt x="17551" y="2751"/>
                    <a:pt x="17026" y="2534"/>
                  </a:cubicBezTo>
                  <a:cubicBezTo>
                    <a:pt x="16698" y="2398"/>
                    <a:pt x="16152" y="2172"/>
                    <a:pt x="16124" y="1985"/>
                  </a:cubicBezTo>
                  <a:cubicBezTo>
                    <a:pt x="16111" y="1904"/>
                    <a:pt x="16208" y="1728"/>
                    <a:pt x="16515" y="1480"/>
                  </a:cubicBezTo>
                  <a:cubicBezTo>
                    <a:pt x="17155" y="958"/>
                    <a:pt x="18238" y="603"/>
                    <a:pt x="19394" y="603"/>
                  </a:cubicBezTo>
                  <a:close/>
                  <a:moveTo>
                    <a:pt x="19393" y="1"/>
                  </a:moveTo>
                  <a:cubicBezTo>
                    <a:pt x="18076" y="1"/>
                    <a:pt x="16863" y="425"/>
                    <a:pt x="16136" y="1015"/>
                  </a:cubicBezTo>
                  <a:cubicBezTo>
                    <a:pt x="15679" y="1387"/>
                    <a:pt x="15481" y="1732"/>
                    <a:pt x="15531" y="2071"/>
                  </a:cubicBezTo>
                  <a:cubicBezTo>
                    <a:pt x="15607" y="2595"/>
                    <a:pt x="16212" y="2845"/>
                    <a:pt x="16797" y="3087"/>
                  </a:cubicBezTo>
                  <a:cubicBezTo>
                    <a:pt x="17048" y="3191"/>
                    <a:pt x="17466" y="3364"/>
                    <a:pt x="17516" y="3442"/>
                  </a:cubicBezTo>
                  <a:cubicBezTo>
                    <a:pt x="17516" y="3442"/>
                    <a:pt x="17499" y="3497"/>
                    <a:pt x="17368" y="3604"/>
                  </a:cubicBezTo>
                  <a:cubicBezTo>
                    <a:pt x="17224" y="3722"/>
                    <a:pt x="17044" y="3771"/>
                    <a:pt x="16832" y="3771"/>
                  </a:cubicBezTo>
                  <a:cubicBezTo>
                    <a:pt x="16343" y="3771"/>
                    <a:pt x="15684" y="3506"/>
                    <a:pt x="14913" y="3196"/>
                  </a:cubicBezTo>
                  <a:cubicBezTo>
                    <a:pt x="13731" y="2719"/>
                    <a:pt x="12325" y="2153"/>
                    <a:pt x="10701" y="2153"/>
                  </a:cubicBezTo>
                  <a:cubicBezTo>
                    <a:pt x="10231" y="2153"/>
                    <a:pt x="9742" y="2200"/>
                    <a:pt x="9236" y="2311"/>
                  </a:cubicBezTo>
                  <a:cubicBezTo>
                    <a:pt x="5651" y="3095"/>
                    <a:pt x="4690" y="7233"/>
                    <a:pt x="4487" y="8421"/>
                  </a:cubicBezTo>
                  <a:cubicBezTo>
                    <a:pt x="4217" y="8385"/>
                    <a:pt x="3773" y="8344"/>
                    <a:pt x="3135" y="8344"/>
                  </a:cubicBezTo>
                  <a:cubicBezTo>
                    <a:pt x="1620" y="8344"/>
                    <a:pt x="0" y="9492"/>
                    <a:pt x="0" y="12712"/>
                  </a:cubicBezTo>
                  <a:cubicBezTo>
                    <a:pt x="0" y="16008"/>
                    <a:pt x="122" y="19224"/>
                    <a:pt x="124" y="19257"/>
                  </a:cubicBezTo>
                  <a:cubicBezTo>
                    <a:pt x="125" y="19260"/>
                    <a:pt x="125" y="19265"/>
                    <a:pt x="125" y="19268"/>
                  </a:cubicBezTo>
                  <a:cubicBezTo>
                    <a:pt x="126" y="19286"/>
                    <a:pt x="285" y="21031"/>
                    <a:pt x="2303" y="21031"/>
                  </a:cubicBezTo>
                  <a:cubicBezTo>
                    <a:pt x="2379" y="21031"/>
                    <a:pt x="2457" y="21028"/>
                    <a:pt x="2538" y="21024"/>
                  </a:cubicBezTo>
                  <a:cubicBezTo>
                    <a:pt x="4579" y="20896"/>
                    <a:pt x="5531" y="19979"/>
                    <a:pt x="5531" y="18136"/>
                  </a:cubicBezTo>
                  <a:cubicBezTo>
                    <a:pt x="5531" y="17378"/>
                    <a:pt x="5793" y="17287"/>
                    <a:pt x="6495" y="17045"/>
                  </a:cubicBezTo>
                  <a:cubicBezTo>
                    <a:pt x="6978" y="16878"/>
                    <a:pt x="7578" y="16670"/>
                    <a:pt x="8249" y="16154"/>
                  </a:cubicBezTo>
                  <a:cubicBezTo>
                    <a:pt x="8941" y="15621"/>
                    <a:pt x="9285" y="14825"/>
                    <a:pt x="9618" y="14055"/>
                  </a:cubicBezTo>
                  <a:cubicBezTo>
                    <a:pt x="10101" y="12934"/>
                    <a:pt x="10520" y="11967"/>
                    <a:pt x="11902" y="11902"/>
                  </a:cubicBezTo>
                  <a:cubicBezTo>
                    <a:pt x="11944" y="11899"/>
                    <a:pt x="11987" y="11898"/>
                    <a:pt x="12030" y="11898"/>
                  </a:cubicBezTo>
                  <a:cubicBezTo>
                    <a:pt x="13199" y="11898"/>
                    <a:pt x="14423" y="12705"/>
                    <a:pt x="15609" y="13482"/>
                  </a:cubicBezTo>
                  <a:cubicBezTo>
                    <a:pt x="16724" y="14212"/>
                    <a:pt x="17785" y="14907"/>
                    <a:pt x="18767" y="14907"/>
                  </a:cubicBezTo>
                  <a:cubicBezTo>
                    <a:pt x="18924" y="14907"/>
                    <a:pt x="19080" y="14889"/>
                    <a:pt x="19233" y="14851"/>
                  </a:cubicBezTo>
                  <a:cubicBezTo>
                    <a:pt x="21732" y="14226"/>
                    <a:pt x="25477" y="11110"/>
                    <a:pt x="24883" y="5407"/>
                  </a:cubicBezTo>
                  <a:cubicBezTo>
                    <a:pt x="24557" y="2282"/>
                    <a:pt x="22914" y="974"/>
                    <a:pt x="21594" y="428"/>
                  </a:cubicBezTo>
                  <a:cubicBezTo>
                    <a:pt x="20871" y="129"/>
                    <a:pt x="20117" y="1"/>
                    <a:pt x="1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4290750" y="1581100"/>
              <a:ext cx="164725" cy="176100"/>
            </a:xfrm>
            <a:custGeom>
              <a:avLst/>
              <a:gdLst/>
              <a:ahLst/>
              <a:cxnLst/>
              <a:rect l="l" t="t" r="r" b="b"/>
              <a:pathLst>
                <a:path w="6589" h="7044" extrusionOk="0">
                  <a:moveTo>
                    <a:pt x="5198" y="1"/>
                  </a:moveTo>
                  <a:cubicBezTo>
                    <a:pt x="5070" y="1"/>
                    <a:pt x="4947" y="75"/>
                    <a:pt x="4906" y="198"/>
                  </a:cubicBezTo>
                  <a:cubicBezTo>
                    <a:pt x="4854" y="355"/>
                    <a:pt x="4921" y="516"/>
                    <a:pt x="5078" y="568"/>
                  </a:cubicBezTo>
                  <a:cubicBezTo>
                    <a:pt x="5276" y="717"/>
                    <a:pt x="5874" y="1924"/>
                    <a:pt x="5832" y="3215"/>
                  </a:cubicBezTo>
                  <a:cubicBezTo>
                    <a:pt x="5798" y="4232"/>
                    <a:pt x="5384" y="5004"/>
                    <a:pt x="4602" y="5511"/>
                  </a:cubicBezTo>
                  <a:cubicBezTo>
                    <a:pt x="3453" y="6254"/>
                    <a:pt x="2448" y="6446"/>
                    <a:pt x="1715" y="6446"/>
                  </a:cubicBezTo>
                  <a:cubicBezTo>
                    <a:pt x="963" y="6446"/>
                    <a:pt x="498" y="6243"/>
                    <a:pt x="462" y="6227"/>
                  </a:cubicBezTo>
                  <a:cubicBezTo>
                    <a:pt x="422" y="6210"/>
                    <a:pt x="382" y="6202"/>
                    <a:pt x="341" y="6202"/>
                  </a:cubicBezTo>
                  <a:cubicBezTo>
                    <a:pt x="228" y="6202"/>
                    <a:pt x="119" y="6267"/>
                    <a:pt x="69" y="6376"/>
                  </a:cubicBezTo>
                  <a:cubicBezTo>
                    <a:pt x="0" y="6525"/>
                    <a:pt x="64" y="6701"/>
                    <a:pt x="212" y="6772"/>
                  </a:cubicBezTo>
                  <a:cubicBezTo>
                    <a:pt x="255" y="6792"/>
                    <a:pt x="819" y="7044"/>
                    <a:pt x="1717" y="7044"/>
                  </a:cubicBezTo>
                  <a:cubicBezTo>
                    <a:pt x="2550" y="7044"/>
                    <a:pt x="3669" y="6827"/>
                    <a:pt x="4927" y="6013"/>
                  </a:cubicBezTo>
                  <a:cubicBezTo>
                    <a:pt x="6069" y="5274"/>
                    <a:pt x="6588" y="4010"/>
                    <a:pt x="6390" y="2451"/>
                  </a:cubicBezTo>
                  <a:cubicBezTo>
                    <a:pt x="6249" y="1340"/>
                    <a:pt x="5721" y="157"/>
                    <a:pt x="5302" y="17"/>
                  </a:cubicBezTo>
                  <a:cubicBezTo>
                    <a:pt x="5268" y="6"/>
                    <a:pt x="5233" y="1"/>
                    <a:pt x="5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4010625" y="1621625"/>
              <a:ext cx="248550" cy="111025"/>
            </a:xfrm>
            <a:custGeom>
              <a:avLst/>
              <a:gdLst/>
              <a:ahLst/>
              <a:cxnLst/>
              <a:rect l="l" t="t" r="r" b="b"/>
              <a:pathLst>
                <a:path w="9942" h="4441" extrusionOk="0">
                  <a:moveTo>
                    <a:pt x="4170" y="0"/>
                  </a:moveTo>
                  <a:cubicBezTo>
                    <a:pt x="4159" y="0"/>
                    <a:pt x="4148" y="0"/>
                    <a:pt x="4136" y="1"/>
                  </a:cubicBezTo>
                  <a:cubicBezTo>
                    <a:pt x="977" y="1"/>
                    <a:pt x="42" y="3886"/>
                    <a:pt x="33" y="3926"/>
                  </a:cubicBezTo>
                  <a:cubicBezTo>
                    <a:pt x="0" y="4085"/>
                    <a:pt x="100" y="4243"/>
                    <a:pt x="260" y="4279"/>
                  </a:cubicBezTo>
                  <a:cubicBezTo>
                    <a:pt x="282" y="4284"/>
                    <a:pt x="305" y="4287"/>
                    <a:pt x="328" y="4287"/>
                  </a:cubicBezTo>
                  <a:cubicBezTo>
                    <a:pt x="461" y="4287"/>
                    <a:pt x="583" y="4196"/>
                    <a:pt x="617" y="4061"/>
                  </a:cubicBezTo>
                  <a:cubicBezTo>
                    <a:pt x="625" y="4025"/>
                    <a:pt x="1455" y="598"/>
                    <a:pt x="4134" y="598"/>
                  </a:cubicBezTo>
                  <a:cubicBezTo>
                    <a:pt x="4187" y="598"/>
                    <a:pt x="4241" y="600"/>
                    <a:pt x="4296" y="602"/>
                  </a:cubicBezTo>
                  <a:cubicBezTo>
                    <a:pt x="5852" y="677"/>
                    <a:pt x="6416" y="1460"/>
                    <a:pt x="7067" y="2366"/>
                  </a:cubicBezTo>
                  <a:cubicBezTo>
                    <a:pt x="7616" y="3130"/>
                    <a:pt x="8238" y="3995"/>
                    <a:pt x="9528" y="4425"/>
                  </a:cubicBezTo>
                  <a:cubicBezTo>
                    <a:pt x="9558" y="4435"/>
                    <a:pt x="9591" y="4441"/>
                    <a:pt x="9623" y="4441"/>
                  </a:cubicBezTo>
                  <a:cubicBezTo>
                    <a:pt x="9770" y="4441"/>
                    <a:pt x="9894" y="4333"/>
                    <a:pt x="9918" y="4188"/>
                  </a:cubicBezTo>
                  <a:cubicBezTo>
                    <a:pt x="9942" y="4044"/>
                    <a:pt x="9857" y="3903"/>
                    <a:pt x="9718" y="3857"/>
                  </a:cubicBezTo>
                  <a:cubicBezTo>
                    <a:pt x="8611" y="3487"/>
                    <a:pt x="8098" y="2773"/>
                    <a:pt x="7554" y="2016"/>
                  </a:cubicBezTo>
                  <a:cubicBezTo>
                    <a:pt x="6874" y="1071"/>
                    <a:pt x="6170" y="92"/>
                    <a:pt x="4324" y="4"/>
                  </a:cubicBezTo>
                  <a:cubicBezTo>
                    <a:pt x="4272" y="2"/>
                    <a:pt x="4221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3839900" y="1738050"/>
              <a:ext cx="146450" cy="204900"/>
            </a:xfrm>
            <a:custGeom>
              <a:avLst/>
              <a:gdLst/>
              <a:ahLst/>
              <a:cxnLst/>
              <a:rect l="l" t="t" r="r" b="b"/>
              <a:pathLst>
                <a:path w="5858" h="8196" extrusionOk="0">
                  <a:moveTo>
                    <a:pt x="2670" y="0"/>
                  </a:moveTo>
                  <a:cubicBezTo>
                    <a:pt x="2467" y="0"/>
                    <a:pt x="2262" y="25"/>
                    <a:pt x="2057" y="81"/>
                  </a:cubicBezTo>
                  <a:cubicBezTo>
                    <a:pt x="334" y="549"/>
                    <a:pt x="812" y="3034"/>
                    <a:pt x="1043" y="4226"/>
                  </a:cubicBezTo>
                  <a:cubicBezTo>
                    <a:pt x="1067" y="4351"/>
                    <a:pt x="1087" y="4461"/>
                    <a:pt x="1103" y="4551"/>
                  </a:cubicBezTo>
                  <a:cubicBezTo>
                    <a:pt x="1199" y="5129"/>
                    <a:pt x="535" y="6831"/>
                    <a:pt x="94" y="7769"/>
                  </a:cubicBezTo>
                  <a:cubicBezTo>
                    <a:pt x="0" y="7967"/>
                    <a:pt x="145" y="8195"/>
                    <a:pt x="366" y="8195"/>
                  </a:cubicBezTo>
                  <a:cubicBezTo>
                    <a:pt x="481" y="8195"/>
                    <a:pt x="586" y="8129"/>
                    <a:pt x="636" y="8023"/>
                  </a:cubicBezTo>
                  <a:cubicBezTo>
                    <a:pt x="760" y="7759"/>
                    <a:pt x="1851" y="5404"/>
                    <a:pt x="1694" y="4452"/>
                  </a:cubicBezTo>
                  <a:cubicBezTo>
                    <a:pt x="1678" y="4359"/>
                    <a:pt x="1655" y="4244"/>
                    <a:pt x="1630" y="4113"/>
                  </a:cubicBezTo>
                  <a:cubicBezTo>
                    <a:pt x="1435" y="3097"/>
                    <a:pt x="1027" y="983"/>
                    <a:pt x="2215" y="658"/>
                  </a:cubicBezTo>
                  <a:cubicBezTo>
                    <a:pt x="2366" y="617"/>
                    <a:pt x="2518" y="599"/>
                    <a:pt x="2671" y="599"/>
                  </a:cubicBezTo>
                  <a:cubicBezTo>
                    <a:pt x="3979" y="599"/>
                    <a:pt x="5299" y="1937"/>
                    <a:pt x="5314" y="1952"/>
                  </a:cubicBezTo>
                  <a:cubicBezTo>
                    <a:pt x="5372" y="2012"/>
                    <a:pt x="5450" y="2042"/>
                    <a:pt x="5527" y="2042"/>
                  </a:cubicBezTo>
                  <a:cubicBezTo>
                    <a:pt x="5603" y="2042"/>
                    <a:pt x="5678" y="2014"/>
                    <a:pt x="5737" y="1957"/>
                  </a:cubicBezTo>
                  <a:cubicBezTo>
                    <a:pt x="5854" y="1842"/>
                    <a:pt x="5858" y="1654"/>
                    <a:pt x="5743" y="1535"/>
                  </a:cubicBezTo>
                  <a:cubicBezTo>
                    <a:pt x="5674" y="1464"/>
                    <a:pt x="4233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2937450" y="2023325"/>
              <a:ext cx="289800" cy="408650"/>
            </a:xfrm>
            <a:custGeom>
              <a:avLst/>
              <a:gdLst/>
              <a:ahLst/>
              <a:cxnLst/>
              <a:rect l="l" t="t" r="r" b="b"/>
              <a:pathLst>
                <a:path w="11592" h="16346" extrusionOk="0">
                  <a:moveTo>
                    <a:pt x="7431" y="0"/>
                  </a:moveTo>
                  <a:lnTo>
                    <a:pt x="1" y="446"/>
                  </a:lnTo>
                  <a:lnTo>
                    <a:pt x="4459" y="16345"/>
                  </a:lnTo>
                  <a:lnTo>
                    <a:pt x="11591" y="1604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2928975" y="2015850"/>
              <a:ext cx="306700" cy="423625"/>
            </a:xfrm>
            <a:custGeom>
              <a:avLst/>
              <a:gdLst/>
              <a:ahLst/>
              <a:cxnLst/>
              <a:rect l="l" t="t" r="r" b="b"/>
              <a:pathLst>
                <a:path w="12268" h="16945" extrusionOk="0">
                  <a:moveTo>
                    <a:pt x="7541" y="613"/>
                  </a:moveTo>
                  <a:lnTo>
                    <a:pt x="11547" y="16064"/>
                  </a:lnTo>
                  <a:lnTo>
                    <a:pt x="5022" y="16336"/>
                  </a:lnTo>
                  <a:lnTo>
                    <a:pt x="728" y="1022"/>
                  </a:lnTo>
                  <a:lnTo>
                    <a:pt x="7541" y="613"/>
                  </a:lnTo>
                  <a:close/>
                  <a:moveTo>
                    <a:pt x="7767" y="0"/>
                  </a:moveTo>
                  <a:cubicBezTo>
                    <a:pt x="7762" y="0"/>
                    <a:pt x="7757" y="0"/>
                    <a:pt x="7752" y="1"/>
                  </a:cubicBezTo>
                  <a:lnTo>
                    <a:pt x="322" y="447"/>
                  </a:lnTo>
                  <a:cubicBezTo>
                    <a:pt x="132" y="458"/>
                    <a:pt x="1" y="642"/>
                    <a:pt x="52" y="825"/>
                  </a:cubicBezTo>
                  <a:lnTo>
                    <a:pt x="4510" y="16725"/>
                  </a:lnTo>
                  <a:cubicBezTo>
                    <a:pt x="4546" y="16855"/>
                    <a:pt x="4663" y="16944"/>
                    <a:pt x="4798" y="16944"/>
                  </a:cubicBezTo>
                  <a:cubicBezTo>
                    <a:pt x="4802" y="16944"/>
                    <a:pt x="4806" y="16944"/>
                    <a:pt x="4811" y="16943"/>
                  </a:cubicBezTo>
                  <a:lnTo>
                    <a:pt x="11943" y="16647"/>
                  </a:lnTo>
                  <a:cubicBezTo>
                    <a:pt x="12133" y="16639"/>
                    <a:pt x="12268" y="16457"/>
                    <a:pt x="12220" y="16272"/>
                  </a:cubicBezTo>
                  <a:lnTo>
                    <a:pt x="8059" y="224"/>
                  </a:lnTo>
                  <a:cubicBezTo>
                    <a:pt x="8025" y="91"/>
                    <a:pt x="7894" y="0"/>
                    <a:pt x="7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2915175" y="2155225"/>
              <a:ext cx="375225" cy="883250"/>
            </a:xfrm>
            <a:custGeom>
              <a:avLst/>
              <a:gdLst/>
              <a:ahLst/>
              <a:cxnLst/>
              <a:rect l="l" t="t" r="r" b="b"/>
              <a:pathLst>
                <a:path w="15009" h="35330" extrusionOk="0">
                  <a:moveTo>
                    <a:pt x="5638" y="1"/>
                  </a:moveTo>
                  <a:cubicBezTo>
                    <a:pt x="4093" y="1"/>
                    <a:pt x="1780" y="184"/>
                    <a:pt x="1041" y="817"/>
                  </a:cubicBezTo>
                  <a:cubicBezTo>
                    <a:pt x="1" y="1709"/>
                    <a:pt x="1785" y="5275"/>
                    <a:pt x="2081" y="6017"/>
                  </a:cubicBezTo>
                  <a:cubicBezTo>
                    <a:pt x="2378" y="6761"/>
                    <a:pt x="3865" y="14339"/>
                    <a:pt x="4459" y="16419"/>
                  </a:cubicBezTo>
                  <a:cubicBezTo>
                    <a:pt x="5053" y="18499"/>
                    <a:pt x="6539" y="33805"/>
                    <a:pt x="7430" y="35142"/>
                  </a:cubicBezTo>
                  <a:cubicBezTo>
                    <a:pt x="7517" y="35271"/>
                    <a:pt x="7657" y="35330"/>
                    <a:pt x="7841" y="35330"/>
                  </a:cubicBezTo>
                  <a:cubicBezTo>
                    <a:pt x="9553" y="35330"/>
                    <a:pt x="15008" y="30238"/>
                    <a:pt x="15008" y="30238"/>
                  </a:cubicBezTo>
                  <a:lnTo>
                    <a:pt x="12631" y="24889"/>
                  </a:lnTo>
                  <a:lnTo>
                    <a:pt x="10699" y="25929"/>
                  </a:lnTo>
                  <a:cubicBezTo>
                    <a:pt x="10699" y="25929"/>
                    <a:pt x="8322" y="18499"/>
                    <a:pt x="7281" y="15676"/>
                  </a:cubicBezTo>
                  <a:cubicBezTo>
                    <a:pt x="6242" y="12852"/>
                    <a:pt x="5944" y="11665"/>
                    <a:pt x="5944" y="11665"/>
                  </a:cubicBezTo>
                  <a:lnTo>
                    <a:pt x="5993" y="11636"/>
                  </a:lnTo>
                  <a:cubicBezTo>
                    <a:pt x="7025" y="11033"/>
                    <a:pt x="7548" y="9832"/>
                    <a:pt x="7287" y="8666"/>
                  </a:cubicBezTo>
                  <a:lnTo>
                    <a:pt x="6947" y="7153"/>
                  </a:lnTo>
                  <a:lnTo>
                    <a:pt x="6947" y="7153"/>
                  </a:lnTo>
                  <a:cubicBezTo>
                    <a:pt x="6947" y="7153"/>
                    <a:pt x="7227" y="7780"/>
                    <a:pt x="7802" y="7780"/>
                  </a:cubicBezTo>
                  <a:cubicBezTo>
                    <a:pt x="7977" y="7780"/>
                    <a:pt x="8179" y="7722"/>
                    <a:pt x="8409" y="7571"/>
                  </a:cubicBezTo>
                  <a:cubicBezTo>
                    <a:pt x="8906" y="7244"/>
                    <a:pt x="8377" y="3956"/>
                    <a:pt x="7782" y="2767"/>
                  </a:cubicBezTo>
                  <a:cubicBezTo>
                    <a:pt x="7556" y="2314"/>
                    <a:pt x="7127" y="2161"/>
                    <a:pt x="6650" y="2161"/>
                  </a:cubicBezTo>
                  <a:cubicBezTo>
                    <a:pt x="5876" y="2161"/>
                    <a:pt x="4975" y="2565"/>
                    <a:pt x="4607" y="2749"/>
                  </a:cubicBezTo>
                  <a:cubicBezTo>
                    <a:pt x="4013" y="3046"/>
                    <a:pt x="3418" y="3641"/>
                    <a:pt x="3418" y="3641"/>
                  </a:cubicBezTo>
                  <a:lnTo>
                    <a:pt x="2972" y="1857"/>
                  </a:lnTo>
                  <a:cubicBezTo>
                    <a:pt x="2972" y="1857"/>
                    <a:pt x="5202" y="1709"/>
                    <a:pt x="5648" y="1709"/>
                  </a:cubicBezTo>
                  <a:cubicBezTo>
                    <a:pt x="6093" y="1709"/>
                    <a:pt x="7728" y="222"/>
                    <a:pt x="6985" y="74"/>
                  </a:cubicBezTo>
                  <a:cubicBezTo>
                    <a:pt x="6769" y="31"/>
                    <a:pt x="6268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2912575" y="2147775"/>
              <a:ext cx="385950" cy="898175"/>
            </a:xfrm>
            <a:custGeom>
              <a:avLst/>
              <a:gdLst/>
              <a:ahLst/>
              <a:cxnLst/>
              <a:rect l="l" t="t" r="r" b="b"/>
              <a:pathLst>
                <a:path w="15438" h="35927" extrusionOk="0">
                  <a:moveTo>
                    <a:pt x="5815" y="2301"/>
                  </a:moveTo>
                  <a:lnTo>
                    <a:pt x="5815" y="2301"/>
                  </a:lnTo>
                  <a:cubicBezTo>
                    <a:pt x="5291" y="2441"/>
                    <a:pt x="4825" y="2655"/>
                    <a:pt x="4577" y="2778"/>
                  </a:cubicBezTo>
                  <a:cubicBezTo>
                    <a:pt x="4250" y="2942"/>
                    <a:pt x="3929" y="3184"/>
                    <a:pt x="3692" y="3382"/>
                  </a:cubicBezTo>
                  <a:lnTo>
                    <a:pt x="3454" y="2430"/>
                  </a:lnTo>
                  <a:cubicBezTo>
                    <a:pt x="4100" y="2388"/>
                    <a:pt x="5427" y="2305"/>
                    <a:pt x="5752" y="2305"/>
                  </a:cubicBezTo>
                  <a:cubicBezTo>
                    <a:pt x="5773" y="2305"/>
                    <a:pt x="5793" y="2304"/>
                    <a:pt x="5815" y="2301"/>
                  </a:cubicBezTo>
                  <a:close/>
                  <a:moveTo>
                    <a:pt x="5740" y="596"/>
                  </a:moveTo>
                  <a:cubicBezTo>
                    <a:pt x="6267" y="596"/>
                    <a:pt x="6704" y="617"/>
                    <a:pt x="6953" y="653"/>
                  </a:cubicBezTo>
                  <a:cubicBezTo>
                    <a:pt x="6792" y="990"/>
                    <a:pt x="5993" y="1674"/>
                    <a:pt x="5752" y="1706"/>
                  </a:cubicBezTo>
                  <a:cubicBezTo>
                    <a:pt x="5301" y="1706"/>
                    <a:pt x="3149" y="1849"/>
                    <a:pt x="3058" y="1855"/>
                  </a:cubicBezTo>
                  <a:cubicBezTo>
                    <a:pt x="2872" y="1867"/>
                    <a:pt x="2741" y="2045"/>
                    <a:pt x="2788" y="2227"/>
                  </a:cubicBezTo>
                  <a:lnTo>
                    <a:pt x="3234" y="4010"/>
                  </a:lnTo>
                  <a:cubicBezTo>
                    <a:pt x="3269" y="4153"/>
                    <a:pt x="3395" y="4237"/>
                    <a:pt x="3524" y="4237"/>
                  </a:cubicBezTo>
                  <a:cubicBezTo>
                    <a:pt x="3599" y="4237"/>
                    <a:pt x="3675" y="4209"/>
                    <a:pt x="3735" y="4149"/>
                  </a:cubicBezTo>
                  <a:cubicBezTo>
                    <a:pt x="3740" y="4144"/>
                    <a:pt x="4301" y="3586"/>
                    <a:pt x="4847" y="3313"/>
                  </a:cubicBezTo>
                  <a:cubicBezTo>
                    <a:pt x="5096" y="3188"/>
                    <a:pt x="6015" y="2757"/>
                    <a:pt x="6749" y="2757"/>
                  </a:cubicBezTo>
                  <a:cubicBezTo>
                    <a:pt x="7126" y="2757"/>
                    <a:pt x="7455" y="2871"/>
                    <a:pt x="7619" y="3199"/>
                  </a:cubicBezTo>
                  <a:cubicBezTo>
                    <a:pt x="8202" y="4364"/>
                    <a:pt x="8608" y="7259"/>
                    <a:pt x="8349" y="7617"/>
                  </a:cubicBezTo>
                  <a:cubicBezTo>
                    <a:pt x="8188" y="7724"/>
                    <a:pt x="8040" y="7778"/>
                    <a:pt x="7906" y="7778"/>
                  </a:cubicBezTo>
                  <a:cubicBezTo>
                    <a:pt x="7862" y="7778"/>
                    <a:pt x="7820" y="7772"/>
                    <a:pt x="7779" y="7760"/>
                  </a:cubicBezTo>
                  <a:cubicBezTo>
                    <a:pt x="7489" y="7677"/>
                    <a:pt x="7326" y="7330"/>
                    <a:pt x="7325" y="7328"/>
                  </a:cubicBezTo>
                  <a:cubicBezTo>
                    <a:pt x="7276" y="7217"/>
                    <a:pt x="7167" y="7150"/>
                    <a:pt x="7052" y="7150"/>
                  </a:cubicBezTo>
                  <a:cubicBezTo>
                    <a:pt x="7021" y="7150"/>
                    <a:pt x="6989" y="7155"/>
                    <a:pt x="6958" y="7165"/>
                  </a:cubicBezTo>
                  <a:cubicBezTo>
                    <a:pt x="6810" y="7214"/>
                    <a:pt x="6726" y="7365"/>
                    <a:pt x="6760" y="7516"/>
                  </a:cubicBezTo>
                  <a:lnTo>
                    <a:pt x="7099" y="9029"/>
                  </a:lnTo>
                  <a:cubicBezTo>
                    <a:pt x="7333" y="10072"/>
                    <a:pt x="6870" y="11136"/>
                    <a:pt x="5898" y="11703"/>
                  </a:cubicBezTo>
                  <a:cubicBezTo>
                    <a:pt x="5782" y="11770"/>
                    <a:pt x="5726" y="11905"/>
                    <a:pt x="5757" y="12035"/>
                  </a:cubicBezTo>
                  <a:cubicBezTo>
                    <a:pt x="5770" y="12084"/>
                    <a:pt x="6071" y="13271"/>
                    <a:pt x="7105" y="16078"/>
                  </a:cubicBezTo>
                  <a:cubicBezTo>
                    <a:pt x="8131" y="18863"/>
                    <a:pt x="10494" y="26244"/>
                    <a:pt x="10517" y="26318"/>
                  </a:cubicBezTo>
                  <a:cubicBezTo>
                    <a:pt x="10545" y="26403"/>
                    <a:pt x="10608" y="26472"/>
                    <a:pt x="10691" y="26504"/>
                  </a:cubicBezTo>
                  <a:cubicBezTo>
                    <a:pt x="10727" y="26519"/>
                    <a:pt x="10765" y="26526"/>
                    <a:pt x="10803" y="26526"/>
                  </a:cubicBezTo>
                  <a:cubicBezTo>
                    <a:pt x="10852" y="26526"/>
                    <a:pt x="10900" y="26514"/>
                    <a:pt x="10945" y="26491"/>
                  </a:cubicBezTo>
                  <a:lnTo>
                    <a:pt x="12592" y="25604"/>
                  </a:lnTo>
                  <a:lnTo>
                    <a:pt x="14752" y="30463"/>
                  </a:lnTo>
                  <a:cubicBezTo>
                    <a:pt x="12633" y="32420"/>
                    <a:pt x="9111" y="35330"/>
                    <a:pt x="7970" y="35330"/>
                  </a:cubicBezTo>
                  <a:cubicBezTo>
                    <a:pt x="7943" y="35330"/>
                    <a:pt x="7917" y="35328"/>
                    <a:pt x="7892" y="35325"/>
                  </a:cubicBezTo>
                  <a:cubicBezTo>
                    <a:pt x="7812" y="35315"/>
                    <a:pt x="7792" y="35287"/>
                    <a:pt x="7783" y="35274"/>
                  </a:cubicBezTo>
                  <a:cubicBezTo>
                    <a:pt x="7289" y="34533"/>
                    <a:pt x="6494" y="28356"/>
                    <a:pt x="5913" y="23846"/>
                  </a:cubicBezTo>
                  <a:cubicBezTo>
                    <a:pt x="5474" y="20438"/>
                    <a:pt x="5096" y="17493"/>
                    <a:pt x="4850" y="16634"/>
                  </a:cubicBezTo>
                  <a:cubicBezTo>
                    <a:pt x="4550" y="15586"/>
                    <a:pt x="4007" y="13061"/>
                    <a:pt x="3529" y="10834"/>
                  </a:cubicBezTo>
                  <a:cubicBezTo>
                    <a:pt x="2962" y="8194"/>
                    <a:pt x="2607" y="6567"/>
                    <a:pt x="2463" y="6205"/>
                  </a:cubicBezTo>
                  <a:cubicBezTo>
                    <a:pt x="2424" y="6107"/>
                    <a:pt x="2360" y="5964"/>
                    <a:pt x="2282" y="5785"/>
                  </a:cubicBezTo>
                  <a:cubicBezTo>
                    <a:pt x="1866" y="4843"/>
                    <a:pt x="600" y="1975"/>
                    <a:pt x="1339" y="1341"/>
                  </a:cubicBezTo>
                  <a:cubicBezTo>
                    <a:pt x="2000" y="776"/>
                    <a:pt x="4236" y="596"/>
                    <a:pt x="5740" y="596"/>
                  </a:cubicBezTo>
                  <a:close/>
                  <a:moveTo>
                    <a:pt x="5719" y="1"/>
                  </a:moveTo>
                  <a:cubicBezTo>
                    <a:pt x="4129" y="1"/>
                    <a:pt x="1764" y="189"/>
                    <a:pt x="950" y="887"/>
                  </a:cubicBezTo>
                  <a:cubicBezTo>
                    <a:pt x="0" y="1700"/>
                    <a:pt x="814" y="3941"/>
                    <a:pt x="1734" y="6026"/>
                  </a:cubicBezTo>
                  <a:cubicBezTo>
                    <a:pt x="1809" y="6197"/>
                    <a:pt x="1869" y="6334"/>
                    <a:pt x="1907" y="6426"/>
                  </a:cubicBezTo>
                  <a:cubicBezTo>
                    <a:pt x="2043" y="6768"/>
                    <a:pt x="2500" y="8898"/>
                    <a:pt x="2944" y="10959"/>
                  </a:cubicBezTo>
                  <a:cubicBezTo>
                    <a:pt x="3447" y="13305"/>
                    <a:pt x="3969" y="15731"/>
                    <a:pt x="4274" y="16798"/>
                  </a:cubicBezTo>
                  <a:cubicBezTo>
                    <a:pt x="4507" y="17615"/>
                    <a:pt x="4902" y="20679"/>
                    <a:pt x="5319" y="23922"/>
                  </a:cubicBezTo>
                  <a:cubicBezTo>
                    <a:pt x="6135" y="30260"/>
                    <a:pt x="6755" y="34810"/>
                    <a:pt x="7284" y="35605"/>
                  </a:cubicBezTo>
                  <a:cubicBezTo>
                    <a:pt x="7368" y="35731"/>
                    <a:pt x="7529" y="35886"/>
                    <a:pt x="7822" y="35921"/>
                  </a:cubicBezTo>
                  <a:cubicBezTo>
                    <a:pt x="7858" y="35924"/>
                    <a:pt x="7893" y="35925"/>
                    <a:pt x="7928" y="35926"/>
                  </a:cubicBezTo>
                  <a:cubicBezTo>
                    <a:pt x="9723" y="35926"/>
                    <a:pt x="14739" y="31293"/>
                    <a:pt x="15316" y="30754"/>
                  </a:cubicBezTo>
                  <a:cubicBezTo>
                    <a:pt x="15410" y="30667"/>
                    <a:pt x="15437" y="30530"/>
                    <a:pt x="15386" y="30414"/>
                  </a:cubicBezTo>
                  <a:lnTo>
                    <a:pt x="13007" y="25063"/>
                  </a:lnTo>
                  <a:cubicBezTo>
                    <a:pt x="12957" y="24952"/>
                    <a:pt x="12847" y="24886"/>
                    <a:pt x="12733" y="24886"/>
                  </a:cubicBezTo>
                  <a:cubicBezTo>
                    <a:pt x="12686" y="24886"/>
                    <a:pt x="12637" y="24897"/>
                    <a:pt x="12592" y="24922"/>
                  </a:cubicBezTo>
                  <a:lnTo>
                    <a:pt x="10978" y="25792"/>
                  </a:lnTo>
                  <a:cubicBezTo>
                    <a:pt x="10497" y="24296"/>
                    <a:pt x="8568" y="18319"/>
                    <a:pt x="7666" y="15870"/>
                  </a:cubicBezTo>
                  <a:cubicBezTo>
                    <a:pt x="6886" y="13752"/>
                    <a:pt x="6524" y="12552"/>
                    <a:pt x="6395" y="12099"/>
                  </a:cubicBezTo>
                  <a:cubicBezTo>
                    <a:pt x="7451" y="11404"/>
                    <a:pt x="7963" y="10128"/>
                    <a:pt x="7683" y="8897"/>
                  </a:cubicBezTo>
                  <a:lnTo>
                    <a:pt x="7553" y="8317"/>
                  </a:lnTo>
                  <a:lnTo>
                    <a:pt x="7553" y="8317"/>
                  </a:lnTo>
                  <a:cubicBezTo>
                    <a:pt x="7571" y="8323"/>
                    <a:pt x="7589" y="8329"/>
                    <a:pt x="7607" y="8335"/>
                  </a:cubicBezTo>
                  <a:cubicBezTo>
                    <a:pt x="7706" y="8363"/>
                    <a:pt x="7806" y="8377"/>
                    <a:pt x="7907" y="8377"/>
                  </a:cubicBezTo>
                  <a:cubicBezTo>
                    <a:pt x="8157" y="8377"/>
                    <a:pt x="8414" y="8291"/>
                    <a:pt x="8677" y="8117"/>
                  </a:cubicBezTo>
                  <a:cubicBezTo>
                    <a:pt x="9443" y="7614"/>
                    <a:pt x="8689" y="4002"/>
                    <a:pt x="8153" y="2931"/>
                  </a:cubicBezTo>
                  <a:cubicBezTo>
                    <a:pt x="7864" y="2351"/>
                    <a:pt x="7334" y="2160"/>
                    <a:pt x="6762" y="2160"/>
                  </a:cubicBezTo>
                  <a:cubicBezTo>
                    <a:pt x="6496" y="2160"/>
                    <a:pt x="6220" y="2202"/>
                    <a:pt x="5955" y="2265"/>
                  </a:cubicBezTo>
                  <a:cubicBezTo>
                    <a:pt x="6537" y="2064"/>
                    <a:pt x="7522" y="1162"/>
                    <a:pt x="7575" y="623"/>
                  </a:cubicBezTo>
                  <a:cubicBezTo>
                    <a:pt x="7602" y="349"/>
                    <a:pt x="7435" y="136"/>
                    <a:pt x="7146" y="78"/>
                  </a:cubicBezTo>
                  <a:cubicBezTo>
                    <a:pt x="6928" y="34"/>
                    <a:pt x="6393" y="1"/>
                    <a:pt x="5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3002950" y="2230950"/>
              <a:ext cx="117550" cy="50550"/>
            </a:xfrm>
            <a:custGeom>
              <a:avLst/>
              <a:gdLst/>
              <a:ahLst/>
              <a:cxnLst/>
              <a:rect l="l" t="t" r="r" b="b"/>
              <a:pathLst>
                <a:path w="4702" h="2022" extrusionOk="0">
                  <a:moveTo>
                    <a:pt x="3775" y="1"/>
                  </a:moveTo>
                  <a:cubicBezTo>
                    <a:pt x="1993" y="1"/>
                    <a:pt x="293" y="1426"/>
                    <a:pt x="214" y="1494"/>
                  </a:cubicBezTo>
                  <a:cubicBezTo>
                    <a:pt x="1" y="1674"/>
                    <a:pt x="129" y="2021"/>
                    <a:pt x="408" y="2021"/>
                  </a:cubicBezTo>
                  <a:cubicBezTo>
                    <a:pt x="479" y="2021"/>
                    <a:pt x="547" y="1996"/>
                    <a:pt x="602" y="1950"/>
                  </a:cubicBezTo>
                  <a:cubicBezTo>
                    <a:pt x="619" y="1935"/>
                    <a:pt x="2207" y="599"/>
                    <a:pt x="3771" y="599"/>
                  </a:cubicBezTo>
                  <a:cubicBezTo>
                    <a:pt x="3952" y="599"/>
                    <a:pt x="4133" y="617"/>
                    <a:pt x="4311" y="657"/>
                  </a:cubicBezTo>
                  <a:cubicBezTo>
                    <a:pt x="4332" y="662"/>
                    <a:pt x="4354" y="664"/>
                    <a:pt x="4375" y="664"/>
                  </a:cubicBezTo>
                  <a:cubicBezTo>
                    <a:pt x="4511" y="664"/>
                    <a:pt x="4635" y="569"/>
                    <a:pt x="4666" y="430"/>
                  </a:cubicBezTo>
                  <a:cubicBezTo>
                    <a:pt x="4701" y="269"/>
                    <a:pt x="4600" y="109"/>
                    <a:pt x="4440" y="72"/>
                  </a:cubicBezTo>
                  <a:cubicBezTo>
                    <a:pt x="4219" y="23"/>
                    <a:pt x="3996" y="1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3018825" y="2274225"/>
              <a:ext cx="103900" cy="51650"/>
            </a:xfrm>
            <a:custGeom>
              <a:avLst/>
              <a:gdLst/>
              <a:ahLst/>
              <a:cxnLst/>
              <a:rect l="l" t="t" r="r" b="b"/>
              <a:pathLst>
                <a:path w="4156" h="2066" extrusionOk="0">
                  <a:moveTo>
                    <a:pt x="3667" y="1"/>
                  </a:moveTo>
                  <a:cubicBezTo>
                    <a:pt x="1666" y="1"/>
                    <a:pt x="242" y="1496"/>
                    <a:pt x="180" y="1562"/>
                  </a:cubicBezTo>
                  <a:cubicBezTo>
                    <a:pt x="1" y="1753"/>
                    <a:pt x="137" y="2065"/>
                    <a:pt x="397" y="2065"/>
                  </a:cubicBezTo>
                  <a:cubicBezTo>
                    <a:pt x="398" y="2065"/>
                    <a:pt x="398" y="2065"/>
                    <a:pt x="399" y="2065"/>
                  </a:cubicBezTo>
                  <a:cubicBezTo>
                    <a:pt x="482" y="2065"/>
                    <a:pt x="562" y="2031"/>
                    <a:pt x="618" y="1970"/>
                  </a:cubicBezTo>
                  <a:cubicBezTo>
                    <a:pt x="631" y="1956"/>
                    <a:pt x="1909" y="598"/>
                    <a:pt x="3646" y="598"/>
                  </a:cubicBezTo>
                  <a:cubicBezTo>
                    <a:pt x="3706" y="598"/>
                    <a:pt x="3768" y="600"/>
                    <a:pt x="3830" y="604"/>
                  </a:cubicBezTo>
                  <a:cubicBezTo>
                    <a:pt x="3836" y="604"/>
                    <a:pt x="3842" y="604"/>
                    <a:pt x="3848" y="604"/>
                  </a:cubicBezTo>
                  <a:cubicBezTo>
                    <a:pt x="4005" y="604"/>
                    <a:pt x="4138" y="480"/>
                    <a:pt x="4146" y="320"/>
                  </a:cubicBezTo>
                  <a:cubicBezTo>
                    <a:pt x="4155" y="155"/>
                    <a:pt x="4027" y="13"/>
                    <a:pt x="3860" y="5"/>
                  </a:cubicBezTo>
                  <a:cubicBezTo>
                    <a:pt x="3795" y="2"/>
                    <a:pt x="3731" y="1"/>
                    <a:pt x="3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3216075" y="2299325"/>
              <a:ext cx="478950" cy="756750"/>
            </a:xfrm>
            <a:custGeom>
              <a:avLst/>
              <a:gdLst/>
              <a:ahLst/>
              <a:cxnLst/>
              <a:rect l="l" t="t" r="r" b="b"/>
              <a:pathLst>
                <a:path w="19158" h="30270" extrusionOk="0">
                  <a:moveTo>
                    <a:pt x="16533" y="0"/>
                  </a:moveTo>
                  <a:cubicBezTo>
                    <a:pt x="16499" y="0"/>
                    <a:pt x="16464" y="1"/>
                    <a:pt x="16428" y="2"/>
                  </a:cubicBezTo>
                  <a:cubicBezTo>
                    <a:pt x="16428" y="2"/>
                    <a:pt x="13670" y="2630"/>
                    <a:pt x="12483" y="4860"/>
                  </a:cubicBezTo>
                  <a:cubicBezTo>
                    <a:pt x="11294" y="7088"/>
                    <a:pt x="1" y="19125"/>
                    <a:pt x="1" y="19125"/>
                  </a:cubicBezTo>
                  <a:lnTo>
                    <a:pt x="3269" y="30269"/>
                  </a:lnTo>
                  <a:lnTo>
                    <a:pt x="11294" y="23434"/>
                  </a:lnTo>
                  <a:cubicBezTo>
                    <a:pt x="11294" y="23434"/>
                    <a:pt x="15751" y="14816"/>
                    <a:pt x="16940" y="9318"/>
                  </a:cubicBezTo>
                  <a:cubicBezTo>
                    <a:pt x="18113" y="3891"/>
                    <a:pt x="19158" y="0"/>
                    <a:pt x="16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3208175" y="2291850"/>
              <a:ext cx="481875" cy="771725"/>
            </a:xfrm>
            <a:custGeom>
              <a:avLst/>
              <a:gdLst/>
              <a:ahLst/>
              <a:cxnLst/>
              <a:rect l="l" t="t" r="r" b="b"/>
              <a:pathLst>
                <a:path w="19275" h="30869" extrusionOk="0">
                  <a:moveTo>
                    <a:pt x="16867" y="599"/>
                  </a:moveTo>
                  <a:cubicBezTo>
                    <a:pt x="17294" y="602"/>
                    <a:pt x="17602" y="724"/>
                    <a:pt x="17808" y="969"/>
                  </a:cubicBezTo>
                  <a:cubicBezTo>
                    <a:pt x="18626" y="1948"/>
                    <a:pt x="17998" y="4821"/>
                    <a:pt x="17201" y="8457"/>
                  </a:cubicBezTo>
                  <a:lnTo>
                    <a:pt x="16963" y="9554"/>
                  </a:lnTo>
                  <a:cubicBezTo>
                    <a:pt x="15844" y="14729"/>
                    <a:pt x="11741" y="22816"/>
                    <a:pt x="11370" y="23543"/>
                  </a:cubicBezTo>
                  <a:lnTo>
                    <a:pt x="3742" y="30041"/>
                  </a:lnTo>
                  <a:lnTo>
                    <a:pt x="652" y="19504"/>
                  </a:lnTo>
                  <a:cubicBezTo>
                    <a:pt x="1921" y="18149"/>
                    <a:pt x="11921" y="7440"/>
                    <a:pt x="13062" y="5300"/>
                  </a:cubicBezTo>
                  <a:cubicBezTo>
                    <a:pt x="14100" y="3354"/>
                    <a:pt x="16400" y="1055"/>
                    <a:pt x="16867" y="599"/>
                  </a:cubicBezTo>
                  <a:close/>
                  <a:moveTo>
                    <a:pt x="16838" y="1"/>
                  </a:moveTo>
                  <a:cubicBezTo>
                    <a:pt x="16803" y="1"/>
                    <a:pt x="16768" y="1"/>
                    <a:pt x="16733" y="3"/>
                  </a:cubicBezTo>
                  <a:cubicBezTo>
                    <a:pt x="16661" y="5"/>
                    <a:pt x="16591" y="34"/>
                    <a:pt x="16537" y="84"/>
                  </a:cubicBezTo>
                  <a:cubicBezTo>
                    <a:pt x="16424" y="194"/>
                    <a:pt x="13732" y="2772"/>
                    <a:pt x="12534" y="5017"/>
                  </a:cubicBezTo>
                  <a:cubicBezTo>
                    <a:pt x="11378" y="7186"/>
                    <a:pt x="212" y="19099"/>
                    <a:pt x="98" y="19219"/>
                  </a:cubicBezTo>
                  <a:cubicBezTo>
                    <a:pt x="26" y="19296"/>
                    <a:pt x="0" y="19407"/>
                    <a:pt x="29" y="19508"/>
                  </a:cubicBezTo>
                  <a:lnTo>
                    <a:pt x="3298" y="30652"/>
                  </a:lnTo>
                  <a:cubicBezTo>
                    <a:pt x="3327" y="30749"/>
                    <a:pt x="3403" y="30826"/>
                    <a:pt x="3500" y="30856"/>
                  </a:cubicBezTo>
                  <a:cubicBezTo>
                    <a:pt x="3527" y="30864"/>
                    <a:pt x="3557" y="30867"/>
                    <a:pt x="3586" y="30868"/>
                  </a:cubicBezTo>
                  <a:cubicBezTo>
                    <a:pt x="3657" y="30868"/>
                    <a:pt x="3726" y="30842"/>
                    <a:pt x="3781" y="30796"/>
                  </a:cubicBezTo>
                  <a:lnTo>
                    <a:pt x="11804" y="23961"/>
                  </a:lnTo>
                  <a:cubicBezTo>
                    <a:pt x="11834" y="23935"/>
                    <a:pt x="11859" y="23904"/>
                    <a:pt x="11876" y="23870"/>
                  </a:cubicBezTo>
                  <a:cubicBezTo>
                    <a:pt x="11922" y="23783"/>
                    <a:pt x="16365" y="15153"/>
                    <a:pt x="17550" y="9679"/>
                  </a:cubicBezTo>
                  <a:lnTo>
                    <a:pt x="17787" y="8585"/>
                  </a:lnTo>
                  <a:cubicBezTo>
                    <a:pt x="18652" y="4641"/>
                    <a:pt x="19275" y="1790"/>
                    <a:pt x="18267" y="585"/>
                  </a:cubicBezTo>
                  <a:cubicBezTo>
                    <a:pt x="17941" y="195"/>
                    <a:pt x="17463" y="1"/>
                    <a:pt x="1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3209550" y="2295475"/>
              <a:ext cx="1092150" cy="1256525"/>
            </a:xfrm>
            <a:custGeom>
              <a:avLst/>
              <a:gdLst/>
              <a:ahLst/>
              <a:cxnLst/>
              <a:rect l="l" t="t" r="r" b="b"/>
              <a:pathLst>
                <a:path w="43686" h="50261" extrusionOk="0">
                  <a:moveTo>
                    <a:pt x="17438" y="0"/>
                  </a:moveTo>
                  <a:cubicBezTo>
                    <a:pt x="17058" y="0"/>
                    <a:pt x="16798" y="47"/>
                    <a:pt x="16689" y="156"/>
                  </a:cubicBezTo>
                  <a:cubicBezTo>
                    <a:pt x="16073" y="773"/>
                    <a:pt x="12201" y="20135"/>
                    <a:pt x="8430" y="27893"/>
                  </a:cubicBezTo>
                  <a:cubicBezTo>
                    <a:pt x="3439" y="38162"/>
                    <a:pt x="0" y="43603"/>
                    <a:pt x="0" y="43603"/>
                  </a:cubicBezTo>
                  <a:cubicBezTo>
                    <a:pt x="0" y="43603"/>
                    <a:pt x="2953" y="42279"/>
                    <a:pt x="7244" y="42279"/>
                  </a:cubicBezTo>
                  <a:cubicBezTo>
                    <a:pt x="8371" y="42279"/>
                    <a:pt x="9590" y="42370"/>
                    <a:pt x="10873" y="42601"/>
                  </a:cubicBezTo>
                  <a:cubicBezTo>
                    <a:pt x="17036" y="43711"/>
                    <a:pt x="26627" y="50260"/>
                    <a:pt x="26627" y="50260"/>
                  </a:cubicBezTo>
                  <a:cubicBezTo>
                    <a:pt x="26627" y="50260"/>
                    <a:pt x="31236" y="40343"/>
                    <a:pt x="36167" y="30358"/>
                  </a:cubicBezTo>
                  <a:cubicBezTo>
                    <a:pt x="41098" y="20372"/>
                    <a:pt x="43686" y="5457"/>
                    <a:pt x="43686" y="4594"/>
                  </a:cubicBezTo>
                  <a:cubicBezTo>
                    <a:pt x="43686" y="3796"/>
                    <a:pt x="42311" y="3101"/>
                    <a:pt x="41520" y="3101"/>
                  </a:cubicBezTo>
                  <a:cubicBezTo>
                    <a:pt x="41457" y="3101"/>
                    <a:pt x="41398" y="3105"/>
                    <a:pt x="41343" y="3114"/>
                  </a:cubicBezTo>
                  <a:cubicBezTo>
                    <a:pt x="41343" y="3114"/>
                    <a:pt x="32591" y="2375"/>
                    <a:pt x="27660" y="1636"/>
                  </a:cubicBezTo>
                  <a:cubicBezTo>
                    <a:pt x="23601" y="1027"/>
                    <a:pt x="19208" y="0"/>
                    <a:pt x="17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3199875" y="2288000"/>
              <a:ext cx="1109325" cy="1271475"/>
            </a:xfrm>
            <a:custGeom>
              <a:avLst/>
              <a:gdLst/>
              <a:ahLst/>
              <a:cxnLst/>
              <a:rect l="l" t="t" r="r" b="b"/>
              <a:pathLst>
                <a:path w="44373" h="50859" extrusionOk="0">
                  <a:moveTo>
                    <a:pt x="17775" y="591"/>
                  </a:moveTo>
                  <a:cubicBezTo>
                    <a:pt x="18817" y="591"/>
                    <a:pt x="21202" y="1030"/>
                    <a:pt x="23193" y="1398"/>
                  </a:cubicBezTo>
                  <a:cubicBezTo>
                    <a:pt x="24691" y="1675"/>
                    <a:pt x="26389" y="1989"/>
                    <a:pt x="28003" y="2231"/>
                  </a:cubicBezTo>
                  <a:cubicBezTo>
                    <a:pt x="32887" y="2963"/>
                    <a:pt x="41618" y="3705"/>
                    <a:pt x="41705" y="3712"/>
                  </a:cubicBezTo>
                  <a:cubicBezTo>
                    <a:pt x="41714" y="3713"/>
                    <a:pt x="41723" y="3713"/>
                    <a:pt x="41732" y="3713"/>
                  </a:cubicBezTo>
                  <a:cubicBezTo>
                    <a:pt x="41748" y="3713"/>
                    <a:pt x="41764" y="3712"/>
                    <a:pt x="41780" y="3710"/>
                  </a:cubicBezTo>
                  <a:cubicBezTo>
                    <a:pt x="41817" y="3704"/>
                    <a:pt x="41859" y="3701"/>
                    <a:pt x="41904" y="3701"/>
                  </a:cubicBezTo>
                  <a:cubicBezTo>
                    <a:pt x="42299" y="3701"/>
                    <a:pt x="42968" y="3931"/>
                    <a:pt x="43406" y="4301"/>
                  </a:cubicBezTo>
                  <a:cubicBezTo>
                    <a:pt x="43643" y="4502"/>
                    <a:pt x="43773" y="4712"/>
                    <a:pt x="43773" y="4893"/>
                  </a:cubicBezTo>
                  <a:cubicBezTo>
                    <a:pt x="43773" y="5885"/>
                    <a:pt x="41107" y="20760"/>
                    <a:pt x="36285" y="30524"/>
                  </a:cubicBezTo>
                  <a:cubicBezTo>
                    <a:pt x="31899" y="39407"/>
                    <a:pt x="27720" y="48337"/>
                    <a:pt x="26890" y="50115"/>
                  </a:cubicBezTo>
                  <a:cubicBezTo>
                    <a:pt x="25208" y="48993"/>
                    <a:pt x="16938" y="43619"/>
                    <a:pt x="11312" y="42606"/>
                  </a:cubicBezTo>
                  <a:cubicBezTo>
                    <a:pt x="10094" y="42386"/>
                    <a:pt x="8858" y="42275"/>
                    <a:pt x="7620" y="42275"/>
                  </a:cubicBezTo>
                  <a:cubicBezTo>
                    <a:pt x="7614" y="42275"/>
                    <a:pt x="7608" y="42275"/>
                    <a:pt x="7601" y="42276"/>
                  </a:cubicBezTo>
                  <a:lnTo>
                    <a:pt x="7601" y="42274"/>
                  </a:lnTo>
                  <a:cubicBezTo>
                    <a:pt x="4611" y="42274"/>
                    <a:pt x="2277" y="42909"/>
                    <a:pt x="1099" y="43312"/>
                  </a:cubicBezTo>
                  <a:cubicBezTo>
                    <a:pt x="2199" y="41483"/>
                    <a:pt x="5184" y="36352"/>
                    <a:pt x="9087" y="28323"/>
                  </a:cubicBezTo>
                  <a:cubicBezTo>
                    <a:pt x="11613" y="23125"/>
                    <a:pt x="14125" y="12987"/>
                    <a:pt x="15787" y="6279"/>
                  </a:cubicBezTo>
                  <a:cubicBezTo>
                    <a:pt x="16468" y="3531"/>
                    <a:pt x="17111" y="936"/>
                    <a:pt x="17285" y="670"/>
                  </a:cubicBezTo>
                  <a:cubicBezTo>
                    <a:pt x="17359" y="615"/>
                    <a:pt x="17530" y="591"/>
                    <a:pt x="17775" y="591"/>
                  </a:cubicBezTo>
                  <a:close/>
                  <a:moveTo>
                    <a:pt x="17835" y="0"/>
                  </a:moveTo>
                  <a:cubicBezTo>
                    <a:pt x="17334" y="0"/>
                    <a:pt x="17029" y="79"/>
                    <a:pt x="16865" y="244"/>
                  </a:cubicBezTo>
                  <a:cubicBezTo>
                    <a:pt x="16626" y="482"/>
                    <a:pt x="16317" y="1648"/>
                    <a:pt x="15205" y="6134"/>
                  </a:cubicBezTo>
                  <a:cubicBezTo>
                    <a:pt x="13650" y="12412"/>
                    <a:pt x="11047" y="22920"/>
                    <a:pt x="8548" y="28061"/>
                  </a:cubicBezTo>
                  <a:cubicBezTo>
                    <a:pt x="3622" y="38193"/>
                    <a:pt x="168" y="43688"/>
                    <a:pt x="134" y="43743"/>
                  </a:cubicBezTo>
                  <a:cubicBezTo>
                    <a:pt x="0" y="43954"/>
                    <a:pt x="167" y="44202"/>
                    <a:pt x="385" y="44202"/>
                  </a:cubicBezTo>
                  <a:cubicBezTo>
                    <a:pt x="425" y="44202"/>
                    <a:pt x="467" y="44194"/>
                    <a:pt x="510" y="44175"/>
                  </a:cubicBezTo>
                  <a:cubicBezTo>
                    <a:pt x="546" y="44159"/>
                    <a:pt x="3460" y="42880"/>
                    <a:pt x="7647" y="42880"/>
                  </a:cubicBezTo>
                  <a:cubicBezTo>
                    <a:pt x="8754" y="42880"/>
                    <a:pt x="9951" y="42969"/>
                    <a:pt x="11206" y="43195"/>
                  </a:cubicBezTo>
                  <a:cubicBezTo>
                    <a:pt x="17236" y="44280"/>
                    <a:pt x="26749" y="50740"/>
                    <a:pt x="26844" y="50806"/>
                  </a:cubicBezTo>
                  <a:cubicBezTo>
                    <a:pt x="26894" y="50840"/>
                    <a:pt x="26953" y="50858"/>
                    <a:pt x="27013" y="50858"/>
                  </a:cubicBezTo>
                  <a:cubicBezTo>
                    <a:pt x="27040" y="50858"/>
                    <a:pt x="27067" y="50855"/>
                    <a:pt x="27092" y="50848"/>
                  </a:cubicBezTo>
                  <a:cubicBezTo>
                    <a:pt x="27177" y="50824"/>
                    <a:pt x="27247" y="50765"/>
                    <a:pt x="27285" y="50685"/>
                  </a:cubicBezTo>
                  <a:cubicBezTo>
                    <a:pt x="27331" y="50587"/>
                    <a:pt x="31949" y="40658"/>
                    <a:pt x="36822" y="30790"/>
                  </a:cubicBezTo>
                  <a:cubicBezTo>
                    <a:pt x="41684" y="20944"/>
                    <a:pt x="44373" y="5899"/>
                    <a:pt x="44373" y="4893"/>
                  </a:cubicBezTo>
                  <a:cubicBezTo>
                    <a:pt x="44373" y="4528"/>
                    <a:pt x="44173" y="4166"/>
                    <a:pt x="43794" y="3844"/>
                  </a:cubicBezTo>
                  <a:cubicBezTo>
                    <a:pt x="43279" y="3409"/>
                    <a:pt x="42488" y="3102"/>
                    <a:pt x="41910" y="3102"/>
                  </a:cubicBezTo>
                  <a:cubicBezTo>
                    <a:pt x="41844" y="3102"/>
                    <a:pt x="41781" y="3105"/>
                    <a:pt x="41721" y="3114"/>
                  </a:cubicBezTo>
                  <a:cubicBezTo>
                    <a:pt x="41116" y="3062"/>
                    <a:pt x="32802" y="2346"/>
                    <a:pt x="28092" y="1639"/>
                  </a:cubicBezTo>
                  <a:cubicBezTo>
                    <a:pt x="26488" y="1399"/>
                    <a:pt x="24795" y="1085"/>
                    <a:pt x="23302" y="809"/>
                  </a:cubicBezTo>
                  <a:cubicBezTo>
                    <a:pt x="20483" y="288"/>
                    <a:pt x="18796" y="0"/>
                    <a:pt x="17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3836325" y="2331375"/>
              <a:ext cx="313150" cy="316275"/>
            </a:xfrm>
            <a:custGeom>
              <a:avLst/>
              <a:gdLst/>
              <a:ahLst/>
              <a:cxnLst/>
              <a:rect l="l" t="t" r="r" b="b"/>
              <a:pathLst>
                <a:path w="12526" h="12651" extrusionOk="0">
                  <a:moveTo>
                    <a:pt x="1339" y="1"/>
                  </a:moveTo>
                  <a:cubicBezTo>
                    <a:pt x="926" y="1164"/>
                    <a:pt x="393" y="3016"/>
                    <a:pt x="247" y="5131"/>
                  </a:cubicBezTo>
                  <a:cubicBezTo>
                    <a:pt x="1" y="8706"/>
                    <a:pt x="2097" y="12650"/>
                    <a:pt x="3699" y="12650"/>
                  </a:cubicBezTo>
                  <a:cubicBezTo>
                    <a:pt x="5302" y="12650"/>
                    <a:pt x="10232" y="5993"/>
                    <a:pt x="11342" y="4145"/>
                  </a:cubicBezTo>
                  <a:cubicBezTo>
                    <a:pt x="12146" y="2804"/>
                    <a:pt x="12429" y="1795"/>
                    <a:pt x="12526" y="1338"/>
                  </a:cubicBezTo>
                  <a:cubicBezTo>
                    <a:pt x="9552" y="1053"/>
                    <a:pt x="5435" y="626"/>
                    <a:pt x="2589" y="200"/>
                  </a:cubicBezTo>
                  <a:cubicBezTo>
                    <a:pt x="2175" y="138"/>
                    <a:pt x="1758" y="70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3830200" y="2323875"/>
              <a:ext cx="327500" cy="331225"/>
            </a:xfrm>
            <a:custGeom>
              <a:avLst/>
              <a:gdLst/>
              <a:ahLst/>
              <a:cxnLst/>
              <a:rect l="l" t="t" r="r" b="b"/>
              <a:pathLst>
                <a:path w="13100" h="13249" extrusionOk="0">
                  <a:moveTo>
                    <a:pt x="1784" y="636"/>
                  </a:moveTo>
                  <a:lnTo>
                    <a:pt x="1784" y="637"/>
                  </a:lnTo>
                  <a:cubicBezTo>
                    <a:pt x="2120" y="692"/>
                    <a:pt x="2456" y="745"/>
                    <a:pt x="2789" y="794"/>
                  </a:cubicBezTo>
                  <a:cubicBezTo>
                    <a:pt x="5534" y="1206"/>
                    <a:pt x="9464" y="1619"/>
                    <a:pt x="12397" y="1902"/>
                  </a:cubicBezTo>
                  <a:cubicBezTo>
                    <a:pt x="12253" y="2425"/>
                    <a:pt x="11952" y="3253"/>
                    <a:pt x="11329" y="4288"/>
                  </a:cubicBezTo>
                  <a:cubicBezTo>
                    <a:pt x="9956" y="6579"/>
                    <a:pt x="5238" y="12649"/>
                    <a:pt x="3944" y="12649"/>
                  </a:cubicBezTo>
                  <a:cubicBezTo>
                    <a:pt x="3625" y="12649"/>
                    <a:pt x="3233" y="12417"/>
                    <a:pt x="2841" y="11997"/>
                  </a:cubicBezTo>
                  <a:cubicBezTo>
                    <a:pt x="1712" y="10787"/>
                    <a:pt x="609" y="8081"/>
                    <a:pt x="791" y="5450"/>
                  </a:cubicBezTo>
                  <a:cubicBezTo>
                    <a:pt x="924" y="3518"/>
                    <a:pt x="1388" y="1801"/>
                    <a:pt x="1784" y="636"/>
                  </a:cubicBezTo>
                  <a:close/>
                  <a:moveTo>
                    <a:pt x="1583" y="0"/>
                  </a:moveTo>
                  <a:cubicBezTo>
                    <a:pt x="1458" y="0"/>
                    <a:pt x="1344" y="79"/>
                    <a:pt x="1301" y="200"/>
                  </a:cubicBezTo>
                  <a:cubicBezTo>
                    <a:pt x="877" y="1398"/>
                    <a:pt x="341" y="3274"/>
                    <a:pt x="193" y="5409"/>
                  </a:cubicBezTo>
                  <a:cubicBezTo>
                    <a:pt x="0" y="8209"/>
                    <a:pt x="1187" y="11105"/>
                    <a:pt x="2403" y="12407"/>
                  </a:cubicBezTo>
                  <a:cubicBezTo>
                    <a:pt x="2918" y="12958"/>
                    <a:pt x="3450" y="13249"/>
                    <a:pt x="3944" y="13249"/>
                  </a:cubicBezTo>
                  <a:cubicBezTo>
                    <a:pt x="5874" y="13249"/>
                    <a:pt x="11103" y="5831"/>
                    <a:pt x="11843" y="4597"/>
                  </a:cubicBezTo>
                  <a:cubicBezTo>
                    <a:pt x="12660" y="3236"/>
                    <a:pt x="12957" y="2198"/>
                    <a:pt x="13064" y="1699"/>
                  </a:cubicBezTo>
                  <a:cubicBezTo>
                    <a:pt x="13100" y="1524"/>
                    <a:pt x="12977" y="1356"/>
                    <a:pt x="12799" y="1339"/>
                  </a:cubicBezTo>
                  <a:cubicBezTo>
                    <a:pt x="9841" y="1055"/>
                    <a:pt x="5720" y="629"/>
                    <a:pt x="2878" y="202"/>
                  </a:cubicBezTo>
                  <a:cubicBezTo>
                    <a:pt x="2465" y="141"/>
                    <a:pt x="2049" y="75"/>
                    <a:pt x="1633" y="4"/>
                  </a:cubicBezTo>
                  <a:cubicBezTo>
                    <a:pt x="1616" y="2"/>
                    <a:pt x="1600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3867150" y="2163775"/>
              <a:ext cx="255800" cy="403800"/>
            </a:xfrm>
            <a:custGeom>
              <a:avLst/>
              <a:gdLst/>
              <a:ahLst/>
              <a:cxnLst/>
              <a:rect l="l" t="t" r="r" b="b"/>
              <a:pathLst>
                <a:path w="10232" h="16152" extrusionOk="0">
                  <a:moveTo>
                    <a:pt x="3206" y="0"/>
                  </a:moveTo>
                  <a:cubicBezTo>
                    <a:pt x="3206" y="0"/>
                    <a:pt x="1972" y="6287"/>
                    <a:pt x="987" y="8877"/>
                  </a:cubicBezTo>
                  <a:cubicBezTo>
                    <a:pt x="1" y="11465"/>
                    <a:pt x="1111" y="16026"/>
                    <a:pt x="2342" y="16149"/>
                  </a:cubicBezTo>
                  <a:cubicBezTo>
                    <a:pt x="2354" y="16151"/>
                    <a:pt x="2366" y="16151"/>
                    <a:pt x="2379" y="16151"/>
                  </a:cubicBezTo>
                  <a:cubicBezTo>
                    <a:pt x="3669" y="16151"/>
                    <a:pt x="8506" y="9862"/>
                    <a:pt x="8506" y="9862"/>
                  </a:cubicBezTo>
                  <a:lnTo>
                    <a:pt x="10232" y="2713"/>
                  </a:lnTo>
                  <a:cubicBezTo>
                    <a:pt x="10232" y="2713"/>
                    <a:pt x="3945" y="987"/>
                    <a:pt x="3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3865225" y="2156275"/>
              <a:ext cx="265950" cy="418750"/>
            </a:xfrm>
            <a:custGeom>
              <a:avLst/>
              <a:gdLst/>
              <a:ahLst/>
              <a:cxnLst/>
              <a:rect l="l" t="t" r="r" b="b"/>
              <a:pathLst>
                <a:path w="10638" h="16750" extrusionOk="0">
                  <a:moveTo>
                    <a:pt x="3478" y="848"/>
                  </a:moveTo>
                  <a:cubicBezTo>
                    <a:pt x="4895" y="1761"/>
                    <a:pt x="8777" y="2893"/>
                    <a:pt x="9950" y="3223"/>
                  </a:cubicBezTo>
                  <a:lnTo>
                    <a:pt x="8307" y="10030"/>
                  </a:lnTo>
                  <a:cubicBezTo>
                    <a:pt x="6009" y="13012"/>
                    <a:pt x="3127" y="16151"/>
                    <a:pt x="2464" y="16151"/>
                  </a:cubicBezTo>
                  <a:cubicBezTo>
                    <a:pt x="2459" y="16151"/>
                    <a:pt x="2455" y="16151"/>
                    <a:pt x="2450" y="16151"/>
                  </a:cubicBezTo>
                  <a:cubicBezTo>
                    <a:pt x="2294" y="16136"/>
                    <a:pt x="2096" y="15951"/>
                    <a:pt x="1906" y="15643"/>
                  </a:cubicBezTo>
                  <a:cubicBezTo>
                    <a:pt x="1069" y="14290"/>
                    <a:pt x="632" y="11151"/>
                    <a:pt x="1344" y="9282"/>
                  </a:cubicBezTo>
                  <a:cubicBezTo>
                    <a:pt x="2177" y="7093"/>
                    <a:pt x="3166" y="2387"/>
                    <a:pt x="3478" y="848"/>
                  </a:cubicBezTo>
                  <a:close/>
                  <a:moveTo>
                    <a:pt x="3285" y="0"/>
                  </a:moveTo>
                  <a:cubicBezTo>
                    <a:pt x="3151" y="0"/>
                    <a:pt x="3020" y="89"/>
                    <a:pt x="2990" y="242"/>
                  </a:cubicBezTo>
                  <a:cubicBezTo>
                    <a:pt x="2977" y="306"/>
                    <a:pt x="1750" y="6533"/>
                    <a:pt x="784" y="9069"/>
                  </a:cubicBezTo>
                  <a:cubicBezTo>
                    <a:pt x="1" y="11124"/>
                    <a:pt x="469" y="14460"/>
                    <a:pt x="1396" y="15957"/>
                  </a:cubicBezTo>
                  <a:cubicBezTo>
                    <a:pt x="1697" y="16445"/>
                    <a:pt x="2031" y="16711"/>
                    <a:pt x="2390" y="16747"/>
                  </a:cubicBezTo>
                  <a:cubicBezTo>
                    <a:pt x="2407" y="16748"/>
                    <a:pt x="2424" y="16749"/>
                    <a:pt x="2441" y="16749"/>
                  </a:cubicBezTo>
                  <a:cubicBezTo>
                    <a:pt x="3788" y="16749"/>
                    <a:pt x="7656" y="11859"/>
                    <a:pt x="8821" y="10344"/>
                  </a:cubicBezTo>
                  <a:cubicBezTo>
                    <a:pt x="8847" y="10311"/>
                    <a:pt x="8865" y="10273"/>
                    <a:pt x="8875" y="10232"/>
                  </a:cubicBezTo>
                  <a:lnTo>
                    <a:pt x="10600" y="3083"/>
                  </a:lnTo>
                  <a:cubicBezTo>
                    <a:pt x="10638" y="2926"/>
                    <a:pt x="10544" y="2766"/>
                    <a:pt x="10389" y="2723"/>
                  </a:cubicBezTo>
                  <a:cubicBezTo>
                    <a:pt x="7995" y="2067"/>
                    <a:pt x="4016" y="779"/>
                    <a:pt x="3522" y="120"/>
                  </a:cubicBezTo>
                  <a:cubicBezTo>
                    <a:pt x="3461" y="38"/>
                    <a:pt x="337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4129900" y="2379950"/>
              <a:ext cx="546125" cy="653825"/>
            </a:xfrm>
            <a:custGeom>
              <a:avLst/>
              <a:gdLst/>
              <a:ahLst/>
              <a:cxnLst/>
              <a:rect l="l" t="t" r="r" b="b"/>
              <a:pathLst>
                <a:path w="21845" h="26153" extrusionOk="0">
                  <a:moveTo>
                    <a:pt x="5648" y="0"/>
                  </a:moveTo>
                  <a:lnTo>
                    <a:pt x="2973" y="6687"/>
                  </a:lnTo>
                  <a:cubicBezTo>
                    <a:pt x="1" y="12780"/>
                    <a:pt x="2676" y="16197"/>
                    <a:pt x="2676" y="16197"/>
                  </a:cubicBezTo>
                  <a:lnTo>
                    <a:pt x="13820" y="26153"/>
                  </a:lnTo>
                  <a:lnTo>
                    <a:pt x="21845" y="24073"/>
                  </a:lnTo>
                  <a:cubicBezTo>
                    <a:pt x="21845" y="24073"/>
                    <a:pt x="9957" y="4309"/>
                    <a:pt x="8768" y="2229"/>
                  </a:cubicBezTo>
                  <a:cubicBezTo>
                    <a:pt x="7579" y="148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4122025" y="2372500"/>
              <a:ext cx="562975" cy="668750"/>
            </a:xfrm>
            <a:custGeom>
              <a:avLst/>
              <a:gdLst/>
              <a:ahLst/>
              <a:cxnLst/>
              <a:rect l="l" t="t" r="r" b="b"/>
              <a:pathLst>
                <a:path w="22519" h="26750" extrusionOk="0">
                  <a:moveTo>
                    <a:pt x="5970" y="0"/>
                  </a:moveTo>
                  <a:cubicBezTo>
                    <a:pt x="5822" y="0"/>
                    <a:pt x="5676" y="116"/>
                    <a:pt x="5664" y="276"/>
                  </a:cubicBezTo>
                  <a:cubicBezTo>
                    <a:pt x="5651" y="440"/>
                    <a:pt x="5774" y="583"/>
                    <a:pt x="5938" y="598"/>
                  </a:cubicBezTo>
                  <a:cubicBezTo>
                    <a:pt x="6011" y="604"/>
                    <a:pt x="7733" y="769"/>
                    <a:pt x="8823" y="2676"/>
                  </a:cubicBezTo>
                  <a:cubicBezTo>
                    <a:pt x="9913" y="4584"/>
                    <a:pt x="20108" y="21541"/>
                    <a:pt x="21696" y="24182"/>
                  </a:cubicBezTo>
                  <a:lnTo>
                    <a:pt x="14215" y="26122"/>
                  </a:lnTo>
                  <a:lnTo>
                    <a:pt x="3225" y="16310"/>
                  </a:lnTo>
                  <a:cubicBezTo>
                    <a:pt x="3201" y="16278"/>
                    <a:pt x="701" y="12972"/>
                    <a:pt x="3557" y="7116"/>
                  </a:cubicBezTo>
                  <a:cubicBezTo>
                    <a:pt x="3620" y="6969"/>
                    <a:pt x="3557" y="6798"/>
                    <a:pt x="3413" y="6728"/>
                  </a:cubicBezTo>
                  <a:cubicBezTo>
                    <a:pt x="3371" y="6707"/>
                    <a:pt x="3326" y="6698"/>
                    <a:pt x="3282" y="6698"/>
                  </a:cubicBezTo>
                  <a:cubicBezTo>
                    <a:pt x="3176" y="6698"/>
                    <a:pt x="3073" y="6754"/>
                    <a:pt x="3020" y="6854"/>
                  </a:cubicBezTo>
                  <a:cubicBezTo>
                    <a:pt x="0" y="13043"/>
                    <a:pt x="2642" y="16535"/>
                    <a:pt x="2792" y="16718"/>
                  </a:cubicBezTo>
                  <a:lnTo>
                    <a:pt x="13936" y="26674"/>
                  </a:lnTo>
                  <a:cubicBezTo>
                    <a:pt x="13991" y="26722"/>
                    <a:pt x="14061" y="26750"/>
                    <a:pt x="14136" y="26750"/>
                  </a:cubicBezTo>
                  <a:cubicBezTo>
                    <a:pt x="14161" y="26750"/>
                    <a:pt x="14186" y="26747"/>
                    <a:pt x="14211" y="26741"/>
                  </a:cubicBezTo>
                  <a:lnTo>
                    <a:pt x="22233" y="24661"/>
                  </a:lnTo>
                  <a:cubicBezTo>
                    <a:pt x="22428" y="24612"/>
                    <a:pt x="22518" y="24389"/>
                    <a:pt x="22416" y="24217"/>
                  </a:cubicBezTo>
                  <a:cubicBezTo>
                    <a:pt x="22296" y="24019"/>
                    <a:pt x="10516" y="4433"/>
                    <a:pt x="9343" y="2380"/>
                  </a:cubicBezTo>
                  <a:cubicBezTo>
                    <a:pt x="8090" y="186"/>
                    <a:pt x="6069" y="7"/>
                    <a:pt x="5985" y="1"/>
                  </a:cubicBezTo>
                  <a:cubicBezTo>
                    <a:pt x="5980" y="0"/>
                    <a:pt x="5975" y="0"/>
                    <a:pt x="5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3613575" y="2848025"/>
              <a:ext cx="107725" cy="156325"/>
            </a:xfrm>
            <a:custGeom>
              <a:avLst/>
              <a:gdLst/>
              <a:ahLst/>
              <a:cxnLst/>
              <a:rect l="l" t="t" r="r" b="b"/>
              <a:pathLst>
                <a:path w="4309" h="6253" extrusionOk="0">
                  <a:moveTo>
                    <a:pt x="3120" y="0"/>
                  </a:moveTo>
                  <a:cubicBezTo>
                    <a:pt x="3120" y="0"/>
                    <a:pt x="296" y="2526"/>
                    <a:pt x="148" y="3120"/>
                  </a:cubicBezTo>
                  <a:cubicBezTo>
                    <a:pt x="0" y="3715"/>
                    <a:pt x="1635" y="6093"/>
                    <a:pt x="2080" y="6241"/>
                  </a:cubicBezTo>
                  <a:cubicBezTo>
                    <a:pt x="2104" y="6249"/>
                    <a:pt x="2126" y="6252"/>
                    <a:pt x="2147" y="6252"/>
                  </a:cubicBezTo>
                  <a:cubicBezTo>
                    <a:pt x="2541" y="6252"/>
                    <a:pt x="2667" y="5021"/>
                    <a:pt x="2526" y="4458"/>
                  </a:cubicBezTo>
                  <a:cubicBezTo>
                    <a:pt x="2378" y="3863"/>
                    <a:pt x="2080" y="2972"/>
                    <a:pt x="2080" y="2972"/>
                  </a:cubicBezTo>
                  <a:lnTo>
                    <a:pt x="3715" y="1040"/>
                  </a:lnTo>
                  <a:cubicBezTo>
                    <a:pt x="3715" y="1040"/>
                    <a:pt x="4309" y="298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3605175" y="2840525"/>
              <a:ext cx="115050" cy="171275"/>
            </a:xfrm>
            <a:custGeom>
              <a:avLst/>
              <a:gdLst/>
              <a:ahLst/>
              <a:cxnLst/>
              <a:rect l="l" t="t" r="r" b="b"/>
              <a:pathLst>
                <a:path w="4602" h="6851" extrusionOk="0">
                  <a:moveTo>
                    <a:pt x="3533" y="634"/>
                  </a:moveTo>
                  <a:cubicBezTo>
                    <a:pt x="3809" y="727"/>
                    <a:pt x="3876" y="832"/>
                    <a:pt x="3892" y="878"/>
                  </a:cubicBezTo>
                  <a:cubicBezTo>
                    <a:pt x="3927" y="978"/>
                    <a:pt x="3846" y="1115"/>
                    <a:pt x="3823" y="1146"/>
                  </a:cubicBezTo>
                  <a:lnTo>
                    <a:pt x="2188" y="3078"/>
                  </a:lnTo>
                  <a:cubicBezTo>
                    <a:pt x="2120" y="3159"/>
                    <a:pt x="2099" y="3267"/>
                    <a:pt x="2132" y="3367"/>
                  </a:cubicBezTo>
                  <a:cubicBezTo>
                    <a:pt x="2135" y="3376"/>
                    <a:pt x="2428" y="4254"/>
                    <a:pt x="2571" y="4831"/>
                  </a:cubicBezTo>
                  <a:cubicBezTo>
                    <a:pt x="2682" y="5274"/>
                    <a:pt x="2583" y="6008"/>
                    <a:pt x="2459" y="6223"/>
                  </a:cubicBezTo>
                  <a:cubicBezTo>
                    <a:pt x="2002" y="5888"/>
                    <a:pt x="700" y="3902"/>
                    <a:pt x="775" y="3493"/>
                  </a:cubicBezTo>
                  <a:cubicBezTo>
                    <a:pt x="863" y="3179"/>
                    <a:pt x="2251" y="1789"/>
                    <a:pt x="3533" y="634"/>
                  </a:cubicBezTo>
                  <a:close/>
                  <a:moveTo>
                    <a:pt x="3456" y="0"/>
                  </a:moveTo>
                  <a:cubicBezTo>
                    <a:pt x="3383" y="0"/>
                    <a:pt x="3312" y="27"/>
                    <a:pt x="3257" y="76"/>
                  </a:cubicBezTo>
                  <a:cubicBezTo>
                    <a:pt x="2578" y="684"/>
                    <a:pt x="352" y="2714"/>
                    <a:pt x="194" y="3348"/>
                  </a:cubicBezTo>
                  <a:cubicBezTo>
                    <a:pt x="0" y="4122"/>
                    <a:pt x="1780" y="6644"/>
                    <a:pt x="2321" y="6825"/>
                  </a:cubicBezTo>
                  <a:cubicBezTo>
                    <a:pt x="2373" y="6842"/>
                    <a:pt x="2428" y="6851"/>
                    <a:pt x="2483" y="6851"/>
                  </a:cubicBezTo>
                  <a:cubicBezTo>
                    <a:pt x="2613" y="6850"/>
                    <a:pt x="2738" y="6799"/>
                    <a:pt x="2832" y="6710"/>
                  </a:cubicBezTo>
                  <a:cubicBezTo>
                    <a:pt x="3248" y="6324"/>
                    <a:pt x="3276" y="5180"/>
                    <a:pt x="3152" y="4686"/>
                  </a:cubicBezTo>
                  <a:cubicBezTo>
                    <a:pt x="3040" y="4233"/>
                    <a:pt x="2846" y="3625"/>
                    <a:pt x="2752" y="3337"/>
                  </a:cubicBezTo>
                  <a:lnTo>
                    <a:pt x="4284" y="1527"/>
                  </a:lnTo>
                  <a:cubicBezTo>
                    <a:pt x="4318" y="1487"/>
                    <a:pt x="4602" y="1113"/>
                    <a:pt x="4459" y="688"/>
                  </a:cubicBezTo>
                  <a:cubicBezTo>
                    <a:pt x="4351" y="365"/>
                    <a:pt x="4037" y="136"/>
                    <a:pt x="3530" y="9"/>
                  </a:cubicBezTo>
                  <a:cubicBezTo>
                    <a:pt x="3505" y="3"/>
                    <a:pt x="3481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3654425" y="2777450"/>
              <a:ext cx="1047600" cy="277425"/>
            </a:xfrm>
            <a:custGeom>
              <a:avLst/>
              <a:gdLst/>
              <a:ahLst/>
              <a:cxnLst/>
              <a:rect l="l" t="t" r="r" b="b"/>
              <a:pathLst>
                <a:path w="41904" h="11097" extrusionOk="0">
                  <a:moveTo>
                    <a:pt x="4161" y="1"/>
                  </a:moveTo>
                  <a:cubicBezTo>
                    <a:pt x="3121" y="1"/>
                    <a:pt x="1" y="5201"/>
                    <a:pt x="446" y="5795"/>
                  </a:cubicBezTo>
                  <a:cubicBezTo>
                    <a:pt x="892" y="6389"/>
                    <a:pt x="4607" y="9212"/>
                    <a:pt x="5647" y="9360"/>
                  </a:cubicBezTo>
                  <a:cubicBezTo>
                    <a:pt x="5701" y="9368"/>
                    <a:pt x="5759" y="9372"/>
                    <a:pt x="5820" y="9372"/>
                  </a:cubicBezTo>
                  <a:cubicBezTo>
                    <a:pt x="6915" y="9372"/>
                    <a:pt x="8916" y="8171"/>
                    <a:pt x="8916" y="8171"/>
                  </a:cubicBezTo>
                  <a:cubicBezTo>
                    <a:pt x="8916" y="8171"/>
                    <a:pt x="20061" y="9806"/>
                    <a:pt x="25261" y="10401"/>
                  </a:cubicBezTo>
                  <a:cubicBezTo>
                    <a:pt x="28108" y="10726"/>
                    <a:pt x="31312" y="11096"/>
                    <a:pt x="34043" y="11096"/>
                  </a:cubicBezTo>
                  <a:cubicBezTo>
                    <a:pt x="36300" y="11096"/>
                    <a:pt x="38234" y="10843"/>
                    <a:pt x="39377" y="10104"/>
                  </a:cubicBezTo>
                  <a:cubicBezTo>
                    <a:pt x="41903" y="8469"/>
                    <a:pt x="41160" y="4903"/>
                    <a:pt x="37743" y="3417"/>
                  </a:cubicBezTo>
                  <a:cubicBezTo>
                    <a:pt x="37743" y="3417"/>
                    <a:pt x="35544" y="2512"/>
                    <a:pt x="32715" y="2512"/>
                  </a:cubicBezTo>
                  <a:cubicBezTo>
                    <a:pt x="32512" y="2512"/>
                    <a:pt x="32306" y="2517"/>
                    <a:pt x="32097" y="2527"/>
                  </a:cubicBezTo>
                  <a:cubicBezTo>
                    <a:pt x="28976" y="2676"/>
                    <a:pt x="22437" y="4309"/>
                    <a:pt x="18277" y="4458"/>
                  </a:cubicBezTo>
                  <a:cubicBezTo>
                    <a:pt x="16415" y="4524"/>
                    <a:pt x="15417" y="4591"/>
                    <a:pt x="14681" y="4591"/>
                  </a:cubicBezTo>
                  <a:cubicBezTo>
                    <a:pt x="13774" y="4591"/>
                    <a:pt x="13268" y="4489"/>
                    <a:pt x="12036" y="4161"/>
                  </a:cubicBezTo>
                  <a:cubicBezTo>
                    <a:pt x="9807" y="3567"/>
                    <a:pt x="5201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3651550" y="2769950"/>
              <a:ext cx="1034675" cy="292275"/>
            </a:xfrm>
            <a:custGeom>
              <a:avLst/>
              <a:gdLst/>
              <a:ahLst/>
              <a:cxnLst/>
              <a:rect l="l" t="t" r="r" b="b"/>
              <a:pathLst>
                <a:path w="41387" h="11691" extrusionOk="0">
                  <a:moveTo>
                    <a:pt x="4275" y="599"/>
                  </a:moveTo>
                  <a:cubicBezTo>
                    <a:pt x="4685" y="599"/>
                    <a:pt x="6116" y="1485"/>
                    <a:pt x="7377" y="2268"/>
                  </a:cubicBezTo>
                  <a:cubicBezTo>
                    <a:pt x="9011" y="3279"/>
                    <a:pt x="10861" y="4426"/>
                    <a:pt x="12074" y="4750"/>
                  </a:cubicBezTo>
                  <a:cubicBezTo>
                    <a:pt x="13338" y="5086"/>
                    <a:pt x="13880" y="5189"/>
                    <a:pt x="14808" y="5189"/>
                  </a:cubicBezTo>
                  <a:cubicBezTo>
                    <a:pt x="15249" y="5189"/>
                    <a:pt x="15778" y="5166"/>
                    <a:pt x="16514" y="5133"/>
                  </a:cubicBezTo>
                  <a:cubicBezTo>
                    <a:pt x="17026" y="5111"/>
                    <a:pt x="17643" y="5083"/>
                    <a:pt x="18403" y="5056"/>
                  </a:cubicBezTo>
                  <a:cubicBezTo>
                    <a:pt x="20698" y="4975"/>
                    <a:pt x="23756" y="4436"/>
                    <a:pt x="26454" y="3961"/>
                  </a:cubicBezTo>
                  <a:cubicBezTo>
                    <a:pt x="28704" y="3565"/>
                    <a:pt x="30831" y="3191"/>
                    <a:pt x="32225" y="3124"/>
                  </a:cubicBezTo>
                  <a:cubicBezTo>
                    <a:pt x="32422" y="3115"/>
                    <a:pt x="32617" y="3111"/>
                    <a:pt x="32809" y="3111"/>
                  </a:cubicBezTo>
                  <a:cubicBezTo>
                    <a:pt x="35512" y="3111"/>
                    <a:pt x="37660" y="3960"/>
                    <a:pt x="37742" y="3993"/>
                  </a:cubicBezTo>
                  <a:cubicBezTo>
                    <a:pt x="39439" y="4732"/>
                    <a:pt x="40565" y="6085"/>
                    <a:pt x="40684" y="7524"/>
                  </a:cubicBezTo>
                  <a:cubicBezTo>
                    <a:pt x="40772" y="8597"/>
                    <a:pt x="40291" y="9530"/>
                    <a:pt x="39330" y="10152"/>
                  </a:cubicBezTo>
                  <a:cubicBezTo>
                    <a:pt x="38242" y="10856"/>
                    <a:pt x="36368" y="11097"/>
                    <a:pt x="34172" y="11097"/>
                  </a:cubicBezTo>
                  <a:cubicBezTo>
                    <a:pt x="31480" y="11097"/>
                    <a:pt x="28305" y="10734"/>
                    <a:pt x="25507" y="10414"/>
                  </a:cubicBezTo>
                  <a:lnTo>
                    <a:pt x="25410" y="10404"/>
                  </a:lnTo>
                  <a:cubicBezTo>
                    <a:pt x="20273" y="9816"/>
                    <a:pt x="9186" y="8192"/>
                    <a:pt x="9074" y="8176"/>
                  </a:cubicBezTo>
                  <a:cubicBezTo>
                    <a:pt x="9059" y="8174"/>
                    <a:pt x="9046" y="8173"/>
                    <a:pt x="9031" y="8173"/>
                  </a:cubicBezTo>
                  <a:cubicBezTo>
                    <a:pt x="8977" y="8173"/>
                    <a:pt x="8923" y="8188"/>
                    <a:pt x="8877" y="8216"/>
                  </a:cubicBezTo>
                  <a:cubicBezTo>
                    <a:pt x="8317" y="8551"/>
                    <a:pt x="6770" y="9374"/>
                    <a:pt x="5948" y="9374"/>
                  </a:cubicBezTo>
                  <a:cubicBezTo>
                    <a:pt x="5897" y="9374"/>
                    <a:pt x="5849" y="9371"/>
                    <a:pt x="5805" y="9364"/>
                  </a:cubicBezTo>
                  <a:cubicBezTo>
                    <a:pt x="4874" y="9232"/>
                    <a:pt x="1231" y="6490"/>
                    <a:pt x="819" y="5951"/>
                  </a:cubicBezTo>
                  <a:cubicBezTo>
                    <a:pt x="729" y="5562"/>
                    <a:pt x="1850" y="3281"/>
                    <a:pt x="3158" y="1634"/>
                  </a:cubicBezTo>
                  <a:cubicBezTo>
                    <a:pt x="3970" y="611"/>
                    <a:pt x="4273" y="599"/>
                    <a:pt x="4275" y="599"/>
                  </a:cubicBezTo>
                  <a:close/>
                  <a:moveTo>
                    <a:pt x="4276" y="1"/>
                  </a:moveTo>
                  <a:cubicBezTo>
                    <a:pt x="3264" y="1"/>
                    <a:pt x="1463" y="2924"/>
                    <a:pt x="796" y="4257"/>
                  </a:cubicBezTo>
                  <a:cubicBezTo>
                    <a:pt x="0" y="5847"/>
                    <a:pt x="225" y="6147"/>
                    <a:pt x="322" y="6275"/>
                  </a:cubicBezTo>
                  <a:cubicBezTo>
                    <a:pt x="767" y="6870"/>
                    <a:pt x="4548" y="9790"/>
                    <a:pt x="5720" y="9958"/>
                  </a:cubicBezTo>
                  <a:cubicBezTo>
                    <a:pt x="5784" y="9967"/>
                    <a:pt x="5851" y="9971"/>
                    <a:pt x="5921" y="9971"/>
                  </a:cubicBezTo>
                  <a:cubicBezTo>
                    <a:pt x="6966" y="9971"/>
                    <a:pt x="8643" y="9047"/>
                    <a:pt x="9092" y="8784"/>
                  </a:cubicBezTo>
                  <a:cubicBezTo>
                    <a:pt x="10239" y="8952"/>
                    <a:pt x="20464" y="10441"/>
                    <a:pt x="25342" y="10999"/>
                  </a:cubicBezTo>
                  <a:lnTo>
                    <a:pt x="25438" y="11010"/>
                  </a:lnTo>
                  <a:cubicBezTo>
                    <a:pt x="28235" y="11329"/>
                    <a:pt x="31400" y="11691"/>
                    <a:pt x="34128" y="11691"/>
                  </a:cubicBezTo>
                  <a:cubicBezTo>
                    <a:pt x="36452" y="11691"/>
                    <a:pt x="38460" y="11428"/>
                    <a:pt x="39655" y="10656"/>
                  </a:cubicBezTo>
                  <a:cubicBezTo>
                    <a:pt x="40793" y="9918"/>
                    <a:pt x="41386" y="8759"/>
                    <a:pt x="41280" y="7475"/>
                  </a:cubicBezTo>
                  <a:cubicBezTo>
                    <a:pt x="41143" y="5814"/>
                    <a:pt x="39878" y="4270"/>
                    <a:pt x="37978" y="3443"/>
                  </a:cubicBezTo>
                  <a:lnTo>
                    <a:pt x="37972" y="3441"/>
                  </a:lnTo>
                  <a:cubicBezTo>
                    <a:pt x="37875" y="3400"/>
                    <a:pt x="35688" y="2511"/>
                    <a:pt x="32847" y="2511"/>
                  </a:cubicBezTo>
                  <a:cubicBezTo>
                    <a:pt x="32634" y="2511"/>
                    <a:pt x="32417" y="2516"/>
                    <a:pt x="32197" y="2527"/>
                  </a:cubicBezTo>
                  <a:cubicBezTo>
                    <a:pt x="30764" y="2595"/>
                    <a:pt x="28619" y="2973"/>
                    <a:pt x="26350" y="3372"/>
                  </a:cubicBezTo>
                  <a:cubicBezTo>
                    <a:pt x="23671" y="3844"/>
                    <a:pt x="20635" y="4378"/>
                    <a:pt x="18382" y="4459"/>
                  </a:cubicBezTo>
                  <a:cubicBezTo>
                    <a:pt x="17620" y="4486"/>
                    <a:pt x="17003" y="4513"/>
                    <a:pt x="16488" y="4536"/>
                  </a:cubicBezTo>
                  <a:cubicBezTo>
                    <a:pt x="15746" y="4569"/>
                    <a:pt x="15224" y="4592"/>
                    <a:pt x="14797" y="4592"/>
                  </a:cubicBezTo>
                  <a:cubicBezTo>
                    <a:pt x="13906" y="4592"/>
                    <a:pt x="13431" y="4491"/>
                    <a:pt x="12229" y="4171"/>
                  </a:cubicBezTo>
                  <a:cubicBezTo>
                    <a:pt x="11101" y="3871"/>
                    <a:pt x="9291" y="2749"/>
                    <a:pt x="7694" y="1759"/>
                  </a:cubicBezTo>
                  <a:cubicBezTo>
                    <a:pt x="5880" y="637"/>
                    <a:pt x="4828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3678350" y="2814525"/>
              <a:ext cx="88625" cy="126450"/>
            </a:xfrm>
            <a:custGeom>
              <a:avLst/>
              <a:gdLst/>
              <a:ahLst/>
              <a:cxnLst/>
              <a:rect l="l" t="t" r="r" b="b"/>
              <a:pathLst>
                <a:path w="3545" h="5058" extrusionOk="0">
                  <a:moveTo>
                    <a:pt x="3205" y="1"/>
                  </a:moveTo>
                  <a:cubicBezTo>
                    <a:pt x="3105" y="1"/>
                    <a:pt x="3008" y="50"/>
                    <a:pt x="2951" y="140"/>
                  </a:cubicBezTo>
                  <a:lnTo>
                    <a:pt x="127" y="4597"/>
                  </a:lnTo>
                  <a:cubicBezTo>
                    <a:pt x="1" y="4797"/>
                    <a:pt x="144" y="5057"/>
                    <a:pt x="381" y="5057"/>
                  </a:cubicBezTo>
                  <a:cubicBezTo>
                    <a:pt x="483" y="5057"/>
                    <a:pt x="579" y="5005"/>
                    <a:pt x="633" y="4918"/>
                  </a:cubicBezTo>
                  <a:lnTo>
                    <a:pt x="3457" y="460"/>
                  </a:lnTo>
                  <a:cubicBezTo>
                    <a:pt x="3545" y="321"/>
                    <a:pt x="3504" y="135"/>
                    <a:pt x="3364" y="47"/>
                  </a:cubicBezTo>
                  <a:cubicBezTo>
                    <a:pt x="3314" y="16"/>
                    <a:pt x="3259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3719050" y="2855375"/>
              <a:ext cx="99875" cy="126450"/>
            </a:xfrm>
            <a:custGeom>
              <a:avLst/>
              <a:gdLst/>
              <a:ahLst/>
              <a:cxnLst/>
              <a:rect l="l" t="t" r="r" b="b"/>
              <a:pathLst>
                <a:path w="3995" h="5058" extrusionOk="0">
                  <a:moveTo>
                    <a:pt x="3656" y="1"/>
                  </a:moveTo>
                  <a:cubicBezTo>
                    <a:pt x="3564" y="1"/>
                    <a:pt x="3473" y="43"/>
                    <a:pt x="3415" y="123"/>
                  </a:cubicBezTo>
                  <a:lnTo>
                    <a:pt x="145" y="4580"/>
                  </a:lnTo>
                  <a:cubicBezTo>
                    <a:pt x="1" y="4778"/>
                    <a:pt x="142" y="5057"/>
                    <a:pt x="386" y="5058"/>
                  </a:cubicBezTo>
                  <a:cubicBezTo>
                    <a:pt x="482" y="5058"/>
                    <a:pt x="572" y="5011"/>
                    <a:pt x="628" y="4935"/>
                  </a:cubicBezTo>
                  <a:lnTo>
                    <a:pt x="3898" y="478"/>
                  </a:lnTo>
                  <a:cubicBezTo>
                    <a:pt x="3995" y="344"/>
                    <a:pt x="3967" y="156"/>
                    <a:pt x="3833" y="59"/>
                  </a:cubicBezTo>
                  <a:cubicBezTo>
                    <a:pt x="3780" y="20"/>
                    <a:pt x="3718" y="1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3767175" y="2903650"/>
              <a:ext cx="88825" cy="100475"/>
            </a:xfrm>
            <a:custGeom>
              <a:avLst/>
              <a:gdLst/>
              <a:ahLst/>
              <a:cxnLst/>
              <a:rect l="l" t="t" r="r" b="b"/>
              <a:pathLst>
                <a:path w="3553" h="4019" extrusionOk="0">
                  <a:moveTo>
                    <a:pt x="3217" y="1"/>
                  </a:moveTo>
                  <a:cubicBezTo>
                    <a:pt x="3131" y="1"/>
                    <a:pt x="3045" y="38"/>
                    <a:pt x="2986" y="110"/>
                  </a:cubicBezTo>
                  <a:lnTo>
                    <a:pt x="163" y="3528"/>
                  </a:lnTo>
                  <a:cubicBezTo>
                    <a:pt x="1" y="3723"/>
                    <a:pt x="140" y="4018"/>
                    <a:pt x="393" y="4018"/>
                  </a:cubicBezTo>
                  <a:cubicBezTo>
                    <a:pt x="483" y="4018"/>
                    <a:pt x="568" y="3979"/>
                    <a:pt x="624" y="3910"/>
                  </a:cubicBezTo>
                  <a:lnTo>
                    <a:pt x="3448" y="492"/>
                  </a:lnTo>
                  <a:cubicBezTo>
                    <a:pt x="3553" y="364"/>
                    <a:pt x="3535" y="175"/>
                    <a:pt x="3408" y="70"/>
                  </a:cubicBezTo>
                  <a:cubicBezTo>
                    <a:pt x="3352" y="24"/>
                    <a:pt x="3284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3824200" y="2948275"/>
              <a:ext cx="61450" cy="41000"/>
            </a:xfrm>
            <a:custGeom>
              <a:avLst/>
              <a:gdLst/>
              <a:ahLst/>
              <a:cxnLst/>
              <a:rect l="l" t="t" r="r" b="b"/>
              <a:pathLst>
                <a:path w="2458" h="1640" extrusionOk="0">
                  <a:moveTo>
                    <a:pt x="1827" y="1"/>
                  </a:moveTo>
                  <a:cubicBezTo>
                    <a:pt x="1775" y="1"/>
                    <a:pt x="1722" y="14"/>
                    <a:pt x="1674" y="43"/>
                  </a:cubicBezTo>
                  <a:lnTo>
                    <a:pt x="188" y="935"/>
                  </a:lnTo>
                  <a:cubicBezTo>
                    <a:pt x="47" y="1019"/>
                    <a:pt x="0" y="1203"/>
                    <a:pt x="85" y="1344"/>
                  </a:cubicBezTo>
                  <a:cubicBezTo>
                    <a:pt x="141" y="1438"/>
                    <a:pt x="241" y="1491"/>
                    <a:pt x="343" y="1491"/>
                  </a:cubicBezTo>
                  <a:cubicBezTo>
                    <a:pt x="395" y="1491"/>
                    <a:pt x="448" y="1477"/>
                    <a:pt x="496" y="1448"/>
                  </a:cubicBezTo>
                  <a:lnTo>
                    <a:pt x="1648" y="757"/>
                  </a:lnTo>
                  <a:lnTo>
                    <a:pt x="1836" y="1422"/>
                  </a:lnTo>
                  <a:cubicBezTo>
                    <a:pt x="1874" y="1550"/>
                    <a:pt x="1991" y="1639"/>
                    <a:pt x="2125" y="1639"/>
                  </a:cubicBezTo>
                  <a:cubicBezTo>
                    <a:pt x="2152" y="1639"/>
                    <a:pt x="2180" y="1636"/>
                    <a:pt x="2207" y="1628"/>
                  </a:cubicBezTo>
                  <a:cubicBezTo>
                    <a:pt x="2366" y="1583"/>
                    <a:pt x="2457" y="1417"/>
                    <a:pt x="2412" y="1258"/>
                  </a:cubicBezTo>
                  <a:lnTo>
                    <a:pt x="2116" y="217"/>
                  </a:lnTo>
                  <a:cubicBezTo>
                    <a:pt x="2077" y="83"/>
                    <a:pt x="1955" y="1"/>
                    <a:pt x="1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4289350" y="1965725"/>
              <a:ext cx="70900" cy="151700"/>
            </a:xfrm>
            <a:custGeom>
              <a:avLst/>
              <a:gdLst/>
              <a:ahLst/>
              <a:cxnLst/>
              <a:rect l="l" t="t" r="r" b="b"/>
              <a:pathLst>
                <a:path w="2836" h="6068" extrusionOk="0">
                  <a:moveTo>
                    <a:pt x="1607" y="1"/>
                  </a:moveTo>
                  <a:cubicBezTo>
                    <a:pt x="1333" y="1"/>
                    <a:pt x="1111" y="156"/>
                    <a:pt x="1111" y="156"/>
                  </a:cubicBezTo>
                  <a:lnTo>
                    <a:pt x="1" y="5704"/>
                  </a:lnTo>
                  <a:cubicBezTo>
                    <a:pt x="1" y="5704"/>
                    <a:pt x="438" y="6068"/>
                    <a:pt x="921" y="6068"/>
                  </a:cubicBezTo>
                  <a:cubicBezTo>
                    <a:pt x="1066" y="6068"/>
                    <a:pt x="1215" y="6035"/>
                    <a:pt x="1357" y="5949"/>
                  </a:cubicBezTo>
                  <a:cubicBezTo>
                    <a:pt x="1974" y="5580"/>
                    <a:pt x="2836" y="3978"/>
                    <a:pt x="2589" y="1635"/>
                  </a:cubicBezTo>
                  <a:cubicBezTo>
                    <a:pt x="2448" y="287"/>
                    <a:pt x="1979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4281475" y="1958275"/>
              <a:ext cx="86525" cy="166650"/>
            </a:xfrm>
            <a:custGeom>
              <a:avLst/>
              <a:gdLst/>
              <a:ahLst/>
              <a:cxnLst/>
              <a:rect l="l" t="t" r="r" b="b"/>
              <a:pathLst>
                <a:path w="3461" h="6666" extrusionOk="0">
                  <a:moveTo>
                    <a:pt x="1920" y="598"/>
                  </a:moveTo>
                  <a:cubicBezTo>
                    <a:pt x="1971" y="598"/>
                    <a:pt x="2023" y="607"/>
                    <a:pt x="2074" y="630"/>
                  </a:cubicBezTo>
                  <a:cubicBezTo>
                    <a:pt x="2228" y="700"/>
                    <a:pt x="2502" y="967"/>
                    <a:pt x="2607" y="1964"/>
                  </a:cubicBezTo>
                  <a:cubicBezTo>
                    <a:pt x="2843" y="4207"/>
                    <a:pt x="2014" y="5693"/>
                    <a:pt x="1518" y="5990"/>
                  </a:cubicBezTo>
                  <a:cubicBezTo>
                    <a:pt x="1427" y="6045"/>
                    <a:pt x="1329" y="6066"/>
                    <a:pt x="1232" y="6066"/>
                  </a:cubicBezTo>
                  <a:cubicBezTo>
                    <a:pt x="1009" y="6066"/>
                    <a:pt x="786" y="5955"/>
                    <a:pt x="647" y="5868"/>
                  </a:cubicBezTo>
                  <a:lnTo>
                    <a:pt x="1691" y="650"/>
                  </a:lnTo>
                  <a:cubicBezTo>
                    <a:pt x="1751" y="624"/>
                    <a:pt x="1833" y="598"/>
                    <a:pt x="1920" y="598"/>
                  </a:cubicBezTo>
                  <a:close/>
                  <a:moveTo>
                    <a:pt x="1921" y="0"/>
                  </a:moveTo>
                  <a:cubicBezTo>
                    <a:pt x="1640" y="0"/>
                    <a:pt x="1388" y="114"/>
                    <a:pt x="1254" y="209"/>
                  </a:cubicBezTo>
                  <a:cubicBezTo>
                    <a:pt x="1190" y="253"/>
                    <a:pt x="1147" y="320"/>
                    <a:pt x="1131" y="395"/>
                  </a:cubicBezTo>
                  <a:lnTo>
                    <a:pt x="22" y="5943"/>
                  </a:lnTo>
                  <a:cubicBezTo>
                    <a:pt x="0" y="6050"/>
                    <a:pt x="40" y="6161"/>
                    <a:pt x="123" y="6231"/>
                  </a:cubicBezTo>
                  <a:cubicBezTo>
                    <a:pt x="152" y="6254"/>
                    <a:pt x="655" y="6666"/>
                    <a:pt x="1239" y="6666"/>
                  </a:cubicBezTo>
                  <a:cubicBezTo>
                    <a:pt x="1241" y="6666"/>
                    <a:pt x="1243" y="6666"/>
                    <a:pt x="1245" y="6666"/>
                  </a:cubicBezTo>
                  <a:cubicBezTo>
                    <a:pt x="1449" y="6666"/>
                    <a:pt x="1650" y="6610"/>
                    <a:pt x="1825" y="6504"/>
                  </a:cubicBezTo>
                  <a:cubicBezTo>
                    <a:pt x="2552" y="6069"/>
                    <a:pt x="3461" y="4352"/>
                    <a:pt x="3202" y="1902"/>
                  </a:cubicBezTo>
                  <a:cubicBezTo>
                    <a:pt x="3099" y="916"/>
                    <a:pt x="2802" y="304"/>
                    <a:pt x="2321" y="85"/>
                  </a:cubicBezTo>
                  <a:cubicBezTo>
                    <a:pt x="2187" y="24"/>
                    <a:pt x="2051" y="0"/>
                    <a:pt x="1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768550" y="1701500"/>
              <a:ext cx="573225" cy="579925"/>
            </a:xfrm>
            <a:custGeom>
              <a:avLst/>
              <a:gdLst/>
              <a:ahLst/>
              <a:cxnLst/>
              <a:rect l="l" t="t" r="r" b="b"/>
              <a:pathLst>
                <a:path w="22929" h="23197" extrusionOk="0">
                  <a:moveTo>
                    <a:pt x="15533" y="0"/>
                  </a:moveTo>
                  <a:cubicBezTo>
                    <a:pt x="10725" y="0"/>
                    <a:pt x="8384" y="3205"/>
                    <a:pt x="8384" y="3205"/>
                  </a:cubicBezTo>
                  <a:cubicBezTo>
                    <a:pt x="8384" y="3205"/>
                    <a:pt x="9739" y="3945"/>
                    <a:pt x="8752" y="5301"/>
                  </a:cubicBezTo>
                  <a:cubicBezTo>
                    <a:pt x="7767" y="6656"/>
                    <a:pt x="6533" y="7519"/>
                    <a:pt x="6164" y="8382"/>
                  </a:cubicBezTo>
                  <a:cubicBezTo>
                    <a:pt x="5794" y="9246"/>
                    <a:pt x="6164" y="10109"/>
                    <a:pt x="5671" y="10849"/>
                  </a:cubicBezTo>
                  <a:cubicBezTo>
                    <a:pt x="5460" y="11165"/>
                    <a:pt x="5157" y="11256"/>
                    <a:pt x="4881" y="11256"/>
                  </a:cubicBezTo>
                  <a:cubicBezTo>
                    <a:pt x="4513" y="11256"/>
                    <a:pt x="4191" y="11095"/>
                    <a:pt x="4191" y="11095"/>
                  </a:cubicBezTo>
                  <a:cubicBezTo>
                    <a:pt x="4191" y="11095"/>
                    <a:pt x="3225" y="9826"/>
                    <a:pt x="2264" y="9826"/>
                  </a:cubicBezTo>
                  <a:cubicBezTo>
                    <a:pt x="1852" y="9826"/>
                    <a:pt x="1442" y="10059"/>
                    <a:pt x="1109" y="10725"/>
                  </a:cubicBezTo>
                  <a:cubicBezTo>
                    <a:pt x="0" y="12944"/>
                    <a:pt x="862" y="15780"/>
                    <a:pt x="2342" y="16888"/>
                  </a:cubicBezTo>
                  <a:cubicBezTo>
                    <a:pt x="2722" y="17174"/>
                    <a:pt x="3103" y="17280"/>
                    <a:pt x="3458" y="17280"/>
                  </a:cubicBezTo>
                  <a:cubicBezTo>
                    <a:pt x="4485" y="17280"/>
                    <a:pt x="5301" y="16395"/>
                    <a:pt x="5301" y="16395"/>
                  </a:cubicBezTo>
                  <a:cubicBezTo>
                    <a:pt x="5301" y="16395"/>
                    <a:pt x="8506" y="22929"/>
                    <a:pt x="11219" y="23175"/>
                  </a:cubicBezTo>
                  <a:cubicBezTo>
                    <a:pt x="11370" y="23189"/>
                    <a:pt x="11529" y="23196"/>
                    <a:pt x="11694" y="23196"/>
                  </a:cubicBezTo>
                  <a:cubicBezTo>
                    <a:pt x="14484" y="23196"/>
                    <a:pt x="19088" y="21236"/>
                    <a:pt x="20834" y="17628"/>
                  </a:cubicBezTo>
                  <a:cubicBezTo>
                    <a:pt x="22683" y="13807"/>
                    <a:pt x="22436" y="7643"/>
                    <a:pt x="22682" y="5301"/>
                  </a:cubicBezTo>
                  <a:cubicBezTo>
                    <a:pt x="22929" y="2958"/>
                    <a:pt x="20341" y="0"/>
                    <a:pt x="15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759850" y="1694025"/>
              <a:ext cx="586025" cy="594875"/>
            </a:xfrm>
            <a:custGeom>
              <a:avLst/>
              <a:gdLst/>
              <a:ahLst/>
              <a:cxnLst/>
              <a:rect l="l" t="t" r="r" b="b"/>
              <a:pathLst>
                <a:path w="23441" h="23795" extrusionOk="0">
                  <a:moveTo>
                    <a:pt x="15880" y="599"/>
                  </a:moveTo>
                  <a:cubicBezTo>
                    <a:pt x="18303" y="599"/>
                    <a:pt x="20417" y="1403"/>
                    <a:pt x="21681" y="2807"/>
                  </a:cubicBezTo>
                  <a:cubicBezTo>
                    <a:pt x="22444" y="3655"/>
                    <a:pt x="22828" y="4662"/>
                    <a:pt x="22733" y="5568"/>
                  </a:cubicBezTo>
                  <a:cubicBezTo>
                    <a:pt x="22675" y="6115"/>
                    <a:pt x="22645" y="6861"/>
                    <a:pt x="22608" y="7726"/>
                  </a:cubicBezTo>
                  <a:cubicBezTo>
                    <a:pt x="22490" y="10585"/>
                    <a:pt x="22311" y="14908"/>
                    <a:pt x="20912" y="17797"/>
                  </a:cubicBezTo>
                  <a:cubicBezTo>
                    <a:pt x="19245" y="21241"/>
                    <a:pt x="14742" y="23195"/>
                    <a:pt x="12037" y="23195"/>
                  </a:cubicBezTo>
                  <a:cubicBezTo>
                    <a:pt x="11883" y="23195"/>
                    <a:pt x="11735" y="23189"/>
                    <a:pt x="11594" y="23176"/>
                  </a:cubicBezTo>
                  <a:cubicBezTo>
                    <a:pt x="9508" y="22987"/>
                    <a:pt x="6789" y="18338"/>
                    <a:pt x="5917" y="16563"/>
                  </a:cubicBezTo>
                  <a:cubicBezTo>
                    <a:pt x="5874" y="16474"/>
                    <a:pt x="5789" y="16412"/>
                    <a:pt x="5691" y="16399"/>
                  </a:cubicBezTo>
                  <a:cubicBezTo>
                    <a:pt x="5677" y="16396"/>
                    <a:pt x="5663" y="16395"/>
                    <a:pt x="5648" y="16395"/>
                  </a:cubicBezTo>
                  <a:cubicBezTo>
                    <a:pt x="5565" y="16396"/>
                    <a:pt x="5486" y="16430"/>
                    <a:pt x="5431" y="16491"/>
                  </a:cubicBezTo>
                  <a:cubicBezTo>
                    <a:pt x="5391" y="16533"/>
                    <a:pt x="4686" y="17279"/>
                    <a:pt x="3815" y="17279"/>
                  </a:cubicBezTo>
                  <a:cubicBezTo>
                    <a:pt x="3513" y="17279"/>
                    <a:pt x="3192" y="17189"/>
                    <a:pt x="2871" y="16948"/>
                  </a:cubicBezTo>
                  <a:cubicBezTo>
                    <a:pt x="1484" y="15908"/>
                    <a:pt x="699" y="13211"/>
                    <a:pt x="1726" y="11158"/>
                  </a:cubicBezTo>
                  <a:cubicBezTo>
                    <a:pt x="1953" y="10703"/>
                    <a:pt x="2227" y="10458"/>
                    <a:pt x="2542" y="10428"/>
                  </a:cubicBezTo>
                  <a:cubicBezTo>
                    <a:pt x="2563" y="10426"/>
                    <a:pt x="2585" y="10425"/>
                    <a:pt x="2607" y="10425"/>
                  </a:cubicBezTo>
                  <a:cubicBezTo>
                    <a:pt x="3280" y="10425"/>
                    <a:pt x="4050" y="11245"/>
                    <a:pt x="4302" y="11575"/>
                  </a:cubicBezTo>
                  <a:cubicBezTo>
                    <a:pt x="4330" y="11611"/>
                    <a:pt x="4365" y="11641"/>
                    <a:pt x="4406" y="11662"/>
                  </a:cubicBezTo>
                  <a:cubicBezTo>
                    <a:pt x="4601" y="11760"/>
                    <a:pt x="4904" y="11854"/>
                    <a:pt x="5223" y="11854"/>
                  </a:cubicBezTo>
                  <a:cubicBezTo>
                    <a:pt x="5598" y="11854"/>
                    <a:pt x="5996" y="11723"/>
                    <a:pt x="6269" y="11313"/>
                  </a:cubicBezTo>
                  <a:cubicBezTo>
                    <a:pt x="6582" y="10843"/>
                    <a:pt x="6598" y="10349"/>
                    <a:pt x="6615" y="9872"/>
                  </a:cubicBezTo>
                  <a:cubicBezTo>
                    <a:pt x="6628" y="9498"/>
                    <a:pt x="6640" y="9145"/>
                    <a:pt x="6788" y="8800"/>
                  </a:cubicBezTo>
                  <a:cubicBezTo>
                    <a:pt x="6967" y="8382"/>
                    <a:pt x="7407" y="7929"/>
                    <a:pt x="7916" y="7405"/>
                  </a:cubicBezTo>
                  <a:cubicBezTo>
                    <a:pt x="8367" y="6941"/>
                    <a:pt x="8880" y="6413"/>
                    <a:pt x="9343" y="5777"/>
                  </a:cubicBezTo>
                  <a:cubicBezTo>
                    <a:pt x="9700" y="5284"/>
                    <a:pt x="9829" y="4800"/>
                    <a:pt x="9725" y="4338"/>
                  </a:cubicBezTo>
                  <a:cubicBezTo>
                    <a:pt x="9632" y="3927"/>
                    <a:pt x="9374" y="3632"/>
                    <a:pt x="9165" y="3451"/>
                  </a:cubicBezTo>
                  <a:cubicBezTo>
                    <a:pt x="9806" y="2735"/>
                    <a:pt x="12042" y="599"/>
                    <a:pt x="15880" y="599"/>
                  </a:cubicBezTo>
                  <a:close/>
                  <a:moveTo>
                    <a:pt x="15880" y="0"/>
                  </a:moveTo>
                  <a:cubicBezTo>
                    <a:pt x="10976" y="0"/>
                    <a:pt x="8588" y="3193"/>
                    <a:pt x="8488" y="3329"/>
                  </a:cubicBezTo>
                  <a:cubicBezTo>
                    <a:pt x="8383" y="3474"/>
                    <a:pt x="8429" y="3679"/>
                    <a:pt x="8586" y="3766"/>
                  </a:cubicBezTo>
                  <a:cubicBezTo>
                    <a:pt x="8589" y="3769"/>
                    <a:pt x="9043" y="4027"/>
                    <a:pt x="9141" y="4473"/>
                  </a:cubicBezTo>
                  <a:cubicBezTo>
                    <a:pt x="9205" y="4760"/>
                    <a:pt x="9108" y="5080"/>
                    <a:pt x="8858" y="5425"/>
                  </a:cubicBezTo>
                  <a:cubicBezTo>
                    <a:pt x="8419" y="6027"/>
                    <a:pt x="7923" y="6538"/>
                    <a:pt x="7485" y="6989"/>
                  </a:cubicBezTo>
                  <a:cubicBezTo>
                    <a:pt x="6934" y="7555"/>
                    <a:pt x="6459" y="8045"/>
                    <a:pt x="6236" y="8564"/>
                  </a:cubicBezTo>
                  <a:cubicBezTo>
                    <a:pt x="6044" y="9013"/>
                    <a:pt x="6029" y="9458"/>
                    <a:pt x="6016" y="9851"/>
                  </a:cubicBezTo>
                  <a:cubicBezTo>
                    <a:pt x="6001" y="10281"/>
                    <a:pt x="5988" y="10652"/>
                    <a:pt x="5769" y="10981"/>
                  </a:cubicBezTo>
                  <a:cubicBezTo>
                    <a:pt x="5628" y="11194"/>
                    <a:pt x="5419" y="11257"/>
                    <a:pt x="5221" y="11257"/>
                  </a:cubicBezTo>
                  <a:cubicBezTo>
                    <a:pt x="5015" y="11257"/>
                    <a:pt x="4822" y="11190"/>
                    <a:pt x="4728" y="11151"/>
                  </a:cubicBezTo>
                  <a:cubicBezTo>
                    <a:pt x="4495" y="10859"/>
                    <a:pt x="3592" y="9826"/>
                    <a:pt x="2613" y="9826"/>
                  </a:cubicBezTo>
                  <a:cubicBezTo>
                    <a:pt x="2571" y="9826"/>
                    <a:pt x="2528" y="9828"/>
                    <a:pt x="2485" y="9832"/>
                  </a:cubicBezTo>
                  <a:cubicBezTo>
                    <a:pt x="1951" y="9882"/>
                    <a:pt x="1514" y="10238"/>
                    <a:pt x="1190" y="10890"/>
                  </a:cubicBezTo>
                  <a:cubicBezTo>
                    <a:pt x="1" y="13267"/>
                    <a:pt x="932" y="16243"/>
                    <a:pt x="2511" y="17427"/>
                  </a:cubicBezTo>
                  <a:cubicBezTo>
                    <a:pt x="2942" y="17751"/>
                    <a:pt x="3384" y="17876"/>
                    <a:pt x="3804" y="17876"/>
                  </a:cubicBezTo>
                  <a:cubicBezTo>
                    <a:pt x="4497" y="17876"/>
                    <a:pt x="5132" y="17534"/>
                    <a:pt x="5562" y="17184"/>
                  </a:cubicBezTo>
                  <a:cubicBezTo>
                    <a:pt x="6292" y="18588"/>
                    <a:pt x="9043" y="23547"/>
                    <a:pt x="11539" y="23773"/>
                  </a:cubicBezTo>
                  <a:cubicBezTo>
                    <a:pt x="11700" y="23788"/>
                    <a:pt x="11870" y="23795"/>
                    <a:pt x="12045" y="23795"/>
                  </a:cubicBezTo>
                  <a:cubicBezTo>
                    <a:pt x="14969" y="23795"/>
                    <a:pt x="19658" y="21762"/>
                    <a:pt x="21450" y="18058"/>
                  </a:cubicBezTo>
                  <a:cubicBezTo>
                    <a:pt x="22903" y="15057"/>
                    <a:pt x="23085" y="10660"/>
                    <a:pt x="23206" y="7752"/>
                  </a:cubicBezTo>
                  <a:cubicBezTo>
                    <a:pt x="23242" y="6898"/>
                    <a:pt x="23271" y="6159"/>
                    <a:pt x="23328" y="5632"/>
                  </a:cubicBezTo>
                  <a:cubicBezTo>
                    <a:pt x="23441" y="4556"/>
                    <a:pt x="23002" y="3382"/>
                    <a:pt x="22125" y="2407"/>
                  </a:cubicBezTo>
                  <a:cubicBezTo>
                    <a:pt x="20749" y="877"/>
                    <a:pt x="18472" y="0"/>
                    <a:pt x="15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121025" y="1846900"/>
              <a:ext cx="34425" cy="62750"/>
            </a:xfrm>
            <a:custGeom>
              <a:avLst/>
              <a:gdLst/>
              <a:ahLst/>
              <a:cxnLst/>
              <a:rect l="l" t="t" r="r" b="b"/>
              <a:pathLst>
                <a:path w="1377" h="2510" extrusionOk="0">
                  <a:moveTo>
                    <a:pt x="839" y="1"/>
                  </a:moveTo>
                  <a:cubicBezTo>
                    <a:pt x="530" y="1"/>
                    <a:pt x="210" y="504"/>
                    <a:pt x="107" y="1165"/>
                  </a:cubicBezTo>
                  <a:cubicBezTo>
                    <a:pt x="1" y="1856"/>
                    <a:pt x="174" y="2456"/>
                    <a:pt x="494" y="2507"/>
                  </a:cubicBezTo>
                  <a:cubicBezTo>
                    <a:pt x="508" y="2509"/>
                    <a:pt x="523" y="2510"/>
                    <a:pt x="537" y="2510"/>
                  </a:cubicBezTo>
                  <a:cubicBezTo>
                    <a:pt x="846" y="2510"/>
                    <a:pt x="1167" y="2005"/>
                    <a:pt x="1269" y="1345"/>
                  </a:cubicBezTo>
                  <a:cubicBezTo>
                    <a:pt x="1376" y="654"/>
                    <a:pt x="1203" y="53"/>
                    <a:pt x="882" y="4"/>
                  </a:cubicBezTo>
                  <a:cubicBezTo>
                    <a:pt x="868" y="2"/>
                    <a:pt x="85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4244225" y="1880800"/>
              <a:ext cx="34450" cy="62750"/>
            </a:xfrm>
            <a:custGeom>
              <a:avLst/>
              <a:gdLst/>
              <a:ahLst/>
              <a:cxnLst/>
              <a:rect l="l" t="t" r="r" b="b"/>
              <a:pathLst>
                <a:path w="1378" h="2510" extrusionOk="0">
                  <a:moveTo>
                    <a:pt x="840" y="0"/>
                  </a:moveTo>
                  <a:cubicBezTo>
                    <a:pt x="531" y="0"/>
                    <a:pt x="211" y="505"/>
                    <a:pt x="108" y="1165"/>
                  </a:cubicBezTo>
                  <a:cubicBezTo>
                    <a:pt x="0" y="1855"/>
                    <a:pt x="175" y="2456"/>
                    <a:pt x="495" y="2506"/>
                  </a:cubicBezTo>
                  <a:cubicBezTo>
                    <a:pt x="509" y="2508"/>
                    <a:pt x="523" y="2509"/>
                    <a:pt x="538" y="2509"/>
                  </a:cubicBezTo>
                  <a:cubicBezTo>
                    <a:pt x="846" y="2509"/>
                    <a:pt x="1168" y="2005"/>
                    <a:pt x="1270" y="1345"/>
                  </a:cubicBezTo>
                  <a:cubicBezTo>
                    <a:pt x="1377" y="654"/>
                    <a:pt x="1204" y="53"/>
                    <a:pt x="883" y="3"/>
                  </a:cubicBezTo>
                  <a:cubicBezTo>
                    <a:pt x="868" y="1"/>
                    <a:pt x="854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4082025" y="1772900"/>
              <a:ext cx="106725" cy="42775"/>
            </a:xfrm>
            <a:custGeom>
              <a:avLst/>
              <a:gdLst/>
              <a:ahLst/>
              <a:cxnLst/>
              <a:rect l="l" t="t" r="r" b="b"/>
              <a:pathLst>
                <a:path w="4269" h="1711" extrusionOk="0">
                  <a:moveTo>
                    <a:pt x="2717" y="1"/>
                  </a:moveTo>
                  <a:cubicBezTo>
                    <a:pt x="1222" y="1"/>
                    <a:pt x="179" y="1201"/>
                    <a:pt x="166" y="1217"/>
                  </a:cubicBezTo>
                  <a:cubicBezTo>
                    <a:pt x="1" y="1411"/>
                    <a:pt x="139" y="1711"/>
                    <a:pt x="394" y="1711"/>
                  </a:cubicBezTo>
                  <a:cubicBezTo>
                    <a:pt x="483" y="1711"/>
                    <a:pt x="565" y="1671"/>
                    <a:pt x="623" y="1605"/>
                  </a:cubicBezTo>
                  <a:cubicBezTo>
                    <a:pt x="634" y="1592"/>
                    <a:pt x="1493" y="601"/>
                    <a:pt x="2713" y="601"/>
                  </a:cubicBezTo>
                  <a:cubicBezTo>
                    <a:pt x="3047" y="601"/>
                    <a:pt x="3408" y="675"/>
                    <a:pt x="3787" y="865"/>
                  </a:cubicBezTo>
                  <a:cubicBezTo>
                    <a:pt x="3831" y="888"/>
                    <a:pt x="3879" y="899"/>
                    <a:pt x="3926" y="899"/>
                  </a:cubicBezTo>
                  <a:cubicBezTo>
                    <a:pt x="4036" y="899"/>
                    <a:pt x="4142" y="839"/>
                    <a:pt x="4194" y="734"/>
                  </a:cubicBezTo>
                  <a:cubicBezTo>
                    <a:pt x="4269" y="583"/>
                    <a:pt x="4207" y="401"/>
                    <a:pt x="4055" y="330"/>
                  </a:cubicBezTo>
                  <a:cubicBezTo>
                    <a:pt x="3582" y="93"/>
                    <a:pt x="3132" y="1"/>
                    <a:pt x="2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4246200" y="1814075"/>
              <a:ext cx="84300" cy="73950"/>
            </a:xfrm>
            <a:custGeom>
              <a:avLst/>
              <a:gdLst/>
              <a:ahLst/>
              <a:cxnLst/>
              <a:rect l="l" t="t" r="r" b="b"/>
              <a:pathLst>
                <a:path w="3372" h="2958" extrusionOk="0">
                  <a:moveTo>
                    <a:pt x="984" y="0"/>
                  </a:moveTo>
                  <a:cubicBezTo>
                    <a:pt x="565" y="0"/>
                    <a:pt x="259" y="108"/>
                    <a:pt x="237" y="116"/>
                  </a:cubicBezTo>
                  <a:cubicBezTo>
                    <a:pt x="82" y="171"/>
                    <a:pt x="1" y="342"/>
                    <a:pt x="56" y="497"/>
                  </a:cubicBezTo>
                  <a:cubicBezTo>
                    <a:pt x="100" y="620"/>
                    <a:pt x="215" y="697"/>
                    <a:pt x="338" y="697"/>
                  </a:cubicBezTo>
                  <a:cubicBezTo>
                    <a:pt x="371" y="697"/>
                    <a:pt x="405" y="691"/>
                    <a:pt x="438" y="679"/>
                  </a:cubicBezTo>
                  <a:cubicBezTo>
                    <a:pt x="442" y="677"/>
                    <a:pt x="671" y="599"/>
                    <a:pt x="982" y="599"/>
                  </a:cubicBezTo>
                  <a:cubicBezTo>
                    <a:pt x="1221" y="599"/>
                    <a:pt x="1509" y="645"/>
                    <a:pt x="1780" y="809"/>
                  </a:cubicBezTo>
                  <a:cubicBezTo>
                    <a:pt x="2288" y="1117"/>
                    <a:pt x="2616" y="1754"/>
                    <a:pt x="2755" y="2702"/>
                  </a:cubicBezTo>
                  <a:cubicBezTo>
                    <a:pt x="2777" y="2848"/>
                    <a:pt x="2903" y="2956"/>
                    <a:pt x="3051" y="2958"/>
                  </a:cubicBezTo>
                  <a:cubicBezTo>
                    <a:pt x="3066" y="2958"/>
                    <a:pt x="3081" y="2956"/>
                    <a:pt x="3094" y="2954"/>
                  </a:cubicBezTo>
                  <a:cubicBezTo>
                    <a:pt x="3258" y="2929"/>
                    <a:pt x="3372" y="2778"/>
                    <a:pt x="3348" y="2615"/>
                  </a:cubicBezTo>
                  <a:cubicBezTo>
                    <a:pt x="3180" y="1477"/>
                    <a:pt x="2755" y="695"/>
                    <a:pt x="2083" y="292"/>
                  </a:cubicBezTo>
                  <a:cubicBezTo>
                    <a:pt x="1703" y="65"/>
                    <a:pt x="1309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4171425" y="1875375"/>
              <a:ext cx="96900" cy="132500"/>
            </a:xfrm>
            <a:custGeom>
              <a:avLst/>
              <a:gdLst/>
              <a:ahLst/>
              <a:cxnLst/>
              <a:rect l="l" t="t" r="r" b="b"/>
              <a:pathLst>
                <a:path w="3876" h="5300" extrusionOk="0">
                  <a:moveTo>
                    <a:pt x="2333" y="1"/>
                  </a:moveTo>
                  <a:cubicBezTo>
                    <a:pt x="2227" y="1"/>
                    <a:pt x="2124" y="57"/>
                    <a:pt x="2070" y="156"/>
                  </a:cubicBezTo>
                  <a:cubicBezTo>
                    <a:pt x="1805" y="656"/>
                    <a:pt x="1213" y="1873"/>
                    <a:pt x="1424" y="2398"/>
                  </a:cubicBezTo>
                  <a:cubicBezTo>
                    <a:pt x="1529" y="2659"/>
                    <a:pt x="1856" y="2835"/>
                    <a:pt x="2382" y="3101"/>
                  </a:cubicBezTo>
                  <a:cubicBezTo>
                    <a:pt x="2653" y="3237"/>
                    <a:pt x="3217" y="3524"/>
                    <a:pt x="3265" y="3641"/>
                  </a:cubicBezTo>
                  <a:cubicBezTo>
                    <a:pt x="3265" y="3641"/>
                    <a:pt x="3259" y="3658"/>
                    <a:pt x="3223" y="3689"/>
                  </a:cubicBezTo>
                  <a:cubicBezTo>
                    <a:pt x="2582" y="4249"/>
                    <a:pt x="1331" y="4710"/>
                    <a:pt x="755" y="4710"/>
                  </a:cubicBezTo>
                  <a:cubicBezTo>
                    <a:pt x="647" y="4710"/>
                    <a:pt x="563" y="4694"/>
                    <a:pt x="511" y="4659"/>
                  </a:cubicBezTo>
                  <a:cubicBezTo>
                    <a:pt x="459" y="4624"/>
                    <a:pt x="401" y="4607"/>
                    <a:pt x="343" y="4607"/>
                  </a:cubicBezTo>
                  <a:cubicBezTo>
                    <a:pt x="246" y="4607"/>
                    <a:pt x="151" y="4654"/>
                    <a:pt x="93" y="4741"/>
                  </a:cubicBezTo>
                  <a:cubicBezTo>
                    <a:pt x="1" y="4880"/>
                    <a:pt x="39" y="5067"/>
                    <a:pt x="179" y="5158"/>
                  </a:cubicBezTo>
                  <a:cubicBezTo>
                    <a:pt x="328" y="5257"/>
                    <a:pt x="528" y="5300"/>
                    <a:pt x="759" y="5300"/>
                  </a:cubicBezTo>
                  <a:cubicBezTo>
                    <a:pt x="1667" y="5300"/>
                    <a:pt x="3047" y="4638"/>
                    <a:pt x="3617" y="4139"/>
                  </a:cubicBezTo>
                  <a:cubicBezTo>
                    <a:pt x="3848" y="3938"/>
                    <a:pt x="3875" y="3730"/>
                    <a:pt x="3857" y="3590"/>
                  </a:cubicBezTo>
                  <a:cubicBezTo>
                    <a:pt x="3802" y="3148"/>
                    <a:pt x="3243" y="2865"/>
                    <a:pt x="2652" y="2567"/>
                  </a:cubicBezTo>
                  <a:cubicBezTo>
                    <a:pt x="2407" y="2442"/>
                    <a:pt x="2037" y="2256"/>
                    <a:pt x="1980" y="2176"/>
                  </a:cubicBezTo>
                  <a:cubicBezTo>
                    <a:pt x="1918" y="1991"/>
                    <a:pt x="2208" y="1177"/>
                    <a:pt x="2599" y="437"/>
                  </a:cubicBezTo>
                  <a:cubicBezTo>
                    <a:pt x="2674" y="291"/>
                    <a:pt x="2617" y="112"/>
                    <a:pt x="2472" y="35"/>
                  </a:cubicBezTo>
                  <a:cubicBezTo>
                    <a:pt x="2428" y="12"/>
                    <a:pt x="2380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4051850" y="1997350"/>
              <a:ext cx="104300" cy="80575"/>
            </a:xfrm>
            <a:custGeom>
              <a:avLst/>
              <a:gdLst/>
              <a:ahLst/>
              <a:cxnLst/>
              <a:rect l="l" t="t" r="r" b="b"/>
              <a:pathLst>
                <a:path w="4172" h="3223" extrusionOk="0">
                  <a:moveTo>
                    <a:pt x="334" y="0"/>
                  </a:moveTo>
                  <a:cubicBezTo>
                    <a:pt x="307" y="0"/>
                    <a:pt x="279" y="4"/>
                    <a:pt x="251" y="12"/>
                  </a:cubicBezTo>
                  <a:cubicBezTo>
                    <a:pt x="92" y="60"/>
                    <a:pt x="1" y="226"/>
                    <a:pt x="48" y="384"/>
                  </a:cubicBezTo>
                  <a:cubicBezTo>
                    <a:pt x="75" y="481"/>
                    <a:pt x="769" y="2743"/>
                    <a:pt x="3815" y="3219"/>
                  </a:cubicBezTo>
                  <a:cubicBezTo>
                    <a:pt x="3831" y="3222"/>
                    <a:pt x="3847" y="3223"/>
                    <a:pt x="3863" y="3223"/>
                  </a:cubicBezTo>
                  <a:cubicBezTo>
                    <a:pt x="4019" y="3222"/>
                    <a:pt x="4148" y="3102"/>
                    <a:pt x="4160" y="2946"/>
                  </a:cubicBezTo>
                  <a:cubicBezTo>
                    <a:pt x="4172" y="2791"/>
                    <a:pt x="4062" y="2651"/>
                    <a:pt x="3908" y="2628"/>
                  </a:cubicBezTo>
                  <a:cubicBezTo>
                    <a:pt x="1251" y="2213"/>
                    <a:pt x="647" y="297"/>
                    <a:pt x="623" y="216"/>
                  </a:cubicBezTo>
                  <a:cubicBezTo>
                    <a:pt x="584" y="85"/>
                    <a:pt x="46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2611500" y="3304400"/>
              <a:ext cx="1228650" cy="1295050"/>
            </a:xfrm>
            <a:custGeom>
              <a:avLst/>
              <a:gdLst/>
              <a:ahLst/>
              <a:cxnLst/>
              <a:rect l="l" t="t" r="r" b="b"/>
              <a:pathLst>
                <a:path w="49146" h="51802" extrusionOk="0">
                  <a:moveTo>
                    <a:pt x="34369" y="1"/>
                  </a:moveTo>
                  <a:cubicBezTo>
                    <a:pt x="31628" y="1"/>
                    <a:pt x="28501" y="632"/>
                    <a:pt x="24986" y="2244"/>
                  </a:cubicBezTo>
                  <a:cubicBezTo>
                    <a:pt x="24986" y="2244"/>
                    <a:pt x="21682" y="5548"/>
                    <a:pt x="16933" y="10504"/>
                  </a:cubicBezTo>
                  <a:cubicBezTo>
                    <a:pt x="12183" y="15459"/>
                    <a:pt x="0" y="32185"/>
                    <a:pt x="1239" y="37760"/>
                  </a:cubicBezTo>
                  <a:cubicBezTo>
                    <a:pt x="2478" y="43336"/>
                    <a:pt x="33039" y="51802"/>
                    <a:pt x="33039" y="51802"/>
                  </a:cubicBezTo>
                  <a:lnTo>
                    <a:pt x="36342" y="49530"/>
                  </a:lnTo>
                  <a:cubicBezTo>
                    <a:pt x="36342" y="49530"/>
                    <a:pt x="17965" y="35902"/>
                    <a:pt x="16726" y="32805"/>
                  </a:cubicBezTo>
                  <a:cubicBezTo>
                    <a:pt x="15487" y="29707"/>
                    <a:pt x="31386" y="19589"/>
                    <a:pt x="31386" y="19589"/>
                  </a:cubicBezTo>
                  <a:lnTo>
                    <a:pt x="49145" y="8233"/>
                  </a:lnTo>
                  <a:cubicBezTo>
                    <a:pt x="49145" y="8233"/>
                    <a:pt x="44269" y="1"/>
                    <a:pt x="34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2602925" y="3297250"/>
              <a:ext cx="1245700" cy="1309700"/>
            </a:xfrm>
            <a:custGeom>
              <a:avLst/>
              <a:gdLst/>
              <a:ahLst/>
              <a:cxnLst/>
              <a:rect l="l" t="t" r="r" b="b"/>
              <a:pathLst>
                <a:path w="49828" h="52388" extrusionOk="0">
                  <a:moveTo>
                    <a:pt x="34639" y="612"/>
                  </a:moveTo>
                  <a:cubicBezTo>
                    <a:pt x="43354" y="612"/>
                    <a:pt x="48167" y="7081"/>
                    <a:pt x="49073" y="8428"/>
                  </a:cubicBezTo>
                  <a:lnTo>
                    <a:pt x="31569" y="19623"/>
                  </a:lnTo>
                  <a:cubicBezTo>
                    <a:pt x="29920" y="20672"/>
                    <a:pt x="15497" y="29968"/>
                    <a:pt x="16791" y="33202"/>
                  </a:cubicBezTo>
                  <a:cubicBezTo>
                    <a:pt x="17968" y="36144"/>
                    <a:pt x="33587" y="47880"/>
                    <a:pt x="36170" y="49807"/>
                  </a:cubicBezTo>
                  <a:lnTo>
                    <a:pt x="33327" y="51762"/>
                  </a:lnTo>
                  <a:cubicBezTo>
                    <a:pt x="22780" y="48831"/>
                    <a:pt x="2820" y="42234"/>
                    <a:pt x="1874" y="37981"/>
                  </a:cubicBezTo>
                  <a:cubicBezTo>
                    <a:pt x="715" y="32763"/>
                    <a:pt x="12432" y="16277"/>
                    <a:pt x="17492" y="10997"/>
                  </a:cubicBezTo>
                  <a:cubicBezTo>
                    <a:pt x="21914" y="6382"/>
                    <a:pt x="25121" y="3162"/>
                    <a:pt x="25502" y="2780"/>
                  </a:cubicBezTo>
                  <a:cubicBezTo>
                    <a:pt x="28916" y="1222"/>
                    <a:pt x="31962" y="612"/>
                    <a:pt x="34639" y="612"/>
                  </a:cubicBezTo>
                  <a:close/>
                  <a:moveTo>
                    <a:pt x="34696" y="1"/>
                  </a:moveTo>
                  <a:cubicBezTo>
                    <a:pt x="31944" y="1"/>
                    <a:pt x="28774" y="620"/>
                    <a:pt x="25203" y="2258"/>
                  </a:cubicBezTo>
                  <a:cubicBezTo>
                    <a:pt x="25172" y="2273"/>
                    <a:pt x="25142" y="2294"/>
                    <a:pt x="25117" y="2318"/>
                  </a:cubicBezTo>
                  <a:cubicBezTo>
                    <a:pt x="25083" y="2351"/>
                    <a:pt x="21756" y="5682"/>
                    <a:pt x="17060" y="10583"/>
                  </a:cubicBezTo>
                  <a:cubicBezTo>
                    <a:pt x="12636" y="15197"/>
                    <a:pt x="1" y="32311"/>
                    <a:pt x="1290" y="38111"/>
                  </a:cubicBezTo>
                  <a:cubicBezTo>
                    <a:pt x="2554" y="43797"/>
                    <a:pt x="32047" y="52029"/>
                    <a:pt x="33302" y="52376"/>
                  </a:cubicBezTo>
                  <a:cubicBezTo>
                    <a:pt x="33328" y="52383"/>
                    <a:pt x="33355" y="52387"/>
                    <a:pt x="33382" y="52387"/>
                  </a:cubicBezTo>
                  <a:cubicBezTo>
                    <a:pt x="33442" y="52386"/>
                    <a:pt x="33502" y="52368"/>
                    <a:pt x="33552" y="52334"/>
                  </a:cubicBezTo>
                  <a:lnTo>
                    <a:pt x="36855" y="50063"/>
                  </a:lnTo>
                  <a:cubicBezTo>
                    <a:pt x="37025" y="49946"/>
                    <a:pt x="37029" y="49697"/>
                    <a:pt x="36864" y="49575"/>
                  </a:cubicBezTo>
                  <a:cubicBezTo>
                    <a:pt x="30531" y="44880"/>
                    <a:pt x="18302" y="35367"/>
                    <a:pt x="17347" y="32979"/>
                  </a:cubicBezTo>
                  <a:cubicBezTo>
                    <a:pt x="16511" y="30891"/>
                    <a:pt x="25824" y="23987"/>
                    <a:pt x="31891" y="20127"/>
                  </a:cubicBezTo>
                  <a:lnTo>
                    <a:pt x="49649" y="8770"/>
                  </a:lnTo>
                  <a:cubicBezTo>
                    <a:pt x="49785" y="8683"/>
                    <a:pt x="49828" y="8504"/>
                    <a:pt x="49746" y="8366"/>
                  </a:cubicBezTo>
                  <a:cubicBezTo>
                    <a:pt x="49663" y="8226"/>
                    <a:pt x="47674" y="4918"/>
                    <a:pt x="43641" y="2480"/>
                  </a:cubicBezTo>
                  <a:cubicBezTo>
                    <a:pt x="41484" y="1176"/>
                    <a:pt x="38487" y="1"/>
                    <a:pt x="34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3411650" y="3146900"/>
              <a:ext cx="480100" cy="735100"/>
            </a:xfrm>
            <a:custGeom>
              <a:avLst/>
              <a:gdLst/>
              <a:ahLst/>
              <a:cxnLst/>
              <a:rect l="l" t="t" r="r" b="b"/>
              <a:pathLst>
                <a:path w="19204" h="29404" extrusionOk="0">
                  <a:moveTo>
                    <a:pt x="12650" y="0"/>
                  </a:moveTo>
                  <a:cubicBezTo>
                    <a:pt x="5880" y="0"/>
                    <a:pt x="5316" y="6670"/>
                    <a:pt x="3097" y="11848"/>
                  </a:cubicBezTo>
                  <a:cubicBezTo>
                    <a:pt x="620" y="17630"/>
                    <a:pt x="0" y="29193"/>
                    <a:pt x="7640" y="29399"/>
                  </a:cubicBezTo>
                  <a:cubicBezTo>
                    <a:pt x="7751" y="29402"/>
                    <a:pt x="7860" y="29404"/>
                    <a:pt x="7968" y="29404"/>
                  </a:cubicBezTo>
                  <a:cubicBezTo>
                    <a:pt x="15369" y="29404"/>
                    <a:pt x="18384" y="22473"/>
                    <a:pt x="18791" y="14739"/>
                  </a:cubicBezTo>
                  <a:cubicBezTo>
                    <a:pt x="19204" y="6892"/>
                    <a:pt x="15281" y="285"/>
                    <a:pt x="15281" y="285"/>
                  </a:cubicBezTo>
                  <a:cubicBezTo>
                    <a:pt x="14311" y="91"/>
                    <a:pt x="13438" y="0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3412775" y="3139425"/>
              <a:ext cx="486450" cy="750075"/>
            </a:xfrm>
            <a:custGeom>
              <a:avLst/>
              <a:gdLst/>
              <a:ahLst/>
              <a:cxnLst/>
              <a:rect l="l" t="t" r="r" b="b"/>
              <a:pathLst>
                <a:path w="19458" h="30003" extrusionOk="0">
                  <a:moveTo>
                    <a:pt x="12628" y="602"/>
                  </a:moveTo>
                  <a:cubicBezTo>
                    <a:pt x="13356" y="602"/>
                    <a:pt x="14158" y="681"/>
                    <a:pt x="15043" y="851"/>
                  </a:cubicBezTo>
                  <a:cubicBezTo>
                    <a:pt x="15551" y="1759"/>
                    <a:pt x="18822" y="7911"/>
                    <a:pt x="18447" y="15023"/>
                  </a:cubicBezTo>
                  <a:cubicBezTo>
                    <a:pt x="18218" y="19377"/>
                    <a:pt x="16719" y="29403"/>
                    <a:pt x="7909" y="29403"/>
                  </a:cubicBezTo>
                  <a:cubicBezTo>
                    <a:pt x="7808" y="29403"/>
                    <a:pt x="7706" y="29402"/>
                    <a:pt x="7603" y="29400"/>
                  </a:cubicBezTo>
                  <a:cubicBezTo>
                    <a:pt x="5658" y="29346"/>
                    <a:pt x="4158" y="28518"/>
                    <a:pt x="3146" y="26939"/>
                  </a:cubicBezTo>
                  <a:cubicBezTo>
                    <a:pt x="887" y="23409"/>
                    <a:pt x="1481" y="16574"/>
                    <a:pt x="3327" y="12265"/>
                  </a:cubicBezTo>
                  <a:cubicBezTo>
                    <a:pt x="3783" y="11202"/>
                    <a:pt x="4174" y="10066"/>
                    <a:pt x="4550" y="8969"/>
                  </a:cubicBezTo>
                  <a:cubicBezTo>
                    <a:pt x="6023" y="4681"/>
                    <a:pt x="7424" y="602"/>
                    <a:pt x="12628" y="602"/>
                  </a:cubicBezTo>
                  <a:close/>
                  <a:moveTo>
                    <a:pt x="12608" y="1"/>
                  </a:moveTo>
                  <a:cubicBezTo>
                    <a:pt x="6998" y="1"/>
                    <a:pt x="5469" y="4453"/>
                    <a:pt x="3983" y="8775"/>
                  </a:cubicBezTo>
                  <a:cubicBezTo>
                    <a:pt x="3610" y="9861"/>
                    <a:pt x="3224" y="10985"/>
                    <a:pt x="2778" y="12028"/>
                  </a:cubicBezTo>
                  <a:cubicBezTo>
                    <a:pt x="1131" y="15870"/>
                    <a:pt x="0" y="23136"/>
                    <a:pt x="2643" y="27263"/>
                  </a:cubicBezTo>
                  <a:cubicBezTo>
                    <a:pt x="3767" y="29019"/>
                    <a:pt x="5431" y="29940"/>
                    <a:pt x="7588" y="29998"/>
                  </a:cubicBezTo>
                  <a:cubicBezTo>
                    <a:pt x="7697" y="30001"/>
                    <a:pt x="7807" y="30002"/>
                    <a:pt x="7916" y="30002"/>
                  </a:cubicBezTo>
                  <a:cubicBezTo>
                    <a:pt x="14494" y="30002"/>
                    <a:pt x="18543" y="24576"/>
                    <a:pt x="19045" y="15054"/>
                  </a:cubicBezTo>
                  <a:cubicBezTo>
                    <a:pt x="19457" y="7207"/>
                    <a:pt x="15533" y="498"/>
                    <a:pt x="15493" y="432"/>
                  </a:cubicBezTo>
                  <a:cubicBezTo>
                    <a:pt x="15450" y="359"/>
                    <a:pt x="15377" y="307"/>
                    <a:pt x="15295" y="291"/>
                  </a:cubicBezTo>
                  <a:cubicBezTo>
                    <a:pt x="14307" y="93"/>
                    <a:pt x="13415" y="1"/>
                    <a:pt x="12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3210325" y="3113350"/>
              <a:ext cx="655600" cy="1104100"/>
            </a:xfrm>
            <a:custGeom>
              <a:avLst/>
              <a:gdLst/>
              <a:ahLst/>
              <a:cxnLst/>
              <a:rect l="l" t="t" r="r" b="b"/>
              <a:pathLst>
                <a:path w="26224" h="44164" extrusionOk="0">
                  <a:moveTo>
                    <a:pt x="19819" y="0"/>
                  </a:moveTo>
                  <a:cubicBezTo>
                    <a:pt x="17281" y="0"/>
                    <a:pt x="14100" y="1589"/>
                    <a:pt x="12183" y="5550"/>
                  </a:cubicBezTo>
                  <a:cubicBezTo>
                    <a:pt x="12183" y="5550"/>
                    <a:pt x="7846" y="25579"/>
                    <a:pt x="5782" y="29504"/>
                  </a:cubicBezTo>
                  <a:cubicBezTo>
                    <a:pt x="3717" y="33428"/>
                    <a:pt x="0" y="42924"/>
                    <a:pt x="0" y="42924"/>
                  </a:cubicBezTo>
                  <a:lnTo>
                    <a:pt x="4543" y="44163"/>
                  </a:lnTo>
                  <a:cubicBezTo>
                    <a:pt x="4543" y="44163"/>
                    <a:pt x="10945" y="35284"/>
                    <a:pt x="18584" y="25992"/>
                  </a:cubicBezTo>
                  <a:cubicBezTo>
                    <a:pt x="26224" y="16702"/>
                    <a:pt x="24986" y="4311"/>
                    <a:pt x="23334" y="1627"/>
                  </a:cubicBezTo>
                  <a:cubicBezTo>
                    <a:pt x="22704" y="603"/>
                    <a:pt x="21383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3202575" y="3105850"/>
              <a:ext cx="674750" cy="1119075"/>
            </a:xfrm>
            <a:custGeom>
              <a:avLst/>
              <a:gdLst/>
              <a:ahLst/>
              <a:cxnLst/>
              <a:rect l="l" t="t" r="r" b="b"/>
              <a:pathLst>
                <a:path w="26990" h="44763" extrusionOk="0">
                  <a:moveTo>
                    <a:pt x="20140" y="598"/>
                  </a:moveTo>
                  <a:cubicBezTo>
                    <a:pt x="21592" y="598"/>
                    <a:pt x="22818" y="1158"/>
                    <a:pt x="23388" y="2083"/>
                  </a:cubicBezTo>
                  <a:cubicBezTo>
                    <a:pt x="24886" y="4517"/>
                    <a:pt x="26342" y="16764"/>
                    <a:pt x="18663" y="26102"/>
                  </a:cubicBezTo>
                  <a:cubicBezTo>
                    <a:pt x="11677" y="34599"/>
                    <a:pt x="5655" y="42849"/>
                    <a:pt x="4732" y="44120"/>
                  </a:cubicBezTo>
                  <a:lnTo>
                    <a:pt x="710" y="43023"/>
                  </a:lnTo>
                  <a:cubicBezTo>
                    <a:pt x="1370" y="41355"/>
                    <a:pt x="4533" y="33408"/>
                    <a:pt x="6356" y="29942"/>
                  </a:cubicBezTo>
                  <a:cubicBezTo>
                    <a:pt x="8394" y="26072"/>
                    <a:pt x="12514" y="7170"/>
                    <a:pt x="12778" y="5948"/>
                  </a:cubicBezTo>
                  <a:cubicBezTo>
                    <a:pt x="14338" y="2747"/>
                    <a:pt x="16973" y="752"/>
                    <a:pt x="19832" y="607"/>
                  </a:cubicBezTo>
                  <a:cubicBezTo>
                    <a:pt x="19935" y="601"/>
                    <a:pt x="20038" y="598"/>
                    <a:pt x="20140" y="598"/>
                  </a:cubicBezTo>
                  <a:close/>
                  <a:moveTo>
                    <a:pt x="20112" y="1"/>
                  </a:moveTo>
                  <a:cubicBezTo>
                    <a:pt x="20009" y="1"/>
                    <a:pt x="19905" y="3"/>
                    <a:pt x="19801" y="8"/>
                  </a:cubicBezTo>
                  <a:cubicBezTo>
                    <a:pt x="16712" y="164"/>
                    <a:pt x="13878" y="2299"/>
                    <a:pt x="12224" y="5719"/>
                  </a:cubicBezTo>
                  <a:cubicBezTo>
                    <a:pt x="12213" y="5740"/>
                    <a:pt x="12206" y="5763"/>
                    <a:pt x="12200" y="5787"/>
                  </a:cubicBezTo>
                  <a:cubicBezTo>
                    <a:pt x="12157" y="5987"/>
                    <a:pt x="7848" y="25821"/>
                    <a:pt x="5827" y="29663"/>
                  </a:cubicBezTo>
                  <a:cubicBezTo>
                    <a:pt x="3778" y="33556"/>
                    <a:pt x="69" y="43020"/>
                    <a:pt x="32" y="43115"/>
                  </a:cubicBezTo>
                  <a:cubicBezTo>
                    <a:pt x="0" y="43194"/>
                    <a:pt x="5" y="43282"/>
                    <a:pt x="43" y="43359"/>
                  </a:cubicBezTo>
                  <a:cubicBezTo>
                    <a:pt x="80" y="43435"/>
                    <a:pt x="149" y="43490"/>
                    <a:pt x="232" y="43513"/>
                  </a:cubicBezTo>
                  <a:lnTo>
                    <a:pt x="4774" y="44753"/>
                  </a:lnTo>
                  <a:cubicBezTo>
                    <a:pt x="4800" y="44760"/>
                    <a:pt x="4826" y="44763"/>
                    <a:pt x="4853" y="44763"/>
                  </a:cubicBezTo>
                  <a:cubicBezTo>
                    <a:pt x="4949" y="44763"/>
                    <a:pt x="5040" y="44717"/>
                    <a:pt x="5096" y="44638"/>
                  </a:cubicBezTo>
                  <a:cubicBezTo>
                    <a:pt x="5160" y="44550"/>
                    <a:pt x="11578" y="35661"/>
                    <a:pt x="19126" y="26482"/>
                  </a:cubicBezTo>
                  <a:cubicBezTo>
                    <a:pt x="26990" y="16917"/>
                    <a:pt x="25448" y="4288"/>
                    <a:pt x="23898" y="1770"/>
                  </a:cubicBezTo>
                  <a:cubicBezTo>
                    <a:pt x="23216" y="659"/>
                    <a:pt x="21777" y="1"/>
                    <a:pt x="20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3610975" y="3342675"/>
              <a:ext cx="219325" cy="518325"/>
            </a:xfrm>
            <a:custGeom>
              <a:avLst/>
              <a:gdLst/>
              <a:ahLst/>
              <a:cxnLst/>
              <a:rect l="l" t="t" r="r" b="b"/>
              <a:pathLst>
                <a:path w="8773" h="20733" extrusionOk="0">
                  <a:moveTo>
                    <a:pt x="8442" y="1"/>
                  </a:moveTo>
                  <a:cubicBezTo>
                    <a:pt x="8307" y="1"/>
                    <a:pt x="8184" y="93"/>
                    <a:pt x="8152" y="230"/>
                  </a:cubicBezTo>
                  <a:cubicBezTo>
                    <a:pt x="8118" y="372"/>
                    <a:pt x="4707" y="14480"/>
                    <a:pt x="155" y="20247"/>
                  </a:cubicBezTo>
                  <a:cubicBezTo>
                    <a:pt x="0" y="20444"/>
                    <a:pt x="139" y="20732"/>
                    <a:pt x="390" y="20732"/>
                  </a:cubicBezTo>
                  <a:cubicBezTo>
                    <a:pt x="482" y="20732"/>
                    <a:pt x="568" y="20690"/>
                    <a:pt x="626" y="20618"/>
                  </a:cubicBezTo>
                  <a:cubicBezTo>
                    <a:pt x="5259" y="14749"/>
                    <a:pt x="8595" y="954"/>
                    <a:pt x="8734" y="369"/>
                  </a:cubicBezTo>
                  <a:cubicBezTo>
                    <a:pt x="8773" y="208"/>
                    <a:pt x="8673" y="48"/>
                    <a:pt x="8512" y="9"/>
                  </a:cubicBezTo>
                  <a:cubicBezTo>
                    <a:pt x="8489" y="4"/>
                    <a:pt x="8465" y="1"/>
                    <a:pt x="8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3318700" y="4542650"/>
              <a:ext cx="356250" cy="377100"/>
            </a:xfrm>
            <a:custGeom>
              <a:avLst/>
              <a:gdLst/>
              <a:ahLst/>
              <a:cxnLst/>
              <a:rect l="l" t="t" r="r" b="b"/>
              <a:pathLst>
                <a:path w="14250" h="15084" extrusionOk="0">
                  <a:moveTo>
                    <a:pt x="8055" y="0"/>
                  </a:moveTo>
                  <a:lnTo>
                    <a:pt x="5371" y="1446"/>
                  </a:lnTo>
                  <a:lnTo>
                    <a:pt x="4751" y="2272"/>
                  </a:lnTo>
                  <a:cubicBezTo>
                    <a:pt x="4751" y="2272"/>
                    <a:pt x="5370" y="5576"/>
                    <a:pt x="4131" y="7846"/>
                  </a:cubicBezTo>
                  <a:cubicBezTo>
                    <a:pt x="2892" y="10118"/>
                    <a:pt x="1" y="14868"/>
                    <a:pt x="2067" y="15074"/>
                  </a:cubicBezTo>
                  <a:cubicBezTo>
                    <a:pt x="2133" y="15080"/>
                    <a:pt x="2199" y="15084"/>
                    <a:pt x="2267" y="15084"/>
                  </a:cubicBezTo>
                  <a:cubicBezTo>
                    <a:pt x="4316" y="15084"/>
                    <a:pt x="7088" y="12104"/>
                    <a:pt x="9087" y="9705"/>
                  </a:cubicBezTo>
                  <a:cubicBezTo>
                    <a:pt x="11153" y="7228"/>
                    <a:pt x="11358" y="4956"/>
                    <a:pt x="12804" y="3097"/>
                  </a:cubicBezTo>
                  <a:cubicBezTo>
                    <a:pt x="14250" y="1239"/>
                    <a:pt x="8055" y="0"/>
                    <a:pt x="805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3333850" y="4535150"/>
              <a:ext cx="319650" cy="392075"/>
            </a:xfrm>
            <a:custGeom>
              <a:avLst/>
              <a:gdLst/>
              <a:ahLst/>
              <a:cxnLst/>
              <a:rect l="l" t="t" r="r" b="b"/>
              <a:pathLst>
                <a:path w="12786" h="15683" extrusionOk="0">
                  <a:moveTo>
                    <a:pt x="7495" y="616"/>
                  </a:moveTo>
                  <a:cubicBezTo>
                    <a:pt x="9142" y="959"/>
                    <a:pt x="11759" y="1796"/>
                    <a:pt x="12086" y="2675"/>
                  </a:cubicBezTo>
                  <a:cubicBezTo>
                    <a:pt x="12127" y="2784"/>
                    <a:pt x="12160" y="2960"/>
                    <a:pt x="11962" y="3214"/>
                  </a:cubicBezTo>
                  <a:cubicBezTo>
                    <a:pt x="11294" y="4072"/>
                    <a:pt x="10887" y="5003"/>
                    <a:pt x="10456" y="5989"/>
                  </a:cubicBezTo>
                  <a:cubicBezTo>
                    <a:pt x="9921" y="7210"/>
                    <a:pt x="9369" y="8472"/>
                    <a:pt x="8251" y="9814"/>
                  </a:cubicBezTo>
                  <a:cubicBezTo>
                    <a:pt x="7149" y="11137"/>
                    <a:pt x="3850" y="15084"/>
                    <a:pt x="1654" y="15084"/>
                  </a:cubicBezTo>
                  <a:cubicBezTo>
                    <a:pt x="1598" y="15084"/>
                    <a:pt x="1544" y="15081"/>
                    <a:pt x="1490" y="15076"/>
                  </a:cubicBezTo>
                  <a:cubicBezTo>
                    <a:pt x="1239" y="15051"/>
                    <a:pt x="1155" y="14950"/>
                    <a:pt x="1111" y="14864"/>
                  </a:cubicBezTo>
                  <a:cubicBezTo>
                    <a:pt x="635" y="13953"/>
                    <a:pt x="2414" y="10761"/>
                    <a:pt x="3370" y="9046"/>
                  </a:cubicBezTo>
                  <a:cubicBezTo>
                    <a:pt x="3522" y="8774"/>
                    <a:pt x="3663" y="8520"/>
                    <a:pt x="3788" y="8290"/>
                  </a:cubicBezTo>
                  <a:cubicBezTo>
                    <a:pt x="4936" y="6185"/>
                    <a:pt x="4566" y="3304"/>
                    <a:pt x="4462" y="2649"/>
                  </a:cubicBezTo>
                  <a:lnTo>
                    <a:pt x="4964" y="1978"/>
                  </a:lnTo>
                  <a:lnTo>
                    <a:pt x="7495" y="616"/>
                  </a:lnTo>
                  <a:close/>
                  <a:moveTo>
                    <a:pt x="7446" y="1"/>
                  </a:moveTo>
                  <a:cubicBezTo>
                    <a:pt x="7398" y="1"/>
                    <a:pt x="7350" y="13"/>
                    <a:pt x="7307" y="37"/>
                  </a:cubicBezTo>
                  <a:lnTo>
                    <a:pt x="4621" y="1481"/>
                  </a:lnTo>
                  <a:cubicBezTo>
                    <a:pt x="4583" y="1502"/>
                    <a:pt x="4550" y="1531"/>
                    <a:pt x="4524" y="1566"/>
                  </a:cubicBezTo>
                  <a:lnTo>
                    <a:pt x="3905" y="2392"/>
                  </a:lnTo>
                  <a:cubicBezTo>
                    <a:pt x="3854" y="2459"/>
                    <a:pt x="3835" y="2545"/>
                    <a:pt x="3850" y="2627"/>
                  </a:cubicBezTo>
                  <a:cubicBezTo>
                    <a:pt x="3855" y="2659"/>
                    <a:pt x="4433" y="5854"/>
                    <a:pt x="3261" y="8004"/>
                  </a:cubicBezTo>
                  <a:cubicBezTo>
                    <a:pt x="3137" y="8231"/>
                    <a:pt x="2997" y="8483"/>
                    <a:pt x="2846" y="8754"/>
                  </a:cubicBezTo>
                  <a:cubicBezTo>
                    <a:pt x="1264" y="11593"/>
                    <a:pt x="0" y="14033"/>
                    <a:pt x="579" y="15141"/>
                  </a:cubicBezTo>
                  <a:cubicBezTo>
                    <a:pt x="691" y="15356"/>
                    <a:pt x="930" y="15621"/>
                    <a:pt x="1430" y="15671"/>
                  </a:cubicBezTo>
                  <a:cubicBezTo>
                    <a:pt x="1505" y="15679"/>
                    <a:pt x="1581" y="15683"/>
                    <a:pt x="1656" y="15683"/>
                  </a:cubicBezTo>
                  <a:cubicBezTo>
                    <a:pt x="3876" y="15683"/>
                    <a:pt x="6730" y="12574"/>
                    <a:pt x="8711" y="10197"/>
                  </a:cubicBezTo>
                  <a:cubicBezTo>
                    <a:pt x="9884" y="8790"/>
                    <a:pt x="10479" y="7429"/>
                    <a:pt x="11005" y="6229"/>
                  </a:cubicBezTo>
                  <a:cubicBezTo>
                    <a:pt x="11420" y="5279"/>
                    <a:pt x="11814" y="4381"/>
                    <a:pt x="12433" y="3582"/>
                  </a:cubicBezTo>
                  <a:cubicBezTo>
                    <a:pt x="12785" y="3129"/>
                    <a:pt x="12745" y="2726"/>
                    <a:pt x="12647" y="2466"/>
                  </a:cubicBezTo>
                  <a:cubicBezTo>
                    <a:pt x="12088" y="963"/>
                    <a:pt x="7974" y="100"/>
                    <a:pt x="7507" y="7"/>
                  </a:cubicBezTo>
                  <a:cubicBezTo>
                    <a:pt x="7487" y="3"/>
                    <a:pt x="7466" y="1"/>
                    <a:pt x="7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7"/>
            <p:cNvSpPr/>
            <p:nvPr/>
          </p:nvSpPr>
          <p:spPr>
            <a:xfrm>
              <a:off x="3351525" y="4578425"/>
              <a:ext cx="299650" cy="341325"/>
            </a:xfrm>
            <a:custGeom>
              <a:avLst/>
              <a:gdLst/>
              <a:ahLst/>
              <a:cxnLst/>
              <a:rect l="l" t="t" r="r" b="b"/>
              <a:pathLst>
                <a:path w="11986" h="13653" extrusionOk="0">
                  <a:moveTo>
                    <a:pt x="10843" y="0"/>
                  </a:moveTo>
                  <a:cubicBezTo>
                    <a:pt x="9597" y="2636"/>
                    <a:pt x="7773" y="6077"/>
                    <a:pt x="5605" y="8894"/>
                  </a:cubicBezTo>
                  <a:cubicBezTo>
                    <a:pt x="3445" y="11704"/>
                    <a:pt x="1454" y="12476"/>
                    <a:pt x="45" y="12575"/>
                  </a:cubicBezTo>
                  <a:cubicBezTo>
                    <a:pt x="0" y="13176"/>
                    <a:pt x="183" y="13586"/>
                    <a:pt x="752" y="13643"/>
                  </a:cubicBezTo>
                  <a:cubicBezTo>
                    <a:pt x="818" y="13649"/>
                    <a:pt x="885" y="13653"/>
                    <a:pt x="953" y="13653"/>
                  </a:cubicBezTo>
                  <a:cubicBezTo>
                    <a:pt x="3001" y="13653"/>
                    <a:pt x="5774" y="10673"/>
                    <a:pt x="7774" y="8274"/>
                  </a:cubicBezTo>
                  <a:cubicBezTo>
                    <a:pt x="9838" y="5797"/>
                    <a:pt x="10045" y="3525"/>
                    <a:pt x="11491" y="1666"/>
                  </a:cubicBezTo>
                  <a:cubicBezTo>
                    <a:pt x="11985" y="1031"/>
                    <a:pt x="11585" y="466"/>
                    <a:pt x="10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7"/>
            <p:cNvSpPr/>
            <p:nvPr/>
          </p:nvSpPr>
          <p:spPr>
            <a:xfrm>
              <a:off x="3343050" y="4570950"/>
              <a:ext cx="309675" cy="356275"/>
            </a:xfrm>
            <a:custGeom>
              <a:avLst/>
              <a:gdLst/>
              <a:ahLst/>
              <a:cxnLst/>
              <a:rect l="l" t="t" r="r" b="b"/>
              <a:pathLst>
                <a:path w="12387" h="14251" extrusionOk="0">
                  <a:moveTo>
                    <a:pt x="11301" y="747"/>
                  </a:moveTo>
                  <a:cubicBezTo>
                    <a:pt x="11559" y="951"/>
                    <a:pt x="11710" y="1149"/>
                    <a:pt x="11742" y="1330"/>
                  </a:cubicBezTo>
                  <a:cubicBezTo>
                    <a:pt x="11767" y="1473"/>
                    <a:pt x="11718" y="1620"/>
                    <a:pt x="11594" y="1782"/>
                  </a:cubicBezTo>
                  <a:cubicBezTo>
                    <a:pt x="10926" y="2640"/>
                    <a:pt x="10519" y="3571"/>
                    <a:pt x="10088" y="4556"/>
                  </a:cubicBezTo>
                  <a:cubicBezTo>
                    <a:pt x="9553" y="5778"/>
                    <a:pt x="9001" y="7040"/>
                    <a:pt x="7882" y="8382"/>
                  </a:cubicBezTo>
                  <a:cubicBezTo>
                    <a:pt x="6781" y="9705"/>
                    <a:pt x="3508" y="13652"/>
                    <a:pt x="1288" y="13652"/>
                  </a:cubicBezTo>
                  <a:cubicBezTo>
                    <a:pt x="1232" y="13652"/>
                    <a:pt x="1177" y="13649"/>
                    <a:pt x="1122" y="13644"/>
                  </a:cubicBezTo>
                  <a:cubicBezTo>
                    <a:pt x="918" y="13624"/>
                    <a:pt x="707" y="13563"/>
                    <a:pt x="680" y="13145"/>
                  </a:cubicBezTo>
                  <a:lnTo>
                    <a:pt x="681" y="13145"/>
                  </a:lnTo>
                  <a:cubicBezTo>
                    <a:pt x="2056" y="12971"/>
                    <a:pt x="4050" y="12148"/>
                    <a:pt x="6182" y="9375"/>
                  </a:cubicBezTo>
                  <a:cubicBezTo>
                    <a:pt x="8320" y="6596"/>
                    <a:pt x="10122" y="3208"/>
                    <a:pt x="11301" y="747"/>
                  </a:cubicBezTo>
                  <a:close/>
                  <a:moveTo>
                    <a:pt x="11183" y="0"/>
                  </a:moveTo>
                  <a:cubicBezTo>
                    <a:pt x="11072" y="0"/>
                    <a:pt x="10963" y="62"/>
                    <a:pt x="10912" y="171"/>
                  </a:cubicBezTo>
                  <a:cubicBezTo>
                    <a:pt x="9751" y="2625"/>
                    <a:pt x="7907" y="6150"/>
                    <a:pt x="5707" y="9011"/>
                  </a:cubicBezTo>
                  <a:cubicBezTo>
                    <a:pt x="3564" y="11797"/>
                    <a:pt x="1619" y="12487"/>
                    <a:pt x="364" y="12575"/>
                  </a:cubicBezTo>
                  <a:cubicBezTo>
                    <a:pt x="216" y="12585"/>
                    <a:pt x="97" y="12703"/>
                    <a:pt x="86" y="12851"/>
                  </a:cubicBezTo>
                  <a:cubicBezTo>
                    <a:pt x="1" y="13967"/>
                    <a:pt x="660" y="14200"/>
                    <a:pt x="1062" y="14239"/>
                  </a:cubicBezTo>
                  <a:cubicBezTo>
                    <a:pt x="1137" y="14247"/>
                    <a:pt x="1213" y="14251"/>
                    <a:pt x="1288" y="14251"/>
                  </a:cubicBezTo>
                  <a:cubicBezTo>
                    <a:pt x="3508" y="14251"/>
                    <a:pt x="6362" y="11142"/>
                    <a:pt x="8343" y="8765"/>
                  </a:cubicBezTo>
                  <a:cubicBezTo>
                    <a:pt x="9515" y="7358"/>
                    <a:pt x="10111" y="5997"/>
                    <a:pt x="10636" y="4796"/>
                  </a:cubicBezTo>
                  <a:cubicBezTo>
                    <a:pt x="11052" y="3847"/>
                    <a:pt x="11444" y="2947"/>
                    <a:pt x="12065" y="2150"/>
                  </a:cubicBezTo>
                  <a:cubicBezTo>
                    <a:pt x="12297" y="1851"/>
                    <a:pt x="12387" y="1541"/>
                    <a:pt x="12331" y="1226"/>
                  </a:cubicBezTo>
                  <a:cubicBezTo>
                    <a:pt x="12258" y="804"/>
                    <a:pt x="11933" y="418"/>
                    <a:pt x="11341" y="46"/>
                  </a:cubicBezTo>
                  <a:cubicBezTo>
                    <a:pt x="11292" y="15"/>
                    <a:pt x="11237" y="0"/>
                    <a:pt x="1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2931550" y="4089825"/>
              <a:ext cx="392350" cy="329600"/>
            </a:xfrm>
            <a:custGeom>
              <a:avLst/>
              <a:gdLst/>
              <a:ahLst/>
              <a:cxnLst/>
              <a:rect l="l" t="t" r="r" b="b"/>
              <a:pathLst>
                <a:path w="15694" h="13184" extrusionOk="0">
                  <a:moveTo>
                    <a:pt x="999" y="0"/>
                  </a:moveTo>
                  <a:cubicBezTo>
                    <a:pt x="204" y="0"/>
                    <a:pt x="1" y="909"/>
                    <a:pt x="1" y="3039"/>
                  </a:cubicBezTo>
                  <a:cubicBezTo>
                    <a:pt x="1" y="6756"/>
                    <a:pt x="4544" y="8614"/>
                    <a:pt x="7021" y="10473"/>
                  </a:cubicBezTo>
                  <a:cubicBezTo>
                    <a:pt x="9290" y="12174"/>
                    <a:pt x="10694" y="13183"/>
                    <a:pt x="12341" y="13183"/>
                  </a:cubicBezTo>
                  <a:cubicBezTo>
                    <a:pt x="12492" y="13183"/>
                    <a:pt x="12646" y="13175"/>
                    <a:pt x="12803" y="13157"/>
                  </a:cubicBezTo>
                  <a:cubicBezTo>
                    <a:pt x="14661" y="12950"/>
                    <a:pt x="15694" y="5104"/>
                    <a:pt x="15694" y="5104"/>
                  </a:cubicBezTo>
                  <a:cubicBezTo>
                    <a:pt x="15694" y="5104"/>
                    <a:pt x="14977" y="3670"/>
                    <a:pt x="12706" y="3670"/>
                  </a:cubicBezTo>
                  <a:cubicBezTo>
                    <a:pt x="12252" y="3670"/>
                    <a:pt x="11736" y="3728"/>
                    <a:pt x="11151" y="3865"/>
                  </a:cubicBezTo>
                  <a:cubicBezTo>
                    <a:pt x="11151" y="3865"/>
                    <a:pt x="7228" y="3451"/>
                    <a:pt x="3924" y="1387"/>
                  </a:cubicBezTo>
                  <a:cubicBezTo>
                    <a:pt x="2513" y="505"/>
                    <a:pt x="1592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924075" y="4082300"/>
              <a:ext cx="407450" cy="344625"/>
            </a:xfrm>
            <a:custGeom>
              <a:avLst/>
              <a:gdLst/>
              <a:ahLst/>
              <a:cxnLst/>
              <a:rect l="l" t="t" r="r" b="b"/>
              <a:pathLst>
                <a:path w="16298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7389" y="4019"/>
                    <a:pt x="11255" y="4447"/>
                    <a:pt x="11418" y="4464"/>
                  </a:cubicBezTo>
                  <a:cubicBezTo>
                    <a:pt x="11429" y="4465"/>
                    <a:pt x="11439" y="4465"/>
                    <a:pt x="11449" y="4465"/>
                  </a:cubicBezTo>
                  <a:cubicBezTo>
                    <a:pt x="11472" y="4465"/>
                    <a:pt x="11496" y="4463"/>
                    <a:pt x="11518" y="4457"/>
                  </a:cubicBezTo>
                  <a:cubicBezTo>
                    <a:pt x="12083" y="4325"/>
                    <a:pt x="12578" y="4270"/>
                    <a:pt x="13011" y="4270"/>
                  </a:cubicBezTo>
                  <a:cubicBezTo>
                    <a:pt x="14787" y="4270"/>
                    <a:pt x="15508" y="5194"/>
                    <a:pt x="15683" y="5467"/>
                  </a:cubicBezTo>
                  <a:cubicBezTo>
                    <a:pt x="15257" y="8622"/>
                    <a:pt x="14177" y="13037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4" y="13185"/>
                    <a:pt x="9765" y="12234"/>
                    <a:pt x="7500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0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4" y="651"/>
                  </a:cubicBezTo>
                  <a:cubicBezTo>
                    <a:pt x="1136" y="618"/>
                    <a:pt x="1209" y="602"/>
                    <a:pt x="1297" y="602"/>
                  </a:cubicBezTo>
                  <a:close/>
                  <a:moveTo>
                    <a:pt x="1297" y="1"/>
                  </a:moveTo>
                  <a:cubicBezTo>
                    <a:pt x="1106" y="1"/>
                    <a:pt x="938" y="42"/>
                    <a:pt x="785" y="127"/>
                  </a:cubicBezTo>
                  <a:cubicBezTo>
                    <a:pt x="129" y="491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6" y="13775"/>
                    <a:pt x="13136" y="13756"/>
                  </a:cubicBezTo>
                  <a:cubicBezTo>
                    <a:pt x="15125" y="13535"/>
                    <a:pt x="16112" y="6793"/>
                    <a:pt x="16289" y="5445"/>
                  </a:cubicBezTo>
                  <a:cubicBezTo>
                    <a:pt x="16297" y="5385"/>
                    <a:pt x="16287" y="5325"/>
                    <a:pt x="16261" y="5272"/>
                  </a:cubicBezTo>
                  <a:cubicBezTo>
                    <a:pt x="16222" y="5193"/>
                    <a:pt x="15428" y="3670"/>
                    <a:pt x="13020" y="3670"/>
                  </a:cubicBezTo>
                  <a:cubicBezTo>
                    <a:pt x="12554" y="3670"/>
                    <a:pt x="12027" y="3727"/>
                    <a:pt x="11433" y="3863"/>
                  </a:cubicBezTo>
                  <a:cubicBezTo>
                    <a:pt x="10977" y="3807"/>
                    <a:pt x="7395" y="3318"/>
                    <a:pt x="4382" y="1435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931550" y="4089825"/>
              <a:ext cx="318850" cy="329500"/>
            </a:xfrm>
            <a:custGeom>
              <a:avLst/>
              <a:gdLst/>
              <a:ahLst/>
              <a:cxnLst/>
              <a:rect l="l" t="t" r="r" b="b"/>
              <a:pathLst>
                <a:path w="12754" h="13180" extrusionOk="0">
                  <a:moveTo>
                    <a:pt x="999" y="0"/>
                  </a:moveTo>
                  <a:cubicBezTo>
                    <a:pt x="204" y="0"/>
                    <a:pt x="1" y="910"/>
                    <a:pt x="1" y="3040"/>
                  </a:cubicBezTo>
                  <a:cubicBezTo>
                    <a:pt x="1" y="6757"/>
                    <a:pt x="4544" y="8614"/>
                    <a:pt x="7021" y="10473"/>
                  </a:cubicBezTo>
                  <a:cubicBezTo>
                    <a:pt x="9289" y="12173"/>
                    <a:pt x="10692" y="13179"/>
                    <a:pt x="12338" y="13179"/>
                  </a:cubicBezTo>
                  <a:cubicBezTo>
                    <a:pt x="12475" y="13179"/>
                    <a:pt x="12613" y="13172"/>
                    <a:pt x="12754" y="13158"/>
                  </a:cubicBezTo>
                  <a:cubicBezTo>
                    <a:pt x="8422" y="10401"/>
                    <a:pt x="7946" y="5984"/>
                    <a:pt x="3924" y="1388"/>
                  </a:cubicBezTo>
                  <a:cubicBezTo>
                    <a:pt x="2513" y="506"/>
                    <a:pt x="1592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924075" y="4082300"/>
              <a:ext cx="334375" cy="344550"/>
            </a:xfrm>
            <a:custGeom>
              <a:avLst/>
              <a:gdLst/>
              <a:ahLst/>
              <a:cxnLst/>
              <a:rect l="l" t="t" r="r" b="b"/>
              <a:pathLst>
                <a:path w="13375" h="13782" extrusionOk="0">
                  <a:moveTo>
                    <a:pt x="1297" y="602"/>
                  </a:moveTo>
                  <a:cubicBezTo>
                    <a:pt x="1858" y="602"/>
                    <a:pt x="2942" y="1242"/>
                    <a:pt x="4027" y="1920"/>
                  </a:cubicBezTo>
                  <a:cubicBezTo>
                    <a:pt x="5673" y="3809"/>
                    <a:pt x="6699" y="5637"/>
                    <a:pt x="7691" y="7405"/>
                  </a:cubicBezTo>
                  <a:cubicBezTo>
                    <a:pt x="8887" y="9535"/>
                    <a:pt x="10024" y="11560"/>
                    <a:pt x="12072" y="13138"/>
                  </a:cubicBezTo>
                  <a:cubicBezTo>
                    <a:pt x="10758" y="12935"/>
                    <a:pt x="9487" y="12025"/>
                    <a:pt x="7500" y="10535"/>
                  </a:cubicBezTo>
                  <a:cubicBezTo>
                    <a:pt x="6953" y="10126"/>
                    <a:pt x="6319" y="9723"/>
                    <a:pt x="5647" y="9295"/>
                  </a:cubicBezTo>
                  <a:cubicBezTo>
                    <a:pt x="3281" y="7792"/>
                    <a:pt x="599" y="6088"/>
                    <a:pt x="599" y="3342"/>
                  </a:cubicBezTo>
                  <a:cubicBezTo>
                    <a:pt x="599" y="2142"/>
                    <a:pt x="656" y="884"/>
                    <a:pt x="1076" y="651"/>
                  </a:cubicBezTo>
                  <a:cubicBezTo>
                    <a:pt x="1136" y="618"/>
                    <a:pt x="1210" y="603"/>
                    <a:pt x="1297" y="603"/>
                  </a:cubicBezTo>
                  <a:lnTo>
                    <a:pt x="1297" y="602"/>
                  </a:lnTo>
                  <a:close/>
                  <a:moveTo>
                    <a:pt x="1297" y="1"/>
                  </a:moveTo>
                  <a:cubicBezTo>
                    <a:pt x="1107" y="1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8" y="10221"/>
                    <a:pt x="6614" y="10619"/>
                    <a:pt x="7141" y="11015"/>
                  </a:cubicBezTo>
                  <a:cubicBezTo>
                    <a:pt x="9513" y="12793"/>
                    <a:pt x="10917" y="13782"/>
                    <a:pt x="12624" y="13782"/>
                  </a:cubicBezTo>
                  <a:cubicBezTo>
                    <a:pt x="12777" y="13781"/>
                    <a:pt x="12930" y="13773"/>
                    <a:pt x="13082" y="13758"/>
                  </a:cubicBezTo>
                  <a:cubicBezTo>
                    <a:pt x="13210" y="13746"/>
                    <a:pt x="13314" y="13654"/>
                    <a:pt x="13345" y="13530"/>
                  </a:cubicBezTo>
                  <a:cubicBezTo>
                    <a:pt x="13374" y="13405"/>
                    <a:pt x="13321" y="13276"/>
                    <a:pt x="13214" y="13207"/>
                  </a:cubicBezTo>
                  <a:cubicBezTo>
                    <a:pt x="10759" y="11644"/>
                    <a:pt x="9579" y="9543"/>
                    <a:pt x="8214" y="7111"/>
                  </a:cubicBezTo>
                  <a:cubicBezTo>
                    <a:pt x="7248" y="5389"/>
                    <a:pt x="6152" y="3439"/>
                    <a:pt x="4449" y="1492"/>
                  </a:cubicBezTo>
                  <a:cubicBezTo>
                    <a:pt x="4430" y="1470"/>
                    <a:pt x="4407" y="1450"/>
                    <a:pt x="4382" y="1436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924075" y="4082300"/>
              <a:ext cx="366500" cy="344625"/>
            </a:xfrm>
            <a:custGeom>
              <a:avLst/>
              <a:gdLst/>
              <a:ahLst/>
              <a:cxnLst/>
              <a:rect l="l" t="t" r="r" b="b"/>
              <a:pathLst>
                <a:path w="14660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4783" y="2390"/>
                    <a:pt x="5588" y="2798"/>
                    <a:pt x="6461" y="3153"/>
                  </a:cubicBezTo>
                  <a:cubicBezTo>
                    <a:pt x="7748" y="4953"/>
                    <a:pt x="9392" y="7372"/>
                    <a:pt x="10040" y="8830"/>
                  </a:cubicBezTo>
                  <a:cubicBezTo>
                    <a:pt x="10801" y="10541"/>
                    <a:pt x="12093" y="11722"/>
                    <a:pt x="13883" y="12344"/>
                  </a:cubicBezTo>
                  <a:cubicBezTo>
                    <a:pt x="13602" y="12846"/>
                    <a:pt x="13318" y="13133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5" y="13185"/>
                    <a:pt x="9765" y="12234"/>
                    <a:pt x="7501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1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6" y="651"/>
                  </a:cubicBezTo>
                  <a:cubicBezTo>
                    <a:pt x="1136" y="617"/>
                    <a:pt x="1210" y="602"/>
                    <a:pt x="1297" y="602"/>
                  </a:cubicBezTo>
                  <a:close/>
                  <a:moveTo>
                    <a:pt x="1297" y="0"/>
                  </a:moveTo>
                  <a:cubicBezTo>
                    <a:pt x="1107" y="0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5" y="13775"/>
                    <a:pt x="13134" y="13756"/>
                  </a:cubicBezTo>
                  <a:cubicBezTo>
                    <a:pt x="13665" y="13696"/>
                    <a:pt x="14138" y="13220"/>
                    <a:pt x="14580" y="12297"/>
                  </a:cubicBezTo>
                  <a:cubicBezTo>
                    <a:pt x="14659" y="12130"/>
                    <a:pt x="14572" y="11933"/>
                    <a:pt x="14396" y="11880"/>
                  </a:cubicBezTo>
                  <a:cubicBezTo>
                    <a:pt x="12578" y="11338"/>
                    <a:pt x="11331" y="10261"/>
                    <a:pt x="10588" y="8587"/>
                  </a:cubicBezTo>
                  <a:cubicBezTo>
                    <a:pt x="9910" y="7063"/>
                    <a:pt x="8207" y="4563"/>
                    <a:pt x="6897" y="2734"/>
                  </a:cubicBezTo>
                  <a:cubicBezTo>
                    <a:pt x="6864" y="2688"/>
                    <a:pt x="6819" y="2652"/>
                    <a:pt x="6766" y="2630"/>
                  </a:cubicBezTo>
                  <a:cubicBezTo>
                    <a:pt x="5893" y="2281"/>
                    <a:pt x="5091" y="1878"/>
                    <a:pt x="4382" y="1435"/>
                  </a:cubicBezTo>
                  <a:cubicBezTo>
                    <a:pt x="2881" y="496"/>
                    <a:pt x="1955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1641725" y="2530025"/>
              <a:ext cx="2200" cy="22375"/>
            </a:xfrm>
            <a:custGeom>
              <a:avLst/>
              <a:gdLst/>
              <a:ahLst/>
              <a:cxnLst/>
              <a:rect l="l" t="t" r="r" b="b"/>
              <a:pathLst>
                <a:path w="88" h="895" fill="none" extrusionOk="0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w="952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1648925" y="567750"/>
              <a:ext cx="4341600" cy="1917900"/>
            </a:xfrm>
            <a:custGeom>
              <a:avLst/>
              <a:gdLst/>
              <a:ahLst/>
              <a:cxnLst/>
              <a:rect l="l" t="t" r="r" b="b"/>
              <a:pathLst>
                <a:path w="173664" h="76716" fill="none" extrusionOk="0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5993250" y="2494375"/>
              <a:ext cx="2550" cy="22325"/>
            </a:xfrm>
            <a:custGeom>
              <a:avLst/>
              <a:gdLst/>
              <a:ahLst/>
              <a:cxnLst/>
              <a:rect l="l" t="t" r="r" b="b"/>
              <a:pathLst>
                <a:path w="102" h="893" fill="none" extrusionOk="0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w="952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1744250" y="1034900"/>
              <a:ext cx="898250" cy="720150"/>
            </a:xfrm>
            <a:custGeom>
              <a:avLst/>
              <a:gdLst/>
              <a:ahLst/>
              <a:cxnLst/>
              <a:rect l="l" t="t" r="r" b="b"/>
              <a:pathLst>
                <a:path w="35930" h="28806" extrusionOk="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2735400" y="508350"/>
              <a:ext cx="1076350" cy="549800"/>
            </a:xfrm>
            <a:custGeom>
              <a:avLst/>
              <a:gdLst/>
              <a:ahLst/>
              <a:cxnLst/>
              <a:rect l="l" t="t" r="r" b="b"/>
              <a:pathLst>
                <a:path w="43054" h="21992" extrusionOk="0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2735400" y="561750"/>
              <a:ext cx="305075" cy="299325"/>
            </a:xfrm>
            <a:custGeom>
              <a:avLst/>
              <a:gdLst/>
              <a:ahLst/>
              <a:cxnLst/>
              <a:rect l="l" t="t" r="r" b="b"/>
              <a:pathLst>
                <a:path w="12203" h="11973" extrusionOk="0">
                  <a:moveTo>
                    <a:pt x="7223" y="1"/>
                  </a:moveTo>
                  <a:cubicBezTo>
                    <a:pt x="2577" y="1239"/>
                    <a:pt x="0" y="3440"/>
                    <a:pt x="0" y="3440"/>
                  </a:cubicBezTo>
                  <a:cubicBezTo>
                    <a:pt x="3189" y="7118"/>
                    <a:pt x="12203" y="11972"/>
                    <a:pt x="12203" y="11972"/>
                  </a:cubicBezTo>
                  <a:cubicBezTo>
                    <a:pt x="7223" y="6321"/>
                    <a:pt x="7223" y="1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4159375" y="785825"/>
              <a:ext cx="400000" cy="260550"/>
            </a:xfrm>
            <a:custGeom>
              <a:avLst/>
              <a:gdLst/>
              <a:ahLst/>
              <a:cxnLst/>
              <a:rect l="l" t="t" r="r" b="b"/>
              <a:pathLst>
                <a:path w="16000" h="10422" extrusionOk="0">
                  <a:moveTo>
                    <a:pt x="16000" y="0"/>
                  </a:moveTo>
                  <a:cubicBezTo>
                    <a:pt x="15999" y="0"/>
                    <a:pt x="2372" y="1858"/>
                    <a:pt x="513" y="4646"/>
                  </a:cubicBezTo>
                  <a:cubicBezTo>
                    <a:pt x="513" y="4646"/>
                    <a:pt x="1" y="6198"/>
                    <a:pt x="3095" y="8776"/>
                  </a:cubicBezTo>
                  <a:cubicBezTo>
                    <a:pt x="4504" y="9951"/>
                    <a:pt x="7675" y="10421"/>
                    <a:pt x="7675" y="10421"/>
                  </a:cubicBezTo>
                  <a:lnTo>
                    <a:pt x="16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4172200" y="545525"/>
              <a:ext cx="882725" cy="449375"/>
            </a:xfrm>
            <a:custGeom>
              <a:avLst/>
              <a:gdLst/>
              <a:ahLst/>
              <a:cxnLst/>
              <a:rect l="l" t="t" r="r" b="b"/>
              <a:pathLst>
                <a:path w="35309" h="17975" extrusionOk="0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5033625" y="1051000"/>
              <a:ext cx="913725" cy="820825"/>
            </a:xfrm>
            <a:custGeom>
              <a:avLst/>
              <a:gdLst/>
              <a:ahLst/>
              <a:cxnLst/>
              <a:rect l="l" t="t" r="r" b="b"/>
              <a:pathLst>
                <a:path w="36549" h="32833" extrusionOk="0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136230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480700" y="2132325"/>
              <a:ext cx="730850" cy="727700"/>
            </a:xfrm>
            <a:custGeom>
              <a:avLst/>
              <a:gdLst/>
              <a:ahLst/>
              <a:cxnLst/>
              <a:rect l="l" t="t" r="r" b="b"/>
              <a:pathLst>
                <a:path w="29234" h="29108" extrusionOk="0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1259200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543145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5566725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Инструменты</a:t>
            </a:r>
            <a:endParaRPr/>
          </a:p>
        </p:txBody>
      </p:sp>
      <p:pic>
        <p:nvPicPr>
          <p:cNvPr id="1201" name="Google Shape;120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5117" y="785891"/>
            <a:ext cx="1803400" cy="75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0229" y="1972384"/>
            <a:ext cx="1273175" cy="12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3" name="Google Shape;1203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4605" y="3682881"/>
            <a:ext cx="2390775" cy="70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p29" descr="Visual Studio Code launches as a snap | Snapcraf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49781" y="1479859"/>
            <a:ext cx="1735188" cy="86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Google Shape;1205;p29" descr="Ключи для visual studio 2019 и других версий | Бесплатные программы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36177" y="2362909"/>
            <a:ext cx="1962396" cy="9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29" descr="JetBrains Rider — купить лицензию JetBrains Rider по выгодной цене на  официальном сайте Store.Softline.ru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26750" y="3421362"/>
            <a:ext cx="741233" cy="74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29" descr="WebStorm — Википедия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91950" y="3421362"/>
            <a:ext cx="741233" cy="74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29" descr="PyCharm — Википедия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57150" y="3421362"/>
            <a:ext cx="760941" cy="760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29" descr="GitKraken Client - Legendary Git client with an intuitive GUI &amp;amp; powerful  CLI | Product Hunt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285356" y="623428"/>
            <a:ext cx="9724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p29" descr="Inconsistent &amp;quot;GitExt Browse&amp;quot; icon · Issue #5117 ·  gitextensions/gitextensions · GitHub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324440" y="832054"/>
            <a:ext cx="1735189" cy="55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1" name="Google Shape;1211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703255" y="4246323"/>
            <a:ext cx="1718621" cy="70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/>
              <a:t>План</a:t>
            </a:r>
            <a:endParaRPr dirty="0"/>
          </a:p>
        </p:txBody>
      </p:sp>
      <p:sp>
        <p:nvSpPr>
          <p:cNvPr id="1217" name="Google Shape;1217;p30"/>
          <p:cNvSpPr txBox="1"/>
          <p:nvPr/>
        </p:nvSpPr>
        <p:spPr>
          <a:xfrm>
            <a:off x="676275" y="1295400"/>
            <a:ext cx="83695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Зарегистрироваться в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установить приложение (опционально)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Определиться с языком/направлением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Скачать и установить IDE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первый проект и залить код в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/>
              <a:t>Анализ IT рынка</a:t>
            </a:r>
            <a:endParaRPr/>
          </a:p>
        </p:txBody>
      </p:sp>
      <p:sp>
        <p:nvSpPr>
          <p:cNvPr id="200" name="Google Shape;200;p3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/>
              <a:t>01</a:t>
            </a:r>
            <a:endParaRPr/>
          </a:p>
        </p:txBody>
      </p:sp>
      <p:grpSp>
        <p:nvGrpSpPr>
          <p:cNvPr id="201" name="Google Shape;201;p3"/>
          <p:cNvGrpSpPr/>
          <p:nvPr/>
        </p:nvGrpSpPr>
        <p:grpSpPr>
          <a:xfrm>
            <a:off x="530397" y="586375"/>
            <a:ext cx="4677778" cy="4019820"/>
            <a:chOff x="815175" y="238100"/>
            <a:chExt cx="6094825" cy="5237550"/>
          </a:xfrm>
        </p:grpSpPr>
        <p:sp>
          <p:nvSpPr>
            <p:cNvPr id="202" name="Google Shape;202;p3"/>
            <p:cNvSpPr/>
            <p:nvPr/>
          </p:nvSpPr>
          <p:spPr>
            <a:xfrm>
              <a:off x="972950" y="418450"/>
              <a:ext cx="5471300" cy="4680625"/>
            </a:xfrm>
            <a:custGeom>
              <a:avLst/>
              <a:gdLst/>
              <a:ahLst/>
              <a:cxnLst/>
              <a:rect l="l" t="t" r="r" b="b"/>
              <a:pathLst>
                <a:path w="218852" h="187225" extrusionOk="0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175500" y="281600"/>
              <a:ext cx="2179050" cy="1184950"/>
            </a:xfrm>
            <a:custGeom>
              <a:avLst/>
              <a:gdLst/>
              <a:ahLst/>
              <a:cxnLst/>
              <a:rect l="l" t="t" r="r" b="b"/>
              <a:pathLst>
                <a:path w="87162" h="47398" extrusionOk="0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167325" y="273825"/>
              <a:ext cx="2196275" cy="1200300"/>
            </a:xfrm>
            <a:custGeom>
              <a:avLst/>
              <a:gdLst/>
              <a:ahLst/>
              <a:cxnLst/>
              <a:rect l="l" t="t" r="r" b="b"/>
              <a:pathLst>
                <a:path w="87851" h="48012" extrusionOk="0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150025" y="245925"/>
              <a:ext cx="2179025" cy="1184950"/>
            </a:xfrm>
            <a:custGeom>
              <a:avLst/>
              <a:gdLst/>
              <a:ahLst/>
              <a:cxnLst/>
              <a:rect l="l" t="t" r="r" b="b"/>
              <a:pathLst>
                <a:path w="87161" h="47398" extrusionOk="0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141850" y="238100"/>
              <a:ext cx="2196250" cy="1200350"/>
            </a:xfrm>
            <a:custGeom>
              <a:avLst/>
              <a:gdLst/>
              <a:ahLst/>
              <a:cxnLst/>
              <a:rect l="l" t="t" r="r" b="b"/>
              <a:pathLst>
                <a:path w="87850" h="48014" extrusionOk="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509900" y="1092275"/>
              <a:ext cx="780875" cy="313250"/>
            </a:xfrm>
            <a:custGeom>
              <a:avLst/>
              <a:gdLst/>
              <a:ahLst/>
              <a:cxnLst/>
              <a:rect l="l" t="t" r="r" b="b"/>
              <a:pathLst>
                <a:path w="31235" h="12530" extrusionOk="0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230200" y="1003925"/>
              <a:ext cx="237625" cy="193250"/>
            </a:xfrm>
            <a:custGeom>
              <a:avLst/>
              <a:gdLst/>
              <a:ahLst/>
              <a:cxnLst/>
              <a:rect l="l" t="t" r="r" b="b"/>
              <a:pathLst>
                <a:path w="9505" h="7730" extrusionOk="0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248275" y="790575"/>
              <a:ext cx="717675" cy="399425"/>
            </a:xfrm>
            <a:custGeom>
              <a:avLst/>
              <a:gdLst/>
              <a:ahLst/>
              <a:cxnLst/>
              <a:rect l="l" t="t" r="r" b="b"/>
              <a:pathLst>
                <a:path w="28707" h="15977" extrusionOk="0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012325" y="1199425"/>
              <a:ext cx="293425" cy="123125"/>
            </a:xfrm>
            <a:custGeom>
              <a:avLst/>
              <a:gdLst/>
              <a:ahLst/>
              <a:cxnLst/>
              <a:rect l="l" t="t" r="r" b="b"/>
              <a:pathLst>
                <a:path w="11737" h="4925" extrusionOk="0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389750" y="542875"/>
              <a:ext cx="292875" cy="292875"/>
            </a:xfrm>
            <a:custGeom>
              <a:avLst/>
              <a:gdLst/>
              <a:ahLst/>
              <a:cxnLst/>
              <a:rect l="l" t="t" r="r" b="b"/>
              <a:pathLst>
                <a:path w="11715" h="11715" extrusionOk="0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374225" y="535300"/>
              <a:ext cx="326825" cy="308100"/>
            </a:xfrm>
            <a:custGeom>
              <a:avLst/>
              <a:gdLst/>
              <a:ahLst/>
              <a:cxnLst/>
              <a:rect l="l" t="t" r="r" b="b"/>
              <a:pathLst>
                <a:path w="13073" h="12324" extrusionOk="0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409050" y="549675"/>
              <a:ext cx="277925" cy="288525"/>
            </a:xfrm>
            <a:custGeom>
              <a:avLst/>
              <a:gdLst/>
              <a:ahLst/>
              <a:cxnLst/>
              <a:rect l="l" t="t" r="r" b="b"/>
              <a:pathLst>
                <a:path w="11117" h="11541" extrusionOk="0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387675" y="544725"/>
              <a:ext cx="320775" cy="298450"/>
            </a:xfrm>
            <a:custGeom>
              <a:avLst/>
              <a:gdLst/>
              <a:ahLst/>
              <a:cxnLst/>
              <a:rect l="l" t="t" r="r" b="b"/>
              <a:pathLst>
                <a:path w="12831" h="11938" extrusionOk="0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423825" y="641300"/>
              <a:ext cx="784350" cy="594650"/>
            </a:xfrm>
            <a:custGeom>
              <a:avLst/>
              <a:gdLst/>
              <a:ahLst/>
              <a:cxnLst/>
              <a:rect l="l" t="t" r="r" b="b"/>
              <a:pathLst>
                <a:path w="31374" h="23786" extrusionOk="0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238175" y="688775"/>
              <a:ext cx="151500" cy="392200"/>
            </a:xfrm>
            <a:custGeom>
              <a:avLst/>
              <a:gdLst/>
              <a:ahLst/>
              <a:cxnLst/>
              <a:rect l="l" t="t" r="r" b="b"/>
              <a:pathLst>
                <a:path w="6060" h="15688" extrusionOk="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264075" y="291050"/>
              <a:ext cx="826975" cy="377825"/>
            </a:xfrm>
            <a:custGeom>
              <a:avLst/>
              <a:gdLst/>
              <a:ahLst/>
              <a:cxnLst/>
              <a:rect l="l" t="t" r="r" b="b"/>
              <a:pathLst>
                <a:path w="33079" h="15113" extrusionOk="0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104700" y="498900"/>
              <a:ext cx="60550" cy="96325"/>
            </a:xfrm>
            <a:custGeom>
              <a:avLst/>
              <a:gdLst/>
              <a:ahLst/>
              <a:cxnLst/>
              <a:rect l="l" t="t" r="r" b="b"/>
              <a:pathLst>
                <a:path w="2422" h="3853" extrusionOk="0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846275" y="456450"/>
              <a:ext cx="833700" cy="837800"/>
            </a:xfrm>
            <a:custGeom>
              <a:avLst/>
              <a:gdLst/>
              <a:ahLst/>
              <a:cxnLst/>
              <a:rect l="l" t="t" r="r" b="b"/>
              <a:pathLst>
                <a:path w="33348" h="33512" extrusionOk="0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326550" y="1227500"/>
              <a:ext cx="43775" cy="50800"/>
            </a:xfrm>
            <a:custGeom>
              <a:avLst/>
              <a:gdLst/>
              <a:ahLst/>
              <a:cxnLst/>
              <a:rect l="l" t="t" r="r" b="b"/>
              <a:pathLst>
                <a:path w="1751" h="2032" extrusionOk="0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089175" y="2557725"/>
              <a:ext cx="2847675" cy="2684500"/>
            </a:xfrm>
            <a:custGeom>
              <a:avLst/>
              <a:gdLst/>
              <a:ahLst/>
              <a:cxnLst/>
              <a:rect l="l" t="t" r="r" b="b"/>
              <a:pathLst>
                <a:path w="113907" h="107380" extrusionOk="0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080425" y="2550050"/>
              <a:ext cx="2864625" cy="2699725"/>
            </a:xfrm>
            <a:custGeom>
              <a:avLst/>
              <a:gdLst/>
              <a:ahLst/>
              <a:cxnLst/>
              <a:rect l="l" t="t" r="r" b="b"/>
              <a:pathLst>
                <a:path w="114585" h="107989" extrusionOk="0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334525" y="2787450"/>
              <a:ext cx="2353700" cy="2207400"/>
            </a:xfrm>
            <a:custGeom>
              <a:avLst/>
              <a:gdLst/>
              <a:ahLst/>
              <a:cxnLst/>
              <a:rect l="l" t="t" r="r" b="b"/>
              <a:pathLst>
                <a:path w="94148" h="88296" extrusionOk="0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326025" y="2779850"/>
              <a:ext cx="2370700" cy="2222575"/>
            </a:xfrm>
            <a:custGeom>
              <a:avLst/>
              <a:gdLst/>
              <a:ahLst/>
              <a:cxnLst/>
              <a:rect l="l" t="t" r="r" b="b"/>
              <a:pathLst>
                <a:path w="94828" h="88903" extrusionOk="0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027825" y="3702725"/>
              <a:ext cx="811500" cy="635825"/>
            </a:xfrm>
            <a:custGeom>
              <a:avLst/>
              <a:gdLst/>
              <a:ahLst/>
              <a:cxnLst/>
              <a:rect l="l" t="t" r="r" b="b"/>
              <a:pathLst>
                <a:path w="32460" h="25433" extrusionOk="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158525" y="3472850"/>
              <a:ext cx="170225" cy="143975"/>
            </a:xfrm>
            <a:custGeom>
              <a:avLst/>
              <a:gdLst/>
              <a:ahLst/>
              <a:cxnLst/>
              <a:rect l="l" t="t" r="r" b="b"/>
              <a:pathLst>
                <a:path w="6809" h="5759" extrusionOk="0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371800" y="3421450"/>
              <a:ext cx="660850" cy="655850"/>
            </a:xfrm>
            <a:custGeom>
              <a:avLst/>
              <a:gdLst/>
              <a:ahLst/>
              <a:cxnLst/>
              <a:rect l="l" t="t" r="r" b="b"/>
              <a:pathLst>
                <a:path w="26434" h="26234" extrusionOk="0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115450" y="3467225"/>
              <a:ext cx="826625" cy="826625"/>
            </a:xfrm>
            <a:custGeom>
              <a:avLst/>
              <a:gdLst/>
              <a:ahLst/>
              <a:cxnLst/>
              <a:rect l="l" t="t" r="r" b="b"/>
              <a:pathLst>
                <a:path w="33065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270700" y="3606375"/>
              <a:ext cx="470450" cy="543075"/>
            </a:xfrm>
            <a:custGeom>
              <a:avLst/>
              <a:gdLst/>
              <a:ahLst/>
              <a:cxnLst/>
              <a:rect l="l" t="t" r="r" b="b"/>
              <a:pathLst>
                <a:path w="18818" h="21723" extrusionOk="0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262950" y="3598725"/>
              <a:ext cx="486000" cy="558300"/>
            </a:xfrm>
            <a:custGeom>
              <a:avLst/>
              <a:gdLst/>
              <a:ahLst/>
              <a:cxnLst/>
              <a:rect l="l" t="t" r="r" b="b"/>
              <a:pathLst>
                <a:path w="19440" h="22332" extrusionOk="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967075" y="2556650"/>
              <a:ext cx="2732675" cy="2817825"/>
            </a:xfrm>
            <a:custGeom>
              <a:avLst/>
              <a:gdLst/>
              <a:ahLst/>
              <a:cxnLst/>
              <a:rect l="l" t="t" r="r" b="b"/>
              <a:pathLst>
                <a:path w="109307" h="112713" extrusionOk="0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958900" y="2549250"/>
              <a:ext cx="2749600" cy="2832900"/>
            </a:xfrm>
            <a:custGeom>
              <a:avLst/>
              <a:gdLst/>
              <a:ahLst/>
              <a:cxnLst/>
              <a:rect l="l" t="t" r="r" b="b"/>
              <a:pathLst>
                <a:path w="109984" h="113316" extrusionOk="0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201475" y="2799675"/>
              <a:ext cx="2245400" cy="2315675"/>
            </a:xfrm>
            <a:custGeom>
              <a:avLst/>
              <a:gdLst/>
              <a:ahLst/>
              <a:cxnLst/>
              <a:rect l="l" t="t" r="r" b="b"/>
              <a:pathLst>
                <a:path w="89816" h="92627" extrusionOk="0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192950" y="2792100"/>
              <a:ext cx="2262350" cy="2330800"/>
            </a:xfrm>
            <a:custGeom>
              <a:avLst/>
              <a:gdLst/>
              <a:ahLst/>
              <a:cxnLst/>
              <a:rect l="l" t="t" r="r" b="b"/>
              <a:pathLst>
                <a:path w="90494" h="93232" extrusionOk="0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854650" y="3712800"/>
              <a:ext cx="757200" cy="694100"/>
            </a:xfrm>
            <a:custGeom>
              <a:avLst/>
              <a:gdLst/>
              <a:ahLst/>
              <a:cxnLst/>
              <a:rect l="l" t="t" r="r" b="b"/>
              <a:pathLst>
                <a:path w="30288" h="27764" extrusionOk="0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024600" y="3515250"/>
              <a:ext cx="187400" cy="120775"/>
            </a:xfrm>
            <a:custGeom>
              <a:avLst/>
              <a:gdLst/>
              <a:ahLst/>
              <a:cxnLst/>
              <a:rect l="l" t="t" r="r" b="b"/>
              <a:pathLst>
                <a:path w="7496" h="4831" extrusionOk="0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258500" y="3489950"/>
              <a:ext cx="591975" cy="712700"/>
            </a:xfrm>
            <a:custGeom>
              <a:avLst/>
              <a:gdLst/>
              <a:ahLst/>
              <a:cxnLst/>
              <a:rect l="l" t="t" r="r" b="b"/>
              <a:pathLst>
                <a:path w="23679" h="28508" extrusionOk="0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939025" y="3535500"/>
              <a:ext cx="826625" cy="826650"/>
            </a:xfrm>
            <a:custGeom>
              <a:avLst/>
              <a:gdLst/>
              <a:ahLst/>
              <a:cxnLst/>
              <a:rect l="l" t="t" r="r" b="b"/>
              <a:pathLst>
                <a:path w="33065" h="33066" extrusionOk="0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081225" y="3703250"/>
              <a:ext cx="515800" cy="482450"/>
            </a:xfrm>
            <a:custGeom>
              <a:avLst/>
              <a:gdLst/>
              <a:ahLst/>
              <a:cxnLst/>
              <a:rect l="l" t="t" r="r" b="b"/>
              <a:pathLst>
                <a:path w="20632" h="19298" extrusionOk="0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074250" y="3695675"/>
              <a:ext cx="530325" cy="497600"/>
            </a:xfrm>
            <a:custGeom>
              <a:avLst/>
              <a:gdLst/>
              <a:ahLst/>
              <a:cxnLst/>
              <a:rect l="l" t="t" r="r" b="b"/>
              <a:pathLst>
                <a:path w="21213" h="19904" extrusionOk="0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823725" y="2560975"/>
              <a:ext cx="2451850" cy="2906950"/>
            </a:xfrm>
            <a:custGeom>
              <a:avLst/>
              <a:gdLst/>
              <a:ahLst/>
              <a:cxnLst/>
              <a:rect l="l" t="t" r="r" b="b"/>
              <a:pathLst>
                <a:path w="98074" h="116278" extrusionOk="0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815175" y="2553525"/>
              <a:ext cx="2469250" cy="2922125"/>
            </a:xfrm>
            <a:custGeom>
              <a:avLst/>
              <a:gdLst/>
              <a:ahLst/>
              <a:cxnLst/>
              <a:rect l="l" t="t" r="r" b="b"/>
              <a:pathLst>
                <a:path w="98770" h="116885" extrusionOk="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031550" y="2783600"/>
              <a:ext cx="2022475" cy="2456475"/>
            </a:xfrm>
            <a:custGeom>
              <a:avLst/>
              <a:gdLst/>
              <a:ahLst/>
              <a:cxnLst/>
              <a:rect l="l" t="t" r="r" b="b"/>
              <a:pathLst>
                <a:path w="80899" h="98259" extrusionOk="0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022825" y="2776025"/>
              <a:ext cx="2039850" cy="2471625"/>
            </a:xfrm>
            <a:custGeom>
              <a:avLst/>
              <a:gdLst/>
              <a:ahLst/>
              <a:cxnLst/>
              <a:rect l="l" t="t" r="r" b="b"/>
              <a:pathLst>
                <a:path w="81594" h="98865" extrusionOk="0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573275" y="3687225"/>
              <a:ext cx="670375" cy="773400"/>
            </a:xfrm>
            <a:custGeom>
              <a:avLst/>
              <a:gdLst/>
              <a:ahLst/>
              <a:cxnLst/>
              <a:rect l="l" t="t" r="r" b="b"/>
              <a:pathLst>
                <a:path w="26815" h="30936" extrusionOk="0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822800" y="3546450"/>
              <a:ext cx="203850" cy="81700"/>
            </a:xfrm>
            <a:custGeom>
              <a:avLst/>
              <a:gdLst/>
              <a:ahLst/>
              <a:cxnLst/>
              <a:rect l="l" t="t" r="r" b="b"/>
              <a:pathLst>
                <a:path w="8154" h="3268" extrusionOk="0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076450" y="3543575"/>
              <a:ext cx="496925" cy="788550"/>
            </a:xfrm>
            <a:custGeom>
              <a:avLst/>
              <a:gdLst/>
              <a:ahLst/>
              <a:cxnLst/>
              <a:rect l="l" t="t" r="r" b="b"/>
              <a:pathLst>
                <a:path w="19877" h="31542" extrusionOk="0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658350" y="3588850"/>
              <a:ext cx="826600" cy="826625"/>
            </a:xfrm>
            <a:custGeom>
              <a:avLst/>
              <a:gdLst/>
              <a:ahLst/>
              <a:cxnLst/>
              <a:rect l="l" t="t" r="r" b="b"/>
              <a:pathLst>
                <a:path w="33064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763050" y="3768275"/>
              <a:ext cx="595550" cy="447975"/>
            </a:xfrm>
            <a:custGeom>
              <a:avLst/>
              <a:gdLst/>
              <a:ahLst/>
              <a:cxnLst/>
              <a:rect l="l" t="t" r="r" b="b"/>
              <a:pathLst>
                <a:path w="23822" h="17919" extrusionOk="0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755550" y="3760675"/>
              <a:ext cx="610825" cy="463100"/>
            </a:xfrm>
            <a:custGeom>
              <a:avLst/>
              <a:gdLst/>
              <a:ahLst/>
              <a:cxnLst/>
              <a:rect l="l" t="t" r="r" b="b"/>
              <a:pathLst>
                <a:path w="24433" h="18524" extrusionOk="0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115447" y="1643628"/>
              <a:ext cx="3558192" cy="2207409"/>
            </a:xfrm>
            <a:custGeom>
              <a:avLst/>
              <a:gdLst/>
              <a:ahLst/>
              <a:cxnLst/>
              <a:rect l="l" t="t" r="r" b="b"/>
              <a:pathLst>
                <a:path w="143331" h="92797" extrusionOk="0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089550" y="1554725"/>
              <a:ext cx="3594275" cy="2331250"/>
            </a:xfrm>
            <a:custGeom>
              <a:avLst/>
              <a:gdLst/>
              <a:ahLst/>
              <a:cxnLst/>
              <a:rect l="l" t="t" r="r" b="b"/>
              <a:pathLst>
                <a:path w="143771" h="93250" extrusionOk="0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096875" y="1561250"/>
              <a:ext cx="3488525" cy="867725"/>
            </a:xfrm>
            <a:custGeom>
              <a:avLst/>
              <a:gdLst/>
              <a:ahLst/>
              <a:cxnLst/>
              <a:rect l="l" t="t" r="r" b="b"/>
              <a:pathLst>
                <a:path w="139541" h="34709" extrusionOk="0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089100" y="1553675"/>
              <a:ext cx="3504125" cy="882850"/>
            </a:xfrm>
            <a:custGeom>
              <a:avLst/>
              <a:gdLst/>
              <a:ahLst/>
              <a:cxnLst/>
              <a:rect l="l" t="t" r="r" b="b"/>
              <a:pathLst>
                <a:path w="140165" h="35314" extrusionOk="0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219450" y="2499725"/>
              <a:ext cx="3457050" cy="1379725"/>
            </a:xfrm>
            <a:custGeom>
              <a:avLst/>
              <a:gdLst/>
              <a:ahLst/>
              <a:cxnLst/>
              <a:rect l="l" t="t" r="r" b="b"/>
              <a:pathLst>
                <a:path w="138282" h="55189" extrusionOk="0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211775" y="2492175"/>
              <a:ext cx="3472575" cy="1394825"/>
            </a:xfrm>
            <a:custGeom>
              <a:avLst/>
              <a:gdLst/>
              <a:ahLst/>
              <a:cxnLst/>
              <a:rect l="l" t="t" r="r" b="b"/>
              <a:pathLst>
                <a:path w="138903" h="55793" extrusionOk="0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448899" y="2256033"/>
              <a:ext cx="373216" cy="362188"/>
            </a:xfrm>
            <a:custGeom>
              <a:avLst/>
              <a:gdLst/>
              <a:ahLst/>
              <a:cxnLst/>
              <a:rect l="l" t="t" r="r" b="b"/>
              <a:pathLst>
                <a:path w="15683" h="15218" extrusionOk="0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432100" y="2242950"/>
              <a:ext cx="405075" cy="389975"/>
            </a:xfrm>
            <a:custGeom>
              <a:avLst/>
              <a:gdLst/>
              <a:ahLst/>
              <a:cxnLst/>
              <a:rect l="l" t="t" r="r" b="b"/>
              <a:pathLst>
                <a:path w="16203" h="15599" extrusionOk="0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573950" y="2378925"/>
              <a:ext cx="121525" cy="117900"/>
            </a:xfrm>
            <a:custGeom>
              <a:avLst/>
              <a:gdLst/>
              <a:ahLst/>
              <a:cxnLst/>
              <a:rect l="l" t="t" r="r" b="b"/>
              <a:pathLst>
                <a:path w="4861" h="4716" extrusionOk="0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566750" y="2372775"/>
              <a:ext cx="135850" cy="130300"/>
            </a:xfrm>
            <a:custGeom>
              <a:avLst/>
              <a:gdLst/>
              <a:ahLst/>
              <a:cxnLst/>
              <a:rect l="l" t="t" r="r" b="b"/>
              <a:pathLst>
                <a:path w="5434" h="5212" extrusionOk="0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433350" y="2296850"/>
              <a:ext cx="167300" cy="95875"/>
            </a:xfrm>
            <a:custGeom>
              <a:avLst/>
              <a:gdLst/>
              <a:ahLst/>
              <a:cxnLst/>
              <a:rect l="l" t="t" r="r" b="b"/>
              <a:pathLst>
                <a:path w="6692" h="3835" extrusionOk="0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658550" y="2280025"/>
              <a:ext cx="159500" cy="107650"/>
            </a:xfrm>
            <a:custGeom>
              <a:avLst/>
              <a:gdLst/>
              <a:ahLst/>
              <a:cxnLst/>
              <a:rect l="l" t="t" r="r" b="b"/>
              <a:pathLst>
                <a:path w="6380" h="4306" extrusionOk="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451550" y="2491200"/>
              <a:ext cx="160700" cy="107725"/>
            </a:xfrm>
            <a:custGeom>
              <a:avLst/>
              <a:gdLst/>
              <a:ahLst/>
              <a:cxnLst/>
              <a:rect l="l" t="t" r="r" b="b"/>
              <a:pathLst>
                <a:path w="6428" h="4309" extrusionOk="0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670175" y="2486150"/>
              <a:ext cx="165975" cy="95875"/>
            </a:xfrm>
            <a:custGeom>
              <a:avLst/>
              <a:gdLst/>
              <a:ahLst/>
              <a:cxnLst/>
              <a:rect l="l" t="t" r="r" b="b"/>
              <a:pathLst>
                <a:path w="6639" h="3835" extrusionOk="0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443650" y="2442700"/>
              <a:ext cx="142200" cy="23325"/>
            </a:xfrm>
            <a:custGeom>
              <a:avLst/>
              <a:gdLst/>
              <a:ahLst/>
              <a:cxnLst/>
              <a:rect l="l" t="t" r="r" b="b"/>
              <a:pathLst>
                <a:path w="5688" h="933" extrusionOk="0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681575" y="2427325"/>
              <a:ext cx="142200" cy="23350"/>
            </a:xfrm>
            <a:custGeom>
              <a:avLst/>
              <a:gdLst/>
              <a:ahLst/>
              <a:cxnLst/>
              <a:rect l="l" t="t" r="r" b="b"/>
              <a:pathLst>
                <a:path w="5688" h="934" extrusionOk="0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639925" y="29931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639600" y="299125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773175" y="2984475"/>
              <a:ext cx="101975" cy="146525"/>
            </a:xfrm>
            <a:custGeom>
              <a:avLst/>
              <a:gdLst/>
              <a:ahLst/>
              <a:cxnLst/>
              <a:rect l="l" t="t" r="r" b="b"/>
              <a:pathLst>
                <a:path w="4079" h="5861" extrusionOk="0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2771375" y="29825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906400" y="297587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906075" y="2974000"/>
              <a:ext cx="102650" cy="150275"/>
            </a:xfrm>
            <a:custGeom>
              <a:avLst/>
              <a:gdLst/>
              <a:ahLst/>
              <a:cxnLst/>
              <a:rect l="l" t="t" r="r" b="b"/>
              <a:pathLst>
                <a:path w="4106" h="6011" extrusionOk="0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039675" y="2967275"/>
              <a:ext cx="101975" cy="146475"/>
            </a:xfrm>
            <a:custGeom>
              <a:avLst/>
              <a:gdLst/>
              <a:ahLst/>
              <a:cxnLst/>
              <a:rect l="l" t="t" r="r" b="b"/>
              <a:pathLst>
                <a:path w="4079" h="5859" extrusionOk="0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039350" y="29654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3308525" y="29499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308200" y="29480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441775" y="294127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439950" y="2939350"/>
              <a:ext cx="105725" cy="150300"/>
            </a:xfrm>
            <a:custGeom>
              <a:avLst/>
              <a:gdLst/>
              <a:ahLst/>
              <a:cxnLst/>
              <a:rect l="l" t="t" r="r" b="b"/>
              <a:pathLst>
                <a:path w="4229" h="6012" extrusionOk="0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575025" y="2932675"/>
              <a:ext cx="101975" cy="146450"/>
            </a:xfrm>
            <a:custGeom>
              <a:avLst/>
              <a:gdLst/>
              <a:ahLst/>
              <a:cxnLst/>
              <a:rect l="l" t="t" r="r" b="b"/>
              <a:pathLst>
                <a:path w="4079" h="5858" extrusionOk="0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574700" y="2930750"/>
              <a:ext cx="104200" cy="150275"/>
            </a:xfrm>
            <a:custGeom>
              <a:avLst/>
              <a:gdLst/>
              <a:ahLst/>
              <a:cxnLst/>
              <a:rect l="l" t="t" r="r" b="b"/>
              <a:pathLst>
                <a:path w="4168" h="6011" extrusionOk="0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708275" y="2924050"/>
              <a:ext cx="101925" cy="146500"/>
            </a:xfrm>
            <a:custGeom>
              <a:avLst/>
              <a:gdLst/>
              <a:ahLst/>
              <a:cxnLst/>
              <a:rect l="l" t="t" r="r" b="b"/>
              <a:pathLst>
                <a:path w="4077" h="5860" extrusionOk="0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707950" y="29221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977150" y="290665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975325" y="29047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110350" y="2898075"/>
              <a:ext cx="102000" cy="146475"/>
            </a:xfrm>
            <a:custGeom>
              <a:avLst/>
              <a:gdLst/>
              <a:ahLst/>
              <a:cxnLst/>
              <a:rect l="l" t="t" r="r" b="b"/>
              <a:pathLst>
                <a:path w="4080" h="5859" extrusionOk="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108525" y="2896150"/>
              <a:ext cx="105750" cy="150300"/>
            </a:xfrm>
            <a:custGeom>
              <a:avLst/>
              <a:gdLst/>
              <a:ahLst/>
              <a:cxnLst/>
              <a:rect l="l" t="t" r="r" b="b"/>
              <a:pathLst>
                <a:path w="4230" h="6012" extrusionOk="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243625" y="2889450"/>
              <a:ext cx="101950" cy="146475"/>
            </a:xfrm>
            <a:custGeom>
              <a:avLst/>
              <a:gdLst/>
              <a:ahLst/>
              <a:cxnLst/>
              <a:rect l="l" t="t" r="r" b="b"/>
              <a:pathLst>
                <a:path w="4078" h="5859" extrusionOk="0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243300" y="28875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376875" y="28808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375025" y="2878925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645725" y="28634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643900" y="2861550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778975" y="285482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778650" y="2852950"/>
              <a:ext cx="104250" cy="150275"/>
            </a:xfrm>
            <a:custGeom>
              <a:avLst/>
              <a:gdLst/>
              <a:ahLst/>
              <a:cxnLst/>
              <a:rect l="l" t="t" r="r" b="b"/>
              <a:pathLst>
                <a:path w="4170" h="6011" extrusionOk="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4912225" y="284622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4911900" y="2844325"/>
              <a:ext cx="104250" cy="150300"/>
            </a:xfrm>
            <a:custGeom>
              <a:avLst/>
              <a:gdLst/>
              <a:ahLst/>
              <a:cxnLst/>
              <a:rect l="l" t="t" r="r" b="b"/>
              <a:pathLst>
                <a:path w="4170" h="6012" extrusionOk="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045450" y="2837600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5043625" y="2835725"/>
              <a:ext cx="105725" cy="150275"/>
            </a:xfrm>
            <a:custGeom>
              <a:avLst/>
              <a:gdLst/>
              <a:ahLst/>
              <a:cxnLst/>
              <a:rect l="l" t="t" r="r" b="b"/>
              <a:pathLst>
                <a:path w="4229" h="6011" extrusionOk="0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768175" y="3187725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757850" y="3180150"/>
              <a:ext cx="366575" cy="361125"/>
            </a:xfrm>
            <a:custGeom>
              <a:avLst/>
              <a:gdLst/>
              <a:ahLst/>
              <a:cxnLst/>
              <a:rect l="l" t="t" r="r" b="b"/>
              <a:pathLst>
                <a:path w="14663" h="14445" extrusionOk="0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002650" y="3172550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4989025" y="3165025"/>
              <a:ext cx="373200" cy="361100"/>
            </a:xfrm>
            <a:custGeom>
              <a:avLst/>
              <a:gdLst/>
              <a:ahLst/>
              <a:cxnLst/>
              <a:rect l="l" t="t" r="r" b="b"/>
              <a:pathLst>
                <a:path w="14928" h="14444" extrusionOk="0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943925" y="28967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922300" y="28889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943925" y="28436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922175" y="2836000"/>
              <a:ext cx="866525" cy="808725"/>
            </a:xfrm>
            <a:custGeom>
              <a:avLst/>
              <a:gdLst/>
              <a:ahLst/>
              <a:cxnLst/>
              <a:rect l="l" t="t" r="r" b="b"/>
              <a:pathLst>
                <a:path w="34661" h="32349" extrusionOk="0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6578875" y="3001600"/>
              <a:ext cx="85400" cy="143850"/>
            </a:xfrm>
            <a:custGeom>
              <a:avLst/>
              <a:gdLst/>
              <a:ahLst/>
              <a:cxnLst/>
              <a:rect l="l" t="t" r="r" b="b"/>
              <a:pathLst>
                <a:path w="3416" h="5754" extrusionOk="0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6570550" y="2994025"/>
              <a:ext cx="102150" cy="159000"/>
            </a:xfrm>
            <a:custGeom>
              <a:avLst/>
              <a:gdLst/>
              <a:ahLst/>
              <a:cxnLst/>
              <a:rect l="l" t="t" r="r" b="b"/>
              <a:pathLst>
                <a:path w="4086" h="6360" extrusionOk="0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6378075" y="3204875"/>
              <a:ext cx="315400" cy="370700"/>
            </a:xfrm>
            <a:custGeom>
              <a:avLst/>
              <a:gdLst/>
              <a:ahLst/>
              <a:cxnLst/>
              <a:rect l="l" t="t" r="r" b="b"/>
              <a:pathLst>
                <a:path w="12616" h="14828" extrusionOk="0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6370325" y="3197325"/>
              <a:ext cx="331225" cy="385825"/>
            </a:xfrm>
            <a:custGeom>
              <a:avLst/>
              <a:gdLst/>
              <a:ahLst/>
              <a:cxnLst/>
              <a:rect l="l" t="t" r="r" b="b"/>
              <a:pathLst>
                <a:path w="13249" h="15433" extrusionOk="0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966875" y="2903050"/>
              <a:ext cx="563125" cy="674650"/>
            </a:xfrm>
            <a:custGeom>
              <a:avLst/>
              <a:gdLst/>
              <a:ahLst/>
              <a:cxnLst/>
              <a:rect l="l" t="t" r="r" b="b"/>
              <a:pathLst>
                <a:path w="22525" h="26986" extrusionOk="0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975350" y="2895575"/>
              <a:ext cx="563275" cy="689700"/>
            </a:xfrm>
            <a:custGeom>
              <a:avLst/>
              <a:gdLst/>
              <a:ahLst/>
              <a:cxnLst/>
              <a:rect l="l" t="t" r="r" b="b"/>
              <a:pathLst>
                <a:path w="22531" h="27588" extrusionOk="0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6162950" y="29964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6005025" y="3454750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6040500" y="35049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6111400" y="356402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211900" y="3614450"/>
              <a:ext cx="15200" cy="59475"/>
            </a:xfrm>
            <a:custGeom>
              <a:avLst/>
              <a:gdLst/>
              <a:ahLst/>
              <a:cxnLst/>
              <a:rect l="l" t="t" r="r" b="b"/>
              <a:pathLst>
                <a:path w="608" h="2379" extrusionOk="0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321125" y="3634925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536875" y="3593950"/>
              <a:ext cx="15175" cy="47475"/>
            </a:xfrm>
            <a:custGeom>
              <a:avLst/>
              <a:gdLst/>
              <a:ahLst/>
              <a:cxnLst/>
              <a:rect l="l" t="t" r="r" b="b"/>
              <a:pathLst>
                <a:path w="607" h="1899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584125" y="3543550"/>
              <a:ext cx="15175" cy="65400"/>
            </a:xfrm>
            <a:custGeom>
              <a:avLst/>
              <a:gdLst/>
              <a:ahLst/>
              <a:cxnLst/>
              <a:rect l="l" t="t" r="r" b="b"/>
              <a:pathLst>
                <a:path w="607" h="2616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5377250" y="32224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355650" y="32147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377250" y="31694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355650" y="31619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389125" y="3228875"/>
              <a:ext cx="769725" cy="674575"/>
            </a:xfrm>
            <a:custGeom>
              <a:avLst/>
              <a:gdLst/>
              <a:ahLst/>
              <a:cxnLst/>
              <a:rect l="l" t="t" r="r" b="b"/>
              <a:pathLst>
                <a:path w="30789" h="26983" extrusionOk="0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397950" y="3221225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574875" y="3337125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438375" y="3780525"/>
              <a:ext cx="15400" cy="65550"/>
            </a:xfrm>
            <a:custGeom>
              <a:avLst/>
              <a:gdLst/>
              <a:ahLst/>
              <a:cxnLst/>
              <a:rect l="l" t="t" r="r" b="b"/>
              <a:pathLst>
                <a:path w="616" h="2622" extrusionOk="0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5473850" y="38307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544725" y="38898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645250" y="3940225"/>
              <a:ext cx="15175" cy="59450"/>
            </a:xfrm>
            <a:custGeom>
              <a:avLst/>
              <a:gdLst/>
              <a:ahLst/>
              <a:cxnLst/>
              <a:rect l="l" t="t" r="r" b="b"/>
              <a:pathLst>
                <a:path w="607" h="2378" extrusionOk="0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5754450" y="3960725"/>
              <a:ext cx="15400" cy="36025"/>
            </a:xfrm>
            <a:custGeom>
              <a:avLst/>
              <a:gdLst/>
              <a:ahLst/>
              <a:cxnLst/>
              <a:rect l="l" t="t" r="r" b="b"/>
              <a:pathLst>
                <a:path w="616" h="1441" extrusionOk="0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5970200" y="3919700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017450" y="38695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377275" y="3140950"/>
              <a:ext cx="793475" cy="793500"/>
            </a:xfrm>
            <a:custGeom>
              <a:avLst/>
              <a:gdLst/>
              <a:ahLst/>
              <a:cxnLst/>
              <a:rect l="l" t="t" r="r" b="b"/>
              <a:pathLst>
                <a:path w="31739" h="31740" extrusionOk="0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355650" y="3133475"/>
              <a:ext cx="879600" cy="808675"/>
            </a:xfrm>
            <a:custGeom>
              <a:avLst/>
              <a:gdLst/>
              <a:ahLst/>
              <a:cxnLst/>
              <a:rect l="l" t="t" r="r" b="b"/>
              <a:pathLst>
                <a:path w="35184" h="32347" extrusionOk="0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377250" y="30878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355650" y="308015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436750" y="3147400"/>
              <a:ext cx="674475" cy="674450"/>
            </a:xfrm>
            <a:custGeom>
              <a:avLst/>
              <a:gdLst/>
              <a:ahLst/>
              <a:cxnLst/>
              <a:rect l="l" t="t" r="r" b="b"/>
              <a:pathLst>
                <a:path w="26979" h="26978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380700" y="3139875"/>
              <a:ext cx="786650" cy="689700"/>
            </a:xfrm>
            <a:custGeom>
              <a:avLst/>
              <a:gdLst/>
              <a:ahLst/>
              <a:cxnLst/>
              <a:rect l="l" t="t" r="r" b="b"/>
              <a:pathLst>
                <a:path w="31466" h="27588" extrusionOk="0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5574875" y="325560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5438475" y="369935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473950" y="3749550"/>
              <a:ext cx="15150" cy="68175"/>
            </a:xfrm>
            <a:custGeom>
              <a:avLst/>
              <a:gdLst/>
              <a:ahLst/>
              <a:cxnLst/>
              <a:rect l="l" t="t" r="r" b="b"/>
              <a:pathLst>
                <a:path w="606" h="2727" extrusionOk="0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5544825" y="380865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5645250" y="385870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5754550" y="3879550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5970200" y="383817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6017450" y="3787950"/>
              <a:ext cx="15200" cy="65225"/>
            </a:xfrm>
            <a:custGeom>
              <a:avLst/>
              <a:gdLst/>
              <a:ahLst/>
              <a:cxnLst/>
              <a:rect l="l" t="t" r="r" b="b"/>
              <a:pathLst>
                <a:path w="608" h="2609" extrusionOk="0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377250" y="3058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355650" y="30513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377250" y="3005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355650" y="299825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436750" y="3065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380675" y="3057575"/>
              <a:ext cx="786650" cy="689625"/>
            </a:xfrm>
            <a:custGeom>
              <a:avLst/>
              <a:gdLst/>
              <a:ahLst/>
              <a:cxnLst/>
              <a:rect l="l" t="t" r="r" b="b"/>
              <a:pathLst>
                <a:path w="31466" h="27585" extrusionOk="0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5574875" y="3173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5438475" y="3617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5473950" y="3667425"/>
              <a:ext cx="15150" cy="68200"/>
            </a:xfrm>
            <a:custGeom>
              <a:avLst/>
              <a:gdLst/>
              <a:ahLst/>
              <a:cxnLst/>
              <a:rect l="l" t="t" r="r" b="b"/>
              <a:pathLst>
                <a:path w="606" h="2728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544725" y="3726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645250" y="3776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754550" y="379742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970100" y="375572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6017375" y="37054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377250" y="2984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355650" y="297707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377250" y="2931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355650" y="29240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5436750" y="2991250"/>
              <a:ext cx="674475" cy="674475"/>
            </a:xfrm>
            <a:custGeom>
              <a:avLst/>
              <a:gdLst/>
              <a:ahLst/>
              <a:cxnLst/>
              <a:rect l="l" t="t" r="r" b="b"/>
              <a:pathLst>
                <a:path w="26979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417250" y="2983550"/>
              <a:ext cx="713525" cy="689875"/>
            </a:xfrm>
            <a:custGeom>
              <a:avLst/>
              <a:gdLst/>
              <a:ahLst/>
              <a:cxnLst/>
              <a:rect l="l" t="t" r="r" b="b"/>
              <a:pathLst>
                <a:path w="28541" h="27595" extrusionOk="0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5574875" y="3099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5438375" y="3542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5473850" y="35930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5544725" y="3652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5645250" y="3702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5754450" y="3723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5970100" y="3681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6017475" y="3631825"/>
              <a:ext cx="15175" cy="65225"/>
            </a:xfrm>
            <a:custGeom>
              <a:avLst/>
              <a:gdLst/>
              <a:ahLst/>
              <a:cxnLst/>
              <a:rect l="l" t="t" r="r" b="b"/>
              <a:pathLst>
                <a:path w="607" h="2609" extrusionOk="0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5377250" y="2910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5355650" y="29033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377250" y="2857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355650" y="285000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436750" y="2917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380675" y="2909550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574875" y="3025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438475" y="3469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473950" y="3519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5544825" y="3578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645250" y="3628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754450" y="3649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970200" y="360802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6017450" y="35578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377250" y="2836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355650" y="2829050"/>
              <a:ext cx="879600" cy="808700"/>
            </a:xfrm>
            <a:custGeom>
              <a:avLst/>
              <a:gdLst/>
              <a:ahLst/>
              <a:cxnLst/>
              <a:rect l="l" t="t" r="r" b="b"/>
              <a:pathLst>
                <a:path w="35184" h="32348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5377250" y="2783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5355650" y="27762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5755300" y="2888275"/>
              <a:ext cx="403550" cy="629475"/>
            </a:xfrm>
            <a:custGeom>
              <a:avLst/>
              <a:gdLst/>
              <a:ahLst/>
              <a:cxnLst/>
              <a:rect l="l" t="t" r="r" b="b"/>
              <a:pathLst>
                <a:path w="16142" h="25179" extrusionOk="0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5747525" y="2880675"/>
              <a:ext cx="419800" cy="644650"/>
            </a:xfrm>
            <a:custGeom>
              <a:avLst/>
              <a:gdLst/>
              <a:ahLst/>
              <a:cxnLst/>
              <a:rect l="l" t="t" r="r" b="b"/>
              <a:pathLst>
                <a:path w="16792" h="25786" extrusionOk="0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5597650" y="3467900"/>
              <a:ext cx="127000" cy="46275"/>
            </a:xfrm>
            <a:custGeom>
              <a:avLst/>
              <a:gdLst/>
              <a:ahLst/>
              <a:cxnLst/>
              <a:rect l="l" t="t" r="r" b="b"/>
              <a:pathLst>
                <a:path w="5080" h="1851" extrusionOk="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5589050" y="3460375"/>
              <a:ext cx="143425" cy="61375"/>
            </a:xfrm>
            <a:custGeom>
              <a:avLst/>
              <a:gdLst/>
              <a:ahLst/>
              <a:cxnLst/>
              <a:rect l="l" t="t" r="r" b="b"/>
              <a:pathLst>
                <a:path w="5737" h="2455" extrusionOk="0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5398900" y="2843200"/>
              <a:ext cx="510800" cy="592300"/>
            </a:xfrm>
            <a:custGeom>
              <a:avLst/>
              <a:gdLst/>
              <a:ahLst/>
              <a:cxnLst/>
              <a:rect l="l" t="t" r="r" b="b"/>
              <a:pathLst>
                <a:path w="20432" h="23692" extrusionOk="0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5391275" y="2835750"/>
              <a:ext cx="526700" cy="607350"/>
            </a:xfrm>
            <a:custGeom>
              <a:avLst/>
              <a:gdLst/>
              <a:ahLst/>
              <a:cxnLst/>
              <a:rect l="l" t="t" r="r" b="b"/>
              <a:pathLst>
                <a:path w="21068" h="24294" extrusionOk="0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5574875" y="2951425"/>
              <a:ext cx="352550" cy="456425"/>
            </a:xfrm>
            <a:custGeom>
              <a:avLst/>
              <a:gdLst/>
              <a:ahLst/>
              <a:cxnLst/>
              <a:rect l="l" t="t" r="r" b="b"/>
              <a:pathLst>
                <a:path w="14102" h="18257" extrusionOk="0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5438375" y="3394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5473950" y="3445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5544825" y="3504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5645250" y="3554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5754550" y="357537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5970100" y="3533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6017375" y="3483475"/>
              <a:ext cx="15350" cy="65550"/>
            </a:xfrm>
            <a:custGeom>
              <a:avLst/>
              <a:gdLst/>
              <a:ahLst/>
              <a:cxnLst/>
              <a:rect l="l" t="t" r="r" b="b"/>
              <a:pathLst>
                <a:path w="614" h="2622" extrusionOk="0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6052025" y="38165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5987550" y="3808800"/>
              <a:ext cx="922450" cy="808675"/>
            </a:xfrm>
            <a:custGeom>
              <a:avLst/>
              <a:gdLst/>
              <a:ahLst/>
              <a:cxnLst/>
              <a:rect l="l" t="t" r="r" b="b"/>
              <a:pathLst>
                <a:path w="36898" h="32347" extrusionOk="0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6052050" y="3763475"/>
              <a:ext cx="793475" cy="793475"/>
            </a:xfrm>
            <a:custGeom>
              <a:avLst/>
              <a:gdLst/>
              <a:ahLst/>
              <a:cxnLst/>
              <a:rect l="l" t="t" r="r" b="b"/>
              <a:pathLst>
                <a:path w="31739" h="31739" extrusionOk="0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000750" y="3755825"/>
              <a:ext cx="896075" cy="808875"/>
            </a:xfrm>
            <a:custGeom>
              <a:avLst/>
              <a:gdLst/>
              <a:ahLst/>
              <a:cxnLst/>
              <a:rect l="l" t="t" r="r" b="b"/>
              <a:pathLst>
                <a:path w="35843" h="32355" extrusionOk="0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6111525" y="3822975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6091875" y="3815250"/>
              <a:ext cx="713825" cy="689925"/>
            </a:xfrm>
            <a:custGeom>
              <a:avLst/>
              <a:gdLst/>
              <a:ahLst/>
              <a:cxnLst/>
              <a:rect l="l" t="t" r="r" b="b"/>
              <a:pathLst>
                <a:path w="28553" h="27597" extrusionOk="0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6271025" y="3916275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6113125" y="4374575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6148625" y="442480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6219500" y="4483875"/>
              <a:ext cx="15375" cy="65575"/>
            </a:xfrm>
            <a:custGeom>
              <a:avLst/>
              <a:gdLst/>
              <a:ahLst/>
              <a:cxnLst/>
              <a:rect l="l" t="t" r="r" b="b"/>
              <a:pathLst>
                <a:path w="615" h="2623" extrusionOk="0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319950" y="4534075"/>
              <a:ext cx="15375" cy="59675"/>
            </a:xfrm>
            <a:custGeom>
              <a:avLst/>
              <a:gdLst/>
              <a:ahLst/>
              <a:cxnLst/>
              <a:rect l="l" t="t" r="r" b="b"/>
              <a:pathLst>
                <a:path w="615" h="2387" extrusionOk="0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429225" y="455480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644875" y="4513450"/>
              <a:ext cx="15350" cy="47850"/>
            </a:xfrm>
            <a:custGeom>
              <a:avLst/>
              <a:gdLst/>
              <a:ahLst/>
              <a:cxnLst/>
              <a:rect l="l" t="t" r="r" b="b"/>
              <a:pathLst>
                <a:path w="614" h="1914" extrusionOk="0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6692250" y="4463375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996025" y="3741750"/>
              <a:ext cx="905525" cy="793600"/>
            </a:xfrm>
            <a:custGeom>
              <a:avLst/>
              <a:gdLst/>
              <a:ahLst/>
              <a:cxnLst/>
              <a:rect l="l" t="t" r="r" b="b"/>
              <a:pathLst>
                <a:path w="36221" h="31744" extrusionOk="0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987575" y="3734050"/>
              <a:ext cx="922425" cy="808725"/>
            </a:xfrm>
            <a:custGeom>
              <a:avLst/>
              <a:gdLst/>
              <a:ahLst/>
              <a:cxnLst/>
              <a:rect l="l" t="t" r="r" b="b"/>
              <a:pathLst>
                <a:path w="36897" h="32349" extrusionOk="0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6052050" y="3688750"/>
              <a:ext cx="793475" cy="793450"/>
            </a:xfrm>
            <a:custGeom>
              <a:avLst/>
              <a:gdLst/>
              <a:ahLst/>
              <a:cxnLst/>
              <a:rect l="l" t="t" r="r" b="b"/>
              <a:pathLst>
                <a:path w="31739" h="31738" extrusionOk="0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6000750" y="3681150"/>
              <a:ext cx="866550" cy="808800"/>
            </a:xfrm>
            <a:custGeom>
              <a:avLst/>
              <a:gdLst/>
              <a:ahLst/>
              <a:cxnLst/>
              <a:rect l="l" t="t" r="r" b="b"/>
              <a:pathLst>
                <a:path w="34662" h="32352" extrusionOk="0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647425" y="3812950"/>
              <a:ext cx="147300" cy="413175"/>
            </a:xfrm>
            <a:custGeom>
              <a:avLst/>
              <a:gdLst/>
              <a:ahLst/>
              <a:cxnLst/>
              <a:rect l="l" t="t" r="r" b="b"/>
              <a:pathLst>
                <a:path w="5892" h="16527" extrusionOk="0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6638825" y="3805375"/>
              <a:ext cx="163750" cy="428300"/>
            </a:xfrm>
            <a:custGeom>
              <a:avLst/>
              <a:gdLst/>
              <a:ahLst/>
              <a:cxnLst/>
              <a:rect l="l" t="t" r="r" b="b"/>
              <a:pathLst>
                <a:path w="6550" h="17132" extrusionOk="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075000" y="3748150"/>
              <a:ext cx="656725" cy="674650"/>
            </a:xfrm>
            <a:custGeom>
              <a:avLst/>
              <a:gdLst/>
              <a:ahLst/>
              <a:cxnLst/>
              <a:rect l="l" t="t" r="r" b="b"/>
              <a:pathLst>
                <a:path w="26269" h="26986" extrusionOk="0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6066675" y="3740500"/>
              <a:ext cx="673775" cy="689825"/>
            </a:xfrm>
            <a:custGeom>
              <a:avLst/>
              <a:gdLst/>
              <a:ahLst/>
              <a:cxnLst/>
              <a:rect l="l" t="t" r="r" b="b"/>
              <a:pathLst>
                <a:path w="26951" h="27593" extrusionOk="0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6271025" y="38415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6113225" y="43002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6148625" y="435007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6219575" y="4409475"/>
              <a:ext cx="15200" cy="65250"/>
            </a:xfrm>
            <a:custGeom>
              <a:avLst/>
              <a:gdLst/>
              <a:ahLst/>
              <a:cxnLst/>
              <a:rect l="l" t="t" r="r" b="b"/>
              <a:pathLst>
                <a:path w="608" h="2610" extrusionOk="0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6320050" y="4459725"/>
              <a:ext cx="15175" cy="59300"/>
            </a:xfrm>
            <a:custGeom>
              <a:avLst/>
              <a:gdLst/>
              <a:ahLst/>
              <a:cxnLst/>
              <a:rect l="l" t="t" r="r" b="b"/>
              <a:pathLst>
                <a:path w="607" h="2372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6429225" y="448005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6644975" y="4439050"/>
              <a:ext cx="15150" cy="47500"/>
            </a:xfrm>
            <a:custGeom>
              <a:avLst/>
              <a:gdLst/>
              <a:ahLst/>
              <a:cxnLst/>
              <a:rect l="l" t="t" r="r" b="b"/>
              <a:pathLst>
                <a:path w="606" h="1900" extrusionOk="0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6692250" y="4388650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411225" y="40303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389625" y="4022600"/>
              <a:ext cx="879575" cy="808975"/>
            </a:xfrm>
            <a:custGeom>
              <a:avLst/>
              <a:gdLst/>
              <a:ahLst/>
              <a:cxnLst/>
              <a:rect l="l" t="t" r="r" b="b"/>
              <a:pathLst>
                <a:path w="35183" h="32359" extrusionOk="0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411225" y="39773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5389625" y="3969800"/>
              <a:ext cx="879575" cy="808700"/>
            </a:xfrm>
            <a:custGeom>
              <a:avLst/>
              <a:gdLst/>
              <a:ahLst/>
              <a:cxnLst/>
              <a:rect l="l" t="t" r="r" b="b"/>
              <a:pathLst>
                <a:path w="35183" h="32348" extrusionOk="0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5951900" y="4069050"/>
              <a:ext cx="240925" cy="604575"/>
            </a:xfrm>
            <a:custGeom>
              <a:avLst/>
              <a:gdLst/>
              <a:ahLst/>
              <a:cxnLst/>
              <a:rect l="l" t="t" r="r" b="b"/>
              <a:pathLst>
                <a:path w="9637" h="24183" extrusionOk="0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943275" y="4061450"/>
              <a:ext cx="221475" cy="619725"/>
            </a:xfrm>
            <a:custGeom>
              <a:avLst/>
              <a:gdLst/>
              <a:ahLst/>
              <a:cxnLst/>
              <a:rect l="l" t="t" r="r" b="b"/>
              <a:pathLst>
                <a:path w="8859" h="24789" extrusionOk="0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804475" y="4695475"/>
              <a:ext cx="105525" cy="15850"/>
            </a:xfrm>
            <a:custGeom>
              <a:avLst/>
              <a:gdLst/>
              <a:ahLst/>
              <a:cxnLst/>
              <a:rect l="l" t="t" r="r" b="b"/>
              <a:pathLst>
                <a:path w="4221" h="634" extrusionOk="0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5797025" y="4687900"/>
              <a:ext cx="121475" cy="31000"/>
            </a:xfrm>
            <a:custGeom>
              <a:avLst/>
              <a:gdLst/>
              <a:ahLst/>
              <a:cxnLst/>
              <a:rect l="l" t="t" r="r" b="b"/>
              <a:pathLst>
                <a:path w="4859" h="1240" extrusionOk="0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631600" y="4661475"/>
              <a:ext cx="124425" cy="45875"/>
            </a:xfrm>
            <a:custGeom>
              <a:avLst/>
              <a:gdLst/>
              <a:ahLst/>
              <a:cxnLst/>
              <a:rect l="l" t="t" r="r" b="b"/>
              <a:pathLst>
                <a:path w="4977" h="1835" extrusionOk="0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5623050" y="4653925"/>
              <a:ext cx="140825" cy="61000"/>
            </a:xfrm>
            <a:custGeom>
              <a:avLst/>
              <a:gdLst/>
              <a:ahLst/>
              <a:cxnLst/>
              <a:rect l="l" t="t" r="r" b="b"/>
              <a:pathLst>
                <a:path w="5633" h="2440" extrusionOk="0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5442950" y="4036750"/>
              <a:ext cx="459775" cy="552975"/>
            </a:xfrm>
            <a:custGeom>
              <a:avLst/>
              <a:gdLst/>
              <a:ahLst/>
              <a:cxnLst/>
              <a:rect l="l" t="t" r="r" b="b"/>
              <a:pathLst>
                <a:path w="18391" h="22119" extrusionOk="0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5436700" y="4029175"/>
              <a:ext cx="474300" cy="568125"/>
            </a:xfrm>
            <a:custGeom>
              <a:avLst/>
              <a:gdLst/>
              <a:ahLst/>
              <a:cxnLst/>
              <a:rect l="l" t="t" r="r" b="b"/>
              <a:pathLst>
                <a:path w="18972" h="22725" extrusionOk="0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608850" y="4144975"/>
              <a:ext cx="352525" cy="456450"/>
            </a:xfrm>
            <a:custGeom>
              <a:avLst/>
              <a:gdLst/>
              <a:ahLst/>
              <a:cxnLst/>
              <a:rect l="l" t="t" r="r" b="b"/>
              <a:pathLst>
                <a:path w="14101" h="18258" extrusionOk="0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5472350" y="45883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507800" y="46386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578700" y="46977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679150" y="4747925"/>
              <a:ext cx="15350" cy="59650"/>
            </a:xfrm>
            <a:custGeom>
              <a:avLst/>
              <a:gdLst/>
              <a:ahLst/>
              <a:cxnLst/>
              <a:rect l="l" t="t" r="r" b="b"/>
              <a:pathLst>
                <a:path w="614" h="2386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5788525" y="4768775"/>
              <a:ext cx="15175" cy="35875"/>
            </a:xfrm>
            <a:custGeom>
              <a:avLst/>
              <a:gdLst/>
              <a:ahLst/>
              <a:cxnLst/>
              <a:rect l="l" t="t" r="r" b="b"/>
              <a:pathLst>
                <a:path w="607" h="1435" extrusionOk="0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6004150" y="4727400"/>
              <a:ext cx="15200" cy="47700"/>
            </a:xfrm>
            <a:custGeom>
              <a:avLst/>
              <a:gdLst/>
              <a:ahLst/>
              <a:cxnLst/>
              <a:rect l="l" t="t" r="r" b="b"/>
              <a:pathLst>
                <a:path w="608" h="1908" extrusionOk="0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6051425" y="4677375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31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/>
              <a:t>Спасибо!</a:t>
            </a:r>
            <a:endParaRPr/>
          </a:p>
        </p:txBody>
      </p:sp>
      <p:sp>
        <p:nvSpPr>
          <p:cNvPr id="1223" name="Google Shape;1223;p31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Есть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u="sng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grpSp>
        <p:nvGrpSpPr>
          <p:cNvPr id="1224" name="Google Shape;1224;p31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1225" name="Google Shape;1225;p31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1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1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1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1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4" name="Google Shape;1274;p31"/>
          <p:cNvSpPr txBox="1"/>
          <p:nvPr/>
        </p:nvSpPr>
        <p:spPr>
          <a:xfrm>
            <a:off x="671150" y="40505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Святослав Иванов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РХТУ им. Д.И. Менделеева</a:t>
            </a:r>
            <a:endParaRPr/>
          </a:p>
        </p:txBody>
      </p:sp>
      <p:sp>
        <p:nvSpPr>
          <p:cNvPr id="1275" name="Google Shape;1275;p31"/>
          <p:cNvSpPr/>
          <p:nvPr/>
        </p:nvSpPr>
        <p:spPr>
          <a:xfrm>
            <a:off x="610947" y="3151891"/>
            <a:ext cx="3391854" cy="94867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31"/>
          <p:cNvSpPr txBox="1"/>
          <p:nvPr/>
        </p:nvSpPr>
        <p:spPr>
          <a:xfrm>
            <a:off x="1154883" y="2307792"/>
            <a:ext cx="12735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rPr>
              <a:t>s_ivanov88</a:t>
            </a:r>
            <a:endParaRPr/>
          </a:p>
        </p:txBody>
      </p:sp>
      <p:pic>
        <p:nvPicPr>
          <p:cNvPr id="1277" name="Google Shape;1277;p31" descr="Апекс радио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421" y="2229100"/>
            <a:ext cx="496136" cy="49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991" y="1913095"/>
            <a:ext cx="361744" cy="361744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31"/>
          <p:cNvSpPr txBox="1"/>
          <p:nvPr/>
        </p:nvSpPr>
        <p:spPr>
          <a:xfrm>
            <a:off x="1145073" y="1921323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s.ivanov@team21.ru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Программирование нужно всем</a:t>
            </a:r>
            <a:endParaRPr/>
          </a:p>
        </p:txBody>
      </p:sp>
      <p:sp>
        <p:nvSpPr>
          <p:cNvPr id="466" name="Google Shape;466;p4"/>
          <p:cNvSpPr txBox="1">
            <a:spLocks noGrp="1"/>
          </p:cNvSpPr>
          <p:nvPr>
            <p:ph type="body" idx="1"/>
          </p:nvPr>
        </p:nvSpPr>
        <p:spPr>
          <a:xfrm>
            <a:off x="585186" y="2993823"/>
            <a:ext cx="7840735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40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Microsoft и HeadHunter опубликовали результаты </a:t>
            </a:r>
            <a:r>
              <a:rPr lang="ru-RU" sz="1400" b="0" i="0" u="sng" strike="noStrike">
                <a:solidFill>
                  <a:srgbClr val="678CA8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исследования</a:t>
            </a:r>
            <a:r>
              <a:rPr lang="ru-RU" sz="140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11,6 млн вакансий и 21,4 млн резюме, согласно которому навыки программирования стали четвёртым по популярности запросом среди российских работодателей.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7" name="Google Shape;46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905" y="1151441"/>
            <a:ext cx="4640955" cy="1704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" descr="HeadHunter (hh.ru) | Работа-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01880" y="886758"/>
            <a:ext cx="1727383" cy="98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" descr="Microsoft - официальный сайт, история создания, адрес компании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6018" y="1795316"/>
            <a:ext cx="2259106" cy="127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86316" y="3888573"/>
            <a:ext cx="1121068" cy="112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Зарплаты на рынке</a:t>
            </a:r>
            <a:endParaRPr/>
          </a:p>
        </p:txBody>
      </p:sp>
      <p:sp>
        <p:nvSpPr>
          <p:cNvPr id="476" name="Google Shape;476;p5"/>
          <p:cNvSpPr txBox="1">
            <a:spLocks noGrp="1"/>
          </p:cNvSpPr>
          <p:nvPr>
            <p:ph type="body" idx="1"/>
          </p:nvPr>
        </p:nvSpPr>
        <p:spPr>
          <a:xfrm>
            <a:off x="275384" y="961696"/>
            <a:ext cx="8520573" cy="3594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400" b="0" i="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Зарплата ИТ-сотрудников в России в 2020 г. оказалась в 2,33 раза выше средней зарплаты по стране</a:t>
            </a:r>
            <a:endParaRPr sz="1400" b="0" i="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400" b="0" i="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Средняя ежемесячная зарплата ИТ-специалиста составляет 119 тыс. руб. в 2020 г., что на 11,1% выше, чем в 2019 г.</a:t>
            </a:r>
            <a:endParaRPr sz="1400" b="0" i="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400" b="0" i="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По </a:t>
            </a:r>
            <a:r>
              <a:rPr lang="ru-RU" sz="1400" b="1" i="0" u="sng" strike="noStrike">
                <a:solidFill>
                  <a:srgbClr val="00A7B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данным</a:t>
            </a:r>
            <a:r>
              <a:rPr lang="ru-RU" sz="1400" b="0" i="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 сайта HeadHunter (сервис поиска работы и подбора персонала), в июне 2021 г. на площадке было размещено более 108 тыс. вакансий для специалистов в сфере ИТ. </a:t>
            </a:r>
            <a:endParaRPr sz="1400" b="0" i="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400" b="0" i="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Наибольший спрос на ИТ-специалистов традиционно наблюдался в Москве и Московской области, где предлагалось более 37 тыс. вакансий.</a:t>
            </a:r>
            <a:endParaRPr sz="14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</p:txBody>
      </p:sp>
      <p:pic>
        <p:nvPicPr>
          <p:cNvPr id="477" name="Google Shape;47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79394" y="3834365"/>
            <a:ext cx="1143811" cy="11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Динамика зарплат в отрасли (по городам)</a:t>
            </a:r>
            <a:endParaRPr/>
          </a:p>
        </p:txBody>
      </p:sp>
      <p:sp>
        <p:nvSpPr>
          <p:cNvPr id="483" name="Google Shape;483;p6"/>
          <p:cNvSpPr txBox="1">
            <a:spLocks noGrp="1"/>
          </p:cNvSpPr>
          <p:nvPr>
            <p:ph type="body" idx="1"/>
          </p:nvPr>
        </p:nvSpPr>
        <p:spPr>
          <a:xfrm>
            <a:off x="892251" y="651623"/>
            <a:ext cx="7049983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 2021 в целом по сравнению со вторым полугодием прошлого года зарплаты в ИТ выросли на 6,2% (с 113 000 ₽ до 120 000 ₽)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4" name="Google Shape;48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8723" y="1299957"/>
            <a:ext cx="4087491" cy="358193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"/>
          <p:cNvSpPr txBox="1"/>
          <p:nvPr/>
        </p:nvSpPr>
        <p:spPr>
          <a:xfrm>
            <a:off x="7020946" y="4881890"/>
            <a:ext cx="222689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*Данные</a:t>
            </a:r>
            <a:r>
              <a:rPr lang="ru-RU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 сайта https://habr.ru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49982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Динамика зарплат в отрасли (по специализации)</a:t>
            </a:r>
            <a:endParaRPr/>
          </a:p>
        </p:txBody>
      </p:sp>
      <p:sp>
        <p:nvSpPr>
          <p:cNvPr id="491" name="Google Shape;491;p7"/>
          <p:cNvSpPr txBox="1">
            <a:spLocks noGrp="1"/>
          </p:cNvSpPr>
          <p:nvPr>
            <p:ph type="body" idx="1"/>
          </p:nvPr>
        </p:nvSpPr>
        <p:spPr>
          <a:xfrm>
            <a:off x="892251" y="651623"/>
            <a:ext cx="7049983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 2021 в целом по сравнению со вторым полугодием прошлого года зарплаты в ИТ выросли на 6,2% (с 113 000 ₽ до 120 000 ₽)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2" name="Google Shape;4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7977" y="1347868"/>
            <a:ext cx="5202470" cy="339529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"/>
          <p:cNvSpPr txBox="1"/>
          <p:nvPr/>
        </p:nvSpPr>
        <p:spPr>
          <a:xfrm>
            <a:off x="7020946" y="4881890"/>
            <a:ext cx="222689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*Данные</a:t>
            </a:r>
            <a:r>
              <a:rPr lang="ru-RU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 сайта https://habr.ru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15028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Динамика зарплат в отрасли (по городам и специализации)</a:t>
            </a:r>
            <a:endParaRPr/>
          </a:p>
        </p:txBody>
      </p:sp>
      <p:sp>
        <p:nvSpPr>
          <p:cNvPr id="499" name="Google Shape;499;p8"/>
          <p:cNvSpPr txBox="1">
            <a:spLocks noGrp="1"/>
          </p:cNvSpPr>
          <p:nvPr>
            <p:ph type="body" idx="1"/>
          </p:nvPr>
        </p:nvSpPr>
        <p:spPr>
          <a:xfrm>
            <a:off x="892251" y="651623"/>
            <a:ext cx="7049983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 2021 в целом по сравнению со вторым полугодием прошлого года зарплаты в ИТ выросли на 6,2% (с 113 000 ₽ до 120 000 ₽)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8"/>
          <p:cNvSpPr txBox="1"/>
          <p:nvPr/>
        </p:nvSpPr>
        <p:spPr>
          <a:xfrm>
            <a:off x="7020946" y="4881890"/>
            <a:ext cx="222689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*Данные</a:t>
            </a:r>
            <a:r>
              <a:rPr lang="ru-RU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 сайта https://habr.ru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1662" y="1265267"/>
            <a:ext cx="3274952" cy="3878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"/>
          <p:cNvSpPr txBox="1">
            <a:spLocks noGrp="1"/>
          </p:cNvSpPr>
          <p:nvPr>
            <p:ph type="title"/>
          </p:nvPr>
        </p:nvSpPr>
        <p:spPr>
          <a:xfrm>
            <a:off x="-1" y="0"/>
            <a:ext cx="7077899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Динамика зарплат в отрасли (по функционалу)</a:t>
            </a:r>
            <a:endParaRPr/>
          </a:p>
        </p:txBody>
      </p:sp>
      <p:sp>
        <p:nvSpPr>
          <p:cNvPr id="507" name="Google Shape;507;p9"/>
          <p:cNvSpPr txBox="1">
            <a:spLocks noGrp="1"/>
          </p:cNvSpPr>
          <p:nvPr>
            <p:ph type="body" idx="1"/>
          </p:nvPr>
        </p:nvSpPr>
        <p:spPr>
          <a:xfrm>
            <a:off x="892251" y="651623"/>
            <a:ext cx="7049983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 2021 в целом по сравнению со вторым полугодием прошлого года зарплаты в ИТ выросли на 6,2% (с 113 000 ₽ до 120 000 ₽)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8" name="Google Shape;508;p9"/>
          <p:cNvSpPr txBox="1"/>
          <p:nvPr/>
        </p:nvSpPr>
        <p:spPr>
          <a:xfrm>
            <a:off x="7020946" y="4881890"/>
            <a:ext cx="222689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*Данные</a:t>
            </a:r>
            <a:r>
              <a:rPr lang="ru-RU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 сайта https://habr.ru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4240" y="1289818"/>
            <a:ext cx="5964429" cy="362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Microsoft Macintosh PowerPoint</Application>
  <PresentationFormat>Экран (16:9)</PresentationFormat>
  <Paragraphs>119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Open Sans</vt:lpstr>
      <vt:lpstr>Arial</vt:lpstr>
      <vt:lpstr>DM Sans</vt:lpstr>
      <vt:lpstr>Proxima Nova</vt:lpstr>
      <vt:lpstr>Viga</vt:lpstr>
      <vt:lpstr>Cyber Security Business Plan</vt:lpstr>
      <vt:lpstr>Презентация PowerPoint</vt:lpstr>
      <vt:lpstr>Содержание</vt:lpstr>
      <vt:lpstr>Анализ IT рынка</vt:lpstr>
      <vt:lpstr>Программирование нужно всем</vt:lpstr>
      <vt:lpstr>Зарплаты на рынке</vt:lpstr>
      <vt:lpstr>Динамика зарплат в отрасли (по городам)</vt:lpstr>
      <vt:lpstr>Динамика зарплат в отрасли (по специализации)</vt:lpstr>
      <vt:lpstr>Динамика зарплат в отрасли (по городам и специализации)</vt:lpstr>
      <vt:lpstr>Динамика зарплат в отрасли (по функционалу)</vt:lpstr>
      <vt:lpstr>Динамика зарплат в отрасли (по языкам)</vt:lpstr>
      <vt:lpstr>Выводы</vt:lpstr>
      <vt:lpstr>Особенности рынка и легко ли устроиться на работу?</vt:lpstr>
      <vt:lpstr>Особенности отрасли</vt:lpstr>
      <vt:lpstr>В октябре 2021 г. HeadHunter опубликовал свыше 133 тыс. вакансий в ИT-сфере</vt:lpstr>
      <vt:lpstr>Легко ли найти работу?</vt:lpstr>
      <vt:lpstr>Где найти знания и что надо знать? Старт карьеры</vt:lpstr>
      <vt:lpstr>Языки программирования</vt:lpstr>
      <vt:lpstr>Где найти знания?</vt:lpstr>
      <vt:lpstr>Английский язык</vt:lpstr>
      <vt:lpstr>Хорошие практики</vt:lpstr>
      <vt:lpstr>Hard и Soft skills</vt:lpstr>
      <vt:lpstr>Надо уметь</vt:lpstr>
      <vt:lpstr>Обычная история</vt:lpstr>
      <vt:lpstr>Процесс трудоустройства</vt:lpstr>
      <vt:lpstr>Пути развития</vt:lpstr>
      <vt:lpstr>Карьерный рост и личное развитие</vt:lpstr>
      <vt:lpstr>Введение в ООП</vt:lpstr>
      <vt:lpstr>Инструменты</vt:lpstr>
      <vt:lpstr>План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Sviatoslav Ivanov</dc:creator>
  <cp:lastModifiedBy>Sviatoslav Ivanov</cp:lastModifiedBy>
  <cp:revision>2</cp:revision>
  <dcterms:modified xsi:type="dcterms:W3CDTF">2022-04-08T12:48:22Z</dcterms:modified>
</cp:coreProperties>
</file>