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6858000" cx="9144000"/>
  <p:notesSz cx="6858000" cy="9144000"/>
  <p:embeddedFontLst>
    <p:embeddedFont>
      <p:font typeface="Arial Narrow"/>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64" roundtripDataSignature="AMtx7mi1CuKUT2cPy4/zrWgXZc0edsYL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ArialNarrow-italic.fntdata"/><Relationship Id="rId61" Type="http://schemas.openxmlformats.org/officeDocument/2006/relationships/font" Target="fonts/ArialNarrow-bold.fntdata"/><Relationship Id="rId20" Type="http://schemas.openxmlformats.org/officeDocument/2006/relationships/slide" Target="slides/slide14.xml"/><Relationship Id="rId64" Type="http://customschemas.google.com/relationships/presentationmetadata" Target="metadata"/><Relationship Id="rId63" Type="http://schemas.openxmlformats.org/officeDocument/2006/relationships/font" Target="fonts/ArialNarrow-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ArialNarrow-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1pPr>
            <a:lvl2pPr lvl="1"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2pPr>
            <a:lvl3pPr lvl="2"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3pPr>
            <a:lvl4pPr lvl="3"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4pPr>
            <a:lvl5pPr lvl="4"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5pPr>
            <a:lvl6pPr lvl="5"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6pPr>
            <a:lvl7pPr lvl="6"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7pPr>
            <a:lvl8pPr lvl="7"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8pPr>
            <a:lvl9pPr lvl="8" marR="0" rtl="0" algn="ctr">
              <a:lnSpc>
                <a:spcPct val="150000"/>
              </a:lnSpc>
              <a:spcBef>
                <a:spcPts val="2300"/>
              </a:spcBef>
              <a:spcAft>
                <a:spcPts val="2300"/>
              </a:spcAft>
              <a:buSzPts val="1400"/>
              <a:buNone/>
              <a:defRPr b="0" i="0" sz="4600" u="none" cap="none" strike="noStrike">
                <a:solidFill>
                  <a:srgbClr val="000000"/>
                </a:solidFill>
                <a:latin typeface="Arial Narrow"/>
                <a:ea typeface="Arial Narrow"/>
                <a:cs typeface="Arial Narrow"/>
                <a:sym typeface="Arial Narrow"/>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1pPr>
            <a:lvl2pPr lvl="1"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2pPr>
            <a:lvl3pPr lvl="2"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3pPr>
            <a:lvl4pPr lvl="3"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4pPr>
            <a:lvl5pPr lvl="4"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5pPr>
            <a:lvl6pPr lvl="5"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6pPr>
            <a:lvl7pPr lvl="6"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7pPr>
            <a:lvl8pPr lvl="7"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8pPr>
            <a:lvl9pPr lvl="8" marR="0" rtl="0" algn="ctr">
              <a:lnSpc>
                <a:spcPct val="150000"/>
              </a:lnSpc>
              <a:spcBef>
                <a:spcPts val="2300"/>
              </a:spcBef>
              <a:spcAft>
                <a:spcPts val="2300"/>
              </a:spcAft>
              <a:buSzPts val="1400"/>
              <a:buNone/>
              <a:defRPr b="0" i="0" sz="4600" u="none" cap="none" strike="noStrike">
                <a:solidFill>
                  <a:srgbClr val="000000"/>
                </a:solidFill>
                <a:latin typeface="Arial Narrow"/>
                <a:ea typeface="Arial Narrow"/>
                <a:cs typeface="Arial Narrow"/>
                <a:sym typeface="Arial Narrow"/>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1pPr>
            <a:lvl2pPr lvl="1"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2pPr>
            <a:lvl3pPr lvl="2"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3pPr>
            <a:lvl4pPr lvl="3"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4pPr>
            <a:lvl5pPr lvl="4"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5pPr>
            <a:lvl6pPr lvl="5"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6pPr>
            <a:lvl7pPr lvl="6"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7pPr>
            <a:lvl8pPr lvl="7" marR="0" rtl="0" algn="ctr">
              <a:lnSpc>
                <a:spcPct val="150000"/>
              </a:lnSpc>
              <a:spcBef>
                <a:spcPts val="2300"/>
              </a:spcBef>
              <a:spcAft>
                <a:spcPts val="0"/>
              </a:spcAft>
              <a:buSzPts val="1400"/>
              <a:buNone/>
              <a:defRPr b="0" i="0" sz="4600" u="none" cap="none" strike="noStrike">
                <a:solidFill>
                  <a:srgbClr val="000000"/>
                </a:solidFill>
                <a:latin typeface="Arial Narrow"/>
                <a:ea typeface="Arial Narrow"/>
                <a:cs typeface="Arial Narrow"/>
                <a:sym typeface="Arial Narrow"/>
              </a:defRPr>
            </a:lvl8pPr>
            <a:lvl9pPr lvl="8" marR="0" rtl="0" algn="ctr">
              <a:lnSpc>
                <a:spcPct val="150000"/>
              </a:lnSpc>
              <a:spcBef>
                <a:spcPts val="2300"/>
              </a:spcBef>
              <a:spcAft>
                <a:spcPts val="2300"/>
              </a:spcAft>
              <a:buSzPts val="1400"/>
              <a:buNone/>
              <a:defRPr b="0" i="0" sz="4600" u="none" cap="none" strike="noStrike">
                <a:solidFill>
                  <a:srgbClr val="000000"/>
                </a:solidFill>
                <a:latin typeface="Arial Narrow"/>
                <a:ea typeface="Arial Narrow"/>
                <a:cs typeface="Arial Narrow"/>
                <a:sym typeface="Arial Narrow"/>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6" name="Google Shape;3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2" name="Shape 22"/>
        <p:cNvGrpSpPr/>
        <p:nvPr/>
      </p:nvGrpSpPr>
      <p:grpSpPr>
        <a:xfrm>
          <a:off x="0" y="0"/>
          <a:ext cx="0" cy="0"/>
          <a:chOff x="0" y="0"/>
          <a:chExt cx="0" cy="0"/>
        </a:xfrm>
      </p:grpSpPr>
      <p:sp>
        <p:nvSpPr>
          <p:cNvPr id="23" name="Google Shape;23;p55"/>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55"/>
          <p:cNvSpPr txBox="1"/>
          <p:nvPr>
            <p:ph idx="1" type="body"/>
          </p:nvPr>
        </p:nvSpPr>
        <p:spPr>
          <a:xfrm>
            <a:off x="1260475" y="1485900"/>
            <a:ext cx="7848600" cy="5256212"/>
          </a:xfrm>
          <a:prstGeom prst="rect">
            <a:avLst/>
          </a:prstGeom>
          <a:noFill/>
          <a:ln>
            <a:noFill/>
          </a:ln>
        </p:spPr>
        <p:txBody>
          <a:bodyPr anchorCtr="0" anchor="t" bIns="45700" lIns="91425" spcFirstLastPara="1" rIns="91425" wrap="square" tIns="45700">
            <a:noAutofit/>
          </a:bodyPr>
          <a:lstStyle>
            <a:lvl1pPr indent="-331470" lvl="0" marL="457200" algn="l">
              <a:spcBef>
                <a:spcPts val="360"/>
              </a:spcBef>
              <a:spcAft>
                <a:spcPts val="0"/>
              </a:spcAft>
              <a:buClr>
                <a:schemeClr val="dk1"/>
              </a:buClr>
              <a:buSzPts val="1620"/>
              <a:buChar char="•"/>
              <a:defRPr/>
            </a:lvl1pPr>
            <a:lvl2pPr indent="-308610" lvl="1" marL="914400" algn="l">
              <a:spcBef>
                <a:spcPts val="360"/>
              </a:spcBef>
              <a:spcAft>
                <a:spcPts val="0"/>
              </a:spcAft>
              <a:buSzPts val="1260"/>
              <a:buChar char="•"/>
              <a:defRPr/>
            </a:lvl2pPr>
            <a:lvl3pPr indent="-308610" lvl="2" marL="1371600" algn="l">
              <a:spcBef>
                <a:spcPts val="180"/>
              </a:spcBef>
              <a:spcAft>
                <a:spcPts val="0"/>
              </a:spcAft>
              <a:buSzPts val="1260"/>
              <a:buChar char="●"/>
              <a:defRPr/>
            </a:lvl3pPr>
            <a:lvl4pPr indent="-320039" lvl="3" marL="1828800" algn="l">
              <a:spcBef>
                <a:spcPts val="180"/>
              </a:spcBef>
              <a:spcAft>
                <a:spcPts val="0"/>
              </a:spcAft>
              <a:buSzPts val="1440"/>
              <a:buChar char="•"/>
              <a:defRPr/>
            </a:lvl4pPr>
            <a:lvl5pPr indent="-342900" lvl="4" marL="2286000" algn="l">
              <a:spcBef>
                <a:spcPts val="180"/>
              </a:spcBef>
              <a:spcAft>
                <a:spcPts val="0"/>
              </a:spcAft>
              <a:buSzPts val="1800"/>
              <a:buChar char="»"/>
              <a:defRPr/>
            </a:lvl5pPr>
            <a:lvl6pPr indent="-342900" lvl="5" marL="2743200" algn="l">
              <a:spcBef>
                <a:spcPts val="180"/>
              </a:spcBef>
              <a:spcAft>
                <a:spcPts val="0"/>
              </a:spcAft>
              <a:buSzPts val="1800"/>
              <a:buChar char="»"/>
              <a:defRPr/>
            </a:lvl6pPr>
            <a:lvl7pPr indent="-342900" lvl="6" marL="3200400" algn="l">
              <a:spcBef>
                <a:spcPts val="180"/>
              </a:spcBef>
              <a:spcAft>
                <a:spcPts val="0"/>
              </a:spcAft>
              <a:buSzPts val="1800"/>
              <a:buChar char="»"/>
              <a:defRPr/>
            </a:lvl7pPr>
            <a:lvl8pPr indent="-342900" lvl="7" marL="3657600" algn="l">
              <a:spcBef>
                <a:spcPts val="180"/>
              </a:spcBef>
              <a:spcAft>
                <a:spcPts val="0"/>
              </a:spcAft>
              <a:buSzPts val="1800"/>
              <a:buChar char="»"/>
              <a:defRPr/>
            </a:lvl8pPr>
            <a:lvl9pPr indent="-342900" lvl="8" marL="4114800" algn="l">
              <a:spcBef>
                <a:spcPts val="18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1" name="Shape 51"/>
        <p:cNvGrpSpPr/>
        <p:nvPr/>
      </p:nvGrpSpPr>
      <p:grpSpPr>
        <a:xfrm>
          <a:off x="0" y="0"/>
          <a:ext cx="0" cy="0"/>
          <a:chOff x="0" y="0"/>
          <a:chExt cx="0" cy="0"/>
        </a:xfrm>
      </p:grpSpPr>
      <p:sp>
        <p:nvSpPr>
          <p:cNvPr id="52" name="Google Shape;52;p64"/>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53" name="Shape 53"/>
        <p:cNvGrpSpPr/>
        <p:nvPr/>
      </p:nvGrpSpPr>
      <p:grpSpPr>
        <a:xfrm>
          <a:off x="0" y="0"/>
          <a:ext cx="0" cy="0"/>
          <a:chOff x="0" y="0"/>
          <a:chExt cx="0" cy="0"/>
        </a:xfrm>
      </p:grpSpPr>
      <p:sp>
        <p:nvSpPr>
          <p:cNvPr id="54" name="Google Shape;54;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6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160"/>
              <a:buFont typeface="Arial Narrow"/>
              <a:buNone/>
              <a:defRPr b="1" sz="2400"/>
            </a:lvl1pPr>
            <a:lvl2pPr indent="-228600" lvl="1" marL="914400" algn="l">
              <a:spcBef>
                <a:spcPts val="400"/>
              </a:spcBef>
              <a:spcAft>
                <a:spcPts val="0"/>
              </a:spcAft>
              <a:buSzPts val="1400"/>
              <a:buNone/>
              <a:defRPr b="1" sz="2000"/>
            </a:lvl2pPr>
            <a:lvl3pPr indent="-228600" lvl="2" marL="1371600" algn="l">
              <a:spcBef>
                <a:spcPts val="180"/>
              </a:spcBef>
              <a:spcAft>
                <a:spcPts val="0"/>
              </a:spcAft>
              <a:buSzPts val="1260"/>
              <a:buNone/>
              <a:defRPr b="1" sz="1800"/>
            </a:lvl3pPr>
            <a:lvl4pPr indent="-228600" lvl="3" marL="1828800" algn="l">
              <a:spcBef>
                <a:spcPts val="160"/>
              </a:spcBef>
              <a:spcAft>
                <a:spcPts val="0"/>
              </a:spcAft>
              <a:buSzPts val="1280"/>
              <a:buNone/>
              <a:defRPr b="1" sz="1600"/>
            </a:lvl4pPr>
            <a:lvl5pPr indent="-228600" lvl="4" marL="2286000" algn="l">
              <a:spcBef>
                <a:spcPts val="160"/>
              </a:spcBef>
              <a:spcAft>
                <a:spcPts val="0"/>
              </a:spcAft>
              <a:buSzPts val="1600"/>
              <a:buFont typeface="Arial Narrow"/>
              <a:buNone/>
              <a:defRPr b="1" sz="1600"/>
            </a:lvl5pPr>
            <a:lvl6pPr indent="-228600" lvl="5" marL="2743200" algn="l">
              <a:spcBef>
                <a:spcPts val="160"/>
              </a:spcBef>
              <a:spcAft>
                <a:spcPts val="0"/>
              </a:spcAft>
              <a:buSzPts val="1600"/>
              <a:buFont typeface="Arial Narrow"/>
              <a:buNone/>
              <a:defRPr b="1" sz="1600"/>
            </a:lvl6pPr>
            <a:lvl7pPr indent="-228600" lvl="6" marL="3200400" algn="l">
              <a:spcBef>
                <a:spcPts val="160"/>
              </a:spcBef>
              <a:spcAft>
                <a:spcPts val="0"/>
              </a:spcAft>
              <a:buSzPts val="1600"/>
              <a:buFont typeface="Arial Narrow"/>
              <a:buNone/>
              <a:defRPr b="1" sz="1600"/>
            </a:lvl7pPr>
            <a:lvl8pPr indent="-228600" lvl="7" marL="3657600" algn="l">
              <a:spcBef>
                <a:spcPts val="160"/>
              </a:spcBef>
              <a:spcAft>
                <a:spcPts val="0"/>
              </a:spcAft>
              <a:buSzPts val="1600"/>
              <a:buFont typeface="Arial Narrow"/>
              <a:buNone/>
              <a:defRPr b="1" sz="1600"/>
            </a:lvl8pPr>
            <a:lvl9pPr indent="-228600" lvl="8" marL="4114800" algn="l">
              <a:spcBef>
                <a:spcPts val="160"/>
              </a:spcBef>
              <a:spcAft>
                <a:spcPts val="0"/>
              </a:spcAft>
              <a:buSzPts val="1600"/>
              <a:buFont typeface="Arial Narrow"/>
              <a:buNone/>
              <a:defRPr b="1" sz="1600"/>
            </a:lvl9pPr>
          </a:lstStyle>
          <a:p/>
        </p:txBody>
      </p:sp>
      <p:sp>
        <p:nvSpPr>
          <p:cNvPr id="56" name="Google Shape;56;p6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65760" lvl="0" marL="457200" algn="l">
              <a:spcBef>
                <a:spcPts val="480"/>
              </a:spcBef>
              <a:spcAft>
                <a:spcPts val="0"/>
              </a:spcAft>
              <a:buClr>
                <a:schemeClr val="dk1"/>
              </a:buClr>
              <a:buSzPts val="2160"/>
              <a:buFont typeface="Arial Narrow"/>
              <a:buChar char="•"/>
              <a:defRPr sz="2400"/>
            </a:lvl1pPr>
            <a:lvl2pPr indent="-317500" lvl="1" marL="914400" algn="l">
              <a:spcBef>
                <a:spcPts val="400"/>
              </a:spcBef>
              <a:spcAft>
                <a:spcPts val="0"/>
              </a:spcAft>
              <a:buSzPts val="1400"/>
              <a:buChar char="•"/>
              <a:defRPr sz="2000"/>
            </a:lvl2pPr>
            <a:lvl3pPr indent="-308610" lvl="2" marL="1371600" algn="l">
              <a:spcBef>
                <a:spcPts val="180"/>
              </a:spcBef>
              <a:spcAft>
                <a:spcPts val="0"/>
              </a:spcAft>
              <a:buSzPts val="1260"/>
              <a:buChar char="●"/>
              <a:defRPr sz="1800"/>
            </a:lvl3pPr>
            <a:lvl4pPr indent="-309880" lvl="3" marL="1828800" algn="l">
              <a:spcBef>
                <a:spcPts val="160"/>
              </a:spcBef>
              <a:spcAft>
                <a:spcPts val="0"/>
              </a:spcAft>
              <a:buSzPts val="1280"/>
              <a:buChar char="•"/>
              <a:defRPr sz="1600"/>
            </a:lvl4pPr>
            <a:lvl5pPr indent="-330200" lvl="4" marL="2286000" algn="l">
              <a:spcBef>
                <a:spcPts val="160"/>
              </a:spcBef>
              <a:spcAft>
                <a:spcPts val="0"/>
              </a:spcAft>
              <a:buSzPts val="1600"/>
              <a:buFont typeface="Arial Narrow"/>
              <a:buChar char="»"/>
              <a:defRPr sz="1600"/>
            </a:lvl5pPr>
            <a:lvl6pPr indent="-330200" lvl="5" marL="2743200" algn="l">
              <a:spcBef>
                <a:spcPts val="160"/>
              </a:spcBef>
              <a:spcAft>
                <a:spcPts val="0"/>
              </a:spcAft>
              <a:buSzPts val="1600"/>
              <a:buFont typeface="Arial Narrow"/>
              <a:buChar char="»"/>
              <a:defRPr sz="1600"/>
            </a:lvl6pPr>
            <a:lvl7pPr indent="-330200" lvl="6" marL="3200400" algn="l">
              <a:spcBef>
                <a:spcPts val="160"/>
              </a:spcBef>
              <a:spcAft>
                <a:spcPts val="0"/>
              </a:spcAft>
              <a:buSzPts val="1600"/>
              <a:buFont typeface="Arial Narrow"/>
              <a:buChar char="»"/>
              <a:defRPr sz="1600"/>
            </a:lvl7pPr>
            <a:lvl8pPr indent="-330200" lvl="7" marL="3657600" algn="l">
              <a:spcBef>
                <a:spcPts val="160"/>
              </a:spcBef>
              <a:spcAft>
                <a:spcPts val="0"/>
              </a:spcAft>
              <a:buSzPts val="1600"/>
              <a:buFont typeface="Arial Narrow"/>
              <a:buChar char="»"/>
              <a:defRPr sz="1600"/>
            </a:lvl8pPr>
            <a:lvl9pPr indent="-330200" lvl="8" marL="4114800" algn="l">
              <a:spcBef>
                <a:spcPts val="160"/>
              </a:spcBef>
              <a:spcAft>
                <a:spcPts val="0"/>
              </a:spcAft>
              <a:buSzPts val="1600"/>
              <a:buFont typeface="Arial Narrow"/>
              <a:buChar char="»"/>
              <a:defRPr sz="1600"/>
            </a:lvl9pPr>
          </a:lstStyle>
          <a:p/>
        </p:txBody>
      </p:sp>
      <p:sp>
        <p:nvSpPr>
          <p:cNvPr id="57" name="Google Shape;57;p6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160"/>
              <a:buFont typeface="Arial Narrow"/>
              <a:buNone/>
              <a:defRPr b="1" sz="2400"/>
            </a:lvl1pPr>
            <a:lvl2pPr indent="-228600" lvl="1" marL="914400" algn="l">
              <a:spcBef>
                <a:spcPts val="400"/>
              </a:spcBef>
              <a:spcAft>
                <a:spcPts val="0"/>
              </a:spcAft>
              <a:buSzPts val="1400"/>
              <a:buNone/>
              <a:defRPr b="1" sz="2000"/>
            </a:lvl2pPr>
            <a:lvl3pPr indent="-228600" lvl="2" marL="1371600" algn="l">
              <a:spcBef>
                <a:spcPts val="180"/>
              </a:spcBef>
              <a:spcAft>
                <a:spcPts val="0"/>
              </a:spcAft>
              <a:buSzPts val="1260"/>
              <a:buNone/>
              <a:defRPr b="1" sz="1800"/>
            </a:lvl3pPr>
            <a:lvl4pPr indent="-228600" lvl="3" marL="1828800" algn="l">
              <a:spcBef>
                <a:spcPts val="160"/>
              </a:spcBef>
              <a:spcAft>
                <a:spcPts val="0"/>
              </a:spcAft>
              <a:buSzPts val="1280"/>
              <a:buNone/>
              <a:defRPr b="1" sz="1600"/>
            </a:lvl4pPr>
            <a:lvl5pPr indent="-228600" lvl="4" marL="2286000" algn="l">
              <a:spcBef>
                <a:spcPts val="160"/>
              </a:spcBef>
              <a:spcAft>
                <a:spcPts val="0"/>
              </a:spcAft>
              <a:buSzPts val="1600"/>
              <a:buFont typeface="Arial Narrow"/>
              <a:buNone/>
              <a:defRPr b="1" sz="1600"/>
            </a:lvl5pPr>
            <a:lvl6pPr indent="-228600" lvl="5" marL="2743200" algn="l">
              <a:spcBef>
                <a:spcPts val="160"/>
              </a:spcBef>
              <a:spcAft>
                <a:spcPts val="0"/>
              </a:spcAft>
              <a:buSzPts val="1600"/>
              <a:buFont typeface="Arial Narrow"/>
              <a:buNone/>
              <a:defRPr b="1" sz="1600"/>
            </a:lvl6pPr>
            <a:lvl7pPr indent="-228600" lvl="6" marL="3200400" algn="l">
              <a:spcBef>
                <a:spcPts val="160"/>
              </a:spcBef>
              <a:spcAft>
                <a:spcPts val="0"/>
              </a:spcAft>
              <a:buSzPts val="1600"/>
              <a:buFont typeface="Arial Narrow"/>
              <a:buNone/>
              <a:defRPr b="1" sz="1600"/>
            </a:lvl7pPr>
            <a:lvl8pPr indent="-228600" lvl="7" marL="3657600" algn="l">
              <a:spcBef>
                <a:spcPts val="160"/>
              </a:spcBef>
              <a:spcAft>
                <a:spcPts val="0"/>
              </a:spcAft>
              <a:buSzPts val="1600"/>
              <a:buFont typeface="Arial Narrow"/>
              <a:buNone/>
              <a:defRPr b="1" sz="1600"/>
            </a:lvl8pPr>
            <a:lvl9pPr indent="-228600" lvl="8" marL="4114800" algn="l">
              <a:spcBef>
                <a:spcPts val="160"/>
              </a:spcBef>
              <a:spcAft>
                <a:spcPts val="0"/>
              </a:spcAft>
              <a:buSzPts val="1600"/>
              <a:buFont typeface="Arial Narrow"/>
              <a:buNone/>
              <a:defRPr b="1" sz="1600"/>
            </a:lvl9pPr>
          </a:lstStyle>
          <a:p/>
        </p:txBody>
      </p:sp>
      <p:sp>
        <p:nvSpPr>
          <p:cNvPr id="58" name="Google Shape;58;p6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65760" lvl="0" marL="457200" algn="l">
              <a:spcBef>
                <a:spcPts val="480"/>
              </a:spcBef>
              <a:spcAft>
                <a:spcPts val="0"/>
              </a:spcAft>
              <a:buClr>
                <a:schemeClr val="dk1"/>
              </a:buClr>
              <a:buSzPts val="2160"/>
              <a:buFont typeface="Arial Narrow"/>
              <a:buChar char="•"/>
              <a:defRPr sz="2400"/>
            </a:lvl1pPr>
            <a:lvl2pPr indent="-317500" lvl="1" marL="914400" algn="l">
              <a:spcBef>
                <a:spcPts val="400"/>
              </a:spcBef>
              <a:spcAft>
                <a:spcPts val="0"/>
              </a:spcAft>
              <a:buSzPts val="1400"/>
              <a:buChar char="•"/>
              <a:defRPr sz="2000"/>
            </a:lvl2pPr>
            <a:lvl3pPr indent="-308610" lvl="2" marL="1371600" algn="l">
              <a:spcBef>
                <a:spcPts val="180"/>
              </a:spcBef>
              <a:spcAft>
                <a:spcPts val="0"/>
              </a:spcAft>
              <a:buSzPts val="1260"/>
              <a:buChar char="●"/>
              <a:defRPr sz="1800"/>
            </a:lvl3pPr>
            <a:lvl4pPr indent="-309880" lvl="3" marL="1828800" algn="l">
              <a:spcBef>
                <a:spcPts val="160"/>
              </a:spcBef>
              <a:spcAft>
                <a:spcPts val="0"/>
              </a:spcAft>
              <a:buSzPts val="1280"/>
              <a:buChar char="•"/>
              <a:defRPr sz="1600"/>
            </a:lvl4pPr>
            <a:lvl5pPr indent="-330200" lvl="4" marL="2286000" algn="l">
              <a:spcBef>
                <a:spcPts val="160"/>
              </a:spcBef>
              <a:spcAft>
                <a:spcPts val="0"/>
              </a:spcAft>
              <a:buSzPts val="1600"/>
              <a:buFont typeface="Arial Narrow"/>
              <a:buChar char="»"/>
              <a:defRPr sz="1600"/>
            </a:lvl5pPr>
            <a:lvl6pPr indent="-330200" lvl="5" marL="2743200" algn="l">
              <a:spcBef>
                <a:spcPts val="160"/>
              </a:spcBef>
              <a:spcAft>
                <a:spcPts val="0"/>
              </a:spcAft>
              <a:buSzPts val="1600"/>
              <a:buFont typeface="Arial Narrow"/>
              <a:buChar char="»"/>
              <a:defRPr sz="1600"/>
            </a:lvl6pPr>
            <a:lvl7pPr indent="-330200" lvl="6" marL="3200400" algn="l">
              <a:spcBef>
                <a:spcPts val="160"/>
              </a:spcBef>
              <a:spcAft>
                <a:spcPts val="0"/>
              </a:spcAft>
              <a:buSzPts val="1600"/>
              <a:buFont typeface="Arial Narrow"/>
              <a:buChar char="»"/>
              <a:defRPr sz="1600"/>
            </a:lvl7pPr>
            <a:lvl8pPr indent="-330200" lvl="7" marL="3657600" algn="l">
              <a:spcBef>
                <a:spcPts val="160"/>
              </a:spcBef>
              <a:spcAft>
                <a:spcPts val="0"/>
              </a:spcAft>
              <a:buSzPts val="1600"/>
              <a:buFont typeface="Arial Narrow"/>
              <a:buChar char="»"/>
              <a:defRPr sz="1600"/>
            </a:lvl8pPr>
            <a:lvl9pPr indent="-330200" lvl="8" marL="4114800" algn="l">
              <a:spcBef>
                <a:spcPts val="160"/>
              </a:spcBef>
              <a:spcAft>
                <a:spcPts val="0"/>
              </a:spcAft>
              <a:buSzPts val="1600"/>
              <a:buFont typeface="Arial Narrow"/>
              <a:buChar char="»"/>
              <a:defRPr sz="1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59" name="Shape 59"/>
        <p:cNvGrpSpPr/>
        <p:nvPr/>
      </p:nvGrpSpPr>
      <p:grpSpPr>
        <a:xfrm>
          <a:off x="0" y="0"/>
          <a:ext cx="0" cy="0"/>
          <a:chOff x="0" y="0"/>
          <a:chExt cx="0" cy="0"/>
        </a:xfrm>
      </p:grpSpPr>
      <p:sp>
        <p:nvSpPr>
          <p:cNvPr id="60" name="Google Shape;60;p6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6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1800"/>
              <a:buFont typeface="Arial Narrow"/>
              <a:buNone/>
              <a:defRPr sz="2000"/>
            </a:lvl1pPr>
            <a:lvl2pPr indent="-228600" lvl="1" marL="914400" algn="l">
              <a:spcBef>
                <a:spcPts val="360"/>
              </a:spcBef>
              <a:spcAft>
                <a:spcPts val="0"/>
              </a:spcAft>
              <a:buSzPts val="1260"/>
              <a:buNone/>
              <a:defRPr sz="1800"/>
            </a:lvl2pPr>
            <a:lvl3pPr indent="-228600" lvl="2" marL="1371600" algn="l">
              <a:spcBef>
                <a:spcPts val="160"/>
              </a:spcBef>
              <a:spcAft>
                <a:spcPts val="0"/>
              </a:spcAft>
              <a:buSzPts val="1120"/>
              <a:buNone/>
              <a:defRPr sz="1600"/>
            </a:lvl3pPr>
            <a:lvl4pPr indent="-228600" lvl="3" marL="1828800" algn="l">
              <a:spcBef>
                <a:spcPts val="140"/>
              </a:spcBef>
              <a:spcAft>
                <a:spcPts val="0"/>
              </a:spcAft>
              <a:buSzPts val="1120"/>
              <a:buNone/>
              <a:defRPr sz="1400"/>
            </a:lvl4pPr>
            <a:lvl5pPr indent="-228600" lvl="4" marL="2286000" algn="l">
              <a:spcBef>
                <a:spcPts val="140"/>
              </a:spcBef>
              <a:spcAft>
                <a:spcPts val="0"/>
              </a:spcAft>
              <a:buSzPts val="1400"/>
              <a:buFont typeface="Arial Narrow"/>
              <a:buNone/>
              <a:defRPr sz="1400"/>
            </a:lvl5pPr>
            <a:lvl6pPr indent="-228600" lvl="5" marL="2743200" algn="l">
              <a:spcBef>
                <a:spcPts val="140"/>
              </a:spcBef>
              <a:spcAft>
                <a:spcPts val="0"/>
              </a:spcAft>
              <a:buSzPts val="1400"/>
              <a:buFont typeface="Arial Narrow"/>
              <a:buNone/>
              <a:defRPr sz="1400"/>
            </a:lvl6pPr>
            <a:lvl7pPr indent="-228600" lvl="6" marL="3200400" algn="l">
              <a:spcBef>
                <a:spcPts val="140"/>
              </a:spcBef>
              <a:spcAft>
                <a:spcPts val="0"/>
              </a:spcAft>
              <a:buSzPts val="1400"/>
              <a:buFont typeface="Arial Narrow"/>
              <a:buNone/>
              <a:defRPr sz="1400"/>
            </a:lvl7pPr>
            <a:lvl8pPr indent="-228600" lvl="7" marL="3657600" algn="l">
              <a:spcBef>
                <a:spcPts val="140"/>
              </a:spcBef>
              <a:spcAft>
                <a:spcPts val="0"/>
              </a:spcAft>
              <a:buSzPts val="1400"/>
              <a:buFont typeface="Arial Narrow"/>
              <a:buNone/>
              <a:defRPr sz="1400"/>
            </a:lvl8pPr>
            <a:lvl9pPr indent="-228600" lvl="8" marL="4114800" algn="l">
              <a:spcBef>
                <a:spcPts val="140"/>
              </a:spcBef>
              <a:spcAft>
                <a:spcPts val="0"/>
              </a:spcAft>
              <a:buSzPts val="1400"/>
              <a:buFont typeface="Arial Narrow"/>
              <a:buNone/>
              <a:defRPr sz="1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showMasterSp="0" type="title">
  <p:cSld name="TITLE">
    <p:spTree>
      <p:nvGrpSpPr>
        <p:cNvPr id="67" name="Shape 67"/>
        <p:cNvGrpSpPr/>
        <p:nvPr/>
      </p:nvGrpSpPr>
      <p:grpSpPr>
        <a:xfrm>
          <a:off x="0" y="0"/>
          <a:ext cx="0" cy="0"/>
          <a:chOff x="0" y="0"/>
          <a:chExt cx="0" cy="0"/>
        </a:xfrm>
      </p:grpSpPr>
      <p:sp>
        <p:nvSpPr>
          <p:cNvPr id="68" name="Google Shape;68;p68"/>
          <p:cNvSpPr txBox="1"/>
          <p:nvPr>
            <p:ph idx="1" type="subTitle"/>
          </p:nvPr>
        </p:nvSpPr>
        <p:spPr>
          <a:xfrm>
            <a:off x="4343400" y="4343400"/>
            <a:ext cx="4267200" cy="533400"/>
          </a:xfrm>
          <a:prstGeom prst="rect">
            <a:avLst/>
          </a:prstGeom>
          <a:noFill/>
          <a:ln>
            <a:noFill/>
          </a:ln>
        </p:spPr>
        <p:txBody>
          <a:bodyPr anchorCtr="0" anchor="ctr" bIns="45700" lIns="91425" spcFirstLastPara="1" rIns="91425" wrap="square" tIns="45700">
            <a:noAutofit/>
          </a:bodyPr>
          <a:lstStyle>
            <a:lvl1pPr lvl="0" algn="l">
              <a:spcBef>
                <a:spcPts val="400"/>
              </a:spcBef>
              <a:spcAft>
                <a:spcPts val="0"/>
              </a:spcAft>
              <a:buClr>
                <a:schemeClr val="folHlink"/>
              </a:buClr>
              <a:buSzPts val="1800"/>
              <a:buFont typeface="Arial Narrow"/>
              <a:buNone/>
              <a:defRPr sz="2000">
                <a:solidFill>
                  <a:schemeClr val="folHlink"/>
                </a:solidFill>
              </a:defRPr>
            </a:lvl1pPr>
            <a:lvl2pPr lvl="1" algn="l">
              <a:spcBef>
                <a:spcPts val="360"/>
              </a:spcBef>
              <a:spcAft>
                <a:spcPts val="0"/>
              </a:spcAft>
              <a:buSzPts val="1260"/>
              <a:buChar char="•"/>
              <a:defRPr/>
            </a:lvl2pPr>
            <a:lvl3pPr lvl="2" algn="l">
              <a:spcBef>
                <a:spcPts val="180"/>
              </a:spcBef>
              <a:spcAft>
                <a:spcPts val="0"/>
              </a:spcAft>
              <a:buSzPts val="1260"/>
              <a:buChar char="●"/>
              <a:defRPr/>
            </a:lvl3pPr>
            <a:lvl4pPr lvl="3" algn="l">
              <a:spcBef>
                <a:spcPts val="180"/>
              </a:spcBef>
              <a:spcAft>
                <a:spcPts val="0"/>
              </a:spcAft>
              <a:buSzPts val="1440"/>
              <a:buChar char="•"/>
              <a:defRPr/>
            </a:lvl4pPr>
            <a:lvl5pPr lvl="4" algn="l">
              <a:spcBef>
                <a:spcPts val="180"/>
              </a:spcBef>
              <a:spcAft>
                <a:spcPts val="0"/>
              </a:spcAft>
              <a:buSzPts val="1800"/>
              <a:buChar char="»"/>
              <a:defRPr/>
            </a:lvl5pPr>
            <a:lvl6pPr lvl="5" algn="l">
              <a:spcBef>
                <a:spcPts val="180"/>
              </a:spcBef>
              <a:spcAft>
                <a:spcPts val="0"/>
              </a:spcAft>
              <a:buSzPts val="1800"/>
              <a:buChar char="»"/>
              <a:defRPr/>
            </a:lvl6pPr>
            <a:lvl7pPr lvl="6" algn="l">
              <a:spcBef>
                <a:spcPts val="180"/>
              </a:spcBef>
              <a:spcAft>
                <a:spcPts val="0"/>
              </a:spcAft>
              <a:buSzPts val="1800"/>
              <a:buChar char="»"/>
              <a:defRPr/>
            </a:lvl7pPr>
            <a:lvl8pPr lvl="7" algn="l">
              <a:spcBef>
                <a:spcPts val="180"/>
              </a:spcBef>
              <a:spcAft>
                <a:spcPts val="0"/>
              </a:spcAft>
              <a:buSzPts val="1800"/>
              <a:buChar char="»"/>
              <a:defRPr/>
            </a:lvl8pPr>
            <a:lvl9pPr lvl="8" algn="l">
              <a:spcBef>
                <a:spcPts val="180"/>
              </a:spcBef>
              <a:spcAft>
                <a:spcPts val="0"/>
              </a:spcAft>
              <a:buSzPts val="1800"/>
              <a:buChar char="»"/>
              <a:defRPr/>
            </a:lvl9pPr>
          </a:lstStyle>
          <a:p/>
        </p:txBody>
      </p:sp>
      <p:sp>
        <p:nvSpPr>
          <p:cNvPr id="69" name="Google Shape;69;p68"/>
          <p:cNvSpPr txBox="1"/>
          <p:nvPr>
            <p:ph type="ctrTitle"/>
          </p:nvPr>
        </p:nvSpPr>
        <p:spPr>
          <a:xfrm>
            <a:off x="4114800" y="2057400"/>
            <a:ext cx="4800600" cy="2701925"/>
          </a:xfrm>
          <a:prstGeom prst="rect">
            <a:avLst/>
          </a:prstGeom>
          <a:noFill/>
          <a:ln>
            <a:noFill/>
          </a:ln>
        </p:spPr>
        <p:txBody>
          <a:bodyPr anchorCtr="0" anchor="t" bIns="45700" lIns="91425" spcFirstLastPara="1" rIns="91425" wrap="square" tIns="45700">
            <a:spAutoFit/>
          </a:bodyPr>
          <a:lstStyle>
            <a:lvl1pPr lvl="0" algn="ctr">
              <a:lnSpc>
                <a:spcPct val="150000"/>
              </a:lnSpc>
              <a:spcBef>
                <a:spcPts val="1900"/>
              </a:spcBef>
              <a:spcAft>
                <a:spcPts val="0"/>
              </a:spcAft>
              <a:buSzPts val="1400"/>
              <a:buNone/>
              <a:defRPr sz="3800">
                <a:solidFill>
                  <a:srgbClr val="FFFFFF"/>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25" name="Shape 25"/>
        <p:cNvGrpSpPr/>
        <p:nvPr/>
      </p:nvGrpSpPr>
      <p:grpSpPr>
        <a:xfrm>
          <a:off x="0" y="0"/>
          <a:ext cx="0" cy="0"/>
          <a:chOff x="0" y="0"/>
          <a:chExt cx="0" cy="0"/>
        </a:xfrm>
      </p:grpSpPr>
      <p:sp>
        <p:nvSpPr>
          <p:cNvPr id="26" name="Google Shape;26;p56"/>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56"/>
          <p:cNvSpPr txBox="1"/>
          <p:nvPr>
            <p:ph idx="1" type="body"/>
          </p:nvPr>
        </p:nvSpPr>
        <p:spPr>
          <a:xfrm>
            <a:off x="1260475" y="1485900"/>
            <a:ext cx="3848100" cy="5256213"/>
          </a:xfrm>
          <a:prstGeom prst="rect">
            <a:avLst/>
          </a:prstGeom>
          <a:noFill/>
          <a:ln>
            <a:noFill/>
          </a:ln>
        </p:spPr>
        <p:txBody>
          <a:bodyPr anchorCtr="0" anchor="t" bIns="45700" lIns="91425" spcFirstLastPara="1" rIns="91425" wrap="square" tIns="45700">
            <a:noAutofit/>
          </a:bodyPr>
          <a:lstStyle>
            <a:lvl1pPr indent="-388620" lvl="0" marL="457200" algn="l">
              <a:spcBef>
                <a:spcPts val="560"/>
              </a:spcBef>
              <a:spcAft>
                <a:spcPts val="0"/>
              </a:spcAft>
              <a:buClr>
                <a:schemeClr val="dk1"/>
              </a:buClr>
              <a:buSzPts val="2520"/>
              <a:buFont typeface="Arial Narrow"/>
              <a:buChar char="•"/>
              <a:defRPr sz="2800"/>
            </a:lvl1pPr>
            <a:lvl2pPr indent="-335280" lvl="1" marL="914400" algn="l">
              <a:spcBef>
                <a:spcPts val="480"/>
              </a:spcBef>
              <a:spcAft>
                <a:spcPts val="0"/>
              </a:spcAft>
              <a:buSzPts val="1680"/>
              <a:buChar char="•"/>
              <a:defRPr sz="2400"/>
            </a:lvl2pPr>
            <a:lvl3pPr indent="-317500" lvl="2" marL="1371600" algn="l">
              <a:spcBef>
                <a:spcPts val="200"/>
              </a:spcBef>
              <a:spcAft>
                <a:spcPts val="0"/>
              </a:spcAft>
              <a:buSzPts val="1400"/>
              <a:buChar char="●"/>
              <a:defRPr sz="2000"/>
            </a:lvl3pPr>
            <a:lvl4pPr indent="-320039" lvl="3" marL="1828800" algn="l">
              <a:spcBef>
                <a:spcPts val="180"/>
              </a:spcBef>
              <a:spcAft>
                <a:spcPts val="0"/>
              </a:spcAft>
              <a:buSzPts val="1440"/>
              <a:buChar char="•"/>
              <a:defRPr sz="1800"/>
            </a:lvl4pPr>
            <a:lvl5pPr indent="-342900" lvl="4" marL="2286000" algn="l">
              <a:spcBef>
                <a:spcPts val="180"/>
              </a:spcBef>
              <a:spcAft>
                <a:spcPts val="0"/>
              </a:spcAft>
              <a:buSzPts val="1800"/>
              <a:buFont typeface="Arial Narrow"/>
              <a:buChar char="»"/>
              <a:defRPr sz="1800"/>
            </a:lvl5pPr>
            <a:lvl6pPr indent="-342900" lvl="5" marL="2743200" algn="l">
              <a:spcBef>
                <a:spcPts val="180"/>
              </a:spcBef>
              <a:spcAft>
                <a:spcPts val="0"/>
              </a:spcAft>
              <a:buSzPts val="1800"/>
              <a:buFont typeface="Arial Narrow"/>
              <a:buChar char="»"/>
              <a:defRPr sz="1800"/>
            </a:lvl6pPr>
            <a:lvl7pPr indent="-342900" lvl="6" marL="3200400" algn="l">
              <a:spcBef>
                <a:spcPts val="180"/>
              </a:spcBef>
              <a:spcAft>
                <a:spcPts val="0"/>
              </a:spcAft>
              <a:buSzPts val="1800"/>
              <a:buFont typeface="Arial Narrow"/>
              <a:buChar char="»"/>
              <a:defRPr sz="1800"/>
            </a:lvl7pPr>
            <a:lvl8pPr indent="-342900" lvl="7" marL="3657600" algn="l">
              <a:spcBef>
                <a:spcPts val="180"/>
              </a:spcBef>
              <a:spcAft>
                <a:spcPts val="0"/>
              </a:spcAft>
              <a:buSzPts val="1800"/>
              <a:buFont typeface="Arial Narrow"/>
              <a:buChar char="»"/>
              <a:defRPr sz="1800"/>
            </a:lvl8pPr>
            <a:lvl9pPr indent="-342900" lvl="8" marL="4114800" algn="l">
              <a:spcBef>
                <a:spcPts val="180"/>
              </a:spcBef>
              <a:spcAft>
                <a:spcPts val="0"/>
              </a:spcAft>
              <a:buSzPts val="1800"/>
              <a:buFont typeface="Arial Narrow"/>
              <a:buChar char="»"/>
              <a:defRPr sz="1800"/>
            </a:lvl9pPr>
          </a:lstStyle>
          <a:p/>
        </p:txBody>
      </p:sp>
      <p:sp>
        <p:nvSpPr>
          <p:cNvPr id="28" name="Google Shape;28;p56"/>
          <p:cNvSpPr txBox="1"/>
          <p:nvPr>
            <p:ph idx="2" type="body"/>
          </p:nvPr>
        </p:nvSpPr>
        <p:spPr>
          <a:xfrm>
            <a:off x="5260975" y="1485900"/>
            <a:ext cx="3848100" cy="5256213"/>
          </a:xfrm>
          <a:prstGeom prst="rect">
            <a:avLst/>
          </a:prstGeom>
          <a:noFill/>
          <a:ln>
            <a:noFill/>
          </a:ln>
        </p:spPr>
        <p:txBody>
          <a:bodyPr anchorCtr="0" anchor="t" bIns="45700" lIns="91425" spcFirstLastPara="1" rIns="91425" wrap="square" tIns="45700">
            <a:noAutofit/>
          </a:bodyPr>
          <a:lstStyle>
            <a:lvl1pPr indent="-388620" lvl="0" marL="457200" algn="l">
              <a:spcBef>
                <a:spcPts val="560"/>
              </a:spcBef>
              <a:spcAft>
                <a:spcPts val="0"/>
              </a:spcAft>
              <a:buClr>
                <a:schemeClr val="dk1"/>
              </a:buClr>
              <a:buSzPts val="2520"/>
              <a:buFont typeface="Arial Narrow"/>
              <a:buChar char="•"/>
              <a:defRPr sz="2800"/>
            </a:lvl1pPr>
            <a:lvl2pPr indent="-335280" lvl="1" marL="914400" algn="l">
              <a:spcBef>
                <a:spcPts val="480"/>
              </a:spcBef>
              <a:spcAft>
                <a:spcPts val="0"/>
              </a:spcAft>
              <a:buSzPts val="1680"/>
              <a:buChar char="•"/>
              <a:defRPr sz="2400"/>
            </a:lvl2pPr>
            <a:lvl3pPr indent="-317500" lvl="2" marL="1371600" algn="l">
              <a:spcBef>
                <a:spcPts val="200"/>
              </a:spcBef>
              <a:spcAft>
                <a:spcPts val="0"/>
              </a:spcAft>
              <a:buSzPts val="1400"/>
              <a:buChar char="●"/>
              <a:defRPr sz="2000"/>
            </a:lvl3pPr>
            <a:lvl4pPr indent="-320039" lvl="3" marL="1828800" algn="l">
              <a:spcBef>
                <a:spcPts val="180"/>
              </a:spcBef>
              <a:spcAft>
                <a:spcPts val="0"/>
              </a:spcAft>
              <a:buSzPts val="1440"/>
              <a:buChar char="•"/>
              <a:defRPr sz="1800"/>
            </a:lvl4pPr>
            <a:lvl5pPr indent="-342900" lvl="4" marL="2286000" algn="l">
              <a:spcBef>
                <a:spcPts val="180"/>
              </a:spcBef>
              <a:spcAft>
                <a:spcPts val="0"/>
              </a:spcAft>
              <a:buSzPts val="1800"/>
              <a:buFont typeface="Arial Narrow"/>
              <a:buChar char="»"/>
              <a:defRPr sz="1800"/>
            </a:lvl5pPr>
            <a:lvl6pPr indent="-342900" lvl="5" marL="2743200" algn="l">
              <a:spcBef>
                <a:spcPts val="180"/>
              </a:spcBef>
              <a:spcAft>
                <a:spcPts val="0"/>
              </a:spcAft>
              <a:buSzPts val="1800"/>
              <a:buFont typeface="Arial Narrow"/>
              <a:buChar char="»"/>
              <a:defRPr sz="1800"/>
            </a:lvl6pPr>
            <a:lvl7pPr indent="-342900" lvl="6" marL="3200400" algn="l">
              <a:spcBef>
                <a:spcPts val="180"/>
              </a:spcBef>
              <a:spcAft>
                <a:spcPts val="0"/>
              </a:spcAft>
              <a:buSzPts val="1800"/>
              <a:buFont typeface="Arial Narrow"/>
              <a:buChar char="»"/>
              <a:defRPr sz="1800"/>
            </a:lvl7pPr>
            <a:lvl8pPr indent="-342900" lvl="7" marL="3657600" algn="l">
              <a:spcBef>
                <a:spcPts val="180"/>
              </a:spcBef>
              <a:spcAft>
                <a:spcPts val="0"/>
              </a:spcAft>
              <a:buSzPts val="1800"/>
              <a:buFont typeface="Arial Narrow"/>
              <a:buChar char="»"/>
              <a:defRPr sz="1800"/>
            </a:lvl8pPr>
            <a:lvl9pPr indent="-342900" lvl="8" marL="4114800" algn="l">
              <a:spcBef>
                <a:spcPts val="180"/>
              </a:spcBef>
              <a:spcAft>
                <a:spcPts val="0"/>
              </a:spcAft>
              <a:buSzPts val="1800"/>
              <a:buFont typeface="Arial Narrow"/>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текст и два объекта" type="txAndTwoObj">
  <p:cSld name="TEXT_AND_TWO_OBJECTS">
    <p:spTree>
      <p:nvGrpSpPr>
        <p:cNvPr id="29" name="Shape 29"/>
        <p:cNvGrpSpPr/>
        <p:nvPr/>
      </p:nvGrpSpPr>
      <p:grpSpPr>
        <a:xfrm>
          <a:off x="0" y="0"/>
          <a:ext cx="0" cy="0"/>
          <a:chOff x="0" y="0"/>
          <a:chExt cx="0" cy="0"/>
        </a:xfrm>
      </p:grpSpPr>
      <p:sp>
        <p:nvSpPr>
          <p:cNvPr id="30" name="Google Shape;30;p57"/>
          <p:cNvSpPr txBox="1"/>
          <p:nvPr>
            <p:ph type="title"/>
          </p:nvPr>
        </p:nvSpPr>
        <p:spPr>
          <a:xfrm>
            <a:off x="1042988" y="549275"/>
            <a:ext cx="7993062" cy="7191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57"/>
          <p:cNvSpPr txBox="1"/>
          <p:nvPr>
            <p:ph idx="1" type="body"/>
          </p:nvPr>
        </p:nvSpPr>
        <p:spPr>
          <a:xfrm>
            <a:off x="1260475" y="1485900"/>
            <a:ext cx="3848100" cy="5256213"/>
          </a:xfrm>
          <a:prstGeom prst="rect">
            <a:avLst/>
          </a:prstGeom>
          <a:noFill/>
          <a:ln>
            <a:noFill/>
          </a:ln>
        </p:spPr>
        <p:txBody>
          <a:bodyPr anchorCtr="0" anchor="t" bIns="45700" lIns="91425" spcFirstLastPara="1" rIns="91425" wrap="square" tIns="45700">
            <a:noAutofit/>
          </a:bodyPr>
          <a:lstStyle>
            <a:lvl1pPr indent="-331470" lvl="0" marL="457200" algn="l">
              <a:spcBef>
                <a:spcPts val="360"/>
              </a:spcBef>
              <a:spcAft>
                <a:spcPts val="0"/>
              </a:spcAft>
              <a:buClr>
                <a:schemeClr val="dk1"/>
              </a:buClr>
              <a:buSzPts val="1620"/>
              <a:buChar char="•"/>
              <a:defRPr/>
            </a:lvl1pPr>
            <a:lvl2pPr indent="-308610" lvl="1" marL="914400" algn="l">
              <a:spcBef>
                <a:spcPts val="360"/>
              </a:spcBef>
              <a:spcAft>
                <a:spcPts val="0"/>
              </a:spcAft>
              <a:buSzPts val="1260"/>
              <a:buChar char="•"/>
              <a:defRPr/>
            </a:lvl2pPr>
            <a:lvl3pPr indent="-308610" lvl="2" marL="1371600" algn="l">
              <a:spcBef>
                <a:spcPts val="180"/>
              </a:spcBef>
              <a:spcAft>
                <a:spcPts val="0"/>
              </a:spcAft>
              <a:buSzPts val="1260"/>
              <a:buChar char="●"/>
              <a:defRPr/>
            </a:lvl3pPr>
            <a:lvl4pPr indent="-320039" lvl="3" marL="1828800" algn="l">
              <a:spcBef>
                <a:spcPts val="180"/>
              </a:spcBef>
              <a:spcAft>
                <a:spcPts val="0"/>
              </a:spcAft>
              <a:buSzPts val="1440"/>
              <a:buChar char="•"/>
              <a:defRPr/>
            </a:lvl4pPr>
            <a:lvl5pPr indent="-342900" lvl="4" marL="2286000" algn="l">
              <a:spcBef>
                <a:spcPts val="180"/>
              </a:spcBef>
              <a:spcAft>
                <a:spcPts val="0"/>
              </a:spcAft>
              <a:buSzPts val="1800"/>
              <a:buChar char="»"/>
              <a:defRPr/>
            </a:lvl5pPr>
            <a:lvl6pPr indent="-342900" lvl="5" marL="2743200" algn="l">
              <a:spcBef>
                <a:spcPts val="180"/>
              </a:spcBef>
              <a:spcAft>
                <a:spcPts val="0"/>
              </a:spcAft>
              <a:buSzPts val="1800"/>
              <a:buChar char="»"/>
              <a:defRPr/>
            </a:lvl6pPr>
            <a:lvl7pPr indent="-342900" lvl="6" marL="3200400" algn="l">
              <a:spcBef>
                <a:spcPts val="180"/>
              </a:spcBef>
              <a:spcAft>
                <a:spcPts val="0"/>
              </a:spcAft>
              <a:buSzPts val="1800"/>
              <a:buChar char="»"/>
              <a:defRPr/>
            </a:lvl7pPr>
            <a:lvl8pPr indent="-342900" lvl="7" marL="3657600" algn="l">
              <a:spcBef>
                <a:spcPts val="180"/>
              </a:spcBef>
              <a:spcAft>
                <a:spcPts val="0"/>
              </a:spcAft>
              <a:buSzPts val="1800"/>
              <a:buChar char="»"/>
              <a:defRPr/>
            </a:lvl8pPr>
            <a:lvl9pPr indent="-342900" lvl="8" marL="4114800" algn="l">
              <a:spcBef>
                <a:spcPts val="180"/>
              </a:spcBef>
              <a:spcAft>
                <a:spcPts val="0"/>
              </a:spcAft>
              <a:buSzPts val="1800"/>
              <a:buChar char="»"/>
              <a:defRPr/>
            </a:lvl9pPr>
          </a:lstStyle>
          <a:p/>
        </p:txBody>
      </p:sp>
      <p:sp>
        <p:nvSpPr>
          <p:cNvPr id="32" name="Google Shape;32;p57"/>
          <p:cNvSpPr txBox="1"/>
          <p:nvPr>
            <p:ph idx="2" type="body"/>
          </p:nvPr>
        </p:nvSpPr>
        <p:spPr>
          <a:xfrm>
            <a:off x="5260975" y="1485900"/>
            <a:ext cx="3848100" cy="2551113"/>
          </a:xfrm>
          <a:prstGeom prst="rect">
            <a:avLst/>
          </a:prstGeom>
          <a:noFill/>
          <a:ln>
            <a:noFill/>
          </a:ln>
        </p:spPr>
        <p:txBody>
          <a:bodyPr anchorCtr="0" anchor="t" bIns="45700" lIns="91425" spcFirstLastPara="1" rIns="91425" wrap="square" tIns="45700">
            <a:noAutofit/>
          </a:bodyPr>
          <a:lstStyle>
            <a:lvl1pPr indent="-331470" lvl="0" marL="457200" algn="l">
              <a:spcBef>
                <a:spcPts val="360"/>
              </a:spcBef>
              <a:spcAft>
                <a:spcPts val="0"/>
              </a:spcAft>
              <a:buClr>
                <a:schemeClr val="dk1"/>
              </a:buClr>
              <a:buSzPts val="1620"/>
              <a:buChar char="•"/>
              <a:defRPr/>
            </a:lvl1pPr>
            <a:lvl2pPr indent="-308610" lvl="1" marL="914400" algn="l">
              <a:spcBef>
                <a:spcPts val="360"/>
              </a:spcBef>
              <a:spcAft>
                <a:spcPts val="0"/>
              </a:spcAft>
              <a:buSzPts val="1260"/>
              <a:buChar char="•"/>
              <a:defRPr/>
            </a:lvl2pPr>
            <a:lvl3pPr indent="-308610" lvl="2" marL="1371600" algn="l">
              <a:spcBef>
                <a:spcPts val="180"/>
              </a:spcBef>
              <a:spcAft>
                <a:spcPts val="0"/>
              </a:spcAft>
              <a:buSzPts val="1260"/>
              <a:buChar char="●"/>
              <a:defRPr/>
            </a:lvl3pPr>
            <a:lvl4pPr indent="-320039" lvl="3" marL="1828800" algn="l">
              <a:spcBef>
                <a:spcPts val="180"/>
              </a:spcBef>
              <a:spcAft>
                <a:spcPts val="0"/>
              </a:spcAft>
              <a:buSzPts val="1440"/>
              <a:buChar char="•"/>
              <a:defRPr/>
            </a:lvl4pPr>
            <a:lvl5pPr indent="-342900" lvl="4" marL="2286000" algn="l">
              <a:spcBef>
                <a:spcPts val="180"/>
              </a:spcBef>
              <a:spcAft>
                <a:spcPts val="0"/>
              </a:spcAft>
              <a:buSzPts val="1800"/>
              <a:buChar char="»"/>
              <a:defRPr/>
            </a:lvl5pPr>
            <a:lvl6pPr indent="-342900" lvl="5" marL="2743200" algn="l">
              <a:spcBef>
                <a:spcPts val="180"/>
              </a:spcBef>
              <a:spcAft>
                <a:spcPts val="0"/>
              </a:spcAft>
              <a:buSzPts val="1800"/>
              <a:buChar char="»"/>
              <a:defRPr/>
            </a:lvl6pPr>
            <a:lvl7pPr indent="-342900" lvl="6" marL="3200400" algn="l">
              <a:spcBef>
                <a:spcPts val="180"/>
              </a:spcBef>
              <a:spcAft>
                <a:spcPts val="0"/>
              </a:spcAft>
              <a:buSzPts val="1800"/>
              <a:buChar char="»"/>
              <a:defRPr/>
            </a:lvl7pPr>
            <a:lvl8pPr indent="-342900" lvl="7" marL="3657600" algn="l">
              <a:spcBef>
                <a:spcPts val="180"/>
              </a:spcBef>
              <a:spcAft>
                <a:spcPts val="0"/>
              </a:spcAft>
              <a:buSzPts val="1800"/>
              <a:buChar char="»"/>
              <a:defRPr/>
            </a:lvl8pPr>
            <a:lvl9pPr indent="-342900" lvl="8" marL="4114800" algn="l">
              <a:spcBef>
                <a:spcPts val="180"/>
              </a:spcBef>
              <a:spcAft>
                <a:spcPts val="0"/>
              </a:spcAft>
              <a:buSzPts val="1800"/>
              <a:buChar char="»"/>
              <a:defRPr/>
            </a:lvl9pPr>
          </a:lstStyle>
          <a:p/>
        </p:txBody>
      </p:sp>
      <p:sp>
        <p:nvSpPr>
          <p:cNvPr id="33" name="Google Shape;33;p57"/>
          <p:cNvSpPr txBox="1"/>
          <p:nvPr>
            <p:ph idx="3" type="body"/>
          </p:nvPr>
        </p:nvSpPr>
        <p:spPr>
          <a:xfrm>
            <a:off x="5260975" y="4189413"/>
            <a:ext cx="3848100" cy="2552700"/>
          </a:xfrm>
          <a:prstGeom prst="rect">
            <a:avLst/>
          </a:prstGeom>
          <a:noFill/>
          <a:ln>
            <a:noFill/>
          </a:ln>
        </p:spPr>
        <p:txBody>
          <a:bodyPr anchorCtr="0" anchor="t" bIns="45700" lIns="91425" spcFirstLastPara="1" rIns="91425" wrap="square" tIns="45700">
            <a:noAutofit/>
          </a:bodyPr>
          <a:lstStyle>
            <a:lvl1pPr indent="-331470" lvl="0" marL="457200" algn="l">
              <a:spcBef>
                <a:spcPts val="360"/>
              </a:spcBef>
              <a:spcAft>
                <a:spcPts val="0"/>
              </a:spcAft>
              <a:buClr>
                <a:schemeClr val="dk1"/>
              </a:buClr>
              <a:buSzPts val="1620"/>
              <a:buChar char="•"/>
              <a:defRPr/>
            </a:lvl1pPr>
            <a:lvl2pPr indent="-308610" lvl="1" marL="914400" algn="l">
              <a:spcBef>
                <a:spcPts val="360"/>
              </a:spcBef>
              <a:spcAft>
                <a:spcPts val="0"/>
              </a:spcAft>
              <a:buSzPts val="1260"/>
              <a:buChar char="•"/>
              <a:defRPr/>
            </a:lvl2pPr>
            <a:lvl3pPr indent="-308610" lvl="2" marL="1371600" algn="l">
              <a:spcBef>
                <a:spcPts val="180"/>
              </a:spcBef>
              <a:spcAft>
                <a:spcPts val="0"/>
              </a:spcAft>
              <a:buSzPts val="1260"/>
              <a:buChar char="●"/>
              <a:defRPr/>
            </a:lvl3pPr>
            <a:lvl4pPr indent="-320039" lvl="3" marL="1828800" algn="l">
              <a:spcBef>
                <a:spcPts val="180"/>
              </a:spcBef>
              <a:spcAft>
                <a:spcPts val="0"/>
              </a:spcAft>
              <a:buSzPts val="1440"/>
              <a:buChar char="•"/>
              <a:defRPr/>
            </a:lvl4pPr>
            <a:lvl5pPr indent="-342900" lvl="4" marL="2286000" algn="l">
              <a:spcBef>
                <a:spcPts val="180"/>
              </a:spcBef>
              <a:spcAft>
                <a:spcPts val="0"/>
              </a:spcAft>
              <a:buSzPts val="1800"/>
              <a:buChar char="»"/>
              <a:defRPr/>
            </a:lvl5pPr>
            <a:lvl6pPr indent="-342900" lvl="5" marL="2743200" algn="l">
              <a:spcBef>
                <a:spcPts val="180"/>
              </a:spcBef>
              <a:spcAft>
                <a:spcPts val="0"/>
              </a:spcAft>
              <a:buSzPts val="1800"/>
              <a:buChar char="»"/>
              <a:defRPr/>
            </a:lvl6pPr>
            <a:lvl7pPr indent="-342900" lvl="6" marL="3200400" algn="l">
              <a:spcBef>
                <a:spcPts val="180"/>
              </a:spcBef>
              <a:spcAft>
                <a:spcPts val="0"/>
              </a:spcAft>
              <a:buSzPts val="1800"/>
              <a:buChar char="»"/>
              <a:defRPr/>
            </a:lvl7pPr>
            <a:lvl8pPr indent="-342900" lvl="7" marL="3657600" algn="l">
              <a:spcBef>
                <a:spcPts val="180"/>
              </a:spcBef>
              <a:spcAft>
                <a:spcPts val="0"/>
              </a:spcAft>
              <a:buSzPts val="1800"/>
              <a:buChar char="»"/>
              <a:defRPr/>
            </a:lvl8pPr>
            <a:lvl9pPr indent="-342900" lvl="8" marL="4114800" algn="l">
              <a:spcBef>
                <a:spcPts val="18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таблица" type="tbl">
  <p:cSld name="TABLE">
    <p:spTree>
      <p:nvGrpSpPr>
        <p:cNvPr id="34" name="Shape 34"/>
        <p:cNvGrpSpPr/>
        <p:nvPr/>
      </p:nvGrpSpPr>
      <p:grpSpPr>
        <a:xfrm>
          <a:off x="0" y="0"/>
          <a:ext cx="0" cy="0"/>
          <a:chOff x="0" y="0"/>
          <a:chExt cx="0" cy="0"/>
        </a:xfrm>
      </p:grpSpPr>
      <p:sp>
        <p:nvSpPr>
          <p:cNvPr id="35" name="Google Shape;35;p58"/>
          <p:cNvSpPr txBox="1"/>
          <p:nvPr>
            <p:ph type="title"/>
          </p:nvPr>
        </p:nvSpPr>
        <p:spPr>
          <a:xfrm>
            <a:off x="1042988" y="549275"/>
            <a:ext cx="7993062" cy="71913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36" name="Shape 36"/>
        <p:cNvGrpSpPr/>
        <p:nvPr/>
      </p:nvGrpSpPr>
      <p:grpSpPr>
        <a:xfrm>
          <a:off x="0" y="0"/>
          <a:ext cx="0" cy="0"/>
          <a:chOff x="0" y="0"/>
          <a:chExt cx="0" cy="0"/>
        </a:xfrm>
      </p:grpSpPr>
      <p:sp>
        <p:nvSpPr>
          <p:cNvPr id="37" name="Google Shape;37;p59"/>
          <p:cNvSpPr txBox="1"/>
          <p:nvPr>
            <p:ph type="title"/>
          </p:nvPr>
        </p:nvSpPr>
        <p:spPr>
          <a:xfrm rot="5400000">
            <a:off x="5004594" y="2637632"/>
            <a:ext cx="6192838" cy="2016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59"/>
          <p:cNvSpPr txBox="1"/>
          <p:nvPr>
            <p:ph idx="1" type="body"/>
          </p:nvPr>
        </p:nvSpPr>
        <p:spPr>
          <a:xfrm rot="5400000">
            <a:off x="895350" y="696913"/>
            <a:ext cx="6192838" cy="5897562"/>
          </a:xfrm>
          <a:prstGeom prst="rect">
            <a:avLst/>
          </a:prstGeom>
          <a:noFill/>
          <a:ln>
            <a:noFill/>
          </a:ln>
        </p:spPr>
        <p:txBody>
          <a:bodyPr anchorCtr="0" anchor="t" bIns="45700" lIns="91425" spcFirstLastPara="1" rIns="91425" wrap="square" tIns="45700">
            <a:noAutofit/>
          </a:bodyPr>
          <a:lstStyle>
            <a:lvl1pPr indent="-331470" lvl="0" marL="457200" algn="l">
              <a:spcBef>
                <a:spcPts val="360"/>
              </a:spcBef>
              <a:spcAft>
                <a:spcPts val="0"/>
              </a:spcAft>
              <a:buClr>
                <a:schemeClr val="dk1"/>
              </a:buClr>
              <a:buSzPts val="1620"/>
              <a:buChar char="•"/>
              <a:defRPr/>
            </a:lvl1pPr>
            <a:lvl2pPr indent="-308610" lvl="1" marL="914400" algn="l">
              <a:spcBef>
                <a:spcPts val="360"/>
              </a:spcBef>
              <a:spcAft>
                <a:spcPts val="0"/>
              </a:spcAft>
              <a:buSzPts val="1260"/>
              <a:buChar char="•"/>
              <a:defRPr/>
            </a:lvl2pPr>
            <a:lvl3pPr indent="-308610" lvl="2" marL="1371600" algn="l">
              <a:spcBef>
                <a:spcPts val="180"/>
              </a:spcBef>
              <a:spcAft>
                <a:spcPts val="0"/>
              </a:spcAft>
              <a:buSzPts val="1260"/>
              <a:buChar char="●"/>
              <a:defRPr/>
            </a:lvl3pPr>
            <a:lvl4pPr indent="-320039" lvl="3" marL="1828800" algn="l">
              <a:spcBef>
                <a:spcPts val="180"/>
              </a:spcBef>
              <a:spcAft>
                <a:spcPts val="0"/>
              </a:spcAft>
              <a:buSzPts val="1440"/>
              <a:buChar char="•"/>
              <a:defRPr/>
            </a:lvl4pPr>
            <a:lvl5pPr indent="-342900" lvl="4" marL="2286000" algn="l">
              <a:spcBef>
                <a:spcPts val="180"/>
              </a:spcBef>
              <a:spcAft>
                <a:spcPts val="0"/>
              </a:spcAft>
              <a:buSzPts val="1800"/>
              <a:buChar char="»"/>
              <a:defRPr/>
            </a:lvl5pPr>
            <a:lvl6pPr indent="-342900" lvl="5" marL="2743200" algn="l">
              <a:spcBef>
                <a:spcPts val="180"/>
              </a:spcBef>
              <a:spcAft>
                <a:spcPts val="0"/>
              </a:spcAft>
              <a:buSzPts val="1800"/>
              <a:buChar char="»"/>
              <a:defRPr/>
            </a:lvl6pPr>
            <a:lvl7pPr indent="-342900" lvl="6" marL="3200400" algn="l">
              <a:spcBef>
                <a:spcPts val="180"/>
              </a:spcBef>
              <a:spcAft>
                <a:spcPts val="0"/>
              </a:spcAft>
              <a:buSzPts val="1800"/>
              <a:buChar char="»"/>
              <a:defRPr/>
            </a:lvl7pPr>
            <a:lvl8pPr indent="-342900" lvl="7" marL="3657600" algn="l">
              <a:spcBef>
                <a:spcPts val="180"/>
              </a:spcBef>
              <a:spcAft>
                <a:spcPts val="0"/>
              </a:spcAft>
              <a:buSzPts val="1800"/>
              <a:buChar char="»"/>
              <a:defRPr/>
            </a:lvl8pPr>
            <a:lvl9pPr indent="-342900" lvl="8" marL="4114800" algn="l">
              <a:spcBef>
                <a:spcPts val="18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39" name="Shape 39"/>
        <p:cNvGrpSpPr/>
        <p:nvPr/>
      </p:nvGrpSpPr>
      <p:grpSpPr>
        <a:xfrm>
          <a:off x="0" y="0"/>
          <a:ext cx="0" cy="0"/>
          <a:chOff x="0" y="0"/>
          <a:chExt cx="0" cy="0"/>
        </a:xfrm>
      </p:grpSpPr>
      <p:sp>
        <p:nvSpPr>
          <p:cNvPr id="40" name="Google Shape;40;p60"/>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0"/>
          <p:cNvSpPr txBox="1"/>
          <p:nvPr>
            <p:ph idx="1" type="body"/>
          </p:nvPr>
        </p:nvSpPr>
        <p:spPr>
          <a:xfrm rot="5400000">
            <a:off x="2556669" y="189706"/>
            <a:ext cx="5256212" cy="7848600"/>
          </a:xfrm>
          <a:prstGeom prst="rect">
            <a:avLst/>
          </a:prstGeom>
          <a:noFill/>
          <a:ln>
            <a:noFill/>
          </a:ln>
        </p:spPr>
        <p:txBody>
          <a:bodyPr anchorCtr="0" anchor="t" bIns="45700" lIns="91425" spcFirstLastPara="1" rIns="91425" wrap="square" tIns="45700">
            <a:noAutofit/>
          </a:bodyPr>
          <a:lstStyle>
            <a:lvl1pPr indent="-331470" lvl="0" marL="457200" algn="l">
              <a:spcBef>
                <a:spcPts val="360"/>
              </a:spcBef>
              <a:spcAft>
                <a:spcPts val="0"/>
              </a:spcAft>
              <a:buClr>
                <a:schemeClr val="dk1"/>
              </a:buClr>
              <a:buSzPts val="1620"/>
              <a:buChar char="•"/>
              <a:defRPr/>
            </a:lvl1pPr>
            <a:lvl2pPr indent="-308610" lvl="1" marL="914400" algn="l">
              <a:spcBef>
                <a:spcPts val="360"/>
              </a:spcBef>
              <a:spcAft>
                <a:spcPts val="0"/>
              </a:spcAft>
              <a:buSzPts val="1260"/>
              <a:buChar char="•"/>
              <a:defRPr/>
            </a:lvl2pPr>
            <a:lvl3pPr indent="-308610" lvl="2" marL="1371600" algn="l">
              <a:spcBef>
                <a:spcPts val="180"/>
              </a:spcBef>
              <a:spcAft>
                <a:spcPts val="0"/>
              </a:spcAft>
              <a:buSzPts val="1260"/>
              <a:buChar char="●"/>
              <a:defRPr/>
            </a:lvl3pPr>
            <a:lvl4pPr indent="-320039" lvl="3" marL="1828800" algn="l">
              <a:spcBef>
                <a:spcPts val="180"/>
              </a:spcBef>
              <a:spcAft>
                <a:spcPts val="0"/>
              </a:spcAft>
              <a:buSzPts val="1440"/>
              <a:buChar char="•"/>
              <a:defRPr/>
            </a:lvl4pPr>
            <a:lvl5pPr indent="-342900" lvl="4" marL="2286000" algn="l">
              <a:spcBef>
                <a:spcPts val="180"/>
              </a:spcBef>
              <a:spcAft>
                <a:spcPts val="0"/>
              </a:spcAft>
              <a:buSzPts val="1800"/>
              <a:buChar char="»"/>
              <a:defRPr/>
            </a:lvl5pPr>
            <a:lvl6pPr indent="-342900" lvl="5" marL="2743200" algn="l">
              <a:spcBef>
                <a:spcPts val="180"/>
              </a:spcBef>
              <a:spcAft>
                <a:spcPts val="0"/>
              </a:spcAft>
              <a:buSzPts val="1800"/>
              <a:buChar char="»"/>
              <a:defRPr/>
            </a:lvl6pPr>
            <a:lvl7pPr indent="-342900" lvl="6" marL="3200400" algn="l">
              <a:spcBef>
                <a:spcPts val="180"/>
              </a:spcBef>
              <a:spcAft>
                <a:spcPts val="0"/>
              </a:spcAft>
              <a:buSzPts val="1800"/>
              <a:buChar char="»"/>
              <a:defRPr/>
            </a:lvl7pPr>
            <a:lvl8pPr indent="-342900" lvl="7" marL="3657600" algn="l">
              <a:spcBef>
                <a:spcPts val="180"/>
              </a:spcBef>
              <a:spcAft>
                <a:spcPts val="0"/>
              </a:spcAft>
              <a:buSzPts val="1800"/>
              <a:buChar char="»"/>
              <a:defRPr/>
            </a:lvl8pPr>
            <a:lvl9pPr indent="-342900" lvl="8" marL="4114800" algn="l">
              <a:spcBef>
                <a:spcPts val="18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42" name="Shape 42"/>
        <p:cNvGrpSpPr/>
        <p:nvPr/>
      </p:nvGrpSpPr>
      <p:grpSpPr>
        <a:xfrm>
          <a:off x="0" y="0"/>
          <a:ext cx="0" cy="0"/>
          <a:chOff x="0" y="0"/>
          <a:chExt cx="0" cy="0"/>
        </a:xfrm>
      </p:grpSpPr>
      <p:sp>
        <p:nvSpPr>
          <p:cNvPr id="43" name="Google Shape;43;p6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61"/>
          <p:cNvSpPr/>
          <p:nvPr>
            <p:ph idx="2" type="pic"/>
          </p:nvPr>
        </p:nvSpPr>
        <p:spPr>
          <a:xfrm>
            <a:off x="1792288" y="612775"/>
            <a:ext cx="5486400" cy="4114800"/>
          </a:xfrm>
          <a:prstGeom prst="rect">
            <a:avLst/>
          </a:prstGeom>
          <a:noFill/>
          <a:ln>
            <a:noFill/>
          </a:ln>
        </p:spPr>
      </p:sp>
      <p:sp>
        <p:nvSpPr>
          <p:cNvPr id="45" name="Google Shape;45;p6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260"/>
              <a:buFont typeface="Arial Narrow"/>
              <a:buNone/>
              <a:defRPr sz="1400"/>
            </a:lvl1pPr>
            <a:lvl2pPr indent="-228600" lvl="1" marL="914400" algn="l">
              <a:spcBef>
                <a:spcPts val="240"/>
              </a:spcBef>
              <a:spcAft>
                <a:spcPts val="0"/>
              </a:spcAft>
              <a:buSzPts val="840"/>
              <a:buNone/>
              <a:defRPr sz="1200"/>
            </a:lvl2pPr>
            <a:lvl3pPr indent="-228600" lvl="2" marL="1371600" algn="l">
              <a:spcBef>
                <a:spcPts val="100"/>
              </a:spcBef>
              <a:spcAft>
                <a:spcPts val="0"/>
              </a:spcAft>
              <a:buSzPts val="700"/>
              <a:buNone/>
              <a:defRPr sz="1000"/>
            </a:lvl3pPr>
            <a:lvl4pPr indent="-228600" lvl="3" marL="1828800" algn="l">
              <a:spcBef>
                <a:spcPts val="90"/>
              </a:spcBef>
              <a:spcAft>
                <a:spcPts val="0"/>
              </a:spcAft>
              <a:buSzPts val="720"/>
              <a:buNone/>
              <a:defRPr sz="900"/>
            </a:lvl4pPr>
            <a:lvl5pPr indent="-228600" lvl="4" marL="2286000" algn="l">
              <a:spcBef>
                <a:spcPts val="90"/>
              </a:spcBef>
              <a:spcAft>
                <a:spcPts val="0"/>
              </a:spcAft>
              <a:buSzPts val="900"/>
              <a:buFont typeface="Arial Narrow"/>
              <a:buNone/>
              <a:defRPr sz="900"/>
            </a:lvl5pPr>
            <a:lvl6pPr indent="-228600" lvl="5" marL="2743200" algn="l">
              <a:spcBef>
                <a:spcPts val="90"/>
              </a:spcBef>
              <a:spcAft>
                <a:spcPts val="0"/>
              </a:spcAft>
              <a:buSzPts val="900"/>
              <a:buFont typeface="Arial Narrow"/>
              <a:buNone/>
              <a:defRPr sz="900"/>
            </a:lvl6pPr>
            <a:lvl7pPr indent="-228600" lvl="6" marL="3200400" algn="l">
              <a:spcBef>
                <a:spcPts val="90"/>
              </a:spcBef>
              <a:spcAft>
                <a:spcPts val="0"/>
              </a:spcAft>
              <a:buSzPts val="900"/>
              <a:buFont typeface="Arial Narrow"/>
              <a:buNone/>
              <a:defRPr sz="900"/>
            </a:lvl7pPr>
            <a:lvl8pPr indent="-228600" lvl="7" marL="3657600" algn="l">
              <a:spcBef>
                <a:spcPts val="90"/>
              </a:spcBef>
              <a:spcAft>
                <a:spcPts val="0"/>
              </a:spcAft>
              <a:buSzPts val="900"/>
              <a:buFont typeface="Arial Narrow"/>
              <a:buNone/>
              <a:defRPr sz="900"/>
            </a:lvl8pPr>
            <a:lvl9pPr indent="-228600" lvl="8" marL="4114800" algn="l">
              <a:spcBef>
                <a:spcPts val="90"/>
              </a:spcBef>
              <a:spcAft>
                <a:spcPts val="0"/>
              </a:spcAft>
              <a:buSzPts val="900"/>
              <a:buFont typeface="Arial Narrow"/>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46" name="Shape 46"/>
        <p:cNvGrpSpPr/>
        <p:nvPr/>
      </p:nvGrpSpPr>
      <p:grpSpPr>
        <a:xfrm>
          <a:off x="0" y="0"/>
          <a:ext cx="0" cy="0"/>
          <a:chOff x="0" y="0"/>
          <a:chExt cx="0" cy="0"/>
        </a:xfrm>
      </p:grpSpPr>
      <p:sp>
        <p:nvSpPr>
          <p:cNvPr id="47" name="Google Shape;47;p6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6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11480" lvl="0" marL="457200" algn="l">
              <a:spcBef>
                <a:spcPts val="640"/>
              </a:spcBef>
              <a:spcAft>
                <a:spcPts val="0"/>
              </a:spcAft>
              <a:buClr>
                <a:schemeClr val="dk1"/>
              </a:buClr>
              <a:buSzPts val="2880"/>
              <a:buFont typeface="Arial Narrow"/>
              <a:buChar char="•"/>
              <a:defRPr sz="3200"/>
            </a:lvl1pPr>
            <a:lvl2pPr indent="-353060" lvl="1" marL="914400" algn="l">
              <a:spcBef>
                <a:spcPts val="560"/>
              </a:spcBef>
              <a:spcAft>
                <a:spcPts val="0"/>
              </a:spcAft>
              <a:buSzPts val="1960"/>
              <a:buChar char="•"/>
              <a:defRPr sz="2800"/>
            </a:lvl2pPr>
            <a:lvl3pPr indent="-335280" lvl="2" marL="1371600" algn="l">
              <a:spcBef>
                <a:spcPts val="240"/>
              </a:spcBef>
              <a:spcAft>
                <a:spcPts val="0"/>
              </a:spcAft>
              <a:buSzPts val="1680"/>
              <a:buChar char="●"/>
              <a:defRPr sz="2400"/>
            </a:lvl3pPr>
            <a:lvl4pPr indent="-330200" lvl="3" marL="1828800" algn="l">
              <a:spcBef>
                <a:spcPts val="200"/>
              </a:spcBef>
              <a:spcAft>
                <a:spcPts val="0"/>
              </a:spcAft>
              <a:buSzPts val="1600"/>
              <a:buChar char="•"/>
              <a:defRPr sz="2000"/>
            </a:lvl4pPr>
            <a:lvl5pPr indent="-355600" lvl="4" marL="2286000" algn="l">
              <a:spcBef>
                <a:spcPts val="200"/>
              </a:spcBef>
              <a:spcAft>
                <a:spcPts val="0"/>
              </a:spcAft>
              <a:buSzPts val="2000"/>
              <a:buFont typeface="Arial Narrow"/>
              <a:buChar char="»"/>
              <a:defRPr sz="2000"/>
            </a:lvl5pPr>
            <a:lvl6pPr indent="-355600" lvl="5" marL="2743200" algn="l">
              <a:spcBef>
                <a:spcPts val="200"/>
              </a:spcBef>
              <a:spcAft>
                <a:spcPts val="0"/>
              </a:spcAft>
              <a:buSzPts val="2000"/>
              <a:buFont typeface="Arial Narrow"/>
              <a:buChar char="»"/>
              <a:defRPr sz="2000"/>
            </a:lvl6pPr>
            <a:lvl7pPr indent="-355600" lvl="6" marL="3200400" algn="l">
              <a:spcBef>
                <a:spcPts val="200"/>
              </a:spcBef>
              <a:spcAft>
                <a:spcPts val="0"/>
              </a:spcAft>
              <a:buSzPts val="2000"/>
              <a:buFont typeface="Arial Narrow"/>
              <a:buChar char="»"/>
              <a:defRPr sz="2000"/>
            </a:lvl7pPr>
            <a:lvl8pPr indent="-355600" lvl="7" marL="3657600" algn="l">
              <a:spcBef>
                <a:spcPts val="200"/>
              </a:spcBef>
              <a:spcAft>
                <a:spcPts val="0"/>
              </a:spcAft>
              <a:buSzPts val="2000"/>
              <a:buFont typeface="Arial Narrow"/>
              <a:buChar char="»"/>
              <a:defRPr sz="2000"/>
            </a:lvl8pPr>
            <a:lvl9pPr indent="-355600" lvl="8" marL="4114800" algn="l">
              <a:spcBef>
                <a:spcPts val="200"/>
              </a:spcBef>
              <a:spcAft>
                <a:spcPts val="0"/>
              </a:spcAft>
              <a:buSzPts val="2000"/>
              <a:buFont typeface="Arial Narrow"/>
              <a:buChar char="»"/>
              <a:defRPr sz="2000"/>
            </a:lvl9pPr>
          </a:lstStyle>
          <a:p/>
        </p:txBody>
      </p:sp>
      <p:sp>
        <p:nvSpPr>
          <p:cNvPr id="49" name="Google Shape;49;p6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260"/>
              <a:buFont typeface="Arial Narrow"/>
              <a:buNone/>
              <a:defRPr sz="1400"/>
            </a:lvl1pPr>
            <a:lvl2pPr indent="-228600" lvl="1" marL="914400" algn="l">
              <a:spcBef>
                <a:spcPts val="240"/>
              </a:spcBef>
              <a:spcAft>
                <a:spcPts val="0"/>
              </a:spcAft>
              <a:buSzPts val="840"/>
              <a:buNone/>
              <a:defRPr sz="1200"/>
            </a:lvl2pPr>
            <a:lvl3pPr indent="-228600" lvl="2" marL="1371600" algn="l">
              <a:spcBef>
                <a:spcPts val="100"/>
              </a:spcBef>
              <a:spcAft>
                <a:spcPts val="0"/>
              </a:spcAft>
              <a:buSzPts val="700"/>
              <a:buNone/>
              <a:defRPr sz="1000"/>
            </a:lvl3pPr>
            <a:lvl4pPr indent="-228600" lvl="3" marL="1828800" algn="l">
              <a:spcBef>
                <a:spcPts val="90"/>
              </a:spcBef>
              <a:spcAft>
                <a:spcPts val="0"/>
              </a:spcAft>
              <a:buSzPts val="720"/>
              <a:buNone/>
              <a:defRPr sz="900"/>
            </a:lvl4pPr>
            <a:lvl5pPr indent="-228600" lvl="4" marL="2286000" algn="l">
              <a:spcBef>
                <a:spcPts val="90"/>
              </a:spcBef>
              <a:spcAft>
                <a:spcPts val="0"/>
              </a:spcAft>
              <a:buSzPts val="900"/>
              <a:buFont typeface="Arial Narrow"/>
              <a:buNone/>
              <a:defRPr sz="900"/>
            </a:lvl5pPr>
            <a:lvl6pPr indent="-228600" lvl="5" marL="2743200" algn="l">
              <a:spcBef>
                <a:spcPts val="90"/>
              </a:spcBef>
              <a:spcAft>
                <a:spcPts val="0"/>
              </a:spcAft>
              <a:buSzPts val="900"/>
              <a:buFont typeface="Arial Narrow"/>
              <a:buNone/>
              <a:defRPr sz="900"/>
            </a:lvl6pPr>
            <a:lvl7pPr indent="-228600" lvl="6" marL="3200400" algn="l">
              <a:spcBef>
                <a:spcPts val="90"/>
              </a:spcBef>
              <a:spcAft>
                <a:spcPts val="0"/>
              </a:spcAft>
              <a:buSzPts val="900"/>
              <a:buFont typeface="Arial Narrow"/>
              <a:buNone/>
              <a:defRPr sz="900"/>
            </a:lvl7pPr>
            <a:lvl8pPr indent="-228600" lvl="7" marL="3657600" algn="l">
              <a:spcBef>
                <a:spcPts val="90"/>
              </a:spcBef>
              <a:spcAft>
                <a:spcPts val="0"/>
              </a:spcAft>
              <a:buSzPts val="900"/>
              <a:buFont typeface="Arial Narrow"/>
              <a:buNone/>
              <a:defRPr sz="900"/>
            </a:lvl8pPr>
            <a:lvl9pPr indent="-228600" lvl="8" marL="4114800" algn="l">
              <a:spcBef>
                <a:spcPts val="90"/>
              </a:spcBef>
              <a:spcAft>
                <a:spcPts val="0"/>
              </a:spcAft>
              <a:buSzPts val="900"/>
              <a:buFont typeface="Arial Narrow"/>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0" name="Shape 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13.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grpSp>
        <p:nvGrpSpPr>
          <p:cNvPr id="10" name="Google Shape;10;p54"/>
          <p:cNvGrpSpPr/>
          <p:nvPr/>
        </p:nvGrpSpPr>
        <p:grpSpPr>
          <a:xfrm>
            <a:off x="0" y="0"/>
            <a:ext cx="9172575" cy="6867525"/>
            <a:chOff x="0" y="0"/>
            <a:chExt cx="5778" cy="4326"/>
          </a:xfrm>
        </p:grpSpPr>
        <p:pic>
          <p:nvPicPr>
            <p:cNvPr descr="Picture1" id="11" name="Google Shape;11;p54"/>
            <p:cNvPicPr preferRelativeResize="0"/>
            <p:nvPr/>
          </p:nvPicPr>
          <p:blipFill rotWithShape="1">
            <a:blip r:embed="rId1">
              <a:alphaModFix/>
            </a:blip>
            <a:srcRect b="0" l="0" r="0" t="0"/>
            <a:stretch/>
          </p:blipFill>
          <p:spPr>
            <a:xfrm>
              <a:off x="0" y="0"/>
              <a:ext cx="5778" cy="4324"/>
            </a:xfrm>
            <a:prstGeom prst="rect">
              <a:avLst/>
            </a:prstGeom>
            <a:noFill/>
            <a:ln>
              <a:noFill/>
            </a:ln>
          </p:spPr>
        </p:pic>
        <p:grpSp>
          <p:nvGrpSpPr>
            <p:cNvPr id="12" name="Google Shape;12;p54"/>
            <p:cNvGrpSpPr/>
            <p:nvPr/>
          </p:nvGrpSpPr>
          <p:grpSpPr>
            <a:xfrm>
              <a:off x="576" y="0"/>
              <a:ext cx="432" cy="4326"/>
              <a:chOff x="576" y="0"/>
              <a:chExt cx="432" cy="4326"/>
            </a:xfrm>
          </p:grpSpPr>
          <p:sp>
            <p:nvSpPr>
              <p:cNvPr id="13" name="Google Shape;13;p54"/>
              <p:cNvSpPr txBox="1"/>
              <p:nvPr/>
            </p:nvSpPr>
            <p:spPr>
              <a:xfrm>
                <a:off x="576" y="249"/>
                <a:ext cx="432" cy="6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grpSp>
            <p:nvGrpSpPr>
              <p:cNvPr id="14" name="Google Shape;14;p54"/>
              <p:cNvGrpSpPr/>
              <p:nvPr/>
            </p:nvGrpSpPr>
            <p:grpSpPr>
              <a:xfrm>
                <a:off x="576" y="0"/>
                <a:ext cx="144" cy="4326"/>
                <a:chOff x="576" y="0"/>
                <a:chExt cx="144" cy="4326"/>
              </a:xfrm>
            </p:grpSpPr>
            <p:cxnSp>
              <p:nvCxnSpPr>
                <p:cNvPr id="15" name="Google Shape;15;p54"/>
                <p:cNvCxnSpPr/>
                <p:nvPr/>
              </p:nvCxnSpPr>
              <p:spPr>
                <a:xfrm>
                  <a:off x="708" y="0"/>
                  <a:ext cx="0" cy="240"/>
                </a:xfrm>
                <a:prstGeom prst="straightConnector1">
                  <a:avLst/>
                </a:prstGeom>
                <a:noFill/>
                <a:ln cap="flat" cmpd="sng" w="38100">
                  <a:solidFill>
                    <a:srgbClr val="B3B3B3"/>
                  </a:solidFill>
                  <a:prstDash val="solid"/>
                  <a:miter lim="800000"/>
                  <a:headEnd len="med" w="med" type="none"/>
                  <a:tailEnd len="med" w="med" type="none"/>
                </a:ln>
              </p:spPr>
            </p:cxnSp>
            <p:cxnSp>
              <p:nvCxnSpPr>
                <p:cNvPr id="16" name="Google Shape;16;p54"/>
                <p:cNvCxnSpPr/>
                <p:nvPr/>
              </p:nvCxnSpPr>
              <p:spPr>
                <a:xfrm>
                  <a:off x="576" y="252"/>
                  <a:ext cx="144" cy="0"/>
                </a:xfrm>
                <a:prstGeom prst="straightConnector1">
                  <a:avLst/>
                </a:prstGeom>
                <a:noFill/>
                <a:ln cap="flat" cmpd="sng" w="38100">
                  <a:solidFill>
                    <a:srgbClr val="B3B3B3"/>
                  </a:solidFill>
                  <a:prstDash val="solid"/>
                  <a:miter lim="800000"/>
                  <a:headEnd len="med" w="med" type="none"/>
                  <a:tailEnd len="med" w="med" type="none"/>
                </a:ln>
              </p:spPr>
            </p:cxnSp>
            <p:cxnSp>
              <p:nvCxnSpPr>
                <p:cNvPr id="17" name="Google Shape;17;p54"/>
                <p:cNvCxnSpPr/>
                <p:nvPr/>
              </p:nvCxnSpPr>
              <p:spPr>
                <a:xfrm>
                  <a:off x="576" y="240"/>
                  <a:ext cx="0" cy="696"/>
                </a:xfrm>
                <a:prstGeom prst="straightConnector1">
                  <a:avLst/>
                </a:prstGeom>
                <a:noFill/>
                <a:ln cap="flat" cmpd="sng" w="38100">
                  <a:solidFill>
                    <a:srgbClr val="B3B3B3"/>
                  </a:solidFill>
                  <a:prstDash val="solid"/>
                  <a:miter lim="800000"/>
                  <a:headEnd len="med" w="med" type="none"/>
                  <a:tailEnd len="med" w="med" type="none"/>
                </a:ln>
              </p:spPr>
            </p:cxnSp>
            <p:cxnSp>
              <p:nvCxnSpPr>
                <p:cNvPr id="18" name="Google Shape;18;p54"/>
                <p:cNvCxnSpPr/>
                <p:nvPr/>
              </p:nvCxnSpPr>
              <p:spPr>
                <a:xfrm>
                  <a:off x="576" y="924"/>
                  <a:ext cx="144" cy="0"/>
                </a:xfrm>
                <a:prstGeom prst="straightConnector1">
                  <a:avLst/>
                </a:prstGeom>
                <a:noFill/>
                <a:ln cap="flat" cmpd="sng" w="38100">
                  <a:solidFill>
                    <a:srgbClr val="B3B3B3"/>
                  </a:solidFill>
                  <a:prstDash val="solid"/>
                  <a:miter lim="800000"/>
                  <a:headEnd len="med" w="med" type="none"/>
                  <a:tailEnd len="med" w="med" type="none"/>
                </a:ln>
              </p:spPr>
            </p:cxnSp>
            <p:cxnSp>
              <p:nvCxnSpPr>
                <p:cNvPr id="19" name="Google Shape;19;p54"/>
                <p:cNvCxnSpPr/>
                <p:nvPr/>
              </p:nvCxnSpPr>
              <p:spPr>
                <a:xfrm>
                  <a:off x="708" y="912"/>
                  <a:ext cx="0" cy="3414"/>
                </a:xfrm>
                <a:prstGeom prst="straightConnector1">
                  <a:avLst/>
                </a:prstGeom>
                <a:noFill/>
                <a:ln cap="flat" cmpd="sng" w="38100">
                  <a:solidFill>
                    <a:srgbClr val="B3B3B3"/>
                  </a:solidFill>
                  <a:prstDash val="solid"/>
                  <a:miter lim="800000"/>
                  <a:headEnd len="med" w="med" type="none"/>
                  <a:tailEnd len="med" w="med" type="none"/>
                </a:ln>
              </p:spPr>
            </p:cxnSp>
          </p:grpSp>
        </p:grpSp>
      </p:grpSp>
      <p:sp>
        <p:nvSpPr>
          <p:cNvPr id="20" name="Google Shape;20;p54"/>
          <p:cNvSpPr txBox="1"/>
          <p:nvPr>
            <p:ph idx="1" type="body"/>
          </p:nvPr>
        </p:nvSpPr>
        <p:spPr>
          <a:xfrm>
            <a:off x="1260475" y="1485900"/>
            <a:ext cx="7848600" cy="5256212"/>
          </a:xfrm>
          <a:prstGeom prst="rect">
            <a:avLst/>
          </a:prstGeom>
          <a:noFill/>
          <a:ln>
            <a:noFill/>
          </a:ln>
        </p:spPr>
        <p:txBody>
          <a:bodyPr anchorCtr="0" anchor="t" bIns="45700" lIns="91425" spcFirstLastPara="1" rIns="91425" wrap="square" tIns="45700">
            <a:noAutofit/>
          </a:bodyPr>
          <a:lstStyle>
            <a:lvl1pPr indent="-365760" lvl="0" marL="457200" marR="0" rtl="0" algn="l">
              <a:spcBef>
                <a:spcPts val="480"/>
              </a:spcBef>
              <a:spcAft>
                <a:spcPts val="0"/>
              </a:spcAft>
              <a:buClr>
                <a:schemeClr val="dk1"/>
              </a:buClr>
              <a:buSzPts val="2160"/>
              <a:buFont typeface="Arial Narrow"/>
              <a:buChar char="•"/>
              <a:defRPr b="0" i="0" sz="2400" u="none" cap="none" strike="noStrike">
                <a:solidFill>
                  <a:schemeClr val="dk1"/>
                </a:solidFill>
                <a:latin typeface="Arial Narrow"/>
                <a:ea typeface="Arial Narrow"/>
                <a:cs typeface="Arial Narrow"/>
                <a:sym typeface="Arial Narrow"/>
              </a:defRPr>
            </a:lvl1pPr>
            <a:lvl2pPr indent="-335280" lvl="1" marL="914400" marR="0" rtl="0" algn="l">
              <a:spcBef>
                <a:spcPts val="480"/>
              </a:spcBef>
              <a:spcAft>
                <a:spcPts val="0"/>
              </a:spcAft>
              <a:buClr>
                <a:srgbClr val="2561A7"/>
              </a:buClr>
              <a:buSzPts val="1680"/>
              <a:buFont typeface="Arial"/>
              <a:buChar char="•"/>
              <a:defRPr b="0" i="0" sz="2400" u="none" cap="none" strike="noStrike">
                <a:solidFill>
                  <a:schemeClr val="dk1"/>
                </a:solidFill>
                <a:latin typeface="Arial Narrow"/>
                <a:ea typeface="Arial Narrow"/>
                <a:cs typeface="Arial Narrow"/>
                <a:sym typeface="Arial Narrow"/>
              </a:defRPr>
            </a:lvl2pPr>
            <a:lvl3pPr indent="-335280" lvl="2" marL="1371600" marR="0" rtl="0" algn="l">
              <a:spcBef>
                <a:spcPts val="240"/>
              </a:spcBef>
              <a:spcAft>
                <a:spcPts val="0"/>
              </a:spcAft>
              <a:buClr>
                <a:srgbClr val="2561A7"/>
              </a:buClr>
              <a:buSzPts val="1680"/>
              <a:buFont typeface="Arial"/>
              <a:buChar char="●"/>
              <a:defRPr b="0" i="0" sz="2400" u="none" cap="none" strike="noStrike">
                <a:solidFill>
                  <a:schemeClr val="dk1"/>
                </a:solidFill>
                <a:latin typeface="Arial Narrow"/>
                <a:ea typeface="Arial Narrow"/>
                <a:cs typeface="Arial Narrow"/>
                <a:sym typeface="Arial Narrow"/>
              </a:defRPr>
            </a:lvl3pPr>
            <a:lvl4pPr indent="-309880" lvl="3" marL="1828800" marR="0" rtl="0" algn="l">
              <a:spcBef>
                <a:spcPts val="160"/>
              </a:spcBef>
              <a:spcAft>
                <a:spcPts val="0"/>
              </a:spcAft>
              <a:buClr>
                <a:srgbClr val="2561A7"/>
              </a:buClr>
              <a:buSzPts val="1280"/>
              <a:buFont typeface="Noto Sans Symbols"/>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160"/>
              </a:spcBef>
              <a:spcAft>
                <a:spcPts val="0"/>
              </a:spcAft>
              <a:buClr>
                <a:srgbClr val="2561A7"/>
              </a:buClr>
              <a:buSzPts val="1600"/>
              <a:buFont typeface="Arial Narrow"/>
              <a:buChar char="»"/>
              <a:defRPr b="0" i="0" sz="1600" u="none" cap="none" strike="noStrike">
                <a:solidFill>
                  <a:schemeClr val="dk1"/>
                </a:solidFill>
                <a:latin typeface="Arial Narrow"/>
                <a:ea typeface="Arial Narrow"/>
                <a:cs typeface="Arial Narrow"/>
                <a:sym typeface="Arial Narrow"/>
              </a:defRPr>
            </a:lvl5pPr>
            <a:lvl6pPr indent="-330200" lvl="5" marL="2743200" marR="0" rtl="0" algn="l">
              <a:spcBef>
                <a:spcPts val="160"/>
              </a:spcBef>
              <a:spcAft>
                <a:spcPts val="0"/>
              </a:spcAft>
              <a:buClr>
                <a:srgbClr val="2561A7"/>
              </a:buClr>
              <a:buSzPts val="1600"/>
              <a:buFont typeface="Arial Narrow"/>
              <a:buChar char="»"/>
              <a:defRPr b="0" i="0" sz="1600" u="none" cap="none" strike="noStrike">
                <a:solidFill>
                  <a:schemeClr val="dk1"/>
                </a:solidFill>
                <a:latin typeface="Arial Narrow"/>
                <a:ea typeface="Arial Narrow"/>
                <a:cs typeface="Arial Narrow"/>
                <a:sym typeface="Arial Narrow"/>
              </a:defRPr>
            </a:lvl6pPr>
            <a:lvl7pPr indent="-330200" lvl="6" marL="3200400" marR="0" rtl="0" algn="l">
              <a:spcBef>
                <a:spcPts val="160"/>
              </a:spcBef>
              <a:spcAft>
                <a:spcPts val="0"/>
              </a:spcAft>
              <a:buClr>
                <a:srgbClr val="2561A7"/>
              </a:buClr>
              <a:buSzPts val="1600"/>
              <a:buFont typeface="Arial Narrow"/>
              <a:buChar char="»"/>
              <a:defRPr b="0" i="0" sz="1600" u="none" cap="none" strike="noStrike">
                <a:solidFill>
                  <a:schemeClr val="dk1"/>
                </a:solidFill>
                <a:latin typeface="Arial Narrow"/>
                <a:ea typeface="Arial Narrow"/>
                <a:cs typeface="Arial Narrow"/>
                <a:sym typeface="Arial Narrow"/>
              </a:defRPr>
            </a:lvl7pPr>
            <a:lvl8pPr indent="-330200" lvl="7" marL="3657600" marR="0" rtl="0" algn="l">
              <a:spcBef>
                <a:spcPts val="160"/>
              </a:spcBef>
              <a:spcAft>
                <a:spcPts val="0"/>
              </a:spcAft>
              <a:buClr>
                <a:srgbClr val="2561A7"/>
              </a:buClr>
              <a:buSzPts val="1600"/>
              <a:buFont typeface="Arial Narrow"/>
              <a:buChar char="»"/>
              <a:defRPr b="0" i="0" sz="1600" u="none" cap="none" strike="noStrike">
                <a:solidFill>
                  <a:schemeClr val="dk1"/>
                </a:solidFill>
                <a:latin typeface="Arial Narrow"/>
                <a:ea typeface="Arial Narrow"/>
                <a:cs typeface="Arial Narrow"/>
                <a:sym typeface="Arial Narrow"/>
              </a:defRPr>
            </a:lvl8pPr>
            <a:lvl9pPr indent="-330200" lvl="8" marL="4114800" marR="0" rtl="0" algn="l">
              <a:spcBef>
                <a:spcPts val="160"/>
              </a:spcBef>
              <a:spcAft>
                <a:spcPts val="0"/>
              </a:spcAft>
              <a:buClr>
                <a:srgbClr val="2561A7"/>
              </a:buClr>
              <a:buSzPts val="1600"/>
              <a:buFont typeface="Arial Narrow"/>
              <a:buChar char="»"/>
              <a:defRPr b="0" i="0" sz="1600" u="none" cap="none" strike="noStrike">
                <a:solidFill>
                  <a:schemeClr val="dk1"/>
                </a:solidFill>
                <a:latin typeface="Arial Narrow"/>
                <a:ea typeface="Arial Narrow"/>
                <a:cs typeface="Arial Narrow"/>
                <a:sym typeface="Arial Narrow"/>
              </a:defRPr>
            </a:lvl9pPr>
          </a:lstStyle>
          <a:p/>
        </p:txBody>
      </p:sp>
      <p:sp>
        <p:nvSpPr>
          <p:cNvPr id="21" name="Google Shape;21;p54"/>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chemeClr val="dk2"/>
                </a:solidFill>
                <a:latin typeface="Arial Narrow"/>
                <a:ea typeface="Arial Narrow"/>
                <a:cs typeface="Arial Narrow"/>
                <a:sym typeface="Arial Narrow"/>
              </a:defRPr>
            </a:lvl1pPr>
            <a:lvl2pPr lvl="1" marR="0" rtl="0" algn="ctr">
              <a:spcBef>
                <a:spcPts val="0"/>
              </a:spcBef>
              <a:spcAft>
                <a:spcPts val="0"/>
              </a:spcAft>
              <a:buSzPts val="1400"/>
              <a:buNone/>
              <a:defRPr b="0" i="0" sz="3600" u="none" cap="none" strike="noStrike">
                <a:solidFill>
                  <a:schemeClr val="dk2"/>
                </a:solidFill>
                <a:latin typeface="Arial Narrow"/>
                <a:ea typeface="Arial Narrow"/>
                <a:cs typeface="Arial Narrow"/>
                <a:sym typeface="Arial Narrow"/>
              </a:defRPr>
            </a:lvl2pPr>
            <a:lvl3pPr lvl="2" marR="0" rtl="0" algn="ctr">
              <a:spcBef>
                <a:spcPts val="0"/>
              </a:spcBef>
              <a:spcAft>
                <a:spcPts val="0"/>
              </a:spcAft>
              <a:buSzPts val="1400"/>
              <a:buNone/>
              <a:defRPr b="0" i="0" sz="3600" u="none" cap="none" strike="noStrike">
                <a:solidFill>
                  <a:schemeClr val="dk2"/>
                </a:solidFill>
                <a:latin typeface="Arial Narrow"/>
                <a:ea typeface="Arial Narrow"/>
                <a:cs typeface="Arial Narrow"/>
                <a:sym typeface="Arial Narrow"/>
              </a:defRPr>
            </a:lvl3pPr>
            <a:lvl4pPr lvl="3" marR="0" rtl="0" algn="ctr">
              <a:spcBef>
                <a:spcPts val="0"/>
              </a:spcBef>
              <a:spcAft>
                <a:spcPts val="0"/>
              </a:spcAft>
              <a:buSzPts val="1400"/>
              <a:buNone/>
              <a:defRPr b="0" i="0" sz="3600" u="none" cap="none" strike="noStrike">
                <a:solidFill>
                  <a:schemeClr val="dk2"/>
                </a:solidFill>
                <a:latin typeface="Arial Narrow"/>
                <a:ea typeface="Arial Narrow"/>
                <a:cs typeface="Arial Narrow"/>
                <a:sym typeface="Arial Narrow"/>
              </a:defRPr>
            </a:lvl4pPr>
            <a:lvl5pPr lvl="4" marR="0" rtl="0" algn="ctr">
              <a:spcBef>
                <a:spcPts val="0"/>
              </a:spcBef>
              <a:spcAft>
                <a:spcPts val="0"/>
              </a:spcAft>
              <a:buSzPts val="1400"/>
              <a:buNone/>
              <a:defRPr b="0" i="0" sz="3600" u="none" cap="none" strike="noStrike">
                <a:solidFill>
                  <a:schemeClr val="dk2"/>
                </a:solidFill>
                <a:latin typeface="Arial Narrow"/>
                <a:ea typeface="Arial Narrow"/>
                <a:cs typeface="Arial Narrow"/>
                <a:sym typeface="Arial Narrow"/>
              </a:defRPr>
            </a:lvl5pPr>
            <a:lvl6pPr lvl="5" marR="0" rtl="0" algn="ctr">
              <a:spcBef>
                <a:spcPts val="0"/>
              </a:spcBef>
              <a:spcAft>
                <a:spcPts val="0"/>
              </a:spcAft>
              <a:buSzPts val="1400"/>
              <a:buNone/>
              <a:defRPr b="0" i="0" sz="3600" u="none" cap="none" strike="noStrike">
                <a:solidFill>
                  <a:schemeClr val="dk2"/>
                </a:solidFill>
                <a:latin typeface="Arial Narrow"/>
                <a:ea typeface="Arial Narrow"/>
                <a:cs typeface="Arial Narrow"/>
                <a:sym typeface="Arial Narrow"/>
              </a:defRPr>
            </a:lvl6pPr>
            <a:lvl7pPr lvl="6" marR="0" rtl="0" algn="ctr">
              <a:spcBef>
                <a:spcPts val="0"/>
              </a:spcBef>
              <a:spcAft>
                <a:spcPts val="0"/>
              </a:spcAft>
              <a:buSzPts val="1400"/>
              <a:buNone/>
              <a:defRPr b="0" i="0" sz="3600" u="none" cap="none" strike="noStrike">
                <a:solidFill>
                  <a:schemeClr val="dk2"/>
                </a:solidFill>
                <a:latin typeface="Arial Narrow"/>
                <a:ea typeface="Arial Narrow"/>
                <a:cs typeface="Arial Narrow"/>
                <a:sym typeface="Arial Narrow"/>
              </a:defRPr>
            </a:lvl7pPr>
            <a:lvl8pPr lvl="7" marR="0" rtl="0" algn="ctr">
              <a:spcBef>
                <a:spcPts val="0"/>
              </a:spcBef>
              <a:spcAft>
                <a:spcPts val="0"/>
              </a:spcAft>
              <a:buSzPts val="1400"/>
              <a:buNone/>
              <a:defRPr b="0" i="0" sz="3600" u="none" cap="none" strike="noStrike">
                <a:solidFill>
                  <a:schemeClr val="dk2"/>
                </a:solidFill>
                <a:latin typeface="Arial Narrow"/>
                <a:ea typeface="Arial Narrow"/>
                <a:cs typeface="Arial Narrow"/>
                <a:sym typeface="Arial Narrow"/>
              </a:defRPr>
            </a:lvl8pPr>
            <a:lvl9pPr lvl="8" marR="0" rtl="0" algn="ctr">
              <a:spcBef>
                <a:spcPts val="0"/>
              </a:spcBef>
              <a:spcAft>
                <a:spcPts val="0"/>
              </a:spcAft>
              <a:buSzPts val="1400"/>
              <a:buNone/>
              <a:defRPr b="0" i="0" sz="3600" u="none" cap="none" strike="noStrike">
                <a:solidFill>
                  <a:schemeClr val="dk2"/>
                </a:solidFill>
                <a:latin typeface="Arial Narrow"/>
                <a:ea typeface="Arial Narrow"/>
                <a:cs typeface="Arial Narrow"/>
                <a:sym typeface="Arial Narrow"/>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 name="Shape 62"/>
        <p:cNvGrpSpPr/>
        <p:nvPr/>
      </p:nvGrpSpPr>
      <p:grpSpPr>
        <a:xfrm>
          <a:off x="0" y="0"/>
          <a:ext cx="0" cy="0"/>
          <a:chOff x="0" y="0"/>
          <a:chExt cx="0" cy="0"/>
        </a:xfrm>
      </p:grpSpPr>
      <p:pic>
        <p:nvPicPr>
          <p:cNvPr descr="cover" id="63" name="Google Shape;63;p67"/>
          <p:cNvPicPr preferRelativeResize="0"/>
          <p:nvPr/>
        </p:nvPicPr>
        <p:blipFill rotWithShape="1">
          <a:blip r:embed="rId1">
            <a:alphaModFix/>
          </a:blip>
          <a:srcRect b="0" l="0" r="0" t="0"/>
          <a:stretch/>
        </p:blipFill>
        <p:spPr>
          <a:xfrm>
            <a:off x="0" y="0"/>
            <a:ext cx="9144000" cy="6864350"/>
          </a:xfrm>
          <a:prstGeom prst="rect">
            <a:avLst/>
          </a:prstGeom>
          <a:noFill/>
          <a:ln>
            <a:noFill/>
          </a:ln>
        </p:spPr>
      </p:pic>
      <p:sp>
        <p:nvSpPr>
          <p:cNvPr id="64" name="Google Shape;64;p67"/>
          <p:cNvSpPr txBox="1"/>
          <p:nvPr/>
        </p:nvSpPr>
        <p:spPr>
          <a:xfrm>
            <a:off x="4067175" y="1247775"/>
            <a:ext cx="4848225" cy="4038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65" name="Google Shape;65;p67"/>
          <p:cNvSpPr txBox="1"/>
          <p:nvPr>
            <p:ph idx="1" type="body"/>
          </p:nvPr>
        </p:nvSpPr>
        <p:spPr>
          <a:xfrm>
            <a:off x="1260475" y="1485900"/>
            <a:ext cx="7848600" cy="5256212"/>
          </a:xfrm>
          <a:prstGeom prst="rect">
            <a:avLst/>
          </a:prstGeom>
          <a:noFill/>
          <a:ln>
            <a:noFill/>
          </a:ln>
        </p:spPr>
        <p:txBody>
          <a:bodyPr anchorCtr="0" anchor="t" bIns="45700" lIns="91425" spcFirstLastPara="1" rIns="91425" wrap="square" tIns="45700">
            <a:noAutofit/>
          </a:bodyPr>
          <a:lstStyle>
            <a:lvl1pPr indent="-365760" lvl="0" marL="457200" marR="0" rtl="0" algn="l">
              <a:spcBef>
                <a:spcPts val="480"/>
              </a:spcBef>
              <a:spcAft>
                <a:spcPts val="0"/>
              </a:spcAft>
              <a:buClr>
                <a:schemeClr val="dk1"/>
              </a:buClr>
              <a:buSzPts val="2160"/>
              <a:buFont typeface="Arial Narrow"/>
              <a:buChar char="•"/>
              <a:defRPr b="0" i="0" sz="2400" u="none" cap="none" strike="noStrike">
                <a:solidFill>
                  <a:schemeClr val="dk1"/>
                </a:solidFill>
                <a:latin typeface="Arial Narrow"/>
                <a:ea typeface="Arial Narrow"/>
                <a:cs typeface="Arial Narrow"/>
                <a:sym typeface="Arial Narrow"/>
              </a:defRPr>
            </a:lvl1pPr>
            <a:lvl2pPr indent="-335280" lvl="1" marL="914400" marR="0" rtl="0" algn="l">
              <a:spcBef>
                <a:spcPts val="480"/>
              </a:spcBef>
              <a:spcAft>
                <a:spcPts val="0"/>
              </a:spcAft>
              <a:buClr>
                <a:srgbClr val="2561A7"/>
              </a:buClr>
              <a:buSzPts val="1680"/>
              <a:buFont typeface="Arial"/>
              <a:buChar char="•"/>
              <a:defRPr b="0" i="0" sz="2400" u="none" cap="none" strike="noStrike">
                <a:solidFill>
                  <a:schemeClr val="dk1"/>
                </a:solidFill>
                <a:latin typeface="Arial Narrow"/>
                <a:ea typeface="Arial Narrow"/>
                <a:cs typeface="Arial Narrow"/>
                <a:sym typeface="Arial Narrow"/>
              </a:defRPr>
            </a:lvl2pPr>
            <a:lvl3pPr indent="-335280" lvl="2" marL="1371600" marR="0" rtl="0" algn="l">
              <a:spcBef>
                <a:spcPts val="240"/>
              </a:spcBef>
              <a:spcAft>
                <a:spcPts val="0"/>
              </a:spcAft>
              <a:buClr>
                <a:srgbClr val="2561A7"/>
              </a:buClr>
              <a:buSzPts val="1680"/>
              <a:buFont typeface="Arial"/>
              <a:buChar char="●"/>
              <a:defRPr b="0" i="0" sz="2400" u="none" cap="none" strike="noStrike">
                <a:solidFill>
                  <a:schemeClr val="dk1"/>
                </a:solidFill>
                <a:latin typeface="Arial Narrow"/>
                <a:ea typeface="Arial Narrow"/>
                <a:cs typeface="Arial Narrow"/>
                <a:sym typeface="Arial Narrow"/>
              </a:defRPr>
            </a:lvl3pPr>
            <a:lvl4pPr indent="-309880" lvl="3" marL="1828800" marR="0" rtl="0" algn="l">
              <a:spcBef>
                <a:spcPts val="160"/>
              </a:spcBef>
              <a:spcAft>
                <a:spcPts val="0"/>
              </a:spcAft>
              <a:buClr>
                <a:srgbClr val="2561A7"/>
              </a:buClr>
              <a:buSzPts val="1280"/>
              <a:buFont typeface="Noto Sans Symbols"/>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160"/>
              </a:spcBef>
              <a:spcAft>
                <a:spcPts val="0"/>
              </a:spcAft>
              <a:buClr>
                <a:srgbClr val="2561A7"/>
              </a:buClr>
              <a:buSzPts val="1600"/>
              <a:buFont typeface="Arial Narrow"/>
              <a:buChar char="»"/>
              <a:defRPr b="0" i="0" sz="1600" u="none" cap="none" strike="noStrike">
                <a:solidFill>
                  <a:schemeClr val="dk1"/>
                </a:solidFill>
                <a:latin typeface="Arial Narrow"/>
                <a:ea typeface="Arial Narrow"/>
                <a:cs typeface="Arial Narrow"/>
                <a:sym typeface="Arial Narrow"/>
              </a:defRPr>
            </a:lvl5pPr>
            <a:lvl6pPr indent="-330200" lvl="5" marL="2743200" marR="0" rtl="0" algn="l">
              <a:spcBef>
                <a:spcPts val="160"/>
              </a:spcBef>
              <a:spcAft>
                <a:spcPts val="0"/>
              </a:spcAft>
              <a:buClr>
                <a:srgbClr val="2561A7"/>
              </a:buClr>
              <a:buSzPts val="1600"/>
              <a:buFont typeface="Arial Narrow"/>
              <a:buChar char="»"/>
              <a:defRPr b="0" i="0" sz="1600" u="none" cap="none" strike="noStrike">
                <a:solidFill>
                  <a:schemeClr val="dk1"/>
                </a:solidFill>
                <a:latin typeface="Arial Narrow"/>
                <a:ea typeface="Arial Narrow"/>
                <a:cs typeface="Arial Narrow"/>
                <a:sym typeface="Arial Narrow"/>
              </a:defRPr>
            </a:lvl6pPr>
            <a:lvl7pPr indent="-330200" lvl="6" marL="3200400" marR="0" rtl="0" algn="l">
              <a:spcBef>
                <a:spcPts val="160"/>
              </a:spcBef>
              <a:spcAft>
                <a:spcPts val="0"/>
              </a:spcAft>
              <a:buClr>
                <a:srgbClr val="2561A7"/>
              </a:buClr>
              <a:buSzPts val="1600"/>
              <a:buFont typeface="Arial Narrow"/>
              <a:buChar char="»"/>
              <a:defRPr b="0" i="0" sz="1600" u="none" cap="none" strike="noStrike">
                <a:solidFill>
                  <a:schemeClr val="dk1"/>
                </a:solidFill>
                <a:latin typeface="Arial Narrow"/>
                <a:ea typeface="Arial Narrow"/>
                <a:cs typeface="Arial Narrow"/>
                <a:sym typeface="Arial Narrow"/>
              </a:defRPr>
            </a:lvl7pPr>
            <a:lvl8pPr indent="-330200" lvl="7" marL="3657600" marR="0" rtl="0" algn="l">
              <a:spcBef>
                <a:spcPts val="160"/>
              </a:spcBef>
              <a:spcAft>
                <a:spcPts val="0"/>
              </a:spcAft>
              <a:buClr>
                <a:srgbClr val="2561A7"/>
              </a:buClr>
              <a:buSzPts val="1600"/>
              <a:buFont typeface="Arial Narrow"/>
              <a:buChar char="»"/>
              <a:defRPr b="0" i="0" sz="1600" u="none" cap="none" strike="noStrike">
                <a:solidFill>
                  <a:schemeClr val="dk1"/>
                </a:solidFill>
                <a:latin typeface="Arial Narrow"/>
                <a:ea typeface="Arial Narrow"/>
                <a:cs typeface="Arial Narrow"/>
                <a:sym typeface="Arial Narrow"/>
              </a:defRPr>
            </a:lvl8pPr>
            <a:lvl9pPr indent="-330200" lvl="8" marL="4114800" marR="0" rtl="0" algn="l">
              <a:spcBef>
                <a:spcPts val="160"/>
              </a:spcBef>
              <a:spcAft>
                <a:spcPts val="0"/>
              </a:spcAft>
              <a:buClr>
                <a:srgbClr val="2561A7"/>
              </a:buClr>
              <a:buSzPts val="1600"/>
              <a:buFont typeface="Arial Narrow"/>
              <a:buChar char="»"/>
              <a:defRPr b="0" i="0" sz="1600" u="none" cap="none" strike="noStrike">
                <a:solidFill>
                  <a:schemeClr val="dk1"/>
                </a:solidFill>
                <a:latin typeface="Arial Narrow"/>
                <a:ea typeface="Arial Narrow"/>
                <a:cs typeface="Arial Narrow"/>
                <a:sym typeface="Arial Narrow"/>
              </a:defRPr>
            </a:lvl9pPr>
          </a:lstStyle>
          <a:p/>
        </p:txBody>
      </p:sp>
      <p:sp>
        <p:nvSpPr>
          <p:cNvPr id="66" name="Google Shape;66;p67"/>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chemeClr val="dk2"/>
                </a:solidFill>
                <a:latin typeface="Arial Narrow"/>
                <a:ea typeface="Arial Narrow"/>
                <a:cs typeface="Arial Narrow"/>
                <a:sym typeface="Arial Narrow"/>
              </a:defRPr>
            </a:lvl1pPr>
            <a:lvl2pPr lvl="1" marR="0" rtl="0" algn="ctr">
              <a:spcBef>
                <a:spcPts val="0"/>
              </a:spcBef>
              <a:spcAft>
                <a:spcPts val="0"/>
              </a:spcAft>
              <a:buSzPts val="1400"/>
              <a:buNone/>
              <a:defRPr b="0" i="0" sz="3600" u="none" cap="none" strike="noStrike">
                <a:solidFill>
                  <a:schemeClr val="dk2"/>
                </a:solidFill>
                <a:latin typeface="Arial Narrow"/>
                <a:ea typeface="Arial Narrow"/>
                <a:cs typeface="Arial Narrow"/>
                <a:sym typeface="Arial Narrow"/>
              </a:defRPr>
            </a:lvl2pPr>
            <a:lvl3pPr lvl="2" marR="0" rtl="0" algn="ctr">
              <a:spcBef>
                <a:spcPts val="0"/>
              </a:spcBef>
              <a:spcAft>
                <a:spcPts val="0"/>
              </a:spcAft>
              <a:buSzPts val="1400"/>
              <a:buNone/>
              <a:defRPr b="0" i="0" sz="3600" u="none" cap="none" strike="noStrike">
                <a:solidFill>
                  <a:schemeClr val="dk2"/>
                </a:solidFill>
                <a:latin typeface="Arial Narrow"/>
                <a:ea typeface="Arial Narrow"/>
                <a:cs typeface="Arial Narrow"/>
                <a:sym typeface="Arial Narrow"/>
              </a:defRPr>
            </a:lvl3pPr>
            <a:lvl4pPr lvl="3" marR="0" rtl="0" algn="ctr">
              <a:spcBef>
                <a:spcPts val="0"/>
              </a:spcBef>
              <a:spcAft>
                <a:spcPts val="0"/>
              </a:spcAft>
              <a:buSzPts val="1400"/>
              <a:buNone/>
              <a:defRPr b="0" i="0" sz="3600" u="none" cap="none" strike="noStrike">
                <a:solidFill>
                  <a:schemeClr val="dk2"/>
                </a:solidFill>
                <a:latin typeface="Arial Narrow"/>
                <a:ea typeface="Arial Narrow"/>
                <a:cs typeface="Arial Narrow"/>
                <a:sym typeface="Arial Narrow"/>
              </a:defRPr>
            </a:lvl4pPr>
            <a:lvl5pPr lvl="4" marR="0" rtl="0" algn="ctr">
              <a:spcBef>
                <a:spcPts val="0"/>
              </a:spcBef>
              <a:spcAft>
                <a:spcPts val="0"/>
              </a:spcAft>
              <a:buSzPts val="1400"/>
              <a:buNone/>
              <a:defRPr b="0" i="0" sz="3600" u="none" cap="none" strike="noStrike">
                <a:solidFill>
                  <a:schemeClr val="dk2"/>
                </a:solidFill>
                <a:latin typeface="Arial Narrow"/>
                <a:ea typeface="Arial Narrow"/>
                <a:cs typeface="Arial Narrow"/>
                <a:sym typeface="Arial Narrow"/>
              </a:defRPr>
            </a:lvl5pPr>
            <a:lvl6pPr lvl="5" marR="0" rtl="0" algn="ctr">
              <a:spcBef>
                <a:spcPts val="0"/>
              </a:spcBef>
              <a:spcAft>
                <a:spcPts val="0"/>
              </a:spcAft>
              <a:buSzPts val="1400"/>
              <a:buNone/>
              <a:defRPr b="0" i="0" sz="3600" u="none" cap="none" strike="noStrike">
                <a:solidFill>
                  <a:schemeClr val="dk2"/>
                </a:solidFill>
                <a:latin typeface="Arial Narrow"/>
                <a:ea typeface="Arial Narrow"/>
                <a:cs typeface="Arial Narrow"/>
                <a:sym typeface="Arial Narrow"/>
              </a:defRPr>
            </a:lvl6pPr>
            <a:lvl7pPr lvl="6" marR="0" rtl="0" algn="ctr">
              <a:spcBef>
                <a:spcPts val="0"/>
              </a:spcBef>
              <a:spcAft>
                <a:spcPts val="0"/>
              </a:spcAft>
              <a:buSzPts val="1400"/>
              <a:buNone/>
              <a:defRPr b="0" i="0" sz="3600" u="none" cap="none" strike="noStrike">
                <a:solidFill>
                  <a:schemeClr val="dk2"/>
                </a:solidFill>
                <a:latin typeface="Arial Narrow"/>
                <a:ea typeface="Arial Narrow"/>
                <a:cs typeface="Arial Narrow"/>
                <a:sym typeface="Arial Narrow"/>
              </a:defRPr>
            </a:lvl7pPr>
            <a:lvl8pPr lvl="7" marR="0" rtl="0" algn="ctr">
              <a:spcBef>
                <a:spcPts val="0"/>
              </a:spcBef>
              <a:spcAft>
                <a:spcPts val="0"/>
              </a:spcAft>
              <a:buSzPts val="1400"/>
              <a:buNone/>
              <a:defRPr b="0" i="0" sz="3600" u="none" cap="none" strike="noStrike">
                <a:solidFill>
                  <a:schemeClr val="dk2"/>
                </a:solidFill>
                <a:latin typeface="Arial Narrow"/>
                <a:ea typeface="Arial Narrow"/>
                <a:cs typeface="Arial Narrow"/>
                <a:sym typeface="Arial Narrow"/>
              </a:defRPr>
            </a:lvl8pPr>
            <a:lvl9pPr lvl="8" marR="0" rtl="0" algn="ctr">
              <a:spcBef>
                <a:spcPts val="0"/>
              </a:spcBef>
              <a:spcAft>
                <a:spcPts val="0"/>
              </a:spcAft>
              <a:buSzPts val="1400"/>
              <a:buNone/>
              <a:defRPr b="0" i="0" sz="3600" u="none" cap="none" strike="noStrike">
                <a:solidFill>
                  <a:schemeClr val="dk2"/>
                </a:solidFill>
                <a:latin typeface="Arial Narrow"/>
                <a:ea typeface="Arial Narrow"/>
                <a:cs typeface="Arial Narrow"/>
                <a:sym typeface="Arial Narrow"/>
              </a:defRPr>
            </a:lvl9pPr>
          </a:lstStyle>
          <a:p/>
        </p:txBody>
      </p:sp>
    </p:spTree>
  </p:cSld>
  <p:clrMap accent1="accent1" accent2="accent2" accent3="accent3" accent4="accent4" accent5="accent5" accent6="accent6" bg1="lt1" bg2="dk2" tx1="dk1" tx2="lt2" folHlink="folHlink" hlink="hlink"/>
  <p:sldLayoutIdLst>
    <p:sldLayoutId id="214748366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9.jpg"/></Relationships>
</file>

<file path=ppt/slides/_rels/slide3.xml.rels><?xml version="1.0" encoding="UTF-8" standalone="yes"?><Relationships xmlns="http://schemas.openxmlformats.org/package/2006/relationships"><Relationship Id="rId20" Type="http://schemas.openxmlformats.org/officeDocument/2006/relationships/image" Target="../media/image14.png"/><Relationship Id="rId11" Type="http://schemas.openxmlformats.org/officeDocument/2006/relationships/image" Target="../media/image8.png"/><Relationship Id="rId22" Type="http://schemas.openxmlformats.org/officeDocument/2006/relationships/image" Target="../media/image50.png"/><Relationship Id="rId10" Type="http://schemas.openxmlformats.org/officeDocument/2006/relationships/image" Target="../media/image3.png"/><Relationship Id="rId21" Type="http://schemas.openxmlformats.org/officeDocument/2006/relationships/image" Target="../media/image20.png"/><Relationship Id="rId13" Type="http://schemas.openxmlformats.org/officeDocument/2006/relationships/image" Target="../media/image15.png"/><Relationship Id="rId24" Type="http://schemas.openxmlformats.org/officeDocument/2006/relationships/image" Target="../media/image22.png"/><Relationship Id="rId12" Type="http://schemas.openxmlformats.org/officeDocument/2006/relationships/image" Target="../media/image11.png"/><Relationship Id="rId23"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21.png"/><Relationship Id="rId15" Type="http://schemas.openxmlformats.org/officeDocument/2006/relationships/image" Target="../media/image12.png"/><Relationship Id="rId14" Type="http://schemas.openxmlformats.org/officeDocument/2006/relationships/image" Target="../media/image32.png"/><Relationship Id="rId17" Type="http://schemas.openxmlformats.org/officeDocument/2006/relationships/image" Target="../media/image17.png"/><Relationship Id="rId16" Type="http://schemas.openxmlformats.org/officeDocument/2006/relationships/image" Target="../media/image13.png"/><Relationship Id="rId5" Type="http://schemas.openxmlformats.org/officeDocument/2006/relationships/image" Target="../media/image30.png"/><Relationship Id="rId19" Type="http://schemas.openxmlformats.org/officeDocument/2006/relationships/image" Target="../media/image31.png"/><Relationship Id="rId6" Type="http://schemas.openxmlformats.org/officeDocument/2006/relationships/image" Target="../media/image4.png"/><Relationship Id="rId18" Type="http://schemas.openxmlformats.org/officeDocument/2006/relationships/image" Target="../media/image19.png"/><Relationship Id="rId7" Type="http://schemas.openxmlformats.org/officeDocument/2006/relationships/image" Target="../media/image6.png"/><Relationship Id="rId8"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5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0.png"/><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5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5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4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55.png"/><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48.png"/><Relationship Id="rId4" Type="http://schemas.openxmlformats.org/officeDocument/2006/relationships/image" Target="../media/image5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5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5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4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title"/>
          </p:nvPr>
        </p:nvSpPr>
        <p:spPr>
          <a:xfrm>
            <a:off x="1357312" y="428625"/>
            <a:ext cx="7786687" cy="4286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CC"/>
              </a:buClr>
              <a:buSzPts val="3200"/>
              <a:buFont typeface="Arial Narrow"/>
              <a:buNone/>
            </a:pPr>
            <a:r>
              <a:rPr b="1" i="0" lang="en-US" sz="3200" u="none">
                <a:solidFill>
                  <a:srgbClr val="0000CC"/>
                </a:solidFill>
                <a:latin typeface="Arial Narrow"/>
                <a:ea typeface="Arial Narrow"/>
                <a:cs typeface="Arial Narrow"/>
                <a:sym typeface="Arial Narrow"/>
              </a:rPr>
              <a:t>Язык UML в анализе и проектировании программных систем и бизнес-процессов</a:t>
            </a:r>
            <a:br>
              <a:rPr b="1" i="0" lang="en-US" sz="3200" u="none">
                <a:solidFill>
                  <a:srgbClr val="0000CC"/>
                </a:solidFill>
                <a:latin typeface="Arial Narrow"/>
                <a:ea typeface="Arial Narrow"/>
                <a:cs typeface="Arial Narrow"/>
                <a:sym typeface="Arial Narrow"/>
              </a:rPr>
            </a:br>
            <a:br>
              <a:rPr b="1" i="0" lang="en-US" sz="3200" u="none">
                <a:solidFill>
                  <a:srgbClr val="0000CC"/>
                </a:solidFill>
                <a:latin typeface="Arial Narrow"/>
                <a:ea typeface="Arial Narrow"/>
                <a:cs typeface="Arial Narrow"/>
                <a:sym typeface="Arial Narrow"/>
              </a:rPr>
            </a:br>
            <a:br>
              <a:rPr b="1" i="0" lang="en-US" sz="3200" u="none">
                <a:solidFill>
                  <a:srgbClr val="0000CC"/>
                </a:solidFill>
                <a:latin typeface="Arial Narrow"/>
                <a:ea typeface="Arial Narrow"/>
                <a:cs typeface="Arial Narrow"/>
                <a:sym typeface="Arial Narrow"/>
              </a:rPr>
            </a:br>
            <a:r>
              <a:rPr b="1" i="0" lang="en-US" sz="3200" u="none">
                <a:solidFill>
                  <a:srgbClr val="0000CC"/>
                </a:solidFill>
                <a:latin typeface="Arial Narrow"/>
                <a:ea typeface="Arial Narrow"/>
                <a:cs typeface="Arial Narrow"/>
                <a:sym typeface="Arial Narrow"/>
              </a:rPr>
              <a:t> Диаграмма классов языка UML 2 </a:t>
            </a:r>
            <a:br>
              <a:rPr b="1" i="0" lang="en-US" sz="3200" u="none">
                <a:solidFill>
                  <a:srgbClr val="0000CC"/>
                </a:solidFill>
                <a:latin typeface="Arial Narrow"/>
                <a:ea typeface="Arial Narrow"/>
                <a:cs typeface="Arial Narrow"/>
                <a:sym typeface="Arial Narrow"/>
              </a:rPr>
            </a:br>
            <a:br>
              <a:rPr b="1" i="0" lang="en-US" sz="3200" u="none">
                <a:solidFill>
                  <a:srgbClr val="0000CC"/>
                </a:solidFill>
                <a:latin typeface="Arial Narrow"/>
                <a:ea typeface="Arial Narrow"/>
                <a:cs typeface="Arial Narrow"/>
                <a:sym typeface="Arial Narrow"/>
              </a:rPr>
            </a:br>
            <a:endParaRPr/>
          </a:p>
        </p:txBody>
      </p:sp>
      <p:sp>
        <p:nvSpPr>
          <p:cNvPr id="75" name="Google Shape;75;p1"/>
          <p:cNvSpPr txBox="1"/>
          <p:nvPr>
            <p:ph idx="1" type="body"/>
          </p:nvPr>
        </p:nvSpPr>
        <p:spPr>
          <a:xfrm>
            <a:off x="1214437" y="5072062"/>
            <a:ext cx="7772400" cy="1643062"/>
          </a:xfrm>
          <a:prstGeom prst="rect">
            <a:avLst/>
          </a:prstGeom>
          <a:noFill/>
          <a:ln>
            <a:noFill/>
          </a:ln>
        </p:spPr>
        <p:txBody>
          <a:bodyPr anchorCtr="0" anchor="t" bIns="45700" lIns="91425" spcFirstLastPara="1" rIns="91425" wrap="square" tIns="45700">
            <a:noAutofit/>
          </a:bodyPr>
          <a:lstStyle/>
          <a:p>
            <a:pPr indent="-284162" lvl="0" marL="284162" rtl="0" algn="ctr">
              <a:lnSpc>
                <a:spcPct val="90000"/>
              </a:lnSpc>
              <a:spcBef>
                <a:spcPts val="0"/>
              </a:spcBef>
              <a:spcAft>
                <a:spcPts val="0"/>
              </a:spcAft>
              <a:buClr>
                <a:srgbClr val="292900"/>
              </a:buClr>
              <a:buSzPts val="2160"/>
              <a:buFont typeface="Arial Narrow"/>
              <a:buNone/>
            </a:pPr>
            <a:r>
              <a:rPr b="1" i="0" lang="en-US" sz="2400" u="none">
                <a:solidFill>
                  <a:srgbClr val="292900"/>
                </a:solidFill>
                <a:latin typeface="Arial Narrow"/>
                <a:ea typeface="Arial Narrow"/>
                <a:cs typeface="Arial Narrow"/>
                <a:sym typeface="Arial Narrow"/>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0"/>
          <p:cNvSpPr txBox="1"/>
          <p:nvPr>
            <p:ph type="title"/>
          </p:nvPr>
        </p:nvSpPr>
        <p:spPr>
          <a:xfrm>
            <a:off x="1354137" y="549275"/>
            <a:ext cx="6240462" cy="558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Атрибут (attribute) класса</a:t>
            </a:r>
            <a:endParaRPr/>
          </a:p>
        </p:txBody>
      </p:sp>
      <p:sp>
        <p:nvSpPr>
          <p:cNvPr id="347" name="Google Shape;347;p10"/>
          <p:cNvSpPr txBox="1"/>
          <p:nvPr>
            <p:ph idx="1" type="body"/>
          </p:nvPr>
        </p:nvSpPr>
        <p:spPr>
          <a:xfrm>
            <a:off x="1400175" y="1630362"/>
            <a:ext cx="7534275" cy="5040312"/>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 служит для представления отдельной структурной характеристики или свойства, которое является общим для всех объектов данного класса	</a:t>
            </a:r>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&lt;</a:t>
            </a:r>
            <a:r>
              <a:rPr b="0" i="1" lang="en-US" sz="2400" u="none">
                <a:solidFill>
                  <a:schemeClr val="dk1"/>
                </a:solidFill>
                <a:latin typeface="Arial Narrow"/>
                <a:ea typeface="Arial Narrow"/>
                <a:cs typeface="Arial Narrow"/>
                <a:sym typeface="Arial Narrow"/>
              </a:rPr>
              <a:t>атрибут</a:t>
            </a:r>
            <a:r>
              <a:rPr b="0" i="0" lang="en-US" sz="2400" u="none">
                <a:solidFill>
                  <a:schemeClr val="dk1"/>
                </a:solidFill>
                <a:latin typeface="Arial Narrow"/>
                <a:ea typeface="Arial Narrow"/>
                <a:cs typeface="Arial Narrow"/>
                <a:sym typeface="Arial Narrow"/>
              </a:rPr>
              <a:t>&gt;::= [&lt;</a:t>
            </a:r>
            <a:r>
              <a:rPr b="0" i="1" lang="en-US" sz="2400" u="none">
                <a:solidFill>
                  <a:schemeClr val="dk1"/>
                </a:solidFill>
                <a:latin typeface="Arial Narrow"/>
                <a:ea typeface="Arial Narrow"/>
                <a:cs typeface="Arial Narrow"/>
                <a:sym typeface="Arial Narrow"/>
              </a:rPr>
              <a:t>видимость</a:t>
            </a:r>
            <a:r>
              <a:rPr b="0" i="0" lang="en-US" sz="2400" u="none">
                <a:solidFill>
                  <a:schemeClr val="dk1"/>
                </a:solidFill>
                <a:latin typeface="Arial Narrow"/>
                <a:ea typeface="Arial Narrow"/>
                <a:cs typeface="Arial Narrow"/>
                <a:sym typeface="Arial Narrow"/>
              </a:rPr>
              <a:t>&gt;] [‘/’] &lt;</a:t>
            </a:r>
            <a:r>
              <a:rPr b="0" i="1" lang="en-US" sz="2400" u="none">
                <a:solidFill>
                  <a:schemeClr val="dk1"/>
                </a:solidFill>
                <a:latin typeface="Arial Narrow"/>
                <a:ea typeface="Arial Narrow"/>
                <a:cs typeface="Arial Narrow"/>
                <a:sym typeface="Arial Narrow"/>
              </a:rPr>
              <a:t>имя</a:t>
            </a:r>
            <a:r>
              <a:rPr b="0" i="0" lang="en-US" sz="2400" u="none">
                <a:solidFill>
                  <a:schemeClr val="dk1"/>
                </a:solidFill>
                <a:latin typeface="Arial Narrow"/>
                <a:ea typeface="Arial Narrow"/>
                <a:cs typeface="Arial Narrow"/>
                <a:sym typeface="Arial Narrow"/>
              </a:rPr>
              <a:t>&gt; [‘:’ &lt;</a:t>
            </a:r>
            <a:r>
              <a:rPr b="0" i="1" lang="en-US" sz="2400" u="none">
                <a:solidFill>
                  <a:schemeClr val="dk1"/>
                </a:solidFill>
                <a:latin typeface="Arial Narrow"/>
                <a:ea typeface="Arial Narrow"/>
                <a:cs typeface="Arial Narrow"/>
                <a:sym typeface="Arial Narrow"/>
              </a:rPr>
              <a:t>тип атрибута</a:t>
            </a:r>
            <a:r>
              <a:rPr b="0" i="0" lang="en-US" sz="2400" u="none">
                <a:solidFill>
                  <a:schemeClr val="dk1"/>
                </a:solidFill>
                <a:latin typeface="Arial Narrow"/>
                <a:ea typeface="Arial Narrow"/>
                <a:cs typeface="Arial Narrow"/>
                <a:sym typeface="Arial Narrow"/>
              </a:rPr>
              <a:t>&gt;]  [‘[‘&lt;</a:t>
            </a:r>
            <a:r>
              <a:rPr b="0" i="1" lang="en-US" sz="2400" u="none">
                <a:solidFill>
                  <a:schemeClr val="dk1"/>
                </a:solidFill>
                <a:latin typeface="Arial Narrow"/>
                <a:ea typeface="Arial Narrow"/>
                <a:cs typeface="Arial Narrow"/>
                <a:sym typeface="Arial Narrow"/>
              </a:rPr>
              <a:t>кратность</a:t>
            </a:r>
            <a:r>
              <a:rPr b="0" i="0" lang="en-US" sz="2400" u="none">
                <a:solidFill>
                  <a:schemeClr val="dk1"/>
                </a:solidFill>
                <a:latin typeface="Arial Narrow"/>
                <a:ea typeface="Arial Narrow"/>
                <a:cs typeface="Arial Narrow"/>
                <a:sym typeface="Arial Narrow"/>
              </a:rPr>
              <a:t>&gt;‘]’]  [‘=’ &lt;</a:t>
            </a:r>
            <a:r>
              <a:rPr b="0" i="1" lang="en-US" sz="2400" u="none">
                <a:solidFill>
                  <a:schemeClr val="dk1"/>
                </a:solidFill>
                <a:latin typeface="Arial Narrow"/>
                <a:ea typeface="Arial Narrow"/>
                <a:cs typeface="Arial Narrow"/>
                <a:sym typeface="Arial Narrow"/>
              </a:rPr>
              <a:t>значение по умолчанию</a:t>
            </a:r>
            <a:r>
              <a:rPr b="0" i="0" lang="en-US" sz="2400" u="none">
                <a:solidFill>
                  <a:schemeClr val="dk1"/>
                </a:solidFill>
                <a:latin typeface="Arial Narrow"/>
                <a:ea typeface="Arial Narrow"/>
                <a:cs typeface="Arial Narrow"/>
                <a:sym typeface="Arial Narrow"/>
              </a:rPr>
              <a:t>&gt;] [‘{‘&lt;</a:t>
            </a:r>
            <a:r>
              <a:rPr b="0" i="1" lang="en-US" sz="2400" u="none">
                <a:solidFill>
                  <a:schemeClr val="dk1"/>
                </a:solidFill>
                <a:latin typeface="Arial Narrow"/>
                <a:ea typeface="Arial Narrow"/>
                <a:cs typeface="Arial Narrow"/>
                <a:sym typeface="Arial Narrow"/>
              </a:rPr>
              <a:t>модификатор атрибута</a:t>
            </a:r>
            <a:r>
              <a:rPr b="0" i="0" lang="en-US" sz="2400" u="none">
                <a:solidFill>
                  <a:schemeClr val="dk1"/>
                </a:solidFill>
                <a:latin typeface="Arial Narrow"/>
                <a:ea typeface="Arial Narrow"/>
                <a:cs typeface="Arial Narrow"/>
                <a:sym typeface="Arial Narrow"/>
              </a:rPr>
              <a:t>&gt; [‘,’ &lt;</a:t>
            </a:r>
            <a:r>
              <a:rPr b="0" i="1" lang="en-US" sz="2400" u="none">
                <a:solidFill>
                  <a:schemeClr val="dk1"/>
                </a:solidFill>
                <a:latin typeface="Arial Narrow"/>
                <a:ea typeface="Arial Narrow"/>
                <a:cs typeface="Arial Narrow"/>
                <a:sym typeface="Arial Narrow"/>
              </a:rPr>
              <a:t>модификатор атрибута</a:t>
            </a:r>
            <a:r>
              <a:rPr b="0" i="0" lang="en-US" sz="2400" u="none">
                <a:solidFill>
                  <a:schemeClr val="dk1"/>
                </a:solidFill>
                <a:latin typeface="Arial Narrow"/>
                <a:ea typeface="Arial Narrow"/>
                <a:cs typeface="Arial Narrow"/>
                <a:sym typeface="Arial Narrow"/>
              </a:rPr>
              <a:t>&gt;]* ’}’] </a:t>
            </a:r>
            <a:endParaRPr/>
          </a:p>
          <a:p>
            <a:pPr indent="-285750" lvl="1" marL="742950" rtl="0" algn="l">
              <a:lnSpc>
                <a:spcPct val="100000"/>
              </a:lnSpc>
              <a:spcBef>
                <a:spcPts val="480"/>
              </a:spcBef>
              <a:spcAft>
                <a:spcPts val="0"/>
              </a:spcAft>
              <a:buSzPts val="1680"/>
              <a:buChar char="•"/>
            </a:pPr>
            <a:r>
              <a:rPr b="0" i="0" lang="en-US" sz="2400" u="none">
                <a:solidFill>
                  <a:schemeClr val="dk1"/>
                </a:solidFill>
                <a:latin typeface="Arial Narrow"/>
                <a:ea typeface="Arial Narrow"/>
                <a:cs typeface="Arial Narrow"/>
                <a:sym typeface="Arial Narrow"/>
              </a:rPr>
              <a:t>Где:</a:t>
            </a:r>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&lt;</a:t>
            </a:r>
            <a:r>
              <a:rPr b="0" i="1" lang="en-US" sz="2400" u="none">
                <a:solidFill>
                  <a:schemeClr val="dk1"/>
                </a:solidFill>
                <a:latin typeface="Arial Narrow"/>
                <a:ea typeface="Arial Narrow"/>
                <a:cs typeface="Arial Narrow"/>
                <a:sym typeface="Arial Narrow"/>
              </a:rPr>
              <a:t>видимость</a:t>
            </a:r>
            <a:r>
              <a:rPr b="0" i="0" lang="en-US" sz="2400" u="none">
                <a:solidFill>
                  <a:schemeClr val="dk1"/>
                </a:solidFill>
                <a:latin typeface="Arial Narrow"/>
                <a:ea typeface="Arial Narrow"/>
                <a:cs typeface="Arial Narrow"/>
                <a:sym typeface="Arial Narrow"/>
              </a:rPr>
              <a:t>&gt;::= ‘+’ | ‘–‘ | ‘#’ | ‘~’.</a:t>
            </a:r>
            <a:endParaRPr/>
          </a:p>
          <a:p>
            <a:pPr indent="-284162" lvl="0" marL="284162" rtl="0" algn="l">
              <a:lnSpc>
                <a:spcPct val="100000"/>
              </a:lnSpc>
              <a:spcBef>
                <a:spcPts val="48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видимость</a:t>
            </a:r>
            <a:r>
              <a:rPr b="0" i="0" lang="en-US" sz="2400" u="none">
                <a:solidFill>
                  <a:schemeClr val="dk1"/>
                </a:solidFill>
                <a:latin typeface="Arial Narrow"/>
                <a:ea typeface="Arial Narrow"/>
                <a:cs typeface="Arial Narrow"/>
                <a:sym typeface="Arial Narrow"/>
              </a:rPr>
              <a:t> (visibility) может принимать одно из 4-х возможных значений и отображаться либо посредством специального символа, либо соответствующего ключевого слова</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1"/>
          <p:cNvSpPr txBox="1"/>
          <p:nvPr>
            <p:ph type="title"/>
          </p:nvPr>
        </p:nvSpPr>
        <p:spPr>
          <a:xfrm>
            <a:off x="1431925" y="593725"/>
            <a:ext cx="6240462" cy="5143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Вид видимости </a:t>
            </a:r>
            <a:endParaRPr/>
          </a:p>
        </p:txBody>
      </p:sp>
      <p:sp>
        <p:nvSpPr>
          <p:cNvPr id="353" name="Google Shape;353;p11"/>
          <p:cNvSpPr txBox="1"/>
          <p:nvPr>
            <p:ph idx="1" type="body"/>
          </p:nvPr>
        </p:nvSpPr>
        <p:spPr>
          <a:xfrm>
            <a:off x="1258887" y="1484312"/>
            <a:ext cx="7848600" cy="5256212"/>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070"/>
              <a:buFont typeface="Arial Narrow"/>
              <a:buChar char="•"/>
            </a:pPr>
            <a:r>
              <a:rPr b="0" i="0" lang="en-US" sz="2300" u="none">
                <a:solidFill>
                  <a:schemeClr val="dk1"/>
                </a:solidFill>
                <a:latin typeface="Arial Narrow"/>
                <a:ea typeface="Arial Narrow"/>
                <a:cs typeface="Arial Narrow"/>
                <a:sym typeface="Arial Narrow"/>
              </a:rPr>
              <a:t>+ public (общедоступный). Общедоступный элемент является видимым всеми элементами, который имеют доступ к содержимому пространства имен, который им владеет.</a:t>
            </a:r>
            <a:endParaRPr/>
          </a:p>
          <a:p>
            <a:pPr indent="-457200" lvl="0" marL="457200" rtl="0" algn="l">
              <a:lnSpc>
                <a:spcPct val="100000"/>
              </a:lnSpc>
              <a:spcBef>
                <a:spcPts val="460"/>
              </a:spcBef>
              <a:spcAft>
                <a:spcPts val="0"/>
              </a:spcAft>
              <a:buClr>
                <a:schemeClr val="dk1"/>
              </a:buClr>
              <a:buSzPts val="2070"/>
              <a:buFont typeface="Arial Narrow"/>
              <a:buChar char="•"/>
            </a:pPr>
            <a:r>
              <a:rPr b="0" i="0" lang="en-US" sz="2300" u="none">
                <a:solidFill>
                  <a:schemeClr val="dk1"/>
                </a:solidFill>
                <a:latin typeface="Arial Narrow"/>
                <a:ea typeface="Arial Narrow"/>
                <a:cs typeface="Arial Narrow"/>
                <a:sym typeface="Arial Narrow"/>
              </a:rPr>
              <a:t>- private (закрытый). Закрытый элемент является видимым только внутри пространства имен, который им владеет.</a:t>
            </a:r>
            <a:endParaRPr/>
          </a:p>
          <a:p>
            <a:pPr indent="-457200" lvl="0" marL="457200" rtl="0" algn="l">
              <a:lnSpc>
                <a:spcPct val="100000"/>
              </a:lnSpc>
              <a:spcBef>
                <a:spcPts val="460"/>
              </a:spcBef>
              <a:spcAft>
                <a:spcPts val="0"/>
              </a:spcAft>
              <a:buClr>
                <a:schemeClr val="dk1"/>
              </a:buClr>
              <a:buSzPts val="2070"/>
              <a:buFont typeface="Arial Narrow"/>
              <a:buChar char="•"/>
            </a:pPr>
            <a:r>
              <a:rPr b="0" i="0" lang="en-US" sz="2300" u="none">
                <a:solidFill>
                  <a:schemeClr val="dk1"/>
                </a:solidFill>
                <a:latin typeface="Arial Narrow"/>
                <a:ea typeface="Arial Narrow"/>
                <a:cs typeface="Arial Narrow"/>
                <a:sym typeface="Arial Narrow"/>
              </a:rPr>
              <a:t># protected (защищенный). Защищенный элемент является видимым для элементов, которые имеют отношение обобщения с пространством имен, который им владеет.</a:t>
            </a:r>
            <a:endParaRPr/>
          </a:p>
          <a:p>
            <a:pPr indent="-457200" lvl="0" marL="457200" rtl="0" algn="l">
              <a:lnSpc>
                <a:spcPct val="100000"/>
              </a:lnSpc>
              <a:spcBef>
                <a:spcPts val="460"/>
              </a:spcBef>
              <a:spcAft>
                <a:spcPts val="0"/>
              </a:spcAft>
              <a:buClr>
                <a:schemeClr val="dk1"/>
              </a:buClr>
              <a:buSzPts val="2070"/>
              <a:buFont typeface="Arial Narrow"/>
              <a:buChar char="•"/>
            </a:pPr>
            <a:r>
              <a:rPr b="0" i="0" lang="en-US" sz="2300" u="none">
                <a:solidFill>
                  <a:schemeClr val="dk1"/>
                </a:solidFill>
                <a:latin typeface="Arial Narrow"/>
                <a:ea typeface="Arial Narrow"/>
                <a:cs typeface="Arial Narrow"/>
                <a:sym typeface="Arial Narrow"/>
              </a:rPr>
              <a:t>~ package (пакет). Элемент, помеченный как имеющий пакетную видимость, является видимым всеми элементами в ближайшем охватывающем пакете в предположении. За пределами ближайшего охватывающего пакета элемент, помеченный как имеющий пакетную видимость, не является видимым.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2"/>
          <p:cNvSpPr txBox="1"/>
          <p:nvPr>
            <p:ph type="title"/>
          </p:nvPr>
        </p:nvSpPr>
        <p:spPr>
          <a:xfrm>
            <a:off x="1187450" y="457200"/>
            <a:ext cx="7553325"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Narrow"/>
              <a:buNone/>
            </a:pPr>
            <a:r>
              <a:rPr b="0" i="0" lang="en-US" sz="4000" u="none">
                <a:solidFill>
                  <a:schemeClr val="dk2"/>
                </a:solidFill>
                <a:latin typeface="Arial Narrow"/>
                <a:ea typeface="Arial Narrow"/>
                <a:cs typeface="Arial Narrow"/>
                <a:sym typeface="Arial Narrow"/>
              </a:rPr>
              <a:t>Проблема интерпретации видимости в языка UML</a:t>
            </a:r>
            <a:endParaRPr/>
          </a:p>
        </p:txBody>
      </p:sp>
      <p:sp>
        <p:nvSpPr>
          <p:cNvPr id="359" name="Google Shape;359;p12"/>
          <p:cNvSpPr txBox="1"/>
          <p:nvPr>
            <p:ph idx="1" type="body"/>
          </p:nvPr>
        </p:nvSpPr>
        <p:spPr>
          <a:xfrm>
            <a:off x="1187450" y="1557337"/>
            <a:ext cx="7777162" cy="5040312"/>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1980"/>
              <a:buFont typeface="Arial Narrow"/>
              <a:buChar char="•"/>
            </a:pPr>
            <a:r>
              <a:rPr b="0" i="0" lang="en-US" sz="2200" u="none">
                <a:solidFill>
                  <a:schemeClr val="dk1"/>
                </a:solidFill>
                <a:latin typeface="Arial Narrow"/>
                <a:ea typeface="Arial Narrow"/>
                <a:cs typeface="Arial Narrow"/>
                <a:sym typeface="Arial Narrow"/>
              </a:rPr>
              <a:t>«Ничто в языке UML не определяется так просто, и не интерпретируется так сложно, как видимость» (Мартин Фаулер)</a:t>
            </a:r>
            <a:endParaRPr/>
          </a:p>
          <a:p>
            <a:pPr indent="-284162" lvl="0" marL="284162" rtl="0" algn="l">
              <a:lnSpc>
                <a:spcPct val="100000"/>
              </a:lnSpc>
              <a:spcBef>
                <a:spcPts val="440"/>
              </a:spcBef>
              <a:spcAft>
                <a:spcPts val="0"/>
              </a:spcAft>
              <a:buClr>
                <a:schemeClr val="dk1"/>
              </a:buClr>
              <a:buSzPts val="1980"/>
              <a:buFont typeface="Arial Narrow"/>
              <a:buChar char="•"/>
            </a:pPr>
            <a:r>
              <a:rPr b="0" i="0" lang="en-US" sz="2200" u="none">
                <a:solidFill>
                  <a:schemeClr val="dk1"/>
                </a:solidFill>
                <a:latin typeface="Arial Narrow"/>
                <a:ea typeface="Arial Narrow"/>
                <a:cs typeface="Arial Narrow"/>
                <a:sym typeface="Arial Narrow"/>
              </a:rPr>
              <a:t>В С++ видимость «friend» (дружественная) обладает полным доступом ко всем элементам класса</a:t>
            </a:r>
            <a:endParaRPr/>
          </a:p>
          <a:p>
            <a:pPr indent="-284162" lvl="0" marL="284162" rtl="0" algn="l">
              <a:lnSpc>
                <a:spcPct val="100000"/>
              </a:lnSpc>
              <a:spcBef>
                <a:spcPts val="440"/>
              </a:spcBef>
              <a:spcAft>
                <a:spcPts val="0"/>
              </a:spcAft>
              <a:buClr>
                <a:schemeClr val="dk1"/>
              </a:buClr>
              <a:buSzPts val="1980"/>
              <a:buFont typeface="Arial Narrow"/>
              <a:buChar char="•"/>
            </a:pPr>
            <a:r>
              <a:rPr b="0" i="0" lang="en-US" sz="2200" u="none">
                <a:solidFill>
                  <a:schemeClr val="dk1"/>
                </a:solidFill>
                <a:latin typeface="Arial Narrow"/>
                <a:ea typeface="Arial Narrow"/>
                <a:cs typeface="Arial Narrow"/>
                <a:sym typeface="Arial Narrow"/>
              </a:rPr>
              <a:t>«…в С++ друзья прикасаются к закрытым частям друг друга»</a:t>
            </a:r>
            <a:endParaRPr/>
          </a:p>
          <a:p>
            <a:pPr indent="-284162" lvl="0" marL="284162" rtl="0" algn="l">
              <a:lnSpc>
                <a:spcPct val="100000"/>
              </a:lnSpc>
              <a:spcBef>
                <a:spcPts val="440"/>
              </a:spcBef>
              <a:spcAft>
                <a:spcPts val="0"/>
              </a:spcAft>
              <a:buClr>
                <a:schemeClr val="dk1"/>
              </a:buClr>
              <a:buSzPts val="1980"/>
              <a:buFont typeface="Arial Narrow"/>
              <a:buChar char="•"/>
            </a:pPr>
            <a:r>
              <a:rPr b="0" i="0" lang="en-US" sz="2200" u="none">
                <a:solidFill>
                  <a:schemeClr val="dk1"/>
                </a:solidFill>
                <a:latin typeface="Arial Narrow"/>
                <a:ea typeface="Arial Narrow"/>
                <a:cs typeface="Arial Narrow"/>
                <a:sym typeface="Arial Narrow"/>
              </a:rPr>
              <a:t>В Java видимость «package» (пакетная) обладает полным доступом ко всем классам данного пакета</a:t>
            </a:r>
            <a:endParaRPr/>
          </a:p>
          <a:p>
            <a:pPr indent="-284162" lvl="0" marL="284162" rtl="0" algn="l">
              <a:lnSpc>
                <a:spcPct val="100000"/>
              </a:lnSpc>
              <a:spcBef>
                <a:spcPts val="440"/>
              </a:spcBef>
              <a:spcAft>
                <a:spcPts val="0"/>
              </a:spcAft>
              <a:buClr>
                <a:schemeClr val="dk1"/>
              </a:buClr>
              <a:buSzPts val="1980"/>
              <a:buFont typeface="Arial Narrow"/>
              <a:buChar char="•"/>
            </a:pPr>
            <a:r>
              <a:rPr b="0" i="0" lang="en-US" sz="2200" u="none">
                <a:solidFill>
                  <a:schemeClr val="dk1"/>
                </a:solidFill>
                <a:latin typeface="Arial Narrow"/>
                <a:ea typeface="Arial Narrow"/>
                <a:cs typeface="Arial Narrow"/>
                <a:sym typeface="Arial Narrow"/>
              </a:rPr>
              <a:t>В Java разрешается помечать классы как:</a:t>
            </a:r>
            <a:endParaRPr/>
          </a:p>
          <a:p>
            <a:pPr indent="-285750" lvl="1" marL="742950" rtl="0" algn="l">
              <a:lnSpc>
                <a:spcPct val="100000"/>
              </a:lnSpc>
              <a:spcBef>
                <a:spcPts val="440"/>
              </a:spcBef>
              <a:spcAft>
                <a:spcPts val="0"/>
              </a:spcAft>
              <a:buSzPts val="1540"/>
              <a:buChar char="•"/>
            </a:pPr>
            <a:r>
              <a:rPr b="0" i="0" lang="en-US" sz="2200" u="none">
                <a:solidFill>
                  <a:schemeClr val="dk2"/>
                </a:solidFill>
                <a:latin typeface="Arial Narrow"/>
                <a:ea typeface="Arial Narrow"/>
                <a:cs typeface="Arial Narrow"/>
                <a:sym typeface="Arial Narrow"/>
              </a:rPr>
              <a:t>общедоступные</a:t>
            </a:r>
            <a:r>
              <a:rPr b="0" i="0" lang="en-US" sz="2200" u="none">
                <a:solidFill>
                  <a:schemeClr val="dk1"/>
                </a:solidFill>
                <a:latin typeface="Arial Narrow"/>
                <a:ea typeface="Arial Narrow"/>
                <a:cs typeface="Arial Narrow"/>
                <a:sym typeface="Arial Narrow"/>
              </a:rPr>
              <a:t> – элементы общедоступного класса могут использоваться любым классом, который импортирует пакет, содержащий исходный класс</a:t>
            </a:r>
            <a:endParaRPr/>
          </a:p>
          <a:p>
            <a:pPr indent="-285750" lvl="1" marL="742950" rtl="0" algn="l">
              <a:lnSpc>
                <a:spcPct val="100000"/>
              </a:lnSpc>
              <a:spcBef>
                <a:spcPts val="440"/>
              </a:spcBef>
              <a:spcAft>
                <a:spcPts val="0"/>
              </a:spcAft>
              <a:buSzPts val="1540"/>
              <a:buChar char="•"/>
            </a:pPr>
            <a:r>
              <a:rPr b="0" i="0" lang="en-US" sz="2200" u="none">
                <a:solidFill>
                  <a:schemeClr val="dk2"/>
                </a:solidFill>
                <a:latin typeface="Arial Narrow"/>
                <a:ea typeface="Arial Narrow"/>
                <a:cs typeface="Arial Narrow"/>
                <a:sym typeface="Arial Narrow"/>
              </a:rPr>
              <a:t>пакетные</a:t>
            </a:r>
            <a:r>
              <a:rPr b="0" i="0" lang="en-US" sz="2200" u="none">
                <a:solidFill>
                  <a:schemeClr val="dk1"/>
                </a:solidFill>
                <a:latin typeface="Arial Narrow"/>
                <a:ea typeface="Arial Narrow"/>
                <a:cs typeface="Arial Narrow"/>
                <a:sym typeface="Arial Narrow"/>
              </a:rPr>
              <a:t> – элементы пакетного класса могут использоваться только классами данного пакета</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3"/>
          <p:cNvSpPr txBox="1"/>
          <p:nvPr>
            <p:ph type="title"/>
          </p:nvPr>
        </p:nvSpPr>
        <p:spPr>
          <a:xfrm>
            <a:off x="1042987" y="404812"/>
            <a:ext cx="7993062" cy="4206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Элементы записи атрибута</a:t>
            </a:r>
            <a:endParaRPr/>
          </a:p>
        </p:txBody>
      </p:sp>
      <p:sp>
        <p:nvSpPr>
          <p:cNvPr id="365" name="Google Shape;365;p13"/>
          <p:cNvSpPr txBox="1"/>
          <p:nvPr>
            <p:ph idx="1" type="body"/>
          </p:nvPr>
        </p:nvSpPr>
        <p:spPr>
          <a:xfrm>
            <a:off x="1258887" y="1484312"/>
            <a:ext cx="7705725" cy="5184775"/>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 означает, что атрибут является </a:t>
            </a:r>
            <a:r>
              <a:rPr b="0" i="1" lang="en-US" sz="2400" u="none">
                <a:solidFill>
                  <a:schemeClr val="dk1"/>
                </a:solidFill>
                <a:latin typeface="Arial Narrow"/>
                <a:ea typeface="Arial Narrow"/>
                <a:cs typeface="Arial Narrow"/>
                <a:sym typeface="Arial Narrow"/>
              </a:rPr>
              <a:t>производным</a:t>
            </a:r>
            <a:r>
              <a:rPr b="0" i="0" lang="en-US" sz="2400" u="none">
                <a:solidFill>
                  <a:schemeClr val="dk1"/>
                </a:solidFill>
                <a:latin typeface="Arial Narrow"/>
                <a:ea typeface="Arial Narrow"/>
                <a:cs typeface="Arial Narrow"/>
                <a:sym typeface="Arial Narrow"/>
              </a:rPr>
              <a:t> (derive). Значение производного атрибута может быть вычислено на основе значений других атрибутов этого или других классов. Поэтому данный атрибут называют иногда </a:t>
            </a:r>
            <a:r>
              <a:rPr b="0" i="1" lang="en-US" sz="2400" u="none">
                <a:solidFill>
                  <a:schemeClr val="dk1"/>
                </a:solidFill>
                <a:latin typeface="Arial Narrow"/>
                <a:ea typeface="Arial Narrow"/>
                <a:cs typeface="Arial Narrow"/>
                <a:sym typeface="Arial Narrow"/>
              </a:rPr>
              <a:t>вычислимым</a:t>
            </a:r>
            <a:r>
              <a:rPr b="0" i="0" lang="en-US" sz="2400" u="none">
                <a:solidFill>
                  <a:schemeClr val="dk1"/>
                </a:solidFill>
                <a:latin typeface="Arial Narrow"/>
                <a:ea typeface="Arial Narrow"/>
                <a:cs typeface="Arial Narrow"/>
                <a:sym typeface="Arial Narrow"/>
              </a:rPr>
              <a:t>. При использовании производных атрибутов разработчик должен явно указать процедуру или операцию для вычисления их значений.</a:t>
            </a:r>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&lt;</a:t>
            </a:r>
            <a:r>
              <a:rPr b="0" i="1" lang="en-US" sz="2400" u="none">
                <a:solidFill>
                  <a:schemeClr val="dk1"/>
                </a:solidFill>
                <a:latin typeface="Arial Narrow"/>
                <a:ea typeface="Arial Narrow"/>
                <a:cs typeface="Arial Narrow"/>
                <a:sym typeface="Arial Narrow"/>
              </a:rPr>
              <a:t>имя</a:t>
            </a:r>
            <a:r>
              <a:rPr b="0" i="0" lang="en-US" sz="2400" u="none">
                <a:solidFill>
                  <a:schemeClr val="dk1"/>
                </a:solidFill>
                <a:latin typeface="Arial Narrow"/>
                <a:ea typeface="Arial Narrow"/>
                <a:cs typeface="Arial Narrow"/>
                <a:sym typeface="Arial Narrow"/>
              </a:rPr>
              <a:t>&gt; (name) представляет собой строку текста, которая используется в качестве идентификатора соответствующего атрибута и поэтому должна быть уникальной в пределах данного класса. Имя атрибута является единственным обязательным элементом в обозначении атрибута, должно начинаться со срочной (малой) буквы и, как правило, не должно содержать пробелов.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4"/>
          <p:cNvSpPr txBox="1"/>
          <p:nvPr>
            <p:ph type="title"/>
          </p:nvPr>
        </p:nvSpPr>
        <p:spPr>
          <a:xfrm>
            <a:off x="1042987" y="565150"/>
            <a:ext cx="7993062" cy="5572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Элементы записи атрибута</a:t>
            </a:r>
            <a:endParaRPr/>
          </a:p>
        </p:txBody>
      </p:sp>
      <p:sp>
        <p:nvSpPr>
          <p:cNvPr id="371" name="Google Shape;371;p14"/>
          <p:cNvSpPr txBox="1"/>
          <p:nvPr>
            <p:ph idx="1" type="body"/>
          </p:nvPr>
        </p:nvSpPr>
        <p:spPr>
          <a:xfrm>
            <a:off x="1400175" y="1485900"/>
            <a:ext cx="7534275" cy="5029200"/>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1980"/>
              <a:buFont typeface="Arial Narrow"/>
              <a:buChar char="•"/>
            </a:pPr>
            <a:r>
              <a:rPr b="0" i="0" lang="en-US" sz="2200" u="none">
                <a:solidFill>
                  <a:schemeClr val="dk1"/>
                </a:solidFill>
                <a:latin typeface="Arial Narrow"/>
                <a:ea typeface="Arial Narrow"/>
                <a:cs typeface="Arial Narrow"/>
                <a:sym typeface="Arial Narrow"/>
              </a:rPr>
              <a:t>&lt;</a:t>
            </a:r>
            <a:r>
              <a:rPr b="0" i="1" lang="en-US" sz="2200" u="none">
                <a:solidFill>
                  <a:schemeClr val="dk1"/>
                </a:solidFill>
                <a:latin typeface="Arial Narrow"/>
                <a:ea typeface="Arial Narrow"/>
                <a:cs typeface="Arial Narrow"/>
                <a:sym typeface="Arial Narrow"/>
              </a:rPr>
              <a:t>тип атрибута</a:t>
            </a:r>
            <a:r>
              <a:rPr b="0" i="0" lang="en-US" sz="2200" u="none">
                <a:solidFill>
                  <a:schemeClr val="dk1"/>
                </a:solidFill>
                <a:latin typeface="Arial Narrow"/>
                <a:ea typeface="Arial Narrow"/>
                <a:cs typeface="Arial Narrow"/>
                <a:sym typeface="Arial Narrow"/>
              </a:rPr>
              <a:t>&gt; (attribute type) есть имя классификатора, который является типом данного атрибута. Тип атрибута представляет собой имя некоторого типа данных, определенного или в пакете Типу атрибута должно предшествовать двоеточие</a:t>
            </a:r>
            <a:endParaRPr/>
          </a:p>
          <a:p>
            <a:pPr indent="-284162" lvl="0" marL="284162" rtl="0" algn="l">
              <a:lnSpc>
                <a:spcPct val="100000"/>
              </a:lnSpc>
              <a:spcBef>
                <a:spcPts val="440"/>
              </a:spcBef>
              <a:spcAft>
                <a:spcPts val="0"/>
              </a:spcAft>
              <a:buClr>
                <a:schemeClr val="dk1"/>
              </a:buClr>
              <a:buSzPts val="1980"/>
              <a:buFont typeface="Arial Narrow"/>
              <a:buChar char="•"/>
            </a:pPr>
            <a:r>
              <a:rPr b="0" i="0" lang="en-US" sz="2200" u="none">
                <a:solidFill>
                  <a:schemeClr val="dk1"/>
                </a:solidFill>
                <a:latin typeface="Arial Narrow"/>
                <a:ea typeface="Arial Narrow"/>
                <a:cs typeface="Arial Narrow"/>
                <a:sym typeface="Arial Narrow"/>
              </a:rPr>
              <a:t>&lt;</a:t>
            </a:r>
            <a:r>
              <a:rPr b="0" i="1" lang="en-US" sz="2200" u="none">
                <a:solidFill>
                  <a:schemeClr val="dk1"/>
                </a:solidFill>
                <a:latin typeface="Arial Narrow"/>
                <a:ea typeface="Arial Narrow"/>
                <a:cs typeface="Arial Narrow"/>
                <a:sym typeface="Arial Narrow"/>
              </a:rPr>
              <a:t>кратность</a:t>
            </a:r>
            <a:r>
              <a:rPr b="0" i="0" lang="en-US" sz="2200" u="none">
                <a:solidFill>
                  <a:schemeClr val="dk1"/>
                </a:solidFill>
                <a:latin typeface="Arial Narrow"/>
                <a:ea typeface="Arial Narrow"/>
                <a:cs typeface="Arial Narrow"/>
                <a:sym typeface="Arial Narrow"/>
              </a:rPr>
              <a:t>&gt; (multiplicity) атрибута характеризует общее количество конкретных значений для атрибута, которые могут быть заданы для объектов данного класса</a:t>
            </a:r>
            <a:endParaRPr/>
          </a:p>
          <a:p>
            <a:pPr indent="-284162" lvl="0" marL="284162" rtl="0" algn="l">
              <a:lnSpc>
                <a:spcPct val="100000"/>
              </a:lnSpc>
              <a:spcBef>
                <a:spcPts val="440"/>
              </a:spcBef>
              <a:spcAft>
                <a:spcPts val="0"/>
              </a:spcAft>
              <a:buClr>
                <a:schemeClr val="dk1"/>
              </a:buClr>
              <a:buSzPts val="1980"/>
              <a:buFont typeface="Arial Narrow"/>
              <a:buChar char="•"/>
            </a:pPr>
            <a:r>
              <a:rPr b="0" i="0" lang="en-US" sz="2200" u="none">
                <a:solidFill>
                  <a:schemeClr val="dk1"/>
                </a:solidFill>
                <a:latin typeface="Arial Narrow"/>
                <a:ea typeface="Arial Narrow"/>
                <a:cs typeface="Arial Narrow"/>
                <a:sym typeface="Arial Narrow"/>
              </a:rPr>
              <a:t>&lt;</a:t>
            </a:r>
            <a:r>
              <a:rPr b="0" i="1" lang="en-US" sz="2200" u="none">
                <a:solidFill>
                  <a:schemeClr val="dk1"/>
                </a:solidFill>
                <a:latin typeface="Arial Narrow"/>
                <a:ea typeface="Arial Narrow"/>
                <a:cs typeface="Arial Narrow"/>
                <a:sym typeface="Arial Narrow"/>
              </a:rPr>
              <a:t>значение по умолчанию</a:t>
            </a:r>
            <a:r>
              <a:rPr b="0" i="0" lang="en-US" sz="2200" u="none">
                <a:solidFill>
                  <a:schemeClr val="dk1"/>
                </a:solidFill>
                <a:latin typeface="Arial Narrow"/>
                <a:ea typeface="Arial Narrow"/>
                <a:cs typeface="Arial Narrow"/>
                <a:sym typeface="Arial Narrow"/>
              </a:rPr>
              <a:t>&gt; (default) – некоторое выражение, которое служит для задания начального значения или значений данного атрибута в момент создания отдельного экземпляра соответствующего класса. Конкретное значение по умолчанию должно соответствовать типу данного атрибута. Если этот терм не указан, то значение атрибута на момент создания нового экземпляра класса не определено.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5"/>
          <p:cNvSpPr txBox="1"/>
          <p:nvPr>
            <p:ph type="title"/>
          </p:nvPr>
        </p:nvSpPr>
        <p:spPr>
          <a:xfrm>
            <a:off x="1042987" y="639762"/>
            <a:ext cx="7993062" cy="4683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Модификатор атрибута</a:t>
            </a:r>
            <a:endParaRPr/>
          </a:p>
        </p:txBody>
      </p:sp>
      <p:sp>
        <p:nvSpPr>
          <p:cNvPr id="377" name="Google Shape;377;p15"/>
          <p:cNvSpPr txBox="1"/>
          <p:nvPr>
            <p:ph idx="1" type="body"/>
          </p:nvPr>
        </p:nvSpPr>
        <p:spPr>
          <a:xfrm>
            <a:off x="1330325" y="1639887"/>
            <a:ext cx="7634287" cy="4525962"/>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&lt;</a:t>
            </a:r>
            <a:r>
              <a:rPr b="0" i="1" lang="en-US" sz="2400" u="none">
                <a:solidFill>
                  <a:schemeClr val="dk1"/>
                </a:solidFill>
                <a:latin typeface="Arial Narrow"/>
                <a:ea typeface="Arial Narrow"/>
                <a:cs typeface="Arial Narrow"/>
                <a:sym typeface="Arial Narrow"/>
              </a:rPr>
              <a:t>модификатор атрибута</a:t>
            </a:r>
            <a:r>
              <a:rPr b="0" i="0" lang="en-US" sz="2400" u="none">
                <a:solidFill>
                  <a:schemeClr val="dk1"/>
                </a:solidFill>
                <a:latin typeface="Arial Narrow"/>
                <a:ea typeface="Arial Narrow"/>
                <a:cs typeface="Arial Narrow"/>
                <a:sym typeface="Arial Narrow"/>
              </a:rPr>
              <a:t>&gt; (attribute modifier) представляет собой текстовое выражение, которое придает дополнительную семантику данному атрибуту. При этом набор возможных модификаторов атрибутов в языке UML 2.х фиксирован и может быть представлен в следующем виде (БНФ):</a:t>
            </a:r>
            <a:endParaRPr/>
          </a:p>
          <a:p>
            <a:pPr indent="-457200" lvl="0" marL="457200"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&lt;</a:t>
            </a:r>
            <a:r>
              <a:rPr b="0" i="1" lang="en-US" sz="2400" u="none">
                <a:solidFill>
                  <a:schemeClr val="dk1"/>
                </a:solidFill>
                <a:latin typeface="Arial Narrow"/>
                <a:ea typeface="Arial Narrow"/>
                <a:cs typeface="Arial Narrow"/>
                <a:sym typeface="Arial Narrow"/>
              </a:rPr>
              <a:t>модификатор атрибута</a:t>
            </a:r>
            <a:r>
              <a:rPr b="0" i="0" lang="en-US" sz="2400" u="none">
                <a:solidFill>
                  <a:schemeClr val="dk1"/>
                </a:solidFill>
                <a:latin typeface="Arial Narrow"/>
                <a:ea typeface="Arial Narrow"/>
                <a:cs typeface="Arial Narrow"/>
                <a:sym typeface="Arial Narrow"/>
              </a:rPr>
              <a:t>&gt;::= ‘readOnly’ | ‘union’ | ‘subsets‘ &lt;</a:t>
            </a:r>
            <a:r>
              <a:rPr b="0" i="1" lang="en-US" sz="2400" u="none">
                <a:solidFill>
                  <a:schemeClr val="dk1"/>
                </a:solidFill>
                <a:latin typeface="Arial Narrow"/>
                <a:ea typeface="Arial Narrow"/>
                <a:cs typeface="Arial Narrow"/>
                <a:sym typeface="Arial Narrow"/>
              </a:rPr>
              <a:t>имя атрибута</a:t>
            </a:r>
            <a:r>
              <a:rPr b="0" i="0" lang="en-US" sz="2400" u="none">
                <a:solidFill>
                  <a:schemeClr val="dk1"/>
                </a:solidFill>
                <a:latin typeface="Arial Narrow"/>
                <a:ea typeface="Arial Narrow"/>
                <a:cs typeface="Arial Narrow"/>
                <a:sym typeface="Arial Narrow"/>
              </a:rPr>
              <a:t>&gt;  | ‘redefines’ &lt;</a:t>
            </a:r>
            <a:r>
              <a:rPr b="0" i="1" lang="en-US" sz="2400" u="none">
                <a:solidFill>
                  <a:schemeClr val="dk1"/>
                </a:solidFill>
                <a:latin typeface="Arial Narrow"/>
                <a:ea typeface="Arial Narrow"/>
                <a:cs typeface="Arial Narrow"/>
                <a:sym typeface="Arial Narrow"/>
              </a:rPr>
              <a:t>имя атрибута</a:t>
            </a:r>
            <a:r>
              <a:rPr b="0" i="0" lang="en-US" sz="2400" u="none">
                <a:solidFill>
                  <a:schemeClr val="dk1"/>
                </a:solidFill>
                <a:latin typeface="Arial Narrow"/>
                <a:ea typeface="Arial Narrow"/>
                <a:cs typeface="Arial Narrow"/>
                <a:sym typeface="Arial Narrow"/>
              </a:rPr>
              <a:t>&gt; | ‘ordered’ | ‘unique’ | &lt;</a:t>
            </a:r>
            <a:r>
              <a:rPr b="0" i="1" lang="en-US" sz="2400" u="none">
                <a:solidFill>
                  <a:schemeClr val="dk1"/>
                </a:solidFill>
                <a:latin typeface="Arial Narrow"/>
                <a:ea typeface="Arial Narrow"/>
                <a:cs typeface="Arial Narrow"/>
                <a:sym typeface="Arial Narrow"/>
              </a:rPr>
              <a:t>ограничение атрибута</a:t>
            </a:r>
            <a:r>
              <a:rPr b="0" i="0" lang="en-US" sz="2400" u="none">
                <a:solidFill>
                  <a:schemeClr val="dk1"/>
                </a:solidFill>
                <a:latin typeface="Arial Narrow"/>
                <a:ea typeface="Arial Narrow"/>
                <a:cs typeface="Arial Narrow"/>
                <a:sym typeface="Arial Narrow"/>
              </a:rPr>
              <a:t>&gt;.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6"/>
          <p:cNvSpPr txBox="1"/>
          <p:nvPr>
            <p:ph type="title"/>
          </p:nvPr>
        </p:nvSpPr>
        <p:spPr>
          <a:xfrm>
            <a:off x="1198562" y="593725"/>
            <a:ext cx="7823200" cy="5143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Значения модификатора атрибута</a:t>
            </a:r>
            <a:endParaRPr/>
          </a:p>
        </p:txBody>
      </p:sp>
      <p:sp>
        <p:nvSpPr>
          <p:cNvPr id="383" name="Google Shape;383;p16"/>
          <p:cNvSpPr txBox="1"/>
          <p:nvPr>
            <p:ph idx="1" type="body"/>
          </p:nvPr>
        </p:nvSpPr>
        <p:spPr>
          <a:xfrm>
            <a:off x="1400175" y="1701800"/>
            <a:ext cx="7534275" cy="4392612"/>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readOnly – атрибут является только для чтения</a:t>
            </a:r>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union – атрибут является производным объединением его подмножеств</a:t>
            </a:r>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subsets &lt;</a:t>
            </a:r>
            <a:r>
              <a:rPr b="0" i="1" lang="en-US" sz="2400" u="none">
                <a:solidFill>
                  <a:schemeClr val="dk1"/>
                </a:solidFill>
                <a:latin typeface="Arial Narrow"/>
                <a:ea typeface="Arial Narrow"/>
                <a:cs typeface="Arial Narrow"/>
                <a:sym typeface="Arial Narrow"/>
              </a:rPr>
              <a:t>имя атрибута</a:t>
            </a:r>
            <a:r>
              <a:rPr b="0" i="0" lang="en-US" sz="2400" u="none">
                <a:solidFill>
                  <a:schemeClr val="dk1"/>
                </a:solidFill>
                <a:latin typeface="Arial Narrow"/>
                <a:ea typeface="Arial Narrow"/>
                <a:cs typeface="Arial Narrow"/>
                <a:sym typeface="Arial Narrow"/>
              </a:rPr>
              <a:t>&gt; – атрибут является собственным подмножеством атрибута с именем &lt;</a:t>
            </a:r>
            <a:r>
              <a:rPr b="0" i="1" lang="en-US" sz="2400" u="none">
                <a:solidFill>
                  <a:schemeClr val="dk1"/>
                </a:solidFill>
                <a:latin typeface="Arial Narrow"/>
                <a:ea typeface="Arial Narrow"/>
                <a:cs typeface="Arial Narrow"/>
                <a:sym typeface="Arial Narrow"/>
              </a:rPr>
              <a:t>имя атрибута</a:t>
            </a:r>
            <a:r>
              <a:rPr b="0" i="0" lang="en-US" sz="2400" u="none">
                <a:solidFill>
                  <a:schemeClr val="dk1"/>
                </a:solidFill>
                <a:latin typeface="Arial Narrow"/>
                <a:ea typeface="Arial Narrow"/>
                <a:cs typeface="Arial Narrow"/>
                <a:sym typeface="Arial Narrow"/>
              </a:rPr>
              <a:t>&gt;</a:t>
            </a:r>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redefines &lt;</a:t>
            </a:r>
            <a:r>
              <a:rPr b="0" i="1" lang="en-US" sz="2400" u="none">
                <a:solidFill>
                  <a:schemeClr val="dk1"/>
                </a:solidFill>
                <a:latin typeface="Arial Narrow"/>
                <a:ea typeface="Arial Narrow"/>
                <a:cs typeface="Arial Narrow"/>
                <a:sym typeface="Arial Narrow"/>
              </a:rPr>
              <a:t>имя атрибута</a:t>
            </a:r>
            <a:r>
              <a:rPr b="0" i="0" lang="en-US" sz="2400" u="none">
                <a:solidFill>
                  <a:schemeClr val="dk1"/>
                </a:solidFill>
                <a:latin typeface="Arial Narrow"/>
                <a:ea typeface="Arial Narrow"/>
                <a:cs typeface="Arial Narrow"/>
                <a:sym typeface="Arial Narrow"/>
              </a:rPr>
              <a:t>&gt; – атрибут переопределяет некоторый наследуемый атрибут с именем &lt;</a:t>
            </a:r>
            <a:r>
              <a:rPr b="0" i="1" lang="en-US" sz="2400" u="none">
                <a:solidFill>
                  <a:schemeClr val="dk1"/>
                </a:solidFill>
                <a:latin typeface="Arial Narrow"/>
                <a:ea typeface="Arial Narrow"/>
                <a:cs typeface="Arial Narrow"/>
                <a:sym typeface="Arial Narrow"/>
              </a:rPr>
              <a:t>имя атрибута</a:t>
            </a:r>
            <a:r>
              <a:rPr b="0" i="0" lang="en-US" sz="2400" u="none">
                <a:solidFill>
                  <a:schemeClr val="dk1"/>
                </a:solidFill>
                <a:latin typeface="Arial Narrow"/>
                <a:ea typeface="Arial Narrow"/>
                <a:cs typeface="Arial Narrow"/>
                <a:sym typeface="Arial Narrow"/>
              </a:rPr>
              <a:t>&gt;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7"/>
          <p:cNvSpPr txBox="1"/>
          <p:nvPr>
            <p:ph type="title"/>
          </p:nvPr>
        </p:nvSpPr>
        <p:spPr>
          <a:xfrm>
            <a:off x="1120775" y="641350"/>
            <a:ext cx="7820025" cy="4206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Значения модификатора атрибута</a:t>
            </a:r>
            <a:endParaRPr/>
          </a:p>
        </p:txBody>
      </p:sp>
      <p:sp>
        <p:nvSpPr>
          <p:cNvPr id="389" name="Google Shape;389;p17"/>
          <p:cNvSpPr txBox="1"/>
          <p:nvPr>
            <p:ph idx="1" type="body"/>
          </p:nvPr>
        </p:nvSpPr>
        <p:spPr>
          <a:xfrm>
            <a:off x="1150937" y="1412875"/>
            <a:ext cx="7885112" cy="4997450"/>
          </a:xfrm>
          <a:prstGeom prst="rect">
            <a:avLst/>
          </a:prstGeom>
          <a:noFill/>
          <a:ln>
            <a:noFill/>
          </a:ln>
        </p:spPr>
        <p:txBody>
          <a:bodyPr anchorCtr="0" anchor="t" bIns="45700" lIns="91425" spcFirstLastPara="1" rIns="91425" wrap="square" tIns="45700">
            <a:noAutofit/>
          </a:bodyPr>
          <a:lstStyle/>
          <a:p>
            <a:pPr indent="-284162" lvl="0" marL="284162" rtl="0" algn="l">
              <a:lnSpc>
                <a:spcPct val="90000"/>
              </a:lnSpc>
              <a:spcBef>
                <a:spcPts val="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ordered – значения атрибута являются упорядоченными. Этот порядок означает, что существует отображение из множества положительных целых чисел в элементы этой коллекции значений. Если атрибут не является многозначным, то это значение не имеет семантического эффекта. При отсутствии этого модификатора атрибут специфицируется как неупорядоченный.</a:t>
            </a:r>
            <a:endParaRPr/>
          </a:p>
          <a:p>
            <a:pPr indent="-284162" lvl="0" marL="284162" rtl="0" algn="l">
              <a:lnSpc>
                <a:spcPct val="9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unique – значения многозначного атрибута не могут иметь дубликатов, т.е. повторяться. Предполагается, что кратность соответствующего атрибута должна быть больше 1. Если атрибут не является многозначным, то значение unique не имеет семантического эффекта.</a:t>
            </a:r>
            <a:endParaRPr/>
          </a:p>
          <a:p>
            <a:pPr indent="-284162" lvl="0" marL="284162" rtl="0" algn="l">
              <a:lnSpc>
                <a:spcPct val="9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&lt;</a:t>
            </a:r>
            <a:r>
              <a:rPr b="0" i="1" lang="en-US" sz="2400" u="none">
                <a:solidFill>
                  <a:schemeClr val="dk1"/>
                </a:solidFill>
                <a:latin typeface="Arial Narrow"/>
                <a:ea typeface="Arial Narrow"/>
                <a:cs typeface="Arial Narrow"/>
                <a:sym typeface="Arial Narrow"/>
              </a:rPr>
              <a:t>ограничение атрибута</a:t>
            </a:r>
            <a:r>
              <a:rPr b="0" i="0" lang="en-US" sz="2400" u="none">
                <a:solidFill>
                  <a:schemeClr val="dk1"/>
                </a:solidFill>
                <a:latin typeface="Arial Narrow"/>
                <a:ea typeface="Arial Narrow"/>
                <a:cs typeface="Arial Narrow"/>
                <a:sym typeface="Arial Narrow"/>
              </a:rPr>
              <a:t>&gt; Выражение, которое специфицирует некоторое ограничение, применяемое к данному атрибуту</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18"/>
          <p:cNvSpPr txBox="1"/>
          <p:nvPr>
            <p:ph type="title"/>
          </p:nvPr>
        </p:nvSpPr>
        <p:spPr>
          <a:xfrm>
            <a:off x="1120775" y="549275"/>
            <a:ext cx="6238875" cy="512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Кратность </a:t>
            </a:r>
            <a:endParaRPr/>
          </a:p>
        </p:txBody>
      </p:sp>
      <p:sp>
        <p:nvSpPr>
          <p:cNvPr id="395" name="Google Shape;395;p18"/>
          <p:cNvSpPr txBox="1"/>
          <p:nvPr>
            <p:ph idx="1" type="body"/>
          </p:nvPr>
        </p:nvSpPr>
        <p:spPr>
          <a:xfrm>
            <a:off x="1258887" y="1341437"/>
            <a:ext cx="7705725" cy="5256212"/>
          </a:xfrm>
          <a:prstGeom prst="rect">
            <a:avLst/>
          </a:prstGeom>
          <a:noFill/>
          <a:ln>
            <a:noFill/>
          </a:ln>
        </p:spPr>
        <p:txBody>
          <a:bodyPr anchorCtr="0" anchor="t" bIns="45700" lIns="91425" spcFirstLastPara="1" rIns="91425" wrap="square" tIns="45700">
            <a:noAutofit/>
          </a:bodyPr>
          <a:lstStyle/>
          <a:p>
            <a:pPr indent="-284162" lvl="0" marL="284162" rtl="0" algn="l">
              <a:lnSpc>
                <a:spcPct val="90000"/>
              </a:lnSpc>
              <a:spcBef>
                <a:spcPts val="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Кратность (multiplicity)</a:t>
            </a:r>
            <a:r>
              <a:rPr b="0" i="0" lang="en-US" sz="2400" u="none">
                <a:solidFill>
                  <a:schemeClr val="dk1"/>
                </a:solidFill>
                <a:latin typeface="Arial Narrow"/>
                <a:ea typeface="Arial Narrow"/>
                <a:cs typeface="Arial Narrow"/>
                <a:sym typeface="Arial Narrow"/>
              </a:rPr>
              <a:t> является спецификацией допустимой мощности множества при инстанцировании соответствующего элемента модели</a:t>
            </a:r>
            <a:endParaRPr/>
          </a:p>
          <a:p>
            <a:pPr indent="-284162" lvl="0" marL="284162" rtl="0" algn="l">
              <a:lnSpc>
                <a:spcPct val="9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Спецификация кратности в нотации БНФ имеет следующий формат:</a:t>
            </a:r>
            <a:endParaRPr/>
          </a:p>
          <a:p>
            <a:pPr indent="-284162" lvl="0" marL="284162" rtl="0" algn="l">
              <a:lnSpc>
                <a:spcPct val="90000"/>
              </a:lnSpc>
              <a:spcBef>
                <a:spcPts val="48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&lt;кратность&gt; ::= &lt;диапазон-кратности&gt; [ ‘{‘ &lt;указатель-упорядоченности&gt; [‘,’ &lt;указатель-уникальности&gt;] ‘}’ ]</a:t>
            </a:r>
            <a:endParaRPr/>
          </a:p>
          <a:p>
            <a:pPr indent="-284162" lvl="0" marL="284162" rtl="0" algn="l">
              <a:lnSpc>
                <a:spcPct val="90000"/>
              </a:lnSpc>
              <a:spcBef>
                <a:spcPts val="48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&lt;диапазон-кратности&gt; ::= [</a:t>
            </a:r>
            <a:r>
              <a:rPr b="0" i="0" lang="en-US" sz="2400" u="none">
                <a:solidFill>
                  <a:schemeClr val="dk1"/>
                </a:solidFill>
                <a:latin typeface="Arial Narrow"/>
                <a:ea typeface="Arial Narrow"/>
                <a:cs typeface="Arial Narrow"/>
                <a:sym typeface="Arial Narrow"/>
              </a:rPr>
              <a:t>&lt;</a:t>
            </a:r>
            <a:r>
              <a:rPr b="0" i="1" lang="en-US" sz="2400" u="none">
                <a:solidFill>
                  <a:schemeClr val="dk1"/>
                </a:solidFill>
                <a:latin typeface="Arial Narrow"/>
                <a:ea typeface="Arial Narrow"/>
                <a:cs typeface="Arial Narrow"/>
                <a:sym typeface="Arial Narrow"/>
              </a:rPr>
              <a:t>нижняя-граница</a:t>
            </a:r>
            <a:r>
              <a:rPr b="0" i="0" lang="en-US" sz="2400" u="none">
                <a:solidFill>
                  <a:schemeClr val="dk1"/>
                </a:solidFill>
                <a:latin typeface="Arial Narrow"/>
                <a:ea typeface="Arial Narrow"/>
                <a:cs typeface="Arial Narrow"/>
                <a:sym typeface="Arial Narrow"/>
              </a:rPr>
              <a:t>&gt;</a:t>
            </a:r>
            <a:r>
              <a:rPr b="0" i="1" lang="en-US" sz="2400" u="none">
                <a:solidFill>
                  <a:schemeClr val="dk1"/>
                </a:solidFill>
                <a:latin typeface="Arial Narrow"/>
                <a:ea typeface="Arial Narrow"/>
                <a:cs typeface="Arial Narrow"/>
                <a:sym typeface="Arial Narrow"/>
              </a:rPr>
              <a:t>‘..’ ] </a:t>
            </a:r>
            <a:r>
              <a:rPr b="0" i="0" lang="en-US" sz="2400" u="none">
                <a:solidFill>
                  <a:schemeClr val="dk1"/>
                </a:solidFill>
                <a:latin typeface="Arial Narrow"/>
                <a:ea typeface="Arial Narrow"/>
                <a:cs typeface="Arial Narrow"/>
                <a:sym typeface="Arial Narrow"/>
              </a:rPr>
              <a:t>&lt;</a:t>
            </a:r>
            <a:r>
              <a:rPr b="0" i="1" lang="en-US" sz="2400" u="none">
                <a:solidFill>
                  <a:schemeClr val="dk1"/>
                </a:solidFill>
                <a:latin typeface="Arial Narrow"/>
                <a:ea typeface="Arial Narrow"/>
                <a:cs typeface="Arial Narrow"/>
                <a:sym typeface="Arial Narrow"/>
              </a:rPr>
              <a:t>верхняя-граница</a:t>
            </a:r>
            <a:r>
              <a:rPr b="0" i="0" lang="en-US" sz="2400" u="none">
                <a:solidFill>
                  <a:schemeClr val="dk1"/>
                </a:solidFill>
                <a:latin typeface="Arial Narrow"/>
                <a:ea typeface="Arial Narrow"/>
                <a:cs typeface="Arial Narrow"/>
                <a:sym typeface="Arial Narrow"/>
              </a:rPr>
              <a:t>&gt;</a:t>
            </a:r>
            <a:endParaRPr/>
          </a:p>
          <a:p>
            <a:pPr indent="-284162" lvl="0" marL="284162" rtl="0" algn="l">
              <a:lnSpc>
                <a:spcPct val="9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&lt;</a:t>
            </a:r>
            <a:r>
              <a:rPr b="0" i="1" lang="en-US" sz="2400" u="none">
                <a:solidFill>
                  <a:schemeClr val="dk1"/>
                </a:solidFill>
                <a:latin typeface="Arial Narrow"/>
                <a:ea typeface="Arial Narrow"/>
                <a:cs typeface="Arial Narrow"/>
                <a:sym typeface="Arial Narrow"/>
              </a:rPr>
              <a:t>нижняя-граница</a:t>
            </a:r>
            <a:r>
              <a:rPr b="0" i="0" lang="en-US" sz="2400" u="none">
                <a:solidFill>
                  <a:schemeClr val="dk1"/>
                </a:solidFill>
                <a:latin typeface="Arial Narrow"/>
                <a:ea typeface="Arial Narrow"/>
                <a:cs typeface="Arial Narrow"/>
                <a:sym typeface="Arial Narrow"/>
              </a:rPr>
              <a:t>&gt; </a:t>
            </a:r>
            <a:r>
              <a:rPr b="0" i="1" lang="en-US" sz="2400" u="none">
                <a:solidFill>
                  <a:schemeClr val="dk1"/>
                </a:solidFill>
                <a:latin typeface="Arial Narrow"/>
                <a:ea typeface="Arial Narrow"/>
                <a:cs typeface="Arial Narrow"/>
                <a:sym typeface="Arial Narrow"/>
              </a:rPr>
              <a:t>::= &lt;целое число&gt; | &lt;спецификация значения&gt;</a:t>
            </a:r>
            <a:endParaRPr/>
          </a:p>
          <a:p>
            <a:pPr indent="-284162" lvl="0" marL="284162" rtl="0" algn="l">
              <a:lnSpc>
                <a:spcPct val="9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&lt;</a:t>
            </a:r>
            <a:r>
              <a:rPr b="0" i="1" lang="en-US" sz="2400" u="none">
                <a:solidFill>
                  <a:schemeClr val="dk1"/>
                </a:solidFill>
                <a:latin typeface="Arial Narrow"/>
                <a:ea typeface="Arial Narrow"/>
                <a:cs typeface="Arial Narrow"/>
                <a:sym typeface="Arial Narrow"/>
              </a:rPr>
              <a:t>верхняя-граница</a:t>
            </a:r>
            <a:r>
              <a:rPr b="0" i="0" lang="en-US" sz="2400" u="none">
                <a:solidFill>
                  <a:schemeClr val="dk1"/>
                </a:solidFill>
                <a:latin typeface="Arial Narrow"/>
                <a:ea typeface="Arial Narrow"/>
                <a:cs typeface="Arial Narrow"/>
                <a:sym typeface="Arial Narrow"/>
              </a:rPr>
              <a:t>&gt; </a:t>
            </a:r>
            <a:r>
              <a:rPr b="0" i="1" lang="en-US" sz="2400" u="none">
                <a:solidFill>
                  <a:schemeClr val="dk1"/>
                </a:solidFill>
                <a:latin typeface="Arial Narrow"/>
                <a:ea typeface="Arial Narrow"/>
                <a:cs typeface="Arial Narrow"/>
                <a:sym typeface="Arial Narrow"/>
              </a:rPr>
              <a:t>::= ‘*’ | &lt;спецификация значения&gt;</a:t>
            </a:r>
            <a:endParaRPr/>
          </a:p>
          <a:p>
            <a:pPr indent="-284162" lvl="0" marL="284162" rtl="0" algn="l">
              <a:lnSpc>
                <a:spcPct val="90000"/>
              </a:lnSpc>
              <a:spcBef>
                <a:spcPts val="48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&lt;указатель-упорядоченности&gt; ::= ‘ordered’ | ‘unordered’</a:t>
            </a:r>
            <a:endParaRPr/>
          </a:p>
          <a:p>
            <a:pPr indent="-284162" lvl="0" marL="284162" rtl="0" algn="l">
              <a:lnSpc>
                <a:spcPct val="90000"/>
              </a:lnSpc>
              <a:spcBef>
                <a:spcPts val="48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&lt;указатель-уникальности&gt; ::= ‘unique’ | ‘nonunique’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9"/>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Примеры записи атрибутов</a:t>
            </a:r>
            <a:endParaRPr/>
          </a:p>
        </p:txBody>
      </p:sp>
      <p:sp>
        <p:nvSpPr>
          <p:cNvPr id="401" name="Google Shape;401;p19"/>
          <p:cNvSpPr txBox="1"/>
          <p:nvPr>
            <p:ph idx="1" type="body"/>
          </p:nvPr>
        </p:nvSpPr>
        <p:spPr>
          <a:xfrm>
            <a:off x="1447800" y="1638300"/>
            <a:ext cx="7127875" cy="4838700"/>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 имяСотрудника : String {readOnly}</a:t>
            </a:r>
            <a:endParaRPr/>
          </a:p>
          <a:p>
            <a:pPr indent="-147001" lvl="0" marL="284162" rtl="0" algn="l">
              <a:lnSpc>
                <a:spcPct val="100000"/>
              </a:lnSpc>
              <a:spcBef>
                <a:spcPts val="480"/>
              </a:spcBef>
              <a:spcAft>
                <a:spcPts val="0"/>
              </a:spcAft>
              <a:buClr>
                <a:schemeClr val="dk1"/>
              </a:buClr>
              <a:buSzPts val="2160"/>
              <a:buFont typeface="Arial Narrow"/>
              <a:buNone/>
            </a:pPr>
            <a:r>
              <a:t/>
            </a:r>
            <a:endParaRPr b="0" i="0" sz="2400" u="none">
              <a:solidFill>
                <a:schemeClr val="dk1"/>
              </a:solidFill>
              <a:latin typeface="Arial Narrow"/>
              <a:ea typeface="Arial Narrow"/>
              <a:cs typeface="Arial Narrow"/>
              <a:sym typeface="Arial Narrow"/>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 датаРождения : Data {readOnly} </a:t>
            </a:r>
            <a:endParaRPr/>
          </a:p>
          <a:p>
            <a:pPr indent="-147001" lvl="0" marL="284162" rtl="0" algn="l">
              <a:lnSpc>
                <a:spcPct val="100000"/>
              </a:lnSpc>
              <a:spcBef>
                <a:spcPts val="480"/>
              </a:spcBef>
              <a:spcAft>
                <a:spcPts val="0"/>
              </a:spcAft>
              <a:buClr>
                <a:schemeClr val="dk1"/>
              </a:buClr>
              <a:buSzPts val="2160"/>
              <a:buFont typeface="Arial Narrow"/>
              <a:buNone/>
            </a:pPr>
            <a:r>
              <a:t/>
            </a:r>
            <a:endParaRPr b="0" i="0" sz="2400" u="none">
              <a:solidFill>
                <a:schemeClr val="dk1"/>
              </a:solidFill>
              <a:latin typeface="Arial Narrow"/>
              <a:ea typeface="Arial Narrow"/>
              <a:cs typeface="Arial Narrow"/>
              <a:sym typeface="Arial Narrow"/>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 /возрастСотрудника : Integer </a:t>
            </a:r>
            <a:endParaRPr/>
          </a:p>
          <a:p>
            <a:pPr indent="-147001" lvl="0" marL="284162" rtl="0" algn="l">
              <a:lnSpc>
                <a:spcPct val="100000"/>
              </a:lnSpc>
              <a:spcBef>
                <a:spcPts val="480"/>
              </a:spcBef>
              <a:spcAft>
                <a:spcPts val="0"/>
              </a:spcAft>
              <a:buClr>
                <a:schemeClr val="dk1"/>
              </a:buClr>
              <a:buSzPts val="2160"/>
              <a:buFont typeface="Arial Narrow"/>
              <a:buNone/>
            </a:pPr>
            <a:r>
              <a:t/>
            </a:r>
            <a:endParaRPr b="0" i="0" sz="2400" u="none">
              <a:solidFill>
                <a:schemeClr val="dk1"/>
              </a:solidFill>
              <a:latin typeface="Arial Narrow"/>
              <a:ea typeface="Arial Narrow"/>
              <a:cs typeface="Arial Narrow"/>
              <a:sym typeface="Arial Narrow"/>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 номерТелефона : Integer [1..*] {unique} </a:t>
            </a:r>
            <a:endParaRPr/>
          </a:p>
          <a:p>
            <a:pPr indent="-147001" lvl="0" marL="284162" rtl="0" algn="l">
              <a:lnSpc>
                <a:spcPct val="100000"/>
              </a:lnSpc>
              <a:spcBef>
                <a:spcPts val="480"/>
              </a:spcBef>
              <a:spcAft>
                <a:spcPts val="0"/>
              </a:spcAft>
              <a:buClr>
                <a:schemeClr val="dk1"/>
              </a:buClr>
              <a:buSzPts val="2160"/>
              <a:buFont typeface="Arial Narrow"/>
              <a:buNone/>
            </a:pPr>
            <a:r>
              <a:t/>
            </a:r>
            <a:endParaRPr b="0" i="0" sz="2400" u="none">
              <a:solidFill>
                <a:schemeClr val="dk1"/>
              </a:solidFill>
              <a:latin typeface="Arial Narrow"/>
              <a:ea typeface="Arial Narrow"/>
              <a:cs typeface="Arial Narrow"/>
              <a:sym typeface="Arial Narrow"/>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 заработнаяПлата : Currency = 500.00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ph type="title"/>
          </p:nvPr>
        </p:nvSpPr>
        <p:spPr>
          <a:xfrm>
            <a:off x="1187450" y="404812"/>
            <a:ext cx="7777162" cy="11525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Narrow"/>
              <a:buNone/>
            </a:pPr>
            <a:r>
              <a:rPr b="0" i="0" lang="en-US" sz="3600" u="none">
                <a:solidFill>
                  <a:schemeClr val="dk1"/>
                </a:solidFill>
                <a:latin typeface="Arial Narrow"/>
                <a:ea typeface="Arial Narrow"/>
                <a:cs typeface="Arial Narrow"/>
                <a:sym typeface="Arial Narrow"/>
              </a:rPr>
              <a:t>Проблема: Как представить архитектуру программной системы?</a:t>
            </a:r>
            <a:endParaRPr/>
          </a:p>
        </p:txBody>
      </p:sp>
      <p:grpSp>
        <p:nvGrpSpPr>
          <p:cNvPr id="81" name="Google Shape;81;p2"/>
          <p:cNvGrpSpPr/>
          <p:nvPr/>
        </p:nvGrpSpPr>
        <p:grpSpPr>
          <a:xfrm>
            <a:off x="3282950" y="1795462"/>
            <a:ext cx="3233737" cy="4681537"/>
            <a:chOff x="3984" y="1152"/>
            <a:chExt cx="1702" cy="2352"/>
          </a:xfrm>
        </p:grpSpPr>
        <p:sp>
          <p:nvSpPr>
            <p:cNvPr id="82" name="Google Shape;82;p2"/>
            <p:cNvSpPr/>
            <p:nvPr/>
          </p:nvSpPr>
          <p:spPr>
            <a:xfrm>
              <a:off x="4470" y="2396"/>
              <a:ext cx="527" cy="569"/>
            </a:xfrm>
            <a:prstGeom prst="ellipse">
              <a:avLst/>
            </a:prstGeom>
            <a:solidFill>
              <a:srgbClr val="FFCC99"/>
            </a:solidFill>
            <a:ln cap="flat" cmpd="sng" w="12700">
              <a:solidFill>
                <a:srgbClr val="8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cxnSp>
          <p:nvCxnSpPr>
            <p:cNvPr id="83" name="Google Shape;83;p2"/>
            <p:cNvCxnSpPr/>
            <p:nvPr/>
          </p:nvCxnSpPr>
          <p:spPr>
            <a:xfrm>
              <a:off x="4494" y="2338"/>
              <a:ext cx="313" cy="259"/>
            </a:xfrm>
            <a:prstGeom prst="straightConnector1">
              <a:avLst/>
            </a:prstGeom>
            <a:noFill/>
            <a:ln cap="flat" cmpd="sng" w="12700">
              <a:solidFill>
                <a:schemeClr val="lt2"/>
              </a:solidFill>
              <a:prstDash val="solid"/>
              <a:miter lim="800000"/>
              <a:headEnd len="med" w="med" type="none"/>
              <a:tailEnd len="med" w="med" type="none"/>
            </a:ln>
          </p:spPr>
        </p:cxnSp>
        <p:grpSp>
          <p:nvGrpSpPr>
            <p:cNvPr id="84" name="Google Shape;84;p2"/>
            <p:cNvGrpSpPr/>
            <p:nvPr/>
          </p:nvGrpSpPr>
          <p:grpSpPr>
            <a:xfrm>
              <a:off x="3984" y="1152"/>
              <a:ext cx="1702" cy="1427"/>
              <a:chOff x="3984" y="1152"/>
              <a:chExt cx="1702" cy="1427"/>
            </a:xfrm>
          </p:grpSpPr>
          <p:sp>
            <p:nvSpPr>
              <p:cNvPr id="85" name="Google Shape;85;p2"/>
              <p:cNvSpPr/>
              <p:nvPr/>
            </p:nvSpPr>
            <p:spPr>
              <a:xfrm>
                <a:off x="3984" y="1895"/>
                <a:ext cx="1492" cy="605"/>
              </a:xfrm>
              <a:prstGeom prst="octagon">
                <a:avLst>
                  <a:gd fmla="val 6325" name="adj"/>
                </a:avLst>
              </a:prstGeom>
              <a:solidFill>
                <a:srgbClr val="EAEAEA"/>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86" name="Google Shape;86;p2"/>
              <p:cNvSpPr/>
              <p:nvPr/>
            </p:nvSpPr>
            <p:spPr>
              <a:xfrm>
                <a:off x="3984" y="1152"/>
                <a:ext cx="1492" cy="605"/>
              </a:xfrm>
              <a:prstGeom prst="octagon">
                <a:avLst>
                  <a:gd fmla="val 6325" name="adj"/>
                </a:avLst>
              </a:prstGeom>
              <a:solidFill>
                <a:srgbClr val="DDDDDD"/>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87" name="Google Shape;87;p2"/>
              <p:cNvSpPr txBox="1"/>
              <p:nvPr/>
            </p:nvSpPr>
            <p:spPr>
              <a:xfrm>
                <a:off x="4896" y="1251"/>
                <a:ext cx="790" cy="598"/>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Графический</a:t>
                </a:r>
                <a:endParaRPr/>
              </a:p>
              <a:p>
                <a:pPr indent="0" lvl="0" marL="0" marR="0" rtl="0" algn="l">
                  <a:lnSpc>
                    <a:spcPct val="100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интерфейс</a:t>
                </a:r>
                <a:endParaRPr/>
              </a:p>
              <a:p>
                <a:pPr indent="0" lvl="0" marL="0" marR="0" rtl="0" algn="l">
                  <a:lnSpc>
                    <a:spcPct val="100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пользователя</a:t>
                </a:r>
                <a:endParaRPr/>
              </a:p>
              <a:p>
                <a:pPr indent="0" lvl="0" marL="0" marR="0" rtl="0" algn="ctr">
                  <a:lnSpc>
                    <a:spcPct val="150000"/>
                  </a:lnSpc>
                  <a:spcBef>
                    <a:spcPts val="900"/>
                  </a:spcBef>
                  <a:spcAft>
                    <a:spcPts val="0"/>
                  </a:spcAft>
                  <a:buNone/>
                </a:pPr>
                <a:r>
                  <a:t/>
                </a:r>
                <a:endParaRPr b="1" i="0" sz="1800" u="none">
                  <a:solidFill>
                    <a:schemeClr val="dk1"/>
                  </a:solidFill>
                  <a:latin typeface="Arial Narrow"/>
                  <a:ea typeface="Arial Narrow"/>
                  <a:cs typeface="Arial Narrow"/>
                  <a:sym typeface="Arial Narrow"/>
                </a:endParaRPr>
              </a:p>
            </p:txBody>
          </p:sp>
          <p:sp>
            <p:nvSpPr>
              <p:cNvPr id="88" name="Google Shape;88;p2"/>
              <p:cNvSpPr txBox="1"/>
              <p:nvPr/>
            </p:nvSpPr>
            <p:spPr>
              <a:xfrm>
                <a:off x="4913" y="1970"/>
                <a:ext cx="564" cy="461"/>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Модели</a:t>
                </a:r>
                <a:endParaRPr/>
              </a:p>
              <a:p>
                <a:pPr indent="0" lvl="0" marL="0" marR="0" rtl="0" algn="l">
                  <a:lnSpc>
                    <a:spcPct val="100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бизнес</a:t>
                </a:r>
                <a:endParaRPr/>
              </a:p>
              <a:p>
                <a:pPr indent="0" lvl="0" marL="0" marR="0" rtl="0" algn="l">
                  <a:lnSpc>
                    <a:spcPct val="100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объектов</a:t>
                </a:r>
                <a:endParaRPr/>
              </a:p>
            </p:txBody>
          </p:sp>
          <p:cxnSp>
            <p:nvCxnSpPr>
              <p:cNvPr id="89" name="Google Shape;89;p2"/>
              <p:cNvCxnSpPr/>
              <p:nvPr/>
            </p:nvCxnSpPr>
            <p:spPr>
              <a:xfrm>
                <a:off x="4244" y="1414"/>
                <a:ext cx="448" cy="416"/>
              </a:xfrm>
              <a:prstGeom prst="straightConnector1">
                <a:avLst/>
              </a:prstGeom>
              <a:noFill/>
              <a:ln cap="flat" cmpd="sng" w="12700">
                <a:solidFill>
                  <a:schemeClr val="lt2"/>
                </a:solidFill>
                <a:prstDash val="solid"/>
                <a:miter lim="800000"/>
                <a:headEnd len="med" w="med" type="none"/>
                <a:tailEnd len="med" w="med" type="none"/>
              </a:ln>
            </p:spPr>
          </p:cxnSp>
          <p:cxnSp>
            <p:nvCxnSpPr>
              <p:cNvPr id="90" name="Google Shape;90;p2"/>
              <p:cNvCxnSpPr/>
              <p:nvPr/>
            </p:nvCxnSpPr>
            <p:spPr>
              <a:xfrm>
                <a:off x="4355" y="1392"/>
                <a:ext cx="375" cy="464"/>
              </a:xfrm>
              <a:prstGeom prst="straightConnector1">
                <a:avLst/>
              </a:prstGeom>
              <a:noFill/>
              <a:ln cap="flat" cmpd="sng" w="12700">
                <a:solidFill>
                  <a:schemeClr val="lt2"/>
                </a:solidFill>
                <a:prstDash val="solid"/>
                <a:miter lim="800000"/>
                <a:headEnd len="med" w="med" type="none"/>
                <a:tailEnd len="med" w="med" type="none"/>
              </a:ln>
            </p:spPr>
          </p:cxnSp>
          <p:cxnSp>
            <p:nvCxnSpPr>
              <p:cNvPr id="91" name="Google Shape;91;p2"/>
              <p:cNvCxnSpPr/>
              <p:nvPr/>
            </p:nvCxnSpPr>
            <p:spPr>
              <a:xfrm>
                <a:off x="4620" y="1352"/>
                <a:ext cx="28" cy="514"/>
              </a:xfrm>
              <a:prstGeom prst="straightConnector1">
                <a:avLst/>
              </a:prstGeom>
              <a:noFill/>
              <a:ln cap="flat" cmpd="sng" w="12700">
                <a:solidFill>
                  <a:schemeClr val="lt2"/>
                </a:solidFill>
                <a:prstDash val="solid"/>
                <a:miter lim="800000"/>
                <a:headEnd len="med" w="med" type="none"/>
                <a:tailEnd len="med" w="med" type="none"/>
              </a:ln>
            </p:spPr>
          </p:cxnSp>
          <p:cxnSp>
            <p:nvCxnSpPr>
              <p:cNvPr id="92" name="Google Shape;92;p2"/>
              <p:cNvCxnSpPr/>
              <p:nvPr/>
            </p:nvCxnSpPr>
            <p:spPr>
              <a:xfrm>
                <a:off x="4482" y="1437"/>
                <a:ext cx="281" cy="393"/>
              </a:xfrm>
              <a:prstGeom prst="straightConnector1">
                <a:avLst/>
              </a:prstGeom>
              <a:noFill/>
              <a:ln cap="flat" cmpd="sng" w="12700">
                <a:solidFill>
                  <a:schemeClr val="lt2"/>
                </a:solidFill>
                <a:prstDash val="solid"/>
                <a:miter lim="800000"/>
                <a:headEnd len="med" w="med" type="none"/>
                <a:tailEnd len="med" w="med" type="none"/>
              </a:ln>
            </p:spPr>
          </p:cxnSp>
          <p:cxnSp>
            <p:nvCxnSpPr>
              <p:cNvPr id="93" name="Google Shape;93;p2"/>
              <p:cNvCxnSpPr/>
              <p:nvPr/>
            </p:nvCxnSpPr>
            <p:spPr>
              <a:xfrm>
                <a:off x="4675" y="1356"/>
                <a:ext cx="122" cy="482"/>
              </a:xfrm>
              <a:prstGeom prst="straightConnector1">
                <a:avLst/>
              </a:prstGeom>
              <a:noFill/>
              <a:ln cap="flat" cmpd="sng" w="12700">
                <a:solidFill>
                  <a:schemeClr val="lt2"/>
                </a:solidFill>
                <a:prstDash val="solid"/>
                <a:miter lim="800000"/>
                <a:headEnd len="med" w="med" type="none"/>
                <a:tailEnd len="med" w="med" type="none"/>
              </a:ln>
            </p:spPr>
          </p:cxnSp>
          <p:cxnSp>
            <p:nvCxnSpPr>
              <p:cNvPr id="94" name="Google Shape;94;p2"/>
              <p:cNvCxnSpPr/>
              <p:nvPr/>
            </p:nvCxnSpPr>
            <p:spPr>
              <a:xfrm flipH="1">
                <a:off x="4134" y="1838"/>
                <a:ext cx="546" cy="331"/>
              </a:xfrm>
              <a:prstGeom prst="straightConnector1">
                <a:avLst/>
              </a:prstGeom>
              <a:noFill/>
              <a:ln cap="flat" cmpd="sng" w="12700">
                <a:solidFill>
                  <a:schemeClr val="lt2"/>
                </a:solidFill>
                <a:prstDash val="solid"/>
                <a:miter lim="800000"/>
                <a:headEnd len="med" w="med" type="none"/>
                <a:tailEnd len="med" w="med" type="none"/>
              </a:ln>
            </p:spPr>
          </p:cxnSp>
          <p:cxnSp>
            <p:nvCxnSpPr>
              <p:cNvPr id="95" name="Google Shape;95;p2"/>
              <p:cNvCxnSpPr/>
              <p:nvPr/>
            </p:nvCxnSpPr>
            <p:spPr>
              <a:xfrm flipH="1">
                <a:off x="4437" y="1820"/>
                <a:ext cx="177" cy="527"/>
              </a:xfrm>
              <a:prstGeom prst="straightConnector1">
                <a:avLst/>
              </a:prstGeom>
              <a:noFill/>
              <a:ln cap="flat" cmpd="sng" w="12700">
                <a:solidFill>
                  <a:schemeClr val="lt2"/>
                </a:solidFill>
                <a:prstDash val="solid"/>
                <a:miter lim="800000"/>
                <a:headEnd len="med" w="med" type="none"/>
                <a:tailEnd len="med" w="med" type="none"/>
              </a:ln>
            </p:spPr>
          </p:cxnSp>
          <p:cxnSp>
            <p:nvCxnSpPr>
              <p:cNvPr id="96" name="Google Shape;96;p2"/>
              <p:cNvCxnSpPr/>
              <p:nvPr/>
            </p:nvCxnSpPr>
            <p:spPr>
              <a:xfrm>
                <a:off x="4780" y="1852"/>
                <a:ext cx="71" cy="531"/>
              </a:xfrm>
              <a:prstGeom prst="straightConnector1">
                <a:avLst/>
              </a:prstGeom>
              <a:noFill/>
              <a:ln cap="flat" cmpd="sng" w="12700">
                <a:solidFill>
                  <a:schemeClr val="lt2"/>
                </a:solidFill>
                <a:prstDash val="solid"/>
                <a:miter lim="800000"/>
                <a:headEnd len="med" w="med" type="none"/>
                <a:tailEnd len="med" w="med" type="none"/>
              </a:ln>
            </p:spPr>
          </p:cxnSp>
          <p:cxnSp>
            <p:nvCxnSpPr>
              <p:cNvPr id="97" name="Google Shape;97;p2"/>
              <p:cNvCxnSpPr/>
              <p:nvPr/>
            </p:nvCxnSpPr>
            <p:spPr>
              <a:xfrm flipH="1">
                <a:off x="4564" y="1812"/>
                <a:ext cx="199" cy="317"/>
              </a:xfrm>
              <a:prstGeom prst="straightConnector1">
                <a:avLst/>
              </a:prstGeom>
              <a:noFill/>
              <a:ln cap="flat" cmpd="sng" w="12700">
                <a:solidFill>
                  <a:schemeClr val="lt2"/>
                </a:solidFill>
                <a:prstDash val="solid"/>
                <a:miter lim="800000"/>
                <a:headEnd len="med" w="med" type="none"/>
                <a:tailEnd len="med" w="med" type="none"/>
              </a:ln>
            </p:spPr>
          </p:cxnSp>
          <p:cxnSp>
            <p:nvCxnSpPr>
              <p:cNvPr id="98" name="Google Shape;98;p2"/>
              <p:cNvCxnSpPr/>
              <p:nvPr/>
            </p:nvCxnSpPr>
            <p:spPr>
              <a:xfrm flipH="1">
                <a:off x="4206" y="1830"/>
                <a:ext cx="623" cy="379"/>
              </a:xfrm>
              <a:prstGeom prst="straightConnector1">
                <a:avLst/>
              </a:prstGeom>
              <a:noFill/>
              <a:ln cap="flat" cmpd="sng" w="12700">
                <a:solidFill>
                  <a:schemeClr val="lt2"/>
                </a:solidFill>
                <a:prstDash val="solid"/>
                <a:miter lim="800000"/>
                <a:headEnd len="med" w="med" type="none"/>
                <a:tailEnd len="med" w="med" type="none"/>
              </a:ln>
            </p:spPr>
          </p:cxnSp>
          <p:grpSp>
            <p:nvGrpSpPr>
              <p:cNvPr id="99" name="Google Shape;99;p2"/>
              <p:cNvGrpSpPr/>
              <p:nvPr/>
            </p:nvGrpSpPr>
            <p:grpSpPr>
              <a:xfrm>
                <a:off x="4519" y="1754"/>
                <a:ext cx="418" cy="148"/>
                <a:chOff x="4290" y="2203"/>
                <a:chExt cx="451" cy="177"/>
              </a:xfrm>
            </p:grpSpPr>
            <p:sp>
              <p:nvSpPr>
                <p:cNvPr id="100" name="Google Shape;100;p2"/>
                <p:cNvSpPr txBox="1"/>
                <p:nvPr/>
              </p:nvSpPr>
              <p:spPr>
                <a:xfrm>
                  <a:off x="4366" y="2203"/>
                  <a:ext cx="298" cy="177"/>
                </a:xfrm>
                <a:prstGeom prst="rect">
                  <a:avLst/>
                </a:prstGeom>
                <a:solidFill>
                  <a:schemeClr val="lt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01" name="Google Shape;101;p2"/>
                <p:cNvSpPr txBox="1"/>
                <p:nvPr/>
              </p:nvSpPr>
              <p:spPr>
                <a:xfrm>
                  <a:off x="4290" y="2341"/>
                  <a:ext cx="451" cy="39"/>
                </a:xfrm>
                <a:prstGeom prst="rect">
                  <a:avLst/>
                </a:prstGeom>
                <a:solidFill>
                  <a:srgbClr val="39393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02" name="Google Shape;102;p2"/>
                <p:cNvSpPr txBox="1"/>
                <p:nvPr/>
              </p:nvSpPr>
              <p:spPr>
                <a:xfrm>
                  <a:off x="4290" y="2203"/>
                  <a:ext cx="451" cy="38"/>
                </a:xfrm>
                <a:prstGeom prst="rect">
                  <a:avLst/>
                </a:prstGeom>
                <a:solidFill>
                  <a:srgbClr val="39393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grpSp>
          <p:cxnSp>
            <p:nvCxnSpPr>
              <p:cNvPr id="103" name="Google Shape;103;p2"/>
              <p:cNvCxnSpPr/>
              <p:nvPr/>
            </p:nvCxnSpPr>
            <p:spPr>
              <a:xfrm>
                <a:off x="4150" y="2174"/>
                <a:ext cx="575" cy="383"/>
              </a:xfrm>
              <a:prstGeom prst="straightConnector1">
                <a:avLst/>
              </a:prstGeom>
              <a:noFill/>
              <a:ln cap="flat" cmpd="sng" w="12700">
                <a:solidFill>
                  <a:schemeClr val="lt2"/>
                </a:solidFill>
                <a:prstDash val="solid"/>
                <a:miter lim="800000"/>
                <a:headEnd len="med" w="med" type="none"/>
                <a:tailEnd len="med" w="med" type="none"/>
              </a:ln>
            </p:spPr>
          </p:cxnSp>
          <p:cxnSp>
            <p:nvCxnSpPr>
              <p:cNvPr id="104" name="Google Shape;104;p2"/>
              <p:cNvCxnSpPr/>
              <p:nvPr/>
            </p:nvCxnSpPr>
            <p:spPr>
              <a:xfrm>
                <a:off x="4604" y="2106"/>
                <a:ext cx="99" cy="473"/>
              </a:xfrm>
              <a:prstGeom prst="straightConnector1">
                <a:avLst/>
              </a:prstGeom>
              <a:noFill/>
              <a:ln cap="flat" cmpd="sng" w="12700">
                <a:solidFill>
                  <a:schemeClr val="lt2"/>
                </a:solidFill>
                <a:prstDash val="solid"/>
                <a:miter lim="800000"/>
                <a:headEnd len="med" w="med" type="none"/>
                <a:tailEnd len="med" w="med" type="none"/>
              </a:ln>
            </p:spPr>
          </p:cxnSp>
          <p:cxnSp>
            <p:nvCxnSpPr>
              <p:cNvPr id="105" name="Google Shape;105;p2"/>
              <p:cNvCxnSpPr/>
              <p:nvPr/>
            </p:nvCxnSpPr>
            <p:spPr>
              <a:xfrm flipH="1">
                <a:off x="4819" y="2272"/>
                <a:ext cx="60" cy="232"/>
              </a:xfrm>
              <a:prstGeom prst="straightConnector1">
                <a:avLst/>
              </a:prstGeom>
              <a:noFill/>
              <a:ln cap="flat" cmpd="sng" w="12700">
                <a:solidFill>
                  <a:schemeClr val="lt2"/>
                </a:solidFill>
                <a:prstDash val="solid"/>
                <a:miter lim="800000"/>
                <a:headEnd len="med" w="med" type="none"/>
                <a:tailEnd len="med" w="med" type="none"/>
              </a:ln>
            </p:spPr>
          </p:cxnSp>
          <p:cxnSp>
            <p:nvCxnSpPr>
              <p:cNvPr id="106" name="Google Shape;106;p2"/>
              <p:cNvCxnSpPr/>
              <p:nvPr/>
            </p:nvCxnSpPr>
            <p:spPr>
              <a:xfrm flipH="1">
                <a:off x="4747" y="2347"/>
                <a:ext cx="6" cy="232"/>
              </a:xfrm>
              <a:prstGeom prst="straightConnector1">
                <a:avLst/>
              </a:prstGeom>
              <a:noFill/>
              <a:ln cap="flat" cmpd="sng" w="12700">
                <a:solidFill>
                  <a:schemeClr val="lt2"/>
                </a:solidFill>
                <a:prstDash val="solid"/>
                <a:miter lim="800000"/>
                <a:headEnd len="med" w="med" type="none"/>
                <a:tailEnd len="med" w="med" type="none"/>
              </a:ln>
            </p:spPr>
          </p:cxnSp>
          <p:grpSp>
            <p:nvGrpSpPr>
              <p:cNvPr id="107" name="Google Shape;107;p2"/>
              <p:cNvGrpSpPr/>
              <p:nvPr/>
            </p:nvGrpSpPr>
            <p:grpSpPr>
              <a:xfrm>
                <a:off x="4074" y="2060"/>
                <a:ext cx="830" cy="361"/>
                <a:chOff x="3808" y="2568"/>
                <a:chExt cx="898" cy="431"/>
              </a:xfrm>
            </p:grpSpPr>
            <p:sp>
              <p:nvSpPr>
                <p:cNvPr id="108" name="Google Shape;108;p2"/>
                <p:cNvSpPr txBox="1"/>
                <p:nvPr/>
              </p:nvSpPr>
              <p:spPr>
                <a:xfrm>
                  <a:off x="3808" y="2638"/>
                  <a:ext cx="230" cy="135"/>
                </a:xfrm>
                <a:prstGeom prst="rect">
                  <a:avLst/>
                </a:prstGeom>
                <a:solidFill>
                  <a:srgbClr val="FFFF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09" name="Google Shape;109;p2"/>
                <p:cNvSpPr txBox="1"/>
                <p:nvPr/>
              </p:nvSpPr>
              <p:spPr>
                <a:xfrm>
                  <a:off x="4256" y="2568"/>
                  <a:ext cx="230" cy="136"/>
                </a:xfrm>
                <a:prstGeom prst="rect">
                  <a:avLst/>
                </a:prstGeom>
                <a:solidFill>
                  <a:srgbClr val="FFFF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10" name="Google Shape;110;p2"/>
                <p:cNvSpPr txBox="1"/>
                <p:nvPr/>
              </p:nvSpPr>
              <p:spPr>
                <a:xfrm>
                  <a:off x="4090" y="2837"/>
                  <a:ext cx="230" cy="135"/>
                </a:xfrm>
                <a:prstGeom prst="rect">
                  <a:avLst/>
                </a:prstGeom>
                <a:solidFill>
                  <a:srgbClr val="FFFF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11" name="Google Shape;111;p2"/>
                <p:cNvSpPr txBox="1"/>
                <p:nvPr/>
              </p:nvSpPr>
              <p:spPr>
                <a:xfrm>
                  <a:off x="4476" y="2864"/>
                  <a:ext cx="230" cy="135"/>
                </a:xfrm>
                <a:prstGeom prst="rect">
                  <a:avLst/>
                </a:prstGeom>
                <a:solidFill>
                  <a:srgbClr val="FFFF9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cxnSp>
              <p:nvCxnSpPr>
                <p:cNvPr id="112" name="Google Shape;112;p2"/>
                <p:cNvCxnSpPr/>
                <p:nvPr/>
              </p:nvCxnSpPr>
              <p:spPr>
                <a:xfrm rot="10800000">
                  <a:off x="4198" y="2777"/>
                  <a:ext cx="0" cy="59"/>
                </a:xfrm>
                <a:prstGeom prst="straightConnector1">
                  <a:avLst/>
                </a:prstGeom>
                <a:noFill/>
                <a:ln cap="flat" cmpd="sng" w="12700">
                  <a:solidFill>
                    <a:schemeClr val="lt2"/>
                  </a:solidFill>
                  <a:prstDash val="solid"/>
                  <a:miter lim="800000"/>
                  <a:headEnd len="med" w="med" type="none"/>
                  <a:tailEnd len="med" w="med" type="none"/>
                </a:ln>
              </p:spPr>
            </p:cxnSp>
            <p:cxnSp>
              <p:nvCxnSpPr>
                <p:cNvPr id="113" name="Google Shape;113;p2"/>
                <p:cNvCxnSpPr/>
                <p:nvPr/>
              </p:nvCxnSpPr>
              <p:spPr>
                <a:xfrm>
                  <a:off x="4198" y="2782"/>
                  <a:ext cx="395" cy="0"/>
                </a:xfrm>
                <a:prstGeom prst="straightConnector1">
                  <a:avLst/>
                </a:prstGeom>
                <a:noFill/>
                <a:ln cap="flat" cmpd="sng" w="12700">
                  <a:solidFill>
                    <a:schemeClr val="lt2"/>
                  </a:solidFill>
                  <a:prstDash val="solid"/>
                  <a:miter lim="800000"/>
                  <a:headEnd len="med" w="med" type="none"/>
                  <a:tailEnd len="med" w="med" type="none"/>
                </a:ln>
              </p:spPr>
            </p:cxnSp>
            <p:cxnSp>
              <p:nvCxnSpPr>
                <p:cNvPr id="114" name="Google Shape;114;p2"/>
                <p:cNvCxnSpPr/>
                <p:nvPr/>
              </p:nvCxnSpPr>
              <p:spPr>
                <a:xfrm>
                  <a:off x="4588" y="2782"/>
                  <a:ext cx="0" cy="85"/>
                </a:xfrm>
                <a:prstGeom prst="straightConnector1">
                  <a:avLst/>
                </a:prstGeom>
                <a:noFill/>
                <a:ln cap="flat" cmpd="sng" w="12700">
                  <a:solidFill>
                    <a:schemeClr val="lt2"/>
                  </a:solidFill>
                  <a:prstDash val="solid"/>
                  <a:miter lim="800000"/>
                  <a:headEnd len="med" w="med" type="none"/>
                  <a:tailEnd len="med" w="med" type="none"/>
                </a:ln>
              </p:spPr>
            </p:cxnSp>
            <p:cxnSp>
              <p:nvCxnSpPr>
                <p:cNvPr id="115" name="Google Shape;115;p2"/>
                <p:cNvCxnSpPr/>
                <p:nvPr/>
              </p:nvCxnSpPr>
              <p:spPr>
                <a:xfrm rot="10800000">
                  <a:off x="4364" y="2708"/>
                  <a:ext cx="0" cy="69"/>
                </a:xfrm>
                <a:prstGeom prst="straightConnector1">
                  <a:avLst/>
                </a:prstGeom>
                <a:noFill/>
                <a:ln cap="flat" cmpd="sng" w="12700">
                  <a:solidFill>
                    <a:schemeClr val="lt2"/>
                  </a:solidFill>
                  <a:prstDash val="solid"/>
                  <a:miter lim="800000"/>
                  <a:headEnd len="med" w="med" type="none"/>
                  <a:tailEnd len="med" w="med" type="none"/>
                </a:ln>
              </p:spPr>
            </p:cxnSp>
            <p:cxnSp>
              <p:nvCxnSpPr>
                <p:cNvPr id="116" name="Google Shape;116;p2"/>
                <p:cNvCxnSpPr/>
                <p:nvPr/>
              </p:nvCxnSpPr>
              <p:spPr>
                <a:xfrm>
                  <a:off x="4037" y="2677"/>
                  <a:ext cx="220" cy="0"/>
                </a:xfrm>
                <a:prstGeom prst="straightConnector1">
                  <a:avLst/>
                </a:prstGeom>
                <a:noFill/>
                <a:ln cap="flat" cmpd="sng" w="12700">
                  <a:solidFill>
                    <a:schemeClr val="lt2"/>
                  </a:solidFill>
                  <a:prstDash val="solid"/>
                  <a:miter lim="800000"/>
                  <a:headEnd len="med" w="med" type="none"/>
                  <a:tailEnd len="med" w="med" type="none"/>
                </a:ln>
              </p:spPr>
            </p:cxnSp>
          </p:grpSp>
          <p:grpSp>
            <p:nvGrpSpPr>
              <p:cNvPr id="117" name="Google Shape;117;p2"/>
              <p:cNvGrpSpPr/>
              <p:nvPr/>
            </p:nvGrpSpPr>
            <p:grpSpPr>
              <a:xfrm>
                <a:off x="4226" y="1236"/>
                <a:ext cx="454" cy="255"/>
                <a:chOff x="534" y="1485"/>
                <a:chExt cx="491" cy="305"/>
              </a:xfrm>
            </p:grpSpPr>
            <p:sp>
              <p:nvSpPr>
                <p:cNvPr id="118" name="Google Shape;118;p2"/>
                <p:cNvSpPr txBox="1"/>
                <p:nvPr/>
              </p:nvSpPr>
              <p:spPr>
                <a:xfrm>
                  <a:off x="534" y="1532"/>
                  <a:ext cx="310" cy="258"/>
                </a:xfrm>
                <a:prstGeom prst="rect">
                  <a:avLst/>
                </a:prstGeom>
                <a:solidFill>
                  <a:srgbClr val="FFFFFF"/>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19" name="Google Shape;119;p2"/>
                <p:cNvSpPr txBox="1"/>
                <p:nvPr/>
              </p:nvSpPr>
              <p:spPr>
                <a:xfrm>
                  <a:off x="534" y="1532"/>
                  <a:ext cx="310" cy="59"/>
                </a:xfrm>
                <a:prstGeom prst="rect">
                  <a:avLst/>
                </a:prstGeom>
                <a:solidFill>
                  <a:schemeClr val="hlink"/>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20" name="Google Shape;120;p2"/>
                <p:cNvSpPr txBox="1"/>
                <p:nvPr/>
              </p:nvSpPr>
              <p:spPr>
                <a:xfrm>
                  <a:off x="534" y="1532"/>
                  <a:ext cx="56" cy="59"/>
                </a:xfrm>
                <a:prstGeom prst="rect">
                  <a:avLst/>
                </a:prstGeom>
                <a:solidFill>
                  <a:srgbClr val="FFFFFF"/>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cxnSp>
              <p:nvCxnSpPr>
                <p:cNvPr id="121" name="Google Shape;121;p2"/>
                <p:cNvCxnSpPr/>
                <p:nvPr/>
              </p:nvCxnSpPr>
              <p:spPr>
                <a:xfrm>
                  <a:off x="681" y="1637"/>
                  <a:ext cx="128" cy="0"/>
                </a:xfrm>
                <a:prstGeom prst="straightConnector1">
                  <a:avLst/>
                </a:prstGeom>
                <a:noFill/>
                <a:ln cap="flat" cmpd="sng" w="12700">
                  <a:solidFill>
                    <a:schemeClr val="lt2"/>
                  </a:solidFill>
                  <a:prstDash val="solid"/>
                  <a:miter lim="800000"/>
                  <a:headEnd len="med" w="med" type="none"/>
                  <a:tailEnd len="med" w="med" type="none"/>
                </a:ln>
              </p:spPr>
            </p:cxnSp>
            <p:cxnSp>
              <p:nvCxnSpPr>
                <p:cNvPr id="122" name="Google Shape;122;p2"/>
                <p:cNvCxnSpPr/>
                <p:nvPr/>
              </p:nvCxnSpPr>
              <p:spPr>
                <a:xfrm>
                  <a:off x="681" y="1666"/>
                  <a:ext cx="128" cy="0"/>
                </a:xfrm>
                <a:prstGeom prst="straightConnector1">
                  <a:avLst/>
                </a:prstGeom>
                <a:noFill/>
                <a:ln cap="flat" cmpd="sng" w="12700">
                  <a:solidFill>
                    <a:schemeClr val="lt2"/>
                  </a:solidFill>
                  <a:prstDash val="solid"/>
                  <a:miter lim="800000"/>
                  <a:headEnd len="med" w="med" type="none"/>
                  <a:tailEnd len="med" w="med" type="none"/>
                </a:ln>
              </p:spPr>
            </p:cxnSp>
            <p:sp>
              <p:nvSpPr>
                <p:cNvPr id="123" name="Google Shape;123;p2"/>
                <p:cNvSpPr/>
                <p:nvPr/>
              </p:nvSpPr>
              <p:spPr>
                <a:xfrm>
                  <a:off x="559" y="1637"/>
                  <a:ext cx="99" cy="22"/>
                </a:xfrm>
                <a:custGeom>
                  <a:rect b="b" l="l" r="r" t="t"/>
                  <a:pathLst>
                    <a:path extrusionOk="0" h="22" w="99">
                      <a:moveTo>
                        <a:pt x="0" y="21"/>
                      </a:moveTo>
                      <a:lnTo>
                        <a:pt x="15" y="0"/>
                      </a:lnTo>
                      <a:lnTo>
                        <a:pt x="27" y="0"/>
                      </a:lnTo>
                      <a:lnTo>
                        <a:pt x="35" y="15"/>
                      </a:lnTo>
                      <a:lnTo>
                        <a:pt x="47" y="15"/>
                      </a:lnTo>
                      <a:lnTo>
                        <a:pt x="58" y="21"/>
                      </a:lnTo>
                      <a:lnTo>
                        <a:pt x="70" y="10"/>
                      </a:lnTo>
                      <a:lnTo>
                        <a:pt x="82" y="5"/>
                      </a:lnTo>
                      <a:lnTo>
                        <a:pt x="98" y="10"/>
                      </a:lnTo>
                    </a:path>
                  </a:pathLst>
                </a:custGeom>
                <a:solidFill>
                  <a:srgbClr val="FFFFFF"/>
                </a:solidFill>
                <a:ln cap="rnd"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24" name="Google Shape;124;p2"/>
                <p:cNvSpPr txBox="1"/>
                <p:nvPr/>
              </p:nvSpPr>
              <p:spPr>
                <a:xfrm>
                  <a:off x="573" y="1707"/>
                  <a:ext cx="232" cy="50"/>
                </a:xfrm>
                <a:prstGeom prst="rect">
                  <a:avLst/>
                </a:prstGeom>
                <a:solidFill>
                  <a:srgbClr val="FFFFFF"/>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25" name="Google Shape;125;p2"/>
                <p:cNvSpPr txBox="1"/>
                <p:nvPr/>
              </p:nvSpPr>
              <p:spPr>
                <a:xfrm>
                  <a:off x="715" y="1485"/>
                  <a:ext cx="310" cy="258"/>
                </a:xfrm>
                <a:prstGeom prst="rect">
                  <a:avLst/>
                </a:prstGeom>
                <a:solidFill>
                  <a:srgbClr val="FFFFFF"/>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26" name="Google Shape;126;p2"/>
                <p:cNvSpPr txBox="1"/>
                <p:nvPr/>
              </p:nvSpPr>
              <p:spPr>
                <a:xfrm>
                  <a:off x="715" y="1485"/>
                  <a:ext cx="310" cy="60"/>
                </a:xfrm>
                <a:prstGeom prst="rect">
                  <a:avLst/>
                </a:prstGeom>
                <a:solidFill>
                  <a:schemeClr val="hlink"/>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27" name="Google Shape;127;p2"/>
                <p:cNvSpPr txBox="1"/>
                <p:nvPr/>
              </p:nvSpPr>
              <p:spPr>
                <a:xfrm>
                  <a:off x="715" y="1485"/>
                  <a:ext cx="55" cy="60"/>
                </a:xfrm>
                <a:prstGeom prst="rect">
                  <a:avLst/>
                </a:prstGeom>
                <a:solidFill>
                  <a:srgbClr val="FFFFFF"/>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cxnSp>
              <p:nvCxnSpPr>
                <p:cNvPr id="128" name="Google Shape;128;p2"/>
                <p:cNvCxnSpPr/>
                <p:nvPr/>
              </p:nvCxnSpPr>
              <p:spPr>
                <a:xfrm>
                  <a:off x="862" y="1588"/>
                  <a:ext cx="127" cy="0"/>
                </a:xfrm>
                <a:prstGeom prst="straightConnector1">
                  <a:avLst/>
                </a:prstGeom>
                <a:noFill/>
                <a:ln cap="flat" cmpd="sng" w="12700">
                  <a:solidFill>
                    <a:schemeClr val="lt2"/>
                  </a:solidFill>
                  <a:prstDash val="solid"/>
                  <a:miter lim="800000"/>
                  <a:headEnd len="med" w="med" type="none"/>
                  <a:tailEnd len="med" w="med" type="none"/>
                </a:ln>
              </p:spPr>
            </p:cxnSp>
            <p:cxnSp>
              <p:nvCxnSpPr>
                <p:cNvPr id="129" name="Google Shape;129;p2"/>
                <p:cNvCxnSpPr/>
                <p:nvPr/>
              </p:nvCxnSpPr>
              <p:spPr>
                <a:xfrm>
                  <a:off x="862" y="1618"/>
                  <a:ext cx="127" cy="0"/>
                </a:xfrm>
                <a:prstGeom prst="straightConnector1">
                  <a:avLst/>
                </a:prstGeom>
                <a:noFill/>
                <a:ln cap="flat" cmpd="sng" w="12700">
                  <a:solidFill>
                    <a:schemeClr val="lt2"/>
                  </a:solidFill>
                  <a:prstDash val="solid"/>
                  <a:miter lim="800000"/>
                  <a:headEnd len="med" w="med" type="none"/>
                  <a:tailEnd len="med" w="med" type="none"/>
                </a:ln>
              </p:spPr>
            </p:cxnSp>
            <p:sp>
              <p:nvSpPr>
                <p:cNvPr id="130" name="Google Shape;130;p2"/>
                <p:cNvSpPr/>
                <p:nvPr/>
              </p:nvSpPr>
              <p:spPr>
                <a:xfrm>
                  <a:off x="737" y="1588"/>
                  <a:ext cx="102" cy="25"/>
                </a:xfrm>
                <a:custGeom>
                  <a:rect b="b" l="l" r="r" t="t"/>
                  <a:pathLst>
                    <a:path extrusionOk="0" h="25" w="102">
                      <a:moveTo>
                        <a:pt x="0" y="24"/>
                      </a:moveTo>
                      <a:lnTo>
                        <a:pt x="16" y="0"/>
                      </a:lnTo>
                      <a:lnTo>
                        <a:pt x="28" y="0"/>
                      </a:lnTo>
                      <a:lnTo>
                        <a:pt x="36" y="18"/>
                      </a:lnTo>
                      <a:lnTo>
                        <a:pt x="48" y="18"/>
                      </a:lnTo>
                      <a:lnTo>
                        <a:pt x="60" y="24"/>
                      </a:lnTo>
                      <a:lnTo>
                        <a:pt x="72" y="12"/>
                      </a:lnTo>
                      <a:lnTo>
                        <a:pt x="84" y="6"/>
                      </a:lnTo>
                      <a:lnTo>
                        <a:pt x="101" y="12"/>
                      </a:lnTo>
                    </a:path>
                  </a:pathLst>
                </a:custGeom>
                <a:solidFill>
                  <a:srgbClr val="FFFFFF"/>
                </a:solidFill>
                <a:ln cap="rnd" cmpd="sng" w="12700">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31" name="Google Shape;131;p2"/>
                <p:cNvSpPr txBox="1"/>
                <p:nvPr/>
              </p:nvSpPr>
              <p:spPr>
                <a:xfrm>
                  <a:off x="754" y="1660"/>
                  <a:ext cx="231" cy="51"/>
                </a:xfrm>
                <a:prstGeom prst="rect">
                  <a:avLst/>
                </a:prstGeom>
                <a:solidFill>
                  <a:srgbClr val="FFFFFF"/>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grpSp>
        </p:grpSp>
        <p:grpSp>
          <p:nvGrpSpPr>
            <p:cNvPr id="132" name="Google Shape;132;p2"/>
            <p:cNvGrpSpPr/>
            <p:nvPr/>
          </p:nvGrpSpPr>
          <p:grpSpPr>
            <a:xfrm>
              <a:off x="4028" y="2841"/>
              <a:ext cx="1652" cy="663"/>
              <a:chOff x="3936" y="2712"/>
              <a:chExt cx="1787" cy="792"/>
            </a:xfrm>
          </p:grpSpPr>
          <p:sp>
            <p:nvSpPr>
              <p:cNvPr id="133" name="Google Shape;133;p2"/>
              <p:cNvSpPr/>
              <p:nvPr/>
            </p:nvSpPr>
            <p:spPr>
              <a:xfrm>
                <a:off x="3936" y="2782"/>
                <a:ext cx="1613" cy="722"/>
              </a:xfrm>
              <a:prstGeom prst="octagon">
                <a:avLst>
                  <a:gd fmla="val 6325" name="adj"/>
                </a:avLst>
              </a:prstGeom>
              <a:solidFill>
                <a:srgbClr val="B2B2B2"/>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34" name="Google Shape;134;p2"/>
              <p:cNvSpPr txBox="1"/>
              <p:nvPr/>
            </p:nvSpPr>
            <p:spPr>
              <a:xfrm>
                <a:off x="4894" y="2929"/>
                <a:ext cx="829" cy="38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Базы данных</a:t>
                </a:r>
                <a:endParaRPr/>
              </a:p>
              <a:p>
                <a:pPr indent="0" lvl="0" marL="0" marR="0" rtl="0" algn="ctr">
                  <a:lnSpc>
                    <a:spcPct val="150000"/>
                  </a:lnSpc>
                  <a:spcBef>
                    <a:spcPts val="900"/>
                  </a:spcBef>
                  <a:spcAft>
                    <a:spcPts val="0"/>
                  </a:spcAft>
                  <a:buNone/>
                </a:pPr>
                <a:r>
                  <a:t/>
                </a:r>
                <a:endParaRPr b="1" i="0" sz="1800" u="none">
                  <a:solidFill>
                    <a:schemeClr val="dk1"/>
                  </a:solidFill>
                  <a:latin typeface="Arial Narrow"/>
                  <a:ea typeface="Arial Narrow"/>
                  <a:cs typeface="Arial Narrow"/>
                  <a:sym typeface="Arial Narrow"/>
                </a:endParaRPr>
              </a:p>
            </p:txBody>
          </p:sp>
          <p:cxnSp>
            <p:nvCxnSpPr>
              <p:cNvPr id="135" name="Google Shape;135;p2"/>
              <p:cNvCxnSpPr/>
              <p:nvPr/>
            </p:nvCxnSpPr>
            <p:spPr>
              <a:xfrm flipH="1" rot="10800000">
                <a:off x="4252" y="2718"/>
                <a:ext cx="437" cy="453"/>
              </a:xfrm>
              <a:prstGeom prst="straightConnector1">
                <a:avLst/>
              </a:prstGeom>
              <a:noFill/>
              <a:ln cap="flat" cmpd="sng" w="12700">
                <a:solidFill>
                  <a:schemeClr val="lt2"/>
                </a:solidFill>
                <a:prstDash val="solid"/>
                <a:miter lim="800000"/>
                <a:headEnd len="med" w="med" type="none"/>
                <a:tailEnd len="med" w="med" type="none"/>
              </a:ln>
            </p:spPr>
          </p:cxnSp>
          <p:cxnSp>
            <p:nvCxnSpPr>
              <p:cNvPr id="136" name="Google Shape;136;p2"/>
              <p:cNvCxnSpPr/>
              <p:nvPr/>
            </p:nvCxnSpPr>
            <p:spPr>
              <a:xfrm flipH="1" rot="10800000">
                <a:off x="4378" y="2712"/>
                <a:ext cx="383" cy="618"/>
              </a:xfrm>
              <a:prstGeom prst="straightConnector1">
                <a:avLst/>
              </a:prstGeom>
              <a:noFill/>
              <a:ln cap="flat" cmpd="sng" w="12700">
                <a:solidFill>
                  <a:schemeClr val="lt2"/>
                </a:solidFill>
                <a:prstDash val="solid"/>
                <a:miter lim="800000"/>
                <a:headEnd len="med" w="med" type="none"/>
                <a:tailEnd len="med" w="med" type="none"/>
              </a:ln>
            </p:spPr>
          </p:cxnSp>
          <p:grpSp>
            <p:nvGrpSpPr>
              <p:cNvPr id="137" name="Google Shape;137;p2"/>
              <p:cNvGrpSpPr/>
              <p:nvPr/>
            </p:nvGrpSpPr>
            <p:grpSpPr>
              <a:xfrm>
                <a:off x="4252" y="3069"/>
                <a:ext cx="437" cy="391"/>
                <a:chOff x="564" y="2247"/>
                <a:chExt cx="437" cy="391"/>
              </a:xfrm>
            </p:grpSpPr>
            <p:sp>
              <p:nvSpPr>
                <p:cNvPr id="138" name="Google Shape;138;p2"/>
                <p:cNvSpPr txBox="1"/>
                <p:nvPr/>
              </p:nvSpPr>
              <p:spPr>
                <a:xfrm>
                  <a:off x="690" y="2247"/>
                  <a:ext cx="247" cy="192"/>
                </a:xfrm>
                <a:prstGeom prst="rect">
                  <a:avLst/>
                </a:prstGeom>
                <a:solidFill>
                  <a:schemeClr val="lt1"/>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39" name="Google Shape;139;p2"/>
                <p:cNvSpPr txBox="1"/>
                <p:nvPr/>
              </p:nvSpPr>
              <p:spPr>
                <a:xfrm>
                  <a:off x="690" y="2247"/>
                  <a:ext cx="247" cy="57"/>
                </a:xfrm>
                <a:prstGeom prst="rect">
                  <a:avLst/>
                </a:prstGeom>
                <a:solidFill>
                  <a:srgbClr val="39393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40" name="Google Shape;140;p2"/>
                <p:cNvSpPr txBox="1"/>
                <p:nvPr/>
              </p:nvSpPr>
              <p:spPr>
                <a:xfrm>
                  <a:off x="627" y="2447"/>
                  <a:ext cx="246" cy="191"/>
                </a:xfrm>
                <a:prstGeom prst="rect">
                  <a:avLst/>
                </a:prstGeom>
                <a:solidFill>
                  <a:schemeClr val="dk1"/>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41" name="Google Shape;141;p2"/>
                <p:cNvSpPr txBox="1"/>
                <p:nvPr/>
              </p:nvSpPr>
              <p:spPr>
                <a:xfrm>
                  <a:off x="627" y="2447"/>
                  <a:ext cx="246" cy="58"/>
                </a:xfrm>
                <a:prstGeom prst="rect">
                  <a:avLst/>
                </a:prstGeom>
                <a:solidFill>
                  <a:srgbClr val="39393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42" name="Google Shape;142;p2"/>
                <p:cNvSpPr txBox="1"/>
                <p:nvPr/>
              </p:nvSpPr>
              <p:spPr>
                <a:xfrm>
                  <a:off x="564" y="2312"/>
                  <a:ext cx="246" cy="193"/>
                </a:xfrm>
                <a:prstGeom prst="rect">
                  <a:avLst/>
                </a:prstGeom>
                <a:solidFill>
                  <a:srgbClr val="FFFFFF"/>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43" name="Google Shape;143;p2"/>
                <p:cNvSpPr txBox="1"/>
                <p:nvPr/>
              </p:nvSpPr>
              <p:spPr>
                <a:xfrm>
                  <a:off x="564" y="2312"/>
                  <a:ext cx="246" cy="60"/>
                </a:xfrm>
                <a:prstGeom prst="rect">
                  <a:avLst/>
                </a:prstGeom>
                <a:solidFill>
                  <a:srgbClr val="39393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44" name="Google Shape;144;p2"/>
                <p:cNvSpPr txBox="1"/>
                <p:nvPr/>
              </p:nvSpPr>
              <p:spPr>
                <a:xfrm>
                  <a:off x="754" y="2380"/>
                  <a:ext cx="247" cy="191"/>
                </a:xfrm>
                <a:prstGeom prst="rect">
                  <a:avLst/>
                </a:prstGeom>
                <a:solidFill>
                  <a:srgbClr val="FFFFFF"/>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45" name="Google Shape;145;p2"/>
                <p:cNvSpPr txBox="1"/>
                <p:nvPr/>
              </p:nvSpPr>
              <p:spPr>
                <a:xfrm>
                  <a:off x="754" y="2380"/>
                  <a:ext cx="247" cy="59"/>
                </a:xfrm>
                <a:prstGeom prst="rect">
                  <a:avLst/>
                </a:prstGeom>
                <a:solidFill>
                  <a:srgbClr val="39393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46" name="Google Shape;146;p2"/>
                <p:cNvSpPr txBox="1"/>
                <p:nvPr/>
              </p:nvSpPr>
              <p:spPr>
                <a:xfrm>
                  <a:off x="690" y="2247"/>
                  <a:ext cx="247" cy="192"/>
                </a:xfrm>
                <a:prstGeom prst="rect">
                  <a:avLst/>
                </a:prstGeom>
                <a:solidFill>
                  <a:srgbClr val="FFFFFF"/>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47" name="Google Shape;147;p2"/>
                <p:cNvSpPr txBox="1"/>
                <p:nvPr/>
              </p:nvSpPr>
              <p:spPr>
                <a:xfrm>
                  <a:off x="690" y="2247"/>
                  <a:ext cx="247" cy="57"/>
                </a:xfrm>
                <a:prstGeom prst="rect">
                  <a:avLst/>
                </a:prstGeom>
                <a:solidFill>
                  <a:srgbClr val="393939"/>
                </a:solid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grpSp>
        </p:grpSp>
        <p:sp>
          <p:nvSpPr>
            <p:cNvPr id="148" name="Google Shape;148;p2"/>
            <p:cNvSpPr/>
            <p:nvPr/>
          </p:nvSpPr>
          <p:spPr>
            <a:xfrm>
              <a:off x="4645" y="2756"/>
              <a:ext cx="231" cy="466"/>
            </a:xfrm>
            <a:custGeom>
              <a:rect b="b" l="l" r="r" t="t"/>
              <a:pathLst>
                <a:path extrusionOk="0" fill="none" h="21633" w="21600">
                  <a:moveTo>
                    <a:pt x="21599" y="0"/>
                  </a:moveTo>
                  <a:cubicBezTo>
                    <a:pt x="21599" y="11"/>
                    <a:pt x="21600" y="22"/>
                    <a:pt x="21600" y="33"/>
                  </a:cubicBezTo>
                  <a:cubicBezTo>
                    <a:pt x="21600" y="11962"/>
                    <a:pt x="11929" y="21632"/>
                    <a:pt x="0" y="21633"/>
                  </a:cubicBezTo>
                </a:path>
                <a:path extrusionOk="0" h="21633" w="21600">
                  <a:moveTo>
                    <a:pt x="21599" y="0"/>
                  </a:moveTo>
                  <a:cubicBezTo>
                    <a:pt x="21599" y="11"/>
                    <a:pt x="21600" y="22"/>
                    <a:pt x="21600" y="33"/>
                  </a:cubicBezTo>
                  <a:cubicBezTo>
                    <a:pt x="21600" y="11962"/>
                    <a:pt x="11929" y="21632"/>
                    <a:pt x="0" y="21633"/>
                  </a:cubicBezTo>
                  <a:lnTo>
                    <a:pt x="0" y="33"/>
                  </a:lnTo>
                  <a:lnTo>
                    <a:pt x="21599" y="0"/>
                  </a:lnTo>
                  <a:close/>
                </a:path>
              </a:pathLst>
            </a:custGeom>
            <a:noFill/>
            <a:ln cap="rnd" cmpd="sng" w="12700">
              <a:solidFill>
                <a:srgbClr val="A500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cxnSp>
          <p:nvCxnSpPr>
            <p:cNvPr id="149" name="Google Shape;149;p2"/>
            <p:cNvCxnSpPr/>
            <p:nvPr/>
          </p:nvCxnSpPr>
          <p:spPr>
            <a:xfrm flipH="1" rot="10800000">
              <a:off x="4611" y="2801"/>
              <a:ext cx="104" cy="334"/>
            </a:xfrm>
            <a:prstGeom prst="straightConnector1">
              <a:avLst/>
            </a:prstGeom>
            <a:noFill/>
            <a:ln cap="flat" cmpd="sng" w="12700">
              <a:solidFill>
                <a:srgbClr val="A50021"/>
              </a:solidFill>
              <a:prstDash val="solid"/>
              <a:miter lim="800000"/>
              <a:headEnd len="med" w="med" type="stealth"/>
              <a:tailEnd len="med" w="med" type="stealth"/>
            </a:ln>
          </p:spPr>
        </p:cxnSp>
        <p:grpSp>
          <p:nvGrpSpPr>
            <p:cNvPr id="150" name="Google Shape;150;p2"/>
            <p:cNvGrpSpPr/>
            <p:nvPr/>
          </p:nvGrpSpPr>
          <p:grpSpPr>
            <a:xfrm>
              <a:off x="4517" y="2479"/>
              <a:ext cx="431" cy="415"/>
              <a:chOff x="924" y="2488"/>
              <a:chExt cx="549" cy="584"/>
            </a:xfrm>
          </p:grpSpPr>
          <p:sp>
            <p:nvSpPr>
              <p:cNvPr id="151" name="Google Shape;151;p2"/>
              <p:cNvSpPr txBox="1"/>
              <p:nvPr/>
            </p:nvSpPr>
            <p:spPr>
              <a:xfrm>
                <a:off x="930" y="3025"/>
                <a:ext cx="537" cy="47"/>
              </a:xfrm>
              <a:prstGeom prst="rect">
                <a:avLst/>
              </a:prstGeom>
              <a:solidFill>
                <a:srgbClr val="777777"/>
              </a:solidFill>
              <a:ln cap="flat" cmpd="sng" w="12700">
                <a:solidFill>
                  <a:srgbClr val="3939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52" name="Google Shape;152;p2"/>
              <p:cNvSpPr txBox="1"/>
              <p:nvPr/>
            </p:nvSpPr>
            <p:spPr>
              <a:xfrm>
                <a:off x="924" y="2488"/>
                <a:ext cx="549" cy="47"/>
              </a:xfrm>
              <a:prstGeom prst="rect">
                <a:avLst/>
              </a:prstGeom>
              <a:solidFill>
                <a:srgbClr val="777777"/>
              </a:solidFill>
              <a:ln cap="flat" cmpd="sng" w="12700">
                <a:solidFill>
                  <a:srgbClr val="39393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pic>
            <p:nvPicPr>
              <p:cNvPr id="153" name="Google Shape;153;p2"/>
              <p:cNvPicPr preferRelativeResize="0"/>
              <p:nvPr/>
            </p:nvPicPr>
            <p:blipFill rotWithShape="1">
              <a:blip r:embed="rId3">
                <a:alphaModFix/>
              </a:blip>
              <a:srcRect b="0" l="0" r="0" t="0"/>
              <a:stretch/>
            </p:blipFill>
            <p:spPr>
              <a:xfrm>
                <a:off x="983" y="2622"/>
                <a:ext cx="449" cy="355"/>
              </a:xfrm>
              <a:prstGeom prst="rect">
                <a:avLst/>
              </a:prstGeom>
              <a:noFill/>
              <a:ln>
                <a:noFill/>
              </a:ln>
            </p:spPr>
          </p:pic>
        </p:grpSp>
        <p:sp>
          <p:nvSpPr>
            <p:cNvPr id="154" name="Google Shape;154;p2"/>
            <p:cNvSpPr/>
            <p:nvPr/>
          </p:nvSpPr>
          <p:spPr>
            <a:xfrm>
              <a:off x="4308" y="2320"/>
              <a:ext cx="361" cy="323"/>
            </a:xfrm>
            <a:custGeom>
              <a:rect b="b" l="l" r="r" t="t"/>
              <a:pathLst>
                <a:path extrusionOk="0" fill="none" h="21600" w="21644">
                  <a:moveTo>
                    <a:pt x="0" y="0"/>
                  </a:moveTo>
                  <a:cubicBezTo>
                    <a:pt x="14" y="0"/>
                    <a:pt x="29" y="-1"/>
                    <a:pt x="44" y="0"/>
                  </a:cubicBezTo>
                  <a:cubicBezTo>
                    <a:pt x="11973" y="0"/>
                    <a:pt x="21644" y="9670"/>
                    <a:pt x="21644" y="21600"/>
                  </a:cubicBezTo>
                </a:path>
                <a:path extrusionOk="0" h="21600" w="21644">
                  <a:moveTo>
                    <a:pt x="0" y="0"/>
                  </a:moveTo>
                  <a:cubicBezTo>
                    <a:pt x="14" y="0"/>
                    <a:pt x="29" y="-1"/>
                    <a:pt x="44" y="0"/>
                  </a:cubicBezTo>
                  <a:cubicBezTo>
                    <a:pt x="11973" y="0"/>
                    <a:pt x="21644" y="9670"/>
                    <a:pt x="21644" y="21600"/>
                  </a:cubicBezTo>
                  <a:lnTo>
                    <a:pt x="44" y="21600"/>
                  </a:lnTo>
                  <a:lnTo>
                    <a:pt x="0" y="0"/>
                  </a:lnTo>
                  <a:close/>
                </a:path>
              </a:pathLst>
            </a:custGeom>
            <a:noFill/>
            <a:ln cap="rnd" cmpd="sng" w="12700">
              <a:solidFill>
                <a:srgbClr val="A500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cxnSp>
          <p:nvCxnSpPr>
            <p:cNvPr id="155" name="Google Shape;155;p2"/>
            <p:cNvCxnSpPr/>
            <p:nvPr/>
          </p:nvCxnSpPr>
          <p:spPr>
            <a:xfrm>
              <a:off x="4630" y="2280"/>
              <a:ext cx="97" cy="383"/>
            </a:xfrm>
            <a:prstGeom prst="straightConnector1">
              <a:avLst/>
            </a:prstGeom>
            <a:noFill/>
            <a:ln cap="flat" cmpd="sng" w="12700">
              <a:solidFill>
                <a:srgbClr val="A50021"/>
              </a:solidFill>
              <a:prstDash val="solid"/>
              <a:miter lim="800000"/>
              <a:headEnd len="med" w="med" type="stealth"/>
              <a:tailEnd len="med" w="med" type="stealth"/>
            </a:ln>
          </p:spPr>
        </p:cxnSp>
        <p:sp>
          <p:nvSpPr>
            <p:cNvPr id="156" name="Google Shape;156;p2"/>
            <p:cNvSpPr/>
            <p:nvPr/>
          </p:nvSpPr>
          <p:spPr>
            <a:xfrm>
              <a:off x="4371" y="2685"/>
              <a:ext cx="261" cy="491"/>
            </a:xfrm>
            <a:custGeom>
              <a:rect b="b" l="l" r="r" t="t"/>
              <a:pathLst>
                <a:path extrusionOk="0" fill="none" h="21619" w="21600">
                  <a:moveTo>
                    <a:pt x="21599" y="0"/>
                  </a:moveTo>
                  <a:cubicBezTo>
                    <a:pt x="21599" y="11"/>
                    <a:pt x="21600" y="22"/>
                    <a:pt x="21600" y="34"/>
                  </a:cubicBezTo>
                  <a:cubicBezTo>
                    <a:pt x="21600" y="11647"/>
                    <a:pt x="12416" y="21182"/>
                    <a:pt x="810" y="21618"/>
                  </a:cubicBezTo>
                </a:path>
                <a:path extrusionOk="0" h="21619" w="21600">
                  <a:moveTo>
                    <a:pt x="21599" y="0"/>
                  </a:moveTo>
                  <a:cubicBezTo>
                    <a:pt x="21599" y="11"/>
                    <a:pt x="21600" y="22"/>
                    <a:pt x="21600" y="34"/>
                  </a:cubicBezTo>
                  <a:cubicBezTo>
                    <a:pt x="21600" y="11647"/>
                    <a:pt x="12416" y="21182"/>
                    <a:pt x="810" y="21618"/>
                  </a:cubicBezTo>
                  <a:lnTo>
                    <a:pt x="0" y="34"/>
                  </a:lnTo>
                  <a:lnTo>
                    <a:pt x="21599" y="0"/>
                  </a:lnTo>
                  <a:close/>
                </a:path>
              </a:pathLst>
            </a:custGeom>
            <a:noFill/>
            <a:ln cap="rnd" cmpd="sng" w="12700">
              <a:solidFill>
                <a:srgbClr val="A500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0"/>
          <p:cNvSpPr txBox="1"/>
          <p:nvPr>
            <p:ph type="title"/>
          </p:nvPr>
        </p:nvSpPr>
        <p:spPr>
          <a:xfrm>
            <a:off x="1589087" y="188912"/>
            <a:ext cx="5791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Операции класса </a:t>
            </a:r>
            <a:endParaRPr/>
          </a:p>
        </p:txBody>
      </p:sp>
      <p:sp>
        <p:nvSpPr>
          <p:cNvPr id="407" name="Google Shape;407;p20"/>
          <p:cNvSpPr txBox="1"/>
          <p:nvPr>
            <p:ph idx="1" type="body"/>
          </p:nvPr>
        </p:nvSpPr>
        <p:spPr>
          <a:xfrm>
            <a:off x="1258887" y="1268412"/>
            <a:ext cx="7705725" cy="4997450"/>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Операция (operation)</a:t>
            </a:r>
            <a:r>
              <a:rPr b="0" i="0" lang="en-US" sz="2400" u="none">
                <a:solidFill>
                  <a:schemeClr val="dk1"/>
                </a:solidFill>
                <a:latin typeface="Arial Narrow"/>
                <a:ea typeface="Arial Narrow"/>
                <a:cs typeface="Arial Narrow"/>
                <a:sym typeface="Arial Narrow"/>
              </a:rPr>
              <a:t> класса служит для представления отдельной характеристики поведения, которая является общей для всех объектов данного класса</a:t>
            </a:r>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Общий формат записи отдельной операции класса следующий (БНФ):</a:t>
            </a:r>
            <a:endParaRPr/>
          </a:p>
          <a:p>
            <a:pPr indent="-284162" lvl="0" marL="284162" rtl="0" algn="l">
              <a:lnSpc>
                <a:spcPct val="100000"/>
              </a:lnSpc>
              <a:spcBef>
                <a:spcPts val="48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&lt;операция&gt;::=</a:t>
            </a:r>
            <a:r>
              <a:rPr b="0" i="0" lang="en-US" sz="2400" u="none">
                <a:solidFill>
                  <a:schemeClr val="dk1"/>
                </a:solidFill>
                <a:latin typeface="Arial Narrow"/>
                <a:ea typeface="Arial Narrow"/>
                <a:cs typeface="Arial Narrow"/>
                <a:sym typeface="Arial Narrow"/>
              </a:rPr>
              <a:t>[</a:t>
            </a:r>
            <a:r>
              <a:rPr b="0" i="1" lang="en-US" sz="2400" u="none">
                <a:solidFill>
                  <a:schemeClr val="dk1"/>
                </a:solidFill>
                <a:latin typeface="Arial Narrow"/>
                <a:ea typeface="Arial Narrow"/>
                <a:cs typeface="Arial Narrow"/>
                <a:sym typeface="Arial Narrow"/>
              </a:rPr>
              <a:t>&lt;видимость&gt;</a:t>
            </a:r>
            <a:r>
              <a:rPr b="0" i="0" lang="en-US" sz="2400" u="none">
                <a:solidFill>
                  <a:schemeClr val="dk1"/>
                </a:solidFill>
                <a:latin typeface="Arial Narrow"/>
                <a:ea typeface="Arial Narrow"/>
                <a:cs typeface="Arial Narrow"/>
                <a:sym typeface="Arial Narrow"/>
              </a:rPr>
              <a:t>]</a:t>
            </a:r>
            <a:r>
              <a:rPr b="0" i="1" lang="en-US" sz="2400" u="none">
                <a:solidFill>
                  <a:schemeClr val="dk1"/>
                </a:solidFill>
                <a:latin typeface="Arial Narrow"/>
                <a:ea typeface="Arial Narrow"/>
                <a:cs typeface="Arial Narrow"/>
                <a:sym typeface="Arial Narrow"/>
              </a:rPr>
              <a:t> &lt;имя операции&gt; </a:t>
            </a:r>
            <a:r>
              <a:rPr b="0" i="0" lang="en-US" sz="2400" u="none">
                <a:solidFill>
                  <a:schemeClr val="dk1"/>
                </a:solidFill>
                <a:latin typeface="Arial Narrow"/>
                <a:ea typeface="Arial Narrow"/>
                <a:cs typeface="Arial Narrow"/>
                <a:sym typeface="Arial Narrow"/>
              </a:rPr>
              <a:t>‘(‘ [</a:t>
            </a:r>
            <a:r>
              <a:rPr b="0" i="1" lang="en-US" sz="2400" u="none">
                <a:solidFill>
                  <a:schemeClr val="dk1"/>
                </a:solidFill>
                <a:latin typeface="Arial Narrow"/>
                <a:ea typeface="Arial Narrow"/>
                <a:cs typeface="Arial Narrow"/>
                <a:sym typeface="Arial Narrow"/>
              </a:rPr>
              <a:t>&lt;список  параметров&gt;</a:t>
            </a:r>
            <a:r>
              <a:rPr b="0" i="0" lang="en-US" sz="2400" u="none">
                <a:solidFill>
                  <a:schemeClr val="dk1"/>
                </a:solidFill>
                <a:latin typeface="Arial Narrow"/>
                <a:ea typeface="Arial Narrow"/>
                <a:cs typeface="Arial Narrow"/>
                <a:sym typeface="Arial Narrow"/>
              </a:rPr>
              <a:t>] ‘)’ [‘:’ [</a:t>
            </a:r>
            <a:r>
              <a:rPr b="0" i="1" lang="en-US" sz="2400" u="none">
                <a:solidFill>
                  <a:schemeClr val="dk1"/>
                </a:solidFill>
                <a:latin typeface="Arial Narrow"/>
                <a:ea typeface="Arial Narrow"/>
                <a:cs typeface="Arial Narrow"/>
                <a:sym typeface="Arial Narrow"/>
              </a:rPr>
              <a:t>&lt;тип возвращаемого результата&gt;</a:t>
            </a:r>
            <a:r>
              <a:rPr b="0" i="0" lang="en-US" sz="2400" u="none">
                <a:solidFill>
                  <a:schemeClr val="dk1"/>
                </a:solidFill>
                <a:latin typeface="Arial Narrow"/>
                <a:ea typeface="Arial Narrow"/>
                <a:cs typeface="Arial Narrow"/>
                <a:sym typeface="Arial Narrow"/>
              </a:rPr>
              <a:t>] ‘{‘</a:t>
            </a:r>
            <a:r>
              <a:rPr b="0" i="1" lang="en-US" sz="2400" u="none">
                <a:solidFill>
                  <a:schemeClr val="dk1"/>
                </a:solidFill>
                <a:latin typeface="Arial Narrow"/>
                <a:ea typeface="Arial Narrow"/>
                <a:cs typeface="Arial Narrow"/>
                <a:sym typeface="Arial Narrow"/>
              </a:rPr>
              <a:t> &lt;свойство операции&gt;</a:t>
            </a:r>
            <a:r>
              <a:rPr b="0" i="0" lang="en-US" sz="2400" u="none">
                <a:solidFill>
                  <a:schemeClr val="dk1"/>
                </a:solidFill>
                <a:latin typeface="Arial Narrow"/>
                <a:ea typeface="Arial Narrow"/>
                <a:cs typeface="Arial Narrow"/>
                <a:sym typeface="Arial Narrow"/>
              </a:rPr>
              <a:t> [‘,’</a:t>
            </a:r>
            <a:r>
              <a:rPr b="0" i="1" lang="en-US" sz="2400" u="none">
                <a:solidFill>
                  <a:schemeClr val="dk1"/>
                </a:solidFill>
                <a:latin typeface="Arial Narrow"/>
                <a:ea typeface="Arial Narrow"/>
                <a:cs typeface="Arial Narrow"/>
                <a:sym typeface="Arial Narrow"/>
              </a:rPr>
              <a:t> &lt;свойство операции&gt;</a:t>
            </a:r>
            <a:r>
              <a:rPr b="0" i="0" lang="en-US" sz="2400" u="none">
                <a:solidFill>
                  <a:schemeClr val="dk1"/>
                </a:solidFill>
                <a:latin typeface="Arial Narrow"/>
                <a:ea typeface="Arial Narrow"/>
                <a:cs typeface="Arial Narrow"/>
                <a:sym typeface="Arial Narrow"/>
              </a:rPr>
              <a:t>]* ‘}’]</a:t>
            </a:r>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Где:</a:t>
            </a:r>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&lt;</a:t>
            </a:r>
            <a:r>
              <a:rPr b="0" i="1" lang="en-US" sz="2400" u="none">
                <a:solidFill>
                  <a:schemeClr val="dk1"/>
                </a:solidFill>
                <a:latin typeface="Arial Narrow"/>
                <a:ea typeface="Arial Narrow"/>
                <a:cs typeface="Arial Narrow"/>
                <a:sym typeface="Arial Narrow"/>
              </a:rPr>
              <a:t>видимость</a:t>
            </a:r>
            <a:r>
              <a:rPr b="0" i="0" lang="en-US" sz="2400" u="none">
                <a:solidFill>
                  <a:schemeClr val="dk1"/>
                </a:solidFill>
                <a:latin typeface="Arial Narrow"/>
                <a:ea typeface="Arial Narrow"/>
                <a:cs typeface="Arial Narrow"/>
                <a:sym typeface="Arial Narrow"/>
              </a:rPr>
              <a:t>&gt; ::= ‘+’ | ‘-‘ | ‘#’ | ‘~’ </a:t>
            </a:r>
            <a:endParaRPr/>
          </a:p>
          <a:p>
            <a:pPr indent="-284162" lvl="0" marL="284162" rtl="0" algn="l">
              <a:lnSpc>
                <a:spcPct val="100000"/>
              </a:lnSpc>
              <a:spcBef>
                <a:spcPts val="48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&lt;имя операции&gt; </a:t>
            </a:r>
            <a:r>
              <a:rPr b="0" i="0" lang="en-US" sz="2400" u="none">
                <a:solidFill>
                  <a:schemeClr val="dk1"/>
                </a:solidFill>
                <a:latin typeface="Arial Narrow"/>
                <a:ea typeface="Arial Narrow"/>
                <a:cs typeface="Arial Narrow"/>
                <a:sym typeface="Arial Narrow"/>
              </a:rPr>
              <a:t>(operation name) представляет собой строку текста, которая используется в качестве идентификатора соответствующей операции и поэтому должна быть уникальной для каждой операции данного класса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1"/>
          <p:cNvSpPr txBox="1"/>
          <p:nvPr>
            <p:ph type="title"/>
          </p:nvPr>
        </p:nvSpPr>
        <p:spPr>
          <a:xfrm>
            <a:off x="1198562" y="549275"/>
            <a:ext cx="7434262"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Формат записи операции класса</a:t>
            </a:r>
            <a:endParaRPr/>
          </a:p>
        </p:txBody>
      </p:sp>
      <p:sp>
        <p:nvSpPr>
          <p:cNvPr id="413" name="Google Shape;413;p21"/>
          <p:cNvSpPr txBox="1"/>
          <p:nvPr>
            <p:ph idx="1" type="body"/>
          </p:nvPr>
        </p:nvSpPr>
        <p:spPr>
          <a:xfrm>
            <a:off x="1330325" y="1557337"/>
            <a:ext cx="7604125" cy="4525962"/>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&lt;список параметров</a:t>
            </a:r>
            <a:r>
              <a:rPr b="0" i="0" lang="en-US" sz="2400" u="none">
                <a:solidFill>
                  <a:schemeClr val="dk1"/>
                </a:solidFill>
                <a:latin typeface="Arial Narrow"/>
                <a:ea typeface="Arial Narrow"/>
                <a:cs typeface="Arial Narrow"/>
                <a:sym typeface="Arial Narrow"/>
              </a:rPr>
              <a:t>&gt;</a:t>
            </a:r>
            <a:r>
              <a:rPr b="0" i="1" lang="en-US" sz="2400" u="none">
                <a:solidFill>
                  <a:schemeClr val="dk1"/>
                </a:solidFill>
                <a:latin typeface="Arial Narrow"/>
                <a:ea typeface="Arial Narrow"/>
                <a:cs typeface="Arial Narrow"/>
                <a:sym typeface="Arial Narrow"/>
              </a:rPr>
              <a:t> </a:t>
            </a:r>
            <a:r>
              <a:rPr b="0" i="0" lang="en-US" sz="2400" u="none">
                <a:solidFill>
                  <a:schemeClr val="dk1"/>
                </a:solidFill>
                <a:latin typeface="Arial Narrow"/>
                <a:ea typeface="Arial Narrow"/>
                <a:cs typeface="Arial Narrow"/>
                <a:sym typeface="Arial Narrow"/>
              </a:rPr>
              <a:t>(parameter list) представляет собой перечень разделенных запятыми формальных параметров операции и имеет следующий общий формат записи (БНФ):</a:t>
            </a:r>
            <a:endParaRPr/>
          </a:p>
          <a:p>
            <a:pPr indent="-457200" lvl="0" marL="457200" rtl="0" algn="l">
              <a:lnSpc>
                <a:spcPct val="100000"/>
              </a:lnSpc>
              <a:spcBef>
                <a:spcPts val="48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&lt;список параметров&gt;::= &lt;параметр&gt; </a:t>
            </a:r>
            <a:r>
              <a:rPr b="0" i="0" lang="en-US" sz="2400" u="none">
                <a:solidFill>
                  <a:schemeClr val="dk1"/>
                </a:solidFill>
                <a:latin typeface="Arial Narrow"/>
                <a:ea typeface="Arial Narrow"/>
                <a:cs typeface="Arial Narrow"/>
                <a:sym typeface="Arial Narrow"/>
              </a:rPr>
              <a:t>[‘,</a:t>
            </a:r>
            <a:r>
              <a:rPr b="0" i="1" lang="en-US" sz="2400" u="none">
                <a:solidFill>
                  <a:schemeClr val="dk1"/>
                </a:solidFill>
                <a:latin typeface="Arial Narrow"/>
                <a:ea typeface="Arial Narrow"/>
                <a:cs typeface="Arial Narrow"/>
                <a:sym typeface="Arial Narrow"/>
              </a:rPr>
              <a:t>’&lt;параметр&gt;</a:t>
            </a:r>
            <a:r>
              <a:rPr b="0" i="0" lang="en-US" sz="2400" u="none">
                <a:solidFill>
                  <a:schemeClr val="dk1"/>
                </a:solidFill>
                <a:latin typeface="Arial Narrow"/>
                <a:ea typeface="Arial Narrow"/>
                <a:cs typeface="Arial Narrow"/>
                <a:sym typeface="Arial Narrow"/>
              </a:rPr>
              <a:t>]*.</a:t>
            </a:r>
            <a:endParaRPr/>
          </a:p>
          <a:p>
            <a:pPr indent="-457200" lvl="0" marL="457200" rtl="0" algn="l">
              <a:lnSpc>
                <a:spcPct val="100000"/>
              </a:lnSpc>
              <a:spcBef>
                <a:spcPts val="48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&lt;параметр&gt;::= </a:t>
            </a:r>
            <a:r>
              <a:rPr b="0" i="0" lang="en-US" sz="2400" u="none">
                <a:solidFill>
                  <a:schemeClr val="dk1"/>
                </a:solidFill>
                <a:latin typeface="Arial Narrow"/>
                <a:ea typeface="Arial Narrow"/>
                <a:cs typeface="Arial Narrow"/>
                <a:sym typeface="Arial Narrow"/>
              </a:rPr>
              <a:t>[</a:t>
            </a:r>
            <a:r>
              <a:rPr b="0" i="1" lang="en-US" sz="2400" u="none">
                <a:solidFill>
                  <a:schemeClr val="dk1"/>
                </a:solidFill>
                <a:latin typeface="Arial Narrow"/>
                <a:ea typeface="Arial Narrow"/>
                <a:cs typeface="Arial Narrow"/>
                <a:sym typeface="Arial Narrow"/>
              </a:rPr>
              <a:t>&lt;направление&gt;</a:t>
            </a:r>
            <a:r>
              <a:rPr b="0" i="0" lang="en-US" sz="2400" u="none">
                <a:solidFill>
                  <a:schemeClr val="dk1"/>
                </a:solidFill>
                <a:latin typeface="Arial Narrow"/>
                <a:ea typeface="Arial Narrow"/>
                <a:cs typeface="Arial Narrow"/>
                <a:sym typeface="Arial Narrow"/>
              </a:rPr>
              <a:t>] </a:t>
            </a:r>
            <a:r>
              <a:rPr b="0" i="1" lang="en-US" sz="2400" u="none">
                <a:solidFill>
                  <a:schemeClr val="dk1"/>
                </a:solidFill>
                <a:latin typeface="Arial Narrow"/>
                <a:ea typeface="Arial Narrow"/>
                <a:cs typeface="Arial Narrow"/>
                <a:sym typeface="Arial Narrow"/>
              </a:rPr>
              <a:t>&lt;имя параметра&gt;</a:t>
            </a:r>
            <a:r>
              <a:rPr b="0" i="0" lang="en-US" sz="2400" u="none">
                <a:solidFill>
                  <a:schemeClr val="dk1"/>
                </a:solidFill>
                <a:latin typeface="Arial Narrow"/>
                <a:ea typeface="Arial Narrow"/>
                <a:cs typeface="Arial Narrow"/>
                <a:sym typeface="Arial Narrow"/>
              </a:rPr>
              <a:t> ‘:’</a:t>
            </a:r>
            <a:r>
              <a:rPr b="0" i="1" lang="en-US" sz="2400" u="none">
                <a:solidFill>
                  <a:schemeClr val="dk1"/>
                </a:solidFill>
                <a:latin typeface="Arial Narrow"/>
                <a:ea typeface="Arial Narrow"/>
                <a:cs typeface="Arial Narrow"/>
                <a:sym typeface="Arial Narrow"/>
              </a:rPr>
              <a:t> &lt;выражение типа&gt; </a:t>
            </a:r>
            <a:r>
              <a:rPr b="0" i="0" lang="en-US" sz="2400" u="none">
                <a:solidFill>
                  <a:schemeClr val="dk1"/>
                </a:solidFill>
                <a:latin typeface="Arial Narrow"/>
                <a:ea typeface="Arial Narrow"/>
                <a:cs typeface="Arial Narrow"/>
                <a:sym typeface="Arial Narrow"/>
              </a:rPr>
              <a:t>[‘[‘</a:t>
            </a:r>
            <a:r>
              <a:rPr b="0" i="1" lang="en-US" sz="2400" u="none">
                <a:solidFill>
                  <a:schemeClr val="dk1"/>
                </a:solidFill>
                <a:latin typeface="Arial Narrow"/>
                <a:ea typeface="Arial Narrow"/>
                <a:cs typeface="Arial Narrow"/>
                <a:sym typeface="Arial Narrow"/>
              </a:rPr>
              <a:t>&lt;кратность&gt;</a:t>
            </a:r>
            <a:r>
              <a:rPr b="0" i="0" lang="en-US" sz="2400" u="none">
                <a:solidFill>
                  <a:schemeClr val="dk1"/>
                </a:solidFill>
                <a:latin typeface="Arial Narrow"/>
                <a:ea typeface="Arial Narrow"/>
                <a:cs typeface="Arial Narrow"/>
                <a:sym typeface="Arial Narrow"/>
              </a:rPr>
              <a:t>’]’] [‘=’ </a:t>
            </a:r>
            <a:r>
              <a:rPr b="0" i="1" lang="en-US" sz="2400" u="none">
                <a:solidFill>
                  <a:schemeClr val="dk1"/>
                </a:solidFill>
                <a:latin typeface="Arial Narrow"/>
                <a:ea typeface="Arial Narrow"/>
                <a:cs typeface="Arial Narrow"/>
                <a:sym typeface="Arial Narrow"/>
              </a:rPr>
              <a:t>&lt;значение по умолчанию&gt;</a:t>
            </a:r>
            <a:r>
              <a:rPr b="0" i="0" lang="en-US" sz="2400" u="none">
                <a:solidFill>
                  <a:schemeClr val="dk1"/>
                </a:solidFill>
                <a:latin typeface="Arial Narrow"/>
                <a:ea typeface="Arial Narrow"/>
                <a:cs typeface="Arial Narrow"/>
                <a:sym typeface="Arial Narrow"/>
              </a:rPr>
              <a:t>] [‘{‘ </a:t>
            </a:r>
            <a:r>
              <a:rPr b="0" i="1" lang="en-US" sz="2400" u="none">
                <a:solidFill>
                  <a:schemeClr val="dk1"/>
                </a:solidFill>
                <a:latin typeface="Arial Narrow"/>
                <a:ea typeface="Arial Narrow"/>
                <a:cs typeface="Arial Narrow"/>
                <a:sym typeface="Arial Narrow"/>
              </a:rPr>
              <a:t>&lt;свойство параметра &gt;</a:t>
            </a:r>
            <a:r>
              <a:rPr b="0" i="0" lang="en-US" sz="2400" u="none">
                <a:solidFill>
                  <a:schemeClr val="dk1"/>
                </a:solidFill>
                <a:latin typeface="Arial Narrow"/>
                <a:ea typeface="Arial Narrow"/>
                <a:cs typeface="Arial Narrow"/>
                <a:sym typeface="Arial Narrow"/>
              </a:rPr>
              <a:t> [‘,’</a:t>
            </a:r>
            <a:r>
              <a:rPr b="0" i="1" lang="en-US" sz="2400" u="none">
                <a:solidFill>
                  <a:schemeClr val="dk1"/>
                </a:solidFill>
                <a:latin typeface="Arial Narrow"/>
                <a:ea typeface="Arial Narrow"/>
                <a:cs typeface="Arial Narrow"/>
                <a:sym typeface="Arial Narrow"/>
              </a:rPr>
              <a:t> &lt;свойство параметра&gt;</a:t>
            </a:r>
            <a:r>
              <a:rPr b="0" i="0" lang="en-US" sz="2400" u="none">
                <a:solidFill>
                  <a:schemeClr val="dk1"/>
                </a:solidFill>
                <a:latin typeface="Arial Narrow"/>
                <a:ea typeface="Arial Narrow"/>
                <a:cs typeface="Arial Narrow"/>
                <a:sym typeface="Arial Narrow"/>
              </a:rPr>
              <a:t>]* ‘}’]</a:t>
            </a:r>
            <a:endParaRPr/>
          </a:p>
          <a:p>
            <a:pPr indent="-457200" lvl="0" marL="457200"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&lt;</a:t>
            </a:r>
            <a:r>
              <a:rPr b="0" i="1" lang="en-US" sz="2400" u="none">
                <a:solidFill>
                  <a:schemeClr val="dk1"/>
                </a:solidFill>
                <a:latin typeface="Arial Narrow"/>
                <a:ea typeface="Arial Narrow"/>
                <a:cs typeface="Arial Narrow"/>
                <a:sym typeface="Arial Narrow"/>
              </a:rPr>
              <a:t>тип возвращаемого результата</a:t>
            </a:r>
            <a:r>
              <a:rPr b="0" i="0" lang="en-US" sz="2400" u="none">
                <a:solidFill>
                  <a:schemeClr val="dk1"/>
                </a:solidFill>
                <a:latin typeface="Arial Narrow"/>
                <a:ea typeface="Arial Narrow"/>
                <a:cs typeface="Arial Narrow"/>
                <a:sym typeface="Arial Narrow"/>
              </a:rPr>
              <a:t>&gt; (return type) специфицирует тип значения, возвращаемого данной операцией</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2"/>
          <p:cNvSpPr txBox="1"/>
          <p:nvPr>
            <p:ph type="title"/>
          </p:nvPr>
        </p:nvSpPr>
        <p:spPr>
          <a:xfrm>
            <a:off x="1562100" y="333375"/>
            <a:ext cx="57912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Параметры операции</a:t>
            </a:r>
            <a:endParaRPr/>
          </a:p>
        </p:txBody>
      </p:sp>
      <p:sp>
        <p:nvSpPr>
          <p:cNvPr id="419" name="Google Shape;419;p22"/>
          <p:cNvSpPr txBox="1"/>
          <p:nvPr>
            <p:ph idx="1" type="body"/>
          </p:nvPr>
        </p:nvSpPr>
        <p:spPr>
          <a:xfrm>
            <a:off x="1330325" y="1557337"/>
            <a:ext cx="7778750" cy="5183187"/>
          </a:xfrm>
          <a:prstGeom prst="rect">
            <a:avLst/>
          </a:prstGeom>
          <a:noFill/>
          <a:ln>
            <a:noFill/>
          </a:ln>
        </p:spPr>
        <p:txBody>
          <a:bodyPr anchorCtr="0" anchor="t" bIns="45700" lIns="91425" spcFirstLastPara="1" rIns="91425" wrap="square" tIns="45700">
            <a:noAutofit/>
          </a:bodyPr>
          <a:lstStyle/>
          <a:p>
            <a:pPr indent="-381000" lvl="0" marL="381000" rtl="0" algn="l">
              <a:lnSpc>
                <a:spcPct val="90000"/>
              </a:lnSpc>
              <a:spcBef>
                <a:spcPts val="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Параметр (parameter)</a:t>
            </a:r>
            <a:r>
              <a:rPr b="0" i="0" lang="en-US" sz="2400" u="none">
                <a:solidFill>
                  <a:schemeClr val="dk1"/>
                </a:solidFill>
                <a:latin typeface="Arial Narrow"/>
                <a:ea typeface="Arial Narrow"/>
                <a:cs typeface="Arial Narrow"/>
                <a:sym typeface="Arial Narrow"/>
              </a:rPr>
              <a:t> является спецификацией аргумента, который используется при выполнении операции или при вызове характеристики поведения</a:t>
            </a:r>
            <a:endParaRPr/>
          </a:p>
          <a:p>
            <a:pPr indent="-381000" lvl="0" marL="381000" rtl="0" algn="l">
              <a:lnSpc>
                <a:spcPct val="9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&lt;</a:t>
            </a:r>
            <a:r>
              <a:rPr b="0" i="1" lang="en-US" sz="2400" u="none">
                <a:solidFill>
                  <a:schemeClr val="dk1"/>
                </a:solidFill>
                <a:latin typeface="Arial Narrow"/>
                <a:ea typeface="Arial Narrow"/>
                <a:cs typeface="Arial Narrow"/>
                <a:sym typeface="Arial Narrow"/>
              </a:rPr>
              <a:t>направление</a:t>
            </a:r>
            <a:r>
              <a:rPr b="0" i="0" lang="en-US" sz="2400" u="none">
                <a:solidFill>
                  <a:schemeClr val="dk1"/>
                </a:solidFill>
                <a:latin typeface="Arial Narrow"/>
                <a:ea typeface="Arial Narrow"/>
                <a:cs typeface="Arial Narrow"/>
                <a:sym typeface="Arial Narrow"/>
              </a:rPr>
              <a:t>&gt;::= ‘</a:t>
            </a:r>
            <a:r>
              <a:rPr b="1" i="0" lang="en-US" sz="2400" u="none">
                <a:solidFill>
                  <a:schemeClr val="dk1"/>
                </a:solidFill>
                <a:latin typeface="Arial Narrow"/>
                <a:ea typeface="Arial Narrow"/>
                <a:cs typeface="Arial Narrow"/>
                <a:sym typeface="Arial Narrow"/>
              </a:rPr>
              <a:t>in</a:t>
            </a:r>
            <a:r>
              <a:rPr b="0" i="0" lang="en-US" sz="2400" u="none">
                <a:solidFill>
                  <a:schemeClr val="dk1"/>
                </a:solidFill>
                <a:latin typeface="Arial Narrow"/>
                <a:ea typeface="Arial Narrow"/>
                <a:cs typeface="Arial Narrow"/>
                <a:sym typeface="Arial Narrow"/>
              </a:rPr>
              <a:t>’ | ‘</a:t>
            </a:r>
            <a:r>
              <a:rPr b="1" i="0" lang="en-US" sz="2400" u="none">
                <a:solidFill>
                  <a:schemeClr val="dk1"/>
                </a:solidFill>
                <a:latin typeface="Arial Narrow"/>
                <a:ea typeface="Arial Narrow"/>
                <a:cs typeface="Arial Narrow"/>
                <a:sym typeface="Arial Narrow"/>
              </a:rPr>
              <a:t>out</a:t>
            </a:r>
            <a:r>
              <a:rPr b="0" i="0" lang="en-US" sz="2400" u="none">
                <a:solidFill>
                  <a:schemeClr val="dk1"/>
                </a:solidFill>
                <a:latin typeface="Arial Narrow"/>
                <a:ea typeface="Arial Narrow"/>
                <a:cs typeface="Arial Narrow"/>
                <a:sym typeface="Arial Narrow"/>
              </a:rPr>
              <a:t>’ | ‘</a:t>
            </a:r>
            <a:r>
              <a:rPr b="1" i="0" lang="en-US" sz="2400" u="none">
                <a:solidFill>
                  <a:schemeClr val="dk1"/>
                </a:solidFill>
                <a:latin typeface="Arial Narrow"/>
                <a:ea typeface="Arial Narrow"/>
                <a:cs typeface="Arial Narrow"/>
                <a:sym typeface="Arial Narrow"/>
              </a:rPr>
              <a:t>inout</a:t>
            </a:r>
            <a:r>
              <a:rPr b="0" i="0" lang="en-US" sz="2400" u="none">
                <a:solidFill>
                  <a:schemeClr val="dk1"/>
                </a:solidFill>
                <a:latin typeface="Arial Narrow"/>
                <a:ea typeface="Arial Narrow"/>
                <a:cs typeface="Arial Narrow"/>
                <a:sym typeface="Arial Narrow"/>
              </a:rPr>
              <a:t>’| ‘</a:t>
            </a:r>
            <a:r>
              <a:rPr b="1" i="0" lang="en-US" sz="2400" u="none">
                <a:solidFill>
                  <a:schemeClr val="dk1"/>
                </a:solidFill>
                <a:latin typeface="Arial Narrow"/>
                <a:ea typeface="Arial Narrow"/>
                <a:cs typeface="Arial Narrow"/>
                <a:sym typeface="Arial Narrow"/>
              </a:rPr>
              <a:t>return</a:t>
            </a:r>
            <a:r>
              <a:rPr b="0" i="0" lang="en-US" sz="2400" u="none">
                <a:solidFill>
                  <a:schemeClr val="dk1"/>
                </a:solidFill>
                <a:latin typeface="Arial Narrow"/>
                <a:ea typeface="Arial Narrow"/>
                <a:cs typeface="Arial Narrow"/>
                <a:sym typeface="Arial Narrow"/>
              </a:rPr>
              <a:t>‘. Если оно не указано, то по умолчанию принимается значение “in”.</a:t>
            </a:r>
            <a:endParaRPr/>
          </a:p>
          <a:p>
            <a:pPr indent="-381000" lvl="0" marL="381000" rtl="0" algn="l">
              <a:lnSpc>
                <a:spcPct val="90000"/>
              </a:lnSpc>
              <a:spcBef>
                <a:spcPts val="440"/>
              </a:spcBef>
              <a:spcAft>
                <a:spcPts val="0"/>
              </a:spcAft>
              <a:buClr>
                <a:schemeClr val="dk1"/>
              </a:buClr>
              <a:buSzPts val="1980"/>
              <a:buFont typeface="Arial Narrow"/>
              <a:buChar char="•"/>
            </a:pPr>
            <a:r>
              <a:rPr b="1" i="0" lang="en-US" sz="2200" u="none">
                <a:solidFill>
                  <a:schemeClr val="dk1"/>
                </a:solidFill>
                <a:latin typeface="Arial Narrow"/>
                <a:ea typeface="Arial Narrow"/>
                <a:cs typeface="Arial Narrow"/>
                <a:sym typeface="Arial Narrow"/>
              </a:rPr>
              <a:t>in</a:t>
            </a:r>
            <a:r>
              <a:rPr b="0" i="0" lang="en-US" sz="2200" u="none">
                <a:solidFill>
                  <a:schemeClr val="dk1"/>
                </a:solidFill>
                <a:latin typeface="Arial Narrow"/>
                <a:ea typeface="Arial Narrow"/>
                <a:cs typeface="Arial Narrow"/>
                <a:sym typeface="Arial Narrow"/>
              </a:rPr>
              <a:t> – указывает на то, что значения этого параметра передаются в операцию вызывающим объектом.</a:t>
            </a:r>
            <a:endParaRPr/>
          </a:p>
          <a:p>
            <a:pPr indent="-381000" lvl="0" marL="381000" rtl="0" algn="l">
              <a:lnSpc>
                <a:spcPct val="90000"/>
              </a:lnSpc>
              <a:spcBef>
                <a:spcPts val="440"/>
              </a:spcBef>
              <a:spcAft>
                <a:spcPts val="0"/>
              </a:spcAft>
              <a:buClr>
                <a:schemeClr val="dk1"/>
              </a:buClr>
              <a:buSzPts val="1980"/>
              <a:buFont typeface="Arial Narrow"/>
              <a:buChar char="•"/>
            </a:pPr>
            <a:r>
              <a:rPr b="1" i="0" lang="en-US" sz="2200" u="none">
                <a:solidFill>
                  <a:schemeClr val="dk1"/>
                </a:solidFill>
                <a:latin typeface="Arial Narrow"/>
                <a:ea typeface="Arial Narrow"/>
                <a:cs typeface="Arial Narrow"/>
                <a:sym typeface="Arial Narrow"/>
              </a:rPr>
              <a:t>inout</a:t>
            </a:r>
            <a:r>
              <a:rPr b="0" i="0" lang="en-US" sz="2200" u="none">
                <a:solidFill>
                  <a:schemeClr val="dk1"/>
                </a:solidFill>
                <a:latin typeface="Arial Narrow"/>
                <a:ea typeface="Arial Narrow"/>
                <a:cs typeface="Arial Narrow"/>
                <a:sym typeface="Arial Narrow"/>
              </a:rPr>
              <a:t> – указывает на то, что значения этого параметра передаются в операцию вызывающим объектом и затем обратно вызывающему объекту после окончания выполнения операции.</a:t>
            </a:r>
            <a:endParaRPr/>
          </a:p>
          <a:p>
            <a:pPr indent="-381000" lvl="0" marL="381000" rtl="0" algn="l">
              <a:lnSpc>
                <a:spcPct val="90000"/>
              </a:lnSpc>
              <a:spcBef>
                <a:spcPts val="440"/>
              </a:spcBef>
              <a:spcAft>
                <a:spcPts val="0"/>
              </a:spcAft>
              <a:buClr>
                <a:schemeClr val="dk1"/>
              </a:buClr>
              <a:buSzPts val="1980"/>
              <a:buFont typeface="Arial Narrow"/>
              <a:buChar char="•"/>
            </a:pPr>
            <a:r>
              <a:rPr b="1" i="0" lang="en-US" sz="2200" u="none">
                <a:solidFill>
                  <a:schemeClr val="dk1"/>
                </a:solidFill>
                <a:latin typeface="Arial Narrow"/>
                <a:ea typeface="Arial Narrow"/>
                <a:cs typeface="Arial Narrow"/>
                <a:sym typeface="Arial Narrow"/>
              </a:rPr>
              <a:t>out</a:t>
            </a:r>
            <a:r>
              <a:rPr b="0" i="0" lang="en-US" sz="2200" u="none">
                <a:solidFill>
                  <a:schemeClr val="dk1"/>
                </a:solidFill>
                <a:latin typeface="Arial Narrow"/>
                <a:ea typeface="Arial Narrow"/>
                <a:cs typeface="Arial Narrow"/>
                <a:sym typeface="Arial Narrow"/>
              </a:rPr>
              <a:t> – указывает на то, что значения этого параметра передаются вызывающему объекту после окончания выполнения операции.</a:t>
            </a:r>
            <a:endParaRPr/>
          </a:p>
          <a:p>
            <a:pPr indent="-381000" lvl="0" marL="381000" rtl="0" algn="l">
              <a:lnSpc>
                <a:spcPct val="90000"/>
              </a:lnSpc>
              <a:spcBef>
                <a:spcPts val="440"/>
              </a:spcBef>
              <a:spcAft>
                <a:spcPts val="0"/>
              </a:spcAft>
              <a:buClr>
                <a:schemeClr val="dk1"/>
              </a:buClr>
              <a:buSzPts val="1980"/>
              <a:buFont typeface="Arial Narrow"/>
              <a:buChar char="•"/>
            </a:pPr>
            <a:r>
              <a:rPr b="1" i="0" lang="en-US" sz="2200" u="none">
                <a:solidFill>
                  <a:schemeClr val="dk1"/>
                </a:solidFill>
                <a:latin typeface="Arial Narrow"/>
                <a:ea typeface="Arial Narrow"/>
                <a:cs typeface="Arial Narrow"/>
                <a:sym typeface="Arial Narrow"/>
              </a:rPr>
              <a:t>return</a:t>
            </a:r>
            <a:r>
              <a:rPr b="0" i="0" lang="en-US" sz="2200" u="none">
                <a:solidFill>
                  <a:schemeClr val="dk1"/>
                </a:solidFill>
                <a:latin typeface="Arial Narrow"/>
                <a:ea typeface="Arial Narrow"/>
                <a:cs typeface="Arial Narrow"/>
                <a:sym typeface="Arial Narrow"/>
              </a:rPr>
              <a:t> – указывает на то, что значения этого параметра передаются в качестве возвращаемых значений вызывающему объекту после окончания выполнения операции.</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3"/>
          <p:cNvSpPr txBox="1"/>
          <p:nvPr>
            <p:ph type="title"/>
          </p:nvPr>
        </p:nvSpPr>
        <p:spPr>
          <a:xfrm>
            <a:off x="1042987" y="685800"/>
            <a:ext cx="7993062" cy="4683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Параметры операции</a:t>
            </a:r>
            <a:endParaRPr/>
          </a:p>
        </p:txBody>
      </p:sp>
      <p:sp>
        <p:nvSpPr>
          <p:cNvPr id="425" name="Google Shape;425;p23"/>
          <p:cNvSpPr txBox="1"/>
          <p:nvPr>
            <p:ph idx="1" type="body"/>
          </p:nvPr>
        </p:nvSpPr>
        <p:spPr>
          <a:xfrm>
            <a:off x="1400175" y="1817687"/>
            <a:ext cx="7464425" cy="3484562"/>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&lt;</a:t>
            </a:r>
            <a:r>
              <a:rPr b="0" i="1" lang="en-US" sz="2400" u="none">
                <a:solidFill>
                  <a:schemeClr val="dk1"/>
                </a:solidFill>
                <a:latin typeface="Arial Narrow"/>
                <a:ea typeface="Arial Narrow"/>
                <a:cs typeface="Arial Narrow"/>
                <a:sym typeface="Arial Narrow"/>
              </a:rPr>
              <a:t>имя</a:t>
            </a:r>
            <a:r>
              <a:rPr b="0" i="0" lang="en-US" sz="2400" u="none">
                <a:solidFill>
                  <a:schemeClr val="dk1"/>
                </a:solidFill>
                <a:latin typeface="Arial Narrow"/>
                <a:ea typeface="Arial Narrow"/>
                <a:cs typeface="Arial Narrow"/>
                <a:sym typeface="Arial Narrow"/>
              </a:rPr>
              <a:t> </a:t>
            </a:r>
            <a:r>
              <a:rPr b="0" i="1" lang="en-US" sz="2400" u="none">
                <a:solidFill>
                  <a:schemeClr val="dk1"/>
                </a:solidFill>
                <a:latin typeface="Arial Narrow"/>
                <a:ea typeface="Arial Narrow"/>
                <a:cs typeface="Arial Narrow"/>
                <a:sym typeface="Arial Narrow"/>
              </a:rPr>
              <a:t>параметра</a:t>
            </a:r>
            <a:r>
              <a:rPr b="0" i="0" lang="en-US" sz="2400" u="none">
                <a:solidFill>
                  <a:schemeClr val="dk1"/>
                </a:solidFill>
                <a:latin typeface="Arial Narrow"/>
                <a:ea typeface="Arial Narrow"/>
                <a:cs typeface="Arial Narrow"/>
                <a:sym typeface="Arial Narrow"/>
              </a:rPr>
              <a:t>&gt; (parameter name) представляет собой идентификатор формального параметра, при записи которого необходимо следовать правилам задания имен атрибутов</a:t>
            </a:r>
            <a:endParaRPr/>
          </a:p>
          <a:p>
            <a:pPr indent="-284162" lvl="0" marL="284162" rtl="0" algn="l">
              <a:lnSpc>
                <a:spcPct val="100000"/>
              </a:lnSpc>
              <a:spcBef>
                <a:spcPts val="48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&lt;выражение типа&gt; </a:t>
            </a:r>
            <a:r>
              <a:rPr b="0" i="0" lang="en-US" sz="2400" u="none">
                <a:solidFill>
                  <a:schemeClr val="dk1"/>
                </a:solidFill>
                <a:latin typeface="Arial Narrow"/>
                <a:ea typeface="Arial Narrow"/>
                <a:cs typeface="Arial Narrow"/>
                <a:sym typeface="Arial Narrow"/>
              </a:rPr>
              <a:t>(type expression) является спецификацией типа данных для возможных значений соответствующего формального параметра. Этот терм аналогичен рассмотренному выше терму &lt;</a:t>
            </a:r>
            <a:r>
              <a:rPr b="0" i="1" lang="en-US" sz="2400" u="none">
                <a:solidFill>
                  <a:schemeClr val="dk1"/>
                </a:solidFill>
                <a:latin typeface="Arial Narrow"/>
                <a:ea typeface="Arial Narrow"/>
                <a:cs typeface="Arial Narrow"/>
                <a:sym typeface="Arial Narrow"/>
              </a:rPr>
              <a:t>тип атрибута</a:t>
            </a:r>
            <a:r>
              <a:rPr b="0" i="0" lang="en-US" sz="2400" u="none">
                <a:solidFill>
                  <a:schemeClr val="dk1"/>
                </a:solidFill>
                <a:latin typeface="Arial Narrow"/>
                <a:ea typeface="Arial Narrow"/>
                <a:cs typeface="Arial Narrow"/>
                <a:sym typeface="Arial Narrow"/>
              </a:rPr>
              <a:t>&gt;для атрибутов классов</a:t>
            </a:r>
            <a:endParaRPr/>
          </a:p>
          <a:p>
            <a:pPr indent="-147003" lvl="0" marL="284163" rtl="0" algn="l">
              <a:spcBef>
                <a:spcPts val="480"/>
              </a:spcBef>
              <a:spcAft>
                <a:spcPts val="0"/>
              </a:spcAft>
              <a:buClr>
                <a:schemeClr val="dk1"/>
              </a:buClr>
              <a:buSzPts val="2160"/>
              <a:buFont typeface="Arial Narrow"/>
              <a:buNone/>
            </a:pPr>
            <a:r>
              <a:t/>
            </a:r>
            <a:endParaRPr b="0" i="0" sz="2400" u="none">
              <a:solidFill>
                <a:schemeClr val="dk1"/>
              </a:solidFill>
              <a:latin typeface="Arial Narrow"/>
              <a:ea typeface="Arial Narrow"/>
              <a:cs typeface="Arial Narrow"/>
              <a:sym typeface="Arial Narro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4"/>
          <p:cNvSpPr txBox="1"/>
          <p:nvPr>
            <p:ph type="title"/>
          </p:nvPr>
        </p:nvSpPr>
        <p:spPr>
          <a:xfrm>
            <a:off x="1431925" y="565150"/>
            <a:ext cx="6240462" cy="4968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Параметры операции</a:t>
            </a:r>
            <a:endParaRPr/>
          </a:p>
        </p:txBody>
      </p:sp>
      <p:sp>
        <p:nvSpPr>
          <p:cNvPr id="431" name="Google Shape;431;p24"/>
          <p:cNvSpPr txBox="1"/>
          <p:nvPr>
            <p:ph idx="1" type="body"/>
          </p:nvPr>
        </p:nvSpPr>
        <p:spPr>
          <a:xfrm>
            <a:off x="1258887" y="1673225"/>
            <a:ext cx="7705725" cy="4525962"/>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&lt;</a:t>
            </a:r>
            <a:r>
              <a:rPr b="0" i="1" lang="en-US" sz="2400" u="none">
                <a:solidFill>
                  <a:schemeClr val="dk1"/>
                </a:solidFill>
                <a:latin typeface="Arial Narrow"/>
                <a:ea typeface="Arial Narrow"/>
                <a:cs typeface="Arial Narrow"/>
                <a:sym typeface="Arial Narrow"/>
              </a:rPr>
              <a:t>кратность</a:t>
            </a:r>
            <a:r>
              <a:rPr b="0" i="0" lang="en-US" sz="2400" u="none">
                <a:solidFill>
                  <a:schemeClr val="dk1"/>
                </a:solidFill>
                <a:latin typeface="Arial Narrow"/>
                <a:ea typeface="Arial Narrow"/>
                <a:cs typeface="Arial Narrow"/>
                <a:sym typeface="Arial Narrow"/>
              </a:rPr>
              <a:t>&gt;</a:t>
            </a:r>
            <a:r>
              <a:rPr b="0" i="1" lang="en-US" sz="2400" u="none">
                <a:solidFill>
                  <a:schemeClr val="dk1"/>
                </a:solidFill>
                <a:latin typeface="Arial Narrow"/>
                <a:ea typeface="Arial Narrow"/>
                <a:cs typeface="Arial Narrow"/>
                <a:sym typeface="Arial Narrow"/>
              </a:rPr>
              <a:t> </a:t>
            </a:r>
            <a:r>
              <a:rPr b="0" i="0" lang="en-US" sz="2400" u="none">
                <a:solidFill>
                  <a:schemeClr val="dk1"/>
                </a:solidFill>
                <a:latin typeface="Arial Narrow"/>
                <a:ea typeface="Arial Narrow"/>
                <a:cs typeface="Arial Narrow"/>
                <a:sym typeface="Arial Narrow"/>
              </a:rPr>
              <a:t>(multiplicity) характеризует общее количество конкретных параметров с данным именем, которые могут принадлежать тому или иному объекту данного класса</a:t>
            </a:r>
            <a:endParaRPr/>
          </a:p>
          <a:p>
            <a:pPr indent="-457200" lvl="0" marL="457200"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&lt;</a:t>
            </a:r>
            <a:r>
              <a:rPr b="0" i="1" lang="en-US" sz="2400" u="none">
                <a:solidFill>
                  <a:schemeClr val="dk1"/>
                </a:solidFill>
                <a:latin typeface="Arial Narrow"/>
                <a:ea typeface="Arial Narrow"/>
                <a:cs typeface="Arial Narrow"/>
                <a:sym typeface="Arial Narrow"/>
              </a:rPr>
              <a:t>значение по умолчанию</a:t>
            </a:r>
            <a:r>
              <a:rPr b="0" i="0" lang="en-US" sz="2400" u="none">
                <a:solidFill>
                  <a:schemeClr val="dk1"/>
                </a:solidFill>
                <a:latin typeface="Arial Narrow"/>
                <a:ea typeface="Arial Narrow"/>
                <a:cs typeface="Arial Narrow"/>
                <a:sym typeface="Arial Narrow"/>
              </a:rPr>
              <a:t>&gt;</a:t>
            </a:r>
            <a:r>
              <a:rPr b="0" i="1" lang="en-US" sz="2400" u="none">
                <a:solidFill>
                  <a:schemeClr val="dk1"/>
                </a:solidFill>
                <a:latin typeface="Arial Narrow"/>
                <a:ea typeface="Arial Narrow"/>
                <a:cs typeface="Arial Narrow"/>
                <a:sym typeface="Arial Narrow"/>
              </a:rPr>
              <a:t> </a:t>
            </a:r>
            <a:r>
              <a:rPr b="0" i="0" lang="en-US" sz="2400" u="none">
                <a:solidFill>
                  <a:schemeClr val="dk1"/>
                </a:solidFill>
                <a:latin typeface="Arial Narrow"/>
                <a:ea typeface="Arial Narrow"/>
                <a:cs typeface="Arial Narrow"/>
                <a:sym typeface="Arial Narrow"/>
              </a:rPr>
              <a:t>(default) представляет собой некоторое выражение, которое специфицирует конкретное значение по умолчанию для данного формального параметра.</a:t>
            </a:r>
            <a:endParaRPr/>
          </a:p>
          <a:p>
            <a:pPr indent="-457200" lvl="0" marL="457200"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&lt;</a:t>
            </a:r>
            <a:r>
              <a:rPr b="0" i="1" lang="en-US" sz="2400" u="none">
                <a:solidFill>
                  <a:schemeClr val="dk1"/>
                </a:solidFill>
                <a:latin typeface="Arial Narrow"/>
                <a:ea typeface="Arial Narrow"/>
                <a:cs typeface="Arial Narrow"/>
                <a:sym typeface="Arial Narrow"/>
              </a:rPr>
              <a:t>свойство параметра</a:t>
            </a:r>
            <a:r>
              <a:rPr b="0" i="0" lang="en-US" sz="2400" u="none">
                <a:solidFill>
                  <a:schemeClr val="dk1"/>
                </a:solidFill>
                <a:latin typeface="Arial Narrow"/>
                <a:ea typeface="Arial Narrow"/>
                <a:cs typeface="Arial Narrow"/>
                <a:sym typeface="Arial Narrow"/>
              </a:rPr>
              <a:t>&gt; (parameter property) указывает дополнительные свойства значений данного формального параметра. В качестве значений свойств параметра могут быть использованы модификаторы атрибутов</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5"/>
          <p:cNvSpPr txBox="1"/>
          <p:nvPr>
            <p:ph type="title"/>
          </p:nvPr>
        </p:nvSpPr>
        <p:spPr>
          <a:xfrm>
            <a:off x="1042987" y="630237"/>
            <a:ext cx="7993062" cy="512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Свойства операций </a:t>
            </a:r>
            <a:endParaRPr/>
          </a:p>
        </p:txBody>
      </p:sp>
      <p:sp>
        <p:nvSpPr>
          <p:cNvPr id="437" name="Google Shape;437;p25"/>
          <p:cNvSpPr txBox="1"/>
          <p:nvPr>
            <p:ph idx="1" type="body"/>
          </p:nvPr>
        </p:nvSpPr>
        <p:spPr>
          <a:xfrm>
            <a:off x="1371600" y="1677987"/>
            <a:ext cx="7696200" cy="5027612"/>
          </a:xfrm>
          <a:prstGeom prst="rect">
            <a:avLst/>
          </a:prstGeom>
          <a:noFill/>
          <a:ln>
            <a:noFill/>
          </a:ln>
        </p:spPr>
        <p:txBody>
          <a:bodyPr anchorCtr="0" anchor="t" bIns="45700" lIns="91425" spcFirstLastPara="1" rIns="91425" wrap="square" tIns="45700">
            <a:noAutofit/>
          </a:bodyPr>
          <a:lstStyle/>
          <a:p>
            <a:pPr indent="-284162" lvl="0" marL="284162" rtl="0" algn="l">
              <a:lnSpc>
                <a:spcPct val="90000"/>
              </a:lnSpc>
              <a:spcBef>
                <a:spcPts val="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redefines &lt;</a:t>
            </a:r>
            <a:r>
              <a:rPr b="0" i="1" lang="en-US" sz="2400" u="none">
                <a:solidFill>
                  <a:schemeClr val="dk1"/>
                </a:solidFill>
                <a:latin typeface="Arial Narrow"/>
                <a:ea typeface="Arial Narrow"/>
                <a:cs typeface="Arial Narrow"/>
                <a:sym typeface="Arial Narrow"/>
              </a:rPr>
              <a:t>имя операции</a:t>
            </a:r>
            <a:r>
              <a:rPr b="0" i="0" lang="en-US" sz="2400" u="none">
                <a:solidFill>
                  <a:schemeClr val="dk1"/>
                </a:solidFill>
                <a:latin typeface="Arial Narrow"/>
                <a:ea typeface="Arial Narrow"/>
                <a:cs typeface="Arial Narrow"/>
                <a:sym typeface="Arial Narrow"/>
              </a:rPr>
              <a:t>&gt; – данная операция переопределяет некоторую наследуемую операцию с именем &lt;</a:t>
            </a:r>
            <a:r>
              <a:rPr b="0" i="1" lang="en-US" sz="2400" u="none">
                <a:solidFill>
                  <a:schemeClr val="dk1"/>
                </a:solidFill>
                <a:latin typeface="Arial Narrow"/>
                <a:ea typeface="Arial Narrow"/>
                <a:cs typeface="Arial Narrow"/>
                <a:sym typeface="Arial Narrow"/>
              </a:rPr>
              <a:t>имя операции</a:t>
            </a:r>
            <a:r>
              <a:rPr b="0" i="0" lang="en-US" sz="2400" u="none">
                <a:solidFill>
                  <a:schemeClr val="dk1"/>
                </a:solidFill>
                <a:latin typeface="Arial Narrow"/>
                <a:ea typeface="Arial Narrow"/>
                <a:cs typeface="Arial Narrow"/>
                <a:sym typeface="Arial Narrow"/>
              </a:rPr>
              <a:t>&gt;</a:t>
            </a:r>
            <a:endParaRPr/>
          </a:p>
          <a:p>
            <a:pPr indent="-284162" lvl="0" marL="284162" rtl="0" algn="l">
              <a:lnSpc>
                <a:spcPct val="9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query – данная операция не изменяет состояния моделируемой системы и, соответственно, не имеет побочного эффекта</a:t>
            </a:r>
            <a:endParaRPr/>
          </a:p>
          <a:p>
            <a:pPr indent="-284162" lvl="0" marL="284162" rtl="0" algn="l">
              <a:lnSpc>
                <a:spcPct val="9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ordered – значения возвращаемого параметра являются упорядоченными Предполагается, что кратность данного возвращаемого параметра должна быть больше 1</a:t>
            </a:r>
            <a:endParaRPr/>
          </a:p>
          <a:p>
            <a:pPr indent="-284162" lvl="0" marL="284162" rtl="0" algn="l">
              <a:lnSpc>
                <a:spcPct val="9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unique – значения возвращаемого параметра не могут повторяться. Предполагается, что кратность данного возвращаемого параметра должна быть больше 1.</a:t>
            </a:r>
            <a:endParaRPr/>
          </a:p>
          <a:p>
            <a:pPr indent="-284162" lvl="0" marL="284162" rtl="0" algn="l">
              <a:lnSpc>
                <a:spcPct val="9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&lt;</a:t>
            </a:r>
            <a:r>
              <a:rPr b="0" i="1" lang="en-US" sz="2400" u="none">
                <a:solidFill>
                  <a:schemeClr val="dk1"/>
                </a:solidFill>
                <a:latin typeface="Arial Narrow"/>
                <a:ea typeface="Arial Narrow"/>
                <a:cs typeface="Arial Narrow"/>
                <a:sym typeface="Arial Narrow"/>
              </a:rPr>
              <a:t>ограничение</a:t>
            </a:r>
            <a:r>
              <a:rPr b="0" i="0" lang="en-US" sz="2400" u="none">
                <a:solidFill>
                  <a:schemeClr val="dk1"/>
                </a:solidFill>
                <a:latin typeface="Arial Narrow"/>
                <a:ea typeface="Arial Narrow"/>
                <a:cs typeface="Arial Narrow"/>
                <a:sym typeface="Arial Narrow"/>
              </a:rPr>
              <a:t>&gt; – выражение, которое специфицирует некоторое ограничение, применяемое к данной операции</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6"/>
          <p:cNvSpPr txBox="1"/>
          <p:nvPr>
            <p:ph type="title"/>
          </p:nvPr>
        </p:nvSpPr>
        <p:spPr>
          <a:xfrm>
            <a:off x="1331912" y="549275"/>
            <a:ext cx="7416800"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Предусловие (precondition) операции</a:t>
            </a:r>
            <a:endParaRPr/>
          </a:p>
        </p:txBody>
      </p:sp>
      <p:sp>
        <p:nvSpPr>
          <p:cNvPr id="443" name="Google Shape;443;p26"/>
          <p:cNvSpPr txBox="1"/>
          <p:nvPr>
            <p:ph idx="1" type="body"/>
          </p:nvPr>
        </p:nvSpPr>
        <p:spPr>
          <a:xfrm>
            <a:off x="1258887" y="1744662"/>
            <a:ext cx="7708900" cy="963612"/>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 определяет условие, которое должно быть истинным, когда эта операция вызывается</a:t>
            </a:r>
            <a:endParaRPr/>
          </a:p>
        </p:txBody>
      </p:sp>
      <p:pic>
        <p:nvPicPr>
          <p:cNvPr descr="OCL_02" id="444" name="Google Shape;444;p26"/>
          <p:cNvPicPr preferRelativeResize="0"/>
          <p:nvPr/>
        </p:nvPicPr>
        <p:blipFill rotWithShape="1">
          <a:blip r:embed="rId3">
            <a:alphaModFix/>
          </a:blip>
          <a:srcRect b="0" l="0" r="0" t="0"/>
          <a:stretch/>
        </p:blipFill>
        <p:spPr>
          <a:xfrm>
            <a:off x="1298575" y="3141662"/>
            <a:ext cx="7305675" cy="23923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7"/>
          <p:cNvSpPr txBox="1"/>
          <p:nvPr>
            <p:ph type="title"/>
          </p:nvPr>
        </p:nvSpPr>
        <p:spPr>
          <a:xfrm>
            <a:off x="1331912" y="549275"/>
            <a:ext cx="7416800"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Постусловие (postcondition) операции</a:t>
            </a:r>
            <a:endParaRPr/>
          </a:p>
        </p:txBody>
      </p:sp>
      <p:sp>
        <p:nvSpPr>
          <p:cNvPr id="450" name="Google Shape;450;p27"/>
          <p:cNvSpPr txBox="1"/>
          <p:nvPr>
            <p:ph idx="1" type="body"/>
          </p:nvPr>
        </p:nvSpPr>
        <p:spPr>
          <a:xfrm>
            <a:off x="1295400" y="1673225"/>
            <a:ext cx="7708900" cy="1395412"/>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 определяет условие, которое должно быть истинным, когда вызов операции успешно завершился, в предположении, что все предусловия были удовлетворены</a:t>
            </a:r>
            <a:endParaRPr/>
          </a:p>
        </p:txBody>
      </p:sp>
      <p:pic>
        <p:nvPicPr>
          <p:cNvPr descr="OCL_01" id="451" name="Google Shape;451;p27"/>
          <p:cNvPicPr preferRelativeResize="0"/>
          <p:nvPr/>
        </p:nvPicPr>
        <p:blipFill rotWithShape="1">
          <a:blip r:embed="rId3">
            <a:alphaModFix/>
          </a:blip>
          <a:srcRect b="0" l="0" r="0" t="0"/>
          <a:stretch/>
        </p:blipFill>
        <p:spPr>
          <a:xfrm>
            <a:off x="1258887" y="3429000"/>
            <a:ext cx="7705725" cy="1920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8"/>
          <p:cNvSpPr txBox="1"/>
          <p:nvPr>
            <p:ph type="title"/>
          </p:nvPr>
        </p:nvSpPr>
        <p:spPr>
          <a:xfrm>
            <a:off x="1085850" y="549275"/>
            <a:ext cx="6538912" cy="4333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	Примеры записи операций:</a:t>
            </a:r>
            <a:endParaRPr/>
          </a:p>
        </p:txBody>
      </p:sp>
      <p:sp>
        <p:nvSpPr>
          <p:cNvPr id="457" name="Google Shape;457;p28"/>
          <p:cNvSpPr txBox="1"/>
          <p:nvPr>
            <p:ph idx="1" type="body"/>
          </p:nvPr>
        </p:nvSpPr>
        <p:spPr>
          <a:xfrm>
            <a:off x="1487487" y="1881187"/>
            <a:ext cx="7046912" cy="4367212"/>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+добавить(</a:t>
            </a:r>
            <a:r>
              <a:rPr b="1" i="0" lang="en-US" sz="2400" u="none">
                <a:solidFill>
                  <a:schemeClr val="dk1"/>
                </a:solidFill>
                <a:latin typeface="Arial Narrow"/>
                <a:ea typeface="Arial Narrow"/>
                <a:cs typeface="Arial Narrow"/>
                <a:sym typeface="Arial Narrow"/>
              </a:rPr>
              <a:t>in</a:t>
            </a:r>
            <a:r>
              <a:rPr b="0" i="0" lang="en-US" sz="2400" u="none">
                <a:solidFill>
                  <a:schemeClr val="dk1"/>
                </a:solidFill>
                <a:latin typeface="Arial Narrow"/>
                <a:ea typeface="Arial Narrow"/>
                <a:cs typeface="Arial Narrow"/>
                <a:sym typeface="Arial Narrow"/>
              </a:rPr>
              <a:t> номерТелефона : Integer [*] {unique})</a:t>
            </a:r>
            <a:endParaRPr/>
          </a:p>
          <a:p>
            <a:pPr indent="-147001" lvl="0" marL="284162" rtl="0" algn="l">
              <a:lnSpc>
                <a:spcPct val="100000"/>
              </a:lnSpc>
              <a:spcBef>
                <a:spcPts val="480"/>
              </a:spcBef>
              <a:spcAft>
                <a:spcPts val="0"/>
              </a:spcAft>
              <a:buClr>
                <a:schemeClr val="dk1"/>
              </a:buClr>
              <a:buSzPts val="2160"/>
              <a:buFont typeface="Arial Narrow"/>
              <a:buNone/>
            </a:pPr>
            <a:r>
              <a:t/>
            </a:r>
            <a:endParaRPr b="0" i="0" sz="2400" u="none">
              <a:solidFill>
                <a:schemeClr val="dk1"/>
              </a:solidFill>
              <a:latin typeface="Arial Narrow"/>
              <a:ea typeface="Arial Narrow"/>
              <a:cs typeface="Arial Narrow"/>
              <a:sym typeface="Arial Narrow"/>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–изменить(</a:t>
            </a:r>
            <a:r>
              <a:rPr b="1" i="0" lang="en-US" sz="2400" u="none">
                <a:solidFill>
                  <a:schemeClr val="dk1"/>
                </a:solidFill>
                <a:latin typeface="Arial Narrow"/>
                <a:ea typeface="Arial Narrow"/>
                <a:cs typeface="Arial Narrow"/>
                <a:sym typeface="Arial Narrow"/>
              </a:rPr>
              <a:t>in</a:t>
            </a:r>
            <a:r>
              <a:rPr b="0" i="0" lang="en-US" sz="2400" u="none">
                <a:solidFill>
                  <a:schemeClr val="dk1"/>
                </a:solidFill>
                <a:latin typeface="Arial Narrow"/>
                <a:ea typeface="Arial Narrow"/>
                <a:cs typeface="Arial Narrow"/>
                <a:sym typeface="Arial Narrow"/>
              </a:rPr>
              <a:t> заработнаяПлата : Currency)</a:t>
            </a:r>
            <a:endParaRPr/>
          </a:p>
          <a:p>
            <a:pPr indent="-147001" lvl="0" marL="284162" rtl="0" algn="l">
              <a:lnSpc>
                <a:spcPct val="100000"/>
              </a:lnSpc>
              <a:spcBef>
                <a:spcPts val="480"/>
              </a:spcBef>
              <a:spcAft>
                <a:spcPts val="0"/>
              </a:spcAft>
              <a:buClr>
                <a:schemeClr val="dk1"/>
              </a:buClr>
              <a:buSzPts val="2160"/>
              <a:buFont typeface="Arial Narrow"/>
              <a:buNone/>
            </a:pPr>
            <a:r>
              <a:t/>
            </a:r>
            <a:endParaRPr b="0" i="0" sz="2400" u="none">
              <a:solidFill>
                <a:schemeClr val="dk1"/>
              </a:solidFill>
              <a:latin typeface="Arial Narrow"/>
              <a:ea typeface="Arial Narrow"/>
              <a:cs typeface="Arial Narrow"/>
              <a:sym typeface="Arial Narrow"/>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+создать()</a:t>
            </a:r>
            <a:r>
              <a:rPr b="0" i="1" lang="en-US" sz="2400" u="none">
                <a:solidFill>
                  <a:schemeClr val="dk1"/>
                </a:solidFill>
                <a:latin typeface="Arial Narrow"/>
                <a:ea typeface="Arial Narrow"/>
                <a:cs typeface="Arial Narrow"/>
                <a:sym typeface="Arial Narrow"/>
              </a:rPr>
              <a:t> </a:t>
            </a:r>
            <a:r>
              <a:rPr b="0" i="0" lang="en-US" sz="2400" u="none">
                <a:solidFill>
                  <a:schemeClr val="dk1"/>
                </a:solidFill>
                <a:latin typeface="Arial Narrow"/>
                <a:ea typeface="Arial Narrow"/>
                <a:cs typeface="Arial Narrow"/>
                <a:sym typeface="Arial Narrow"/>
              </a:rPr>
              <a:t>: Boolean</a:t>
            </a:r>
            <a:endParaRPr/>
          </a:p>
          <a:p>
            <a:pPr indent="-147001" lvl="0" marL="284162" rtl="0" algn="l">
              <a:lnSpc>
                <a:spcPct val="100000"/>
              </a:lnSpc>
              <a:spcBef>
                <a:spcPts val="480"/>
              </a:spcBef>
              <a:spcAft>
                <a:spcPts val="0"/>
              </a:spcAft>
              <a:buClr>
                <a:schemeClr val="dk1"/>
              </a:buClr>
              <a:buSzPts val="2160"/>
              <a:buFont typeface="Arial Narrow"/>
              <a:buNone/>
            </a:pPr>
            <a:r>
              <a:t/>
            </a:r>
            <a:endParaRPr b="0" i="0" sz="2400" u="none">
              <a:solidFill>
                <a:schemeClr val="dk1"/>
              </a:solidFill>
              <a:latin typeface="Arial Narrow"/>
              <a:ea typeface="Arial Narrow"/>
              <a:cs typeface="Arial Narrow"/>
              <a:sym typeface="Arial Narrow"/>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toString(return : String)</a:t>
            </a:r>
            <a:endParaRPr/>
          </a:p>
          <a:p>
            <a:pPr indent="-147001" lvl="0" marL="284162" rtl="0" algn="l">
              <a:lnSpc>
                <a:spcPct val="100000"/>
              </a:lnSpc>
              <a:spcBef>
                <a:spcPts val="480"/>
              </a:spcBef>
              <a:spcAft>
                <a:spcPts val="0"/>
              </a:spcAft>
              <a:buClr>
                <a:schemeClr val="dk1"/>
              </a:buClr>
              <a:buSzPts val="2160"/>
              <a:buFont typeface="Arial Narrow"/>
              <a:buNone/>
            </a:pPr>
            <a:r>
              <a:t/>
            </a:r>
            <a:endParaRPr b="0" i="0" sz="2400" u="none">
              <a:solidFill>
                <a:schemeClr val="dk1"/>
              </a:solidFill>
              <a:latin typeface="Arial Narrow"/>
              <a:ea typeface="Arial Narrow"/>
              <a:cs typeface="Arial Narrow"/>
              <a:sym typeface="Arial Narrow"/>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toString( ) : String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9"/>
          <p:cNvSpPr txBox="1"/>
          <p:nvPr>
            <p:ph type="title"/>
          </p:nvPr>
        </p:nvSpPr>
        <p:spPr>
          <a:xfrm>
            <a:off x="1295400" y="152400"/>
            <a:ext cx="70104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Отношения на диаграмме классов</a:t>
            </a:r>
            <a:endParaRPr/>
          </a:p>
        </p:txBody>
      </p:sp>
      <p:pic>
        <p:nvPicPr>
          <p:cNvPr descr="ОтношенияМеждуКлассами" id="463" name="Google Shape;463;p29"/>
          <p:cNvPicPr preferRelativeResize="0"/>
          <p:nvPr/>
        </p:nvPicPr>
        <p:blipFill rotWithShape="1">
          <a:blip r:embed="rId3">
            <a:alphaModFix/>
          </a:blip>
          <a:srcRect b="0" l="0" r="0" t="0"/>
          <a:stretch/>
        </p:blipFill>
        <p:spPr>
          <a:xfrm>
            <a:off x="1295400" y="1219200"/>
            <a:ext cx="6477000" cy="53514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792162" y="404812"/>
            <a:ext cx="817245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Narrow"/>
              <a:buNone/>
            </a:pPr>
            <a:r>
              <a:rPr b="0" i="0" lang="en-US" sz="3600" u="none">
                <a:solidFill>
                  <a:schemeClr val="dk1"/>
                </a:solidFill>
                <a:latin typeface="Arial Narrow"/>
                <a:ea typeface="Arial Narrow"/>
                <a:cs typeface="Arial Narrow"/>
                <a:sym typeface="Arial Narrow"/>
              </a:rPr>
              <a:t>Архитектура программной системы в </a:t>
            </a:r>
            <a:r>
              <a:rPr b="0" i="0" lang="en-US" sz="3600" u="none">
                <a:solidFill>
                  <a:schemeClr val="dk2"/>
                </a:solidFill>
                <a:latin typeface="Arial Narrow"/>
                <a:ea typeface="Arial Narrow"/>
                <a:cs typeface="Arial Narrow"/>
                <a:sym typeface="Arial Narrow"/>
              </a:rPr>
              <a:t>нотации UML</a:t>
            </a:r>
            <a:endParaRPr/>
          </a:p>
        </p:txBody>
      </p:sp>
      <p:sp>
        <p:nvSpPr>
          <p:cNvPr id="162" name="Google Shape;162;p3"/>
          <p:cNvSpPr/>
          <p:nvPr/>
        </p:nvSpPr>
        <p:spPr>
          <a:xfrm>
            <a:off x="1116012" y="946150"/>
            <a:ext cx="7920037" cy="58674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63" name="Google Shape;163;p3"/>
          <p:cNvSpPr txBox="1"/>
          <p:nvPr/>
        </p:nvSpPr>
        <p:spPr>
          <a:xfrm>
            <a:off x="7007225" y="5651500"/>
            <a:ext cx="1525587" cy="73025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Уровень</a:t>
            </a:r>
            <a:endParaRPr/>
          </a:p>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базы данных</a:t>
            </a:r>
            <a:endParaRPr/>
          </a:p>
        </p:txBody>
      </p:sp>
      <p:sp>
        <p:nvSpPr>
          <p:cNvPr id="164" name="Google Shape;164;p3"/>
          <p:cNvSpPr txBox="1"/>
          <p:nvPr/>
        </p:nvSpPr>
        <p:spPr>
          <a:xfrm>
            <a:off x="6764337" y="3500437"/>
            <a:ext cx="1911350" cy="73025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Промежуточный</a:t>
            </a:r>
            <a:endParaRPr/>
          </a:p>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уровень</a:t>
            </a:r>
            <a:endParaRPr/>
          </a:p>
        </p:txBody>
      </p:sp>
      <p:sp>
        <p:nvSpPr>
          <p:cNvPr id="165" name="Google Shape;165;p3"/>
          <p:cNvSpPr txBox="1"/>
          <p:nvPr/>
        </p:nvSpPr>
        <p:spPr>
          <a:xfrm>
            <a:off x="7037387" y="1555750"/>
            <a:ext cx="1495425" cy="3651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2"/>
              </a:buClr>
              <a:buSzPts val="2400"/>
              <a:buFont typeface="Arial Narrow"/>
              <a:buNone/>
            </a:pPr>
            <a:r>
              <a:rPr b="0" i="0" lang="en-US" sz="2400" u="none">
                <a:solidFill>
                  <a:schemeClr val="dk2"/>
                </a:solidFill>
                <a:latin typeface="Arial Narrow"/>
                <a:ea typeface="Arial Narrow"/>
                <a:cs typeface="Arial Narrow"/>
                <a:sym typeface="Arial Narrow"/>
              </a:rPr>
              <a:t>Уровень GUI</a:t>
            </a:r>
            <a:endParaRPr/>
          </a:p>
        </p:txBody>
      </p:sp>
      <p:sp>
        <p:nvSpPr>
          <p:cNvPr id="166" name="Google Shape;166;p3"/>
          <p:cNvSpPr txBox="1"/>
          <p:nvPr/>
        </p:nvSpPr>
        <p:spPr>
          <a:xfrm>
            <a:off x="1676400" y="2703512"/>
            <a:ext cx="2251075" cy="581025"/>
          </a:xfrm>
          <a:prstGeom prst="rect">
            <a:avLst/>
          </a:prstGeom>
          <a:solidFill>
            <a:srgbClr val="FFFFCC"/>
          </a:solid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67" name="Google Shape;167;p3"/>
          <p:cNvSpPr txBox="1"/>
          <p:nvPr/>
        </p:nvSpPr>
        <p:spPr>
          <a:xfrm>
            <a:off x="2422525" y="2719387"/>
            <a:ext cx="6794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ServiceAgent</a:t>
            </a:r>
            <a:endParaRPr/>
          </a:p>
        </p:txBody>
      </p:sp>
      <p:sp>
        <p:nvSpPr>
          <p:cNvPr id="168" name="Google Shape;168;p3"/>
          <p:cNvSpPr txBox="1"/>
          <p:nvPr/>
        </p:nvSpPr>
        <p:spPr>
          <a:xfrm>
            <a:off x="1676400" y="2886075"/>
            <a:ext cx="2251075" cy="373062"/>
          </a:xfrm>
          <a:prstGeom prst="rect">
            <a:avLst/>
          </a:prstGeom>
          <a:no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69" name="Google Shape;169;p3"/>
          <p:cNvSpPr txBox="1"/>
          <p:nvPr/>
        </p:nvSpPr>
        <p:spPr>
          <a:xfrm>
            <a:off x="1676400" y="2963862"/>
            <a:ext cx="2251075" cy="295275"/>
          </a:xfrm>
          <a:prstGeom prst="rect">
            <a:avLst/>
          </a:prstGeom>
          <a:no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pic>
        <p:nvPicPr>
          <p:cNvPr id="170" name="Google Shape;170;p3"/>
          <p:cNvPicPr preferRelativeResize="0"/>
          <p:nvPr/>
        </p:nvPicPr>
        <p:blipFill rotWithShape="1">
          <a:blip r:embed="rId3">
            <a:alphaModFix/>
          </a:blip>
          <a:srcRect b="0" l="0" r="0" t="0"/>
          <a:stretch/>
        </p:blipFill>
        <p:spPr>
          <a:xfrm>
            <a:off x="1704975" y="3062287"/>
            <a:ext cx="157162" cy="138112"/>
          </a:xfrm>
          <a:prstGeom prst="rect">
            <a:avLst/>
          </a:prstGeom>
          <a:noFill/>
          <a:ln>
            <a:noFill/>
          </a:ln>
        </p:spPr>
      </p:pic>
      <p:pic>
        <p:nvPicPr>
          <p:cNvPr id="171" name="Google Shape;171;p3"/>
          <p:cNvPicPr preferRelativeResize="0"/>
          <p:nvPr/>
        </p:nvPicPr>
        <p:blipFill rotWithShape="1">
          <a:blip r:embed="rId4">
            <a:alphaModFix/>
          </a:blip>
          <a:srcRect b="0" l="0" r="0" t="0"/>
          <a:stretch/>
        </p:blipFill>
        <p:spPr>
          <a:xfrm>
            <a:off x="1704975" y="3062287"/>
            <a:ext cx="157162" cy="138112"/>
          </a:xfrm>
          <a:prstGeom prst="rect">
            <a:avLst/>
          </a:prstGeom>
          <a:noFill/>
          <a:ln>
            <a:noFill/>
          </a:ln>
        </p:spPr>
      </p:pic>
      <p:pic>
        <p:nvPicPr>
          <p:cNvPr id="172" name="Google Shape;172;p3"/>
          <p:cNvPicPr preferRelativeResize="0"/>
          <p:nvPr/>
        </p:nvPicPr>
        <p:blipFill rotWithShape="1">
          <a:blip r:embed="rId3">
            <a:alphaModFix/>
          </a:blip>
          <a:srcRect b="0" l="0" r="0" t="0"/>
          <a:stretch/>
        </p:blipFill>
        <p:spPr>
          <a:xfrm>
            <a:off x="1704975" y="3062287"/>
            <a:ext cx="157162" cy="138112"/>
          </a:xfrm>
          <a:prstGeom prst="rect">
            <a:avLst/>
          </a:prstGeom>
          <a:noFill/>
          <a:ln>
            <a:noFill/>
          </a:ln>
        </p:spPr>
      </p:pic>
      <p:sp>
        <p:nvSpPr>
          <p:cNvPr id="173" name="Google Shape;173;p3"/>
          <p:cNvSpPr txBox="1"/>
          <p:nvPr/>
        </p:nvSpPr>
        <p:spPr>
          <a:xfrm>
            <a:off x="1862137" y="3062287"/>
            <a:ext cx="17970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purchase(customer, product, items)</a:t>
            </a:r>
            <a:endParaRPr/>
          </a:p>
        </p:txBody>
      </p:sp>
      <p:sp>
        <p:nvSpPr>
          <p:cNvPr id="174" name="Google Shape;174;p3"/>
          <p:cNvSpPr txBox="1"/>
          <p:nvPr/>
        </p:nvSpPr>
        <p:spPr>
          <a:xfrm>
            <a:off x="1774825" y="1211262"/>
            <a:ext cx="1149350" cy="895350"/>
          </a:xfrm>
          <a:prstGeom prst="rect">
            <a:avLst/>
          </a:prstGeom>
          <a:solidFill>
            <a:srgbClr val="FFFFCC"/>
          </a:solid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75" name="Google Shape;175;p3"/>
          <p:cNvSpPr txBox="1"/>
          <p:nvPr/>
        </p:nvSpPr>
        <p:spPr>
          <a:xfrm>
            <a:off x="2070100" y="1250950"/>
            <a:ext cx="4953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Customer</a:t>
            </a:r>
            <a:endParaRPr/>
          </a:p>
        </p:txBody>
      </p:sp>
      <p:sp>
        <p:nvSpPr>
          <p:cNvPr id="176" name="Google Shape;176;p3"/>
          <p:cNvSpPr txBox="1"/>
          <p:nvPr/>
        </p:nvSpPr>
        <p:spPr>
          <a:xfrm>
            <a:off x="1774825" y="1419225"/>
            <a:ext cx="1149350" cy="687387"/>
          </a:xfrm>
          <a:prstGeom prst="rect">
            <a:avLst/>
          </a:prstGeom>
          <a:no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77" name="Google Shape;177;p3"/>
          <p:cNvSpPr txBox="1"/>
          <p:nvPr/>
        </p:nvSpPr>
        <p:spPr>
          <a:xfrm>
            <a:off x="1774825" y="1812925"/>
            <a:ext cx="1149350" cy="293687"/>
          </a:xfrm>
          <a:prstGeom prst="rect">
            <a:avLst/>
          </a:prstGeom>
          <a:no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pic>
        <p:nvPicPr>
          <p:cNvPr id="178" name="Google Shape;178;p3"/>
          <p:cNvPicPr preferRelativeResize="0"/>
          <p:nvPr/>
        </p:nvPicPr>
        <p:blipFill rotWithShape="1">
          <a:blip r:embed="rId5">
            <a:alphaModFix/>
          </a:blip>
          <a:srcRect b="0" l="0" r="0" t="0"/>
          <a:stretch/>
        </p:blipFill>
        <p:spPr>
          <a:xfrm>
            <a:off x="1803400" y="1438275"/>
            <a:ext cx="158750" cy="147637"/>
          </a:xfrm>
          <a:prstGeom prst="rect">
            <a:avLst/>
          </a:prstGeom>
          <a:noFill/>
          <a:ln>
            <a:noFill/>
          </a:ln>
        </p:spPr>
      </p:pic>
      <p:pic>
        <p:nvPicPr>
          <p:cNvPr id="179" name="Google Shape;179;p3"/>
          <p:cNvPicPr preferRelativeResize="0"/>
          <p:nvPr/>
        </p:nvPicPr>
        <p:blipFill rotWithShape="1">
          <a:blip r:embed="rId6">
            <a:alphaModFix/>
          </a:blip>
          <a:srcRect b="0" l="0" r="0" t="0"/>
          <a:stretch/>
        </p:blipFill>
        <p:spPr>
          <a:xfrm>
            <a:off x="1803400" y="1438275"/>
            <a:ext cx="158750" cy="147637"/>
          </a:xfrm>
          <a:prstGeom prst="rect">
            <a:avLst/>
          </a:prstGeom>
          <a:noFill/>
          <a:ln>
            <a:noFill/>
          </a:ln>
        </p:spPr>
      </p:pic>
      <p:pic>
        <p:nvPicPr>
          <p:cNvPr id="180" name="Google Shape;180;p3"/>
          <p:cNvPicPr preferRelativeResize="0"/>
          <p:nvPr/>
        </p:nvPicPr>
        <p:blipFill rotWithShape="1">
          <a:blip r:embed="rId5">
            <a:alphaModFix/>
          </a:blip>
          <a:srcRect b="0" l="0" r="0" t="0"/>
          <a:stretch/>
        </p:blipFill>
        <p:spPr>
          <a:xfrm>
            <a:off x="1803400" y="1438275"/>
            <a:ext cx="158750" cy="147637"/>
          </a:xfrm>
          <a:prstGeom prst="rect">
            <a:avLst/>
          </a:prstGeom>
          <a:noFill/>
          <a:ln>
            <a:noFill/>
          </a:ln>
        </p:spPr>
      </p:pic>
      <p:sp>
        <p:nvSpPr>
          <p:cNvPr id="181" name="Google Shape;181;p3"/>
          <p:cNvSpPr txBox="1"/>
          <p:nvPr/>
        </p:nvSpPr>
        <p:spPr>
          <a:xfrm>
            <a:off x="1962150" y="1438275"/>
            <a:ext cx="6794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name : String</a:t>
            </a:r>
            <a:endParaRPr/>
          </a:p>
        </p:txBody>
      </p:sp>
      <p:pic>
        <p:nvPicPr>
          <p:cNvPr id="182" name="Google Shape;182;p3"/>
          <p:cNvPicPr preferRelativeResize="0"/>
          <p:nvPr/>
        </p:nvPicPr>
        <p:blipFill rotWithShape="1">
          <a:blip r:embed="rId7">
            <a:alphaModFix/>
          </a:blip>
          <a:srcRect b="0" l="0" r="0" t="0"/>
          <a:stretch/>
        </p:blipFill>
        <p:spPr>
          <a:xfrm>
            <a:off x="1803400" y="1597025"/>
            <a:ext cx="158750" cy="146050"/>
          </a:xfrm>
          <a:prstGeom prst="rect">
            <a:avLst/>
          </a:prstGeom>
          <a:noFill/>
          <a:ln>
            <a:noFill/>
          </a:ln>
        </p:spPr>
      </p:pic>
      <p:pic>
        <p:nvPicPr>
          <p:cNvPr id="183" name="Google Shape;183;p3"/>
          <p:cNvPicPr preferRelativeResize="0"/>
          <p:nvPr/>
        </p:nvPicPr>
        <p:blipFill rotWithShape="1">
          <a:blip r:embed="rId8">
            <a:alphaModFix/>
          </a:blip>
          <a:srcRect b="0" l="0" r="0" t="0"/>
          <a:stretch/>
        </p:blipFill>
        <p:spPr>
          <a:xfrm>
            <a:off x="1803400" y="1597025"/>
            <a:ext cx="158750" cy="146050"/>
          </a:xfrm>
          <a:prstGeom prst="rect">
            <a:avLst/>
          </a:prstGeom>
          <a:noFill/>
          <a:ln>
            <a:noFill/>
          </a:ln>
        </p:spPr>
      </p:pic>
      <p:pic>
        <p:nvPicPr>
          <p:cNvPr id="184" name="Google Shape;184;p3"/>
          <p:cNvPicPr preferRelativeResize="0"/>
          <p:nvPr/>
        </p:nvPicPr>
        <p:blipFill rotWithShape="1">
          <a:blip r:embed="rId7">
            <a:alphaModFix/>
          </a:blip>
          <a:srcRect b="0" l="0" r="0" t="0"/>
          <a:stretch/>
        </p:blipFill>
        <p:spPr>
          <a:xfrm>
            <a:off x="1803400" y="1597025"/>
            <a:ext cx="158750" cy="146050"/>
          </a:xfrm>
          <a:prstGeom prst="rect">
            <a:avLst/>
          </a:prstGeom>
          <a:noFill/>
          <a:ln>
            <a:noFill/>
          </a:ln>
        </p:spPr>
      </p:pic>
      <p:sp>
        <p:nvSpPr>
          <p:cNvPr id="185" name="Google Shape;185;p3"/>
          <p:cNvSpPr txBox="1"/>
          <p:nvPr/>
        </p:nvSpPr>
        <p:spPr>
          <a:xfrm>
            <a:off x="1962150" y="1597025"/>
            <a:ext cx="8128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Address : String</a:t>
            </a:r>
            <a:endParaRPr/>
          </a:p>
        </p:txBody>
      </p:sp>
      <p:pic>
        <p:nvPicPr>
          <p:cNvPr id="186" name="Google Shape;186;p3"/>
          <p:cNvPicPr preferRelativeResize="0"/>
          <p:nvPr/>
        </p:nvPicPr>
        <p:blipFill rotWithShape="1">
          <a:blip r:embed="rId9">
            <a:alphaModFix/>
          </a:blip>
          <a:srcRect b="0" l="0" r="0" t="0"/>
          <a:stretch/>
        </p:blipFill>
        <p:spPr>
          <a:xfrm>
            <a:off x="1803400" y="1909762"/>
            <a:ext cx="158750" cy="149225"/>
          </a:xfrm>
          <a:prstGeom prst="rect">
            <a:avLst/>
          </a:prstGeom>
          <a:noFill/>
          <a:ln>
            <a:noFill/>
          </a:ln>
        </p:spPr>
      </p:pic>
      <p:pic>
        <p:nvPicPr>
          <p:cNvPr id="187" name="Google Shape;187;p3"/>
          <p:cNvPicPr preferRelativeResize="0"/>
          <p:nvPr/>
        </p:nvPicPr>
        <p:blipFill rotWithShape="1">
          <a:blip r:embed="rId10">
            <a:alphaModFix/>
          </a:blip>
          <a:srcRect b="0" l="0" r="0" t="0"/>
          <a:stretch/>
        </p:blipFill>
        <p:spPr>
          <a:xfrm>
            <a:off x="1803400" y="1909762"/>
            <a:ext cx="158750" cy="149225"/>
          </a:xfrm>
          <a:prstGeom prst="rect">
            <a:avLst/>
          </a:prstGeom>
          <a:noFill/>
          <a:ln>
            <a:noFill/>
          </a:ln>
        </p:spPr>
      </p:pic>
      <p:pic>
        <p:nvPicPr>
          <p:cNvPr id="188" name="Google Shape;188;p3"/>
          <p:cNvPicPr preferRelativeResize="0"/>
          <p:nvPr/>
        </p:nvPicPr>
        <p:blipFill rotWithShape="1">
          <a:blip r:embed="rId9">
            <a:alphaModFix/>
          </a:blip>
          <a:srcRect b="0" l="0" r="0" t="0"/>
          <a:stretch/>
        </p:blipFill>
        <p:spPr>
          <a:xfrm>
            <a:off x="1803400" y="1909762"/>
            <a:ext cx="158750" cy="149225"/>
          </a:xfrm>
          <a:prstGeom prst="rect">
            <a:avLst/>
          </a:prstGeom>
          <a:noFill/>
          <a:ln>
            <a:noFill/>
          </a:ln>
        </p:spPr>
      </p:pic>
      <p:sp>
        <p:nvSpPr>
          <p:cNvPr id="189" name="Google Shape;189;p3"/>
          <p:cNvSpPr txBox="1"/>
          <p:nvPr/>
        </p:nvSpPr>
        <p:spPr>
          <a:xfrm>
            <a:off x="1962150" y="1909762"/>
            <a:ext cx="3175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save()</a:t>
            </a:r>
            <a:endParaRPr/>
          </a:p>
        </p:txBody>
      </p:sp>
      <p:sp>
        <p:nvSpPr>
          <p:cNvPr id="190" name="Google Shape;190;p3"/>
          <p:cNvSpPr txBox="1"/>
          <p:nvPr/>
        </p:nvSpPr>
        <p:spPr>
          <a:xfrm>
            <a:off x="1470025" y="4027487"/>
            <a:ext cx="1149350" cy="1209675"/>
          </a:xfrm>
          <a:prstGeom prst="rect">
            <a:avLst/>
          </a:prstGeom>
          <a:solidFill>
            <a:srgbClr val="FFFFCC"/>
          </a:solid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91" name="Google Shape;191;p3"/>
          <p:cNvSpPr txBox="1"/>
          <p:nvPr/>
        </p:nvSpPr>
        <p:spPr>
          <a:xfrm>
            <a:off x="1774825" y="4057650"/>
            <a:ext cx="4953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Customer</a:t>
            </a:r>
            <a:endParaRPr/>
          </a:p>
        </p:txBody>
      </p:sp>
      <p:sp>
        <p:nvSpPr>
          <p:cNvPr id="192" name="Google Shape;192;p3"/>
          <p:cNvSpPr txBox="1"/>
          <p:nvPr/>
        </p:nvSpPr>
        <p:spPr>
          <a:xfrm>
            <a:off x="1470025" y="4233862"/>
            <a:ext cx="1149350" cy="1003300"/>
          </a:xfrm>
          <a:prstGeom prst="rect">
            <a:avLst/>
          </a:prstGeom>
          <a:no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193" name="Google Shape;193;p3"/>
          <p:cNvSpPr txBox="1"/>
          <p:nvPr/>
        </p:nvSpPr>
        <p:spPr>
          <a:xfrm>
            <a:off x="1470025" y="4627562"/>
            <a:ext cx="1149350" cy="609600"/>
          </a:xfrm>
          <a:prstGeom prst="rect">
            <a:avLst/>
          </a:prstGeom>
          <a:no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pic>
        <p:nvPicPr>
          <p:cNvPr id="194" name="Google Shape;194;p3"/>
          <p:cNvPicPr preferRelativeResize="0"/>
          <p:nvPr/>
        </p:nvPicPr>
        <p:blipFill rotWithShape="1">
          <a:blip r:embed="rId11">
            <a:alphaModFix/>
          </a:blip>
          <a:srcRect b="0" l="0" r="0" t="0"/>
          <a:stretch/>
        </p:blipFill>
        <p:spPr>
          <a:xfrm>
            <a:off x="1500187" y="4254500"/>
            <a:ext cx="155575" cy="138112"/>
          </a:xfrm>
          <a:prstGeom prst="rect">
            <a:avLst/>
          </a:prstGeom>
          <a:noFill/>
          <a:ln>
            <a:noFill/>
          </a:ln>
        </p:spPr>
      </p:pic>
      <p:pic>
        <p:nvPicPr>
          <p:cNvPr id="195" name="Google Shape;195;p3"/>
          <p:cNvPicPr preferRelativeResize="0"/>
          <p:nvPr/>
        </p:nvPicPr>
        <p:blipFill rotWithShape="1">
          <a:blip r:embed="rId12">
            <a:alphaModFix/>
          </a:blip>
          <a:srcRect b="0" l="0" r="0" t="0"/>
          <a:stretch/>
        </p:blipFill>
        <p:spPr>
          <a:xfrm>
            <a:off x="1500187" y="4254500"/>
            <a:ext cx="155575" cy="138112"/>
          </a:xfrm>
          <a:prstGeom prst="rect">
            <a:avLst/>
          </a:prstGeom>
          <a:noFill/>
          <a:ln>
            <a:noFill/>
          </a:ln>
        </p:spPr>
      </p:pic>
      <p:pic>
        <p:nvPicPr>
          <p:cNvPr id="196" name="Google Shape;196;p3"/>
          <p:cNvPicPr preferRelativeResize="0"/>
          <p:nvPr/>
        </p:nvPicPr>
        <p:blipFill rotWithShape="1">
          <a:blip r:embed="rId11">
            <a:alphaModFix/>
          </a:blip>
          <a:srcRect b="0" l="0" r="0" t="0"/>
          <a:stretch/>
        </p:blipFill>
        <p:spPr>
          <a:xfrm>
            <a:off x="1500187" y="4254500"/>
            <a:ext cx="155575" cy="138112"/>
          </a:xfrm>
          <a:prstGeom prst="rect">
            <a:avLst/>
          </a:prstGeom>
          <a:noFill/>
          <a:ln>
            <a:noFill/>
          </a:ln>
        </p:spPr>
      </p:pic>
      <p:sp>
        <p:nvSpPr>
          <p:cNvPr id="197" name="Google Shape;197;p3"/>
          <p:cNvSpPr txBox="1"/>
          <p:nvPr/>
        </p:nvSpPr>
        <p:spPr>
          <a:xfrm>
            <a:off x="1655762" y="4254500"/>
            <a:ext cx="6794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name : String</a:t>
            </a:r>
            <a:endParaRPr/>
          </a:p>
        </p:txBody>
      </p:sp>
      <p:pic>
        <p:nvPicPr>
          <p:cNvPr id="198" name="Google Shape;198;p3"/>
          <p:cNvPicPr preferRelativeResize="0"/>
          <p:nvPr/>
        </p:nvPicPr>
        <p:blipFill rotWithShape="1">
          <a:blip r:embed="rId11">
            <a:alphaModFix/>
          </a:blip>
          <a:srcRect b="0" l="0" r="0" t="0"/>
          <a:stretch/>
        </p:blipFill>
        <p:spPr>
          <a:xfrm>
            <a:off x="1500187" y="4411662"/>
            <a:ext cx="155575" cy="138112"/>
          </a:xfrm>
          <a:prstGeom prst="rect">
            <a:avLst/>
          </a:prstGeom>
          <a:noFill/>
          <a:ln>
            <a:noFill/>
          </a:ln>
        </p:spPr>
      </p:pic>
      <p:pic>
        <p:nvPicPr>
          <p:cNvPr id="199" name="Google Shape;199;p3"/>
          <p:cNvPicPr preferRelativeResize="0"/>
          <p:nvPr/>
        </p:nvPicPr>
        <p:blipFill rotWithShape="1">
          <a:blip r:embed="rId12">
            <a:alphaModFix/>
          </a:blip>
          <a:srcRect b="0" l="0" r="0" t="0"/>
          <a:stretch/>
        </p:blipFill>
        <p:spPr>
          <a:xfrm>
            <a:off x="1500187" y="4411662"/>
            <a:ext cx="155575" cy="138112"/>
          </a:xfrm>
          <a:prstGeom prst="rect">
            <a:avLst/>
          </a:prstGeom>
          <a:noFill/>
          <a:ln>
            <a:noFill/>
          </a:ln>
        </p:spPr>
      </p:pic>
      <p:pic>
        <p:nvPicPr>
          <p:cNvPr id="200" name="Google Shape;200;p3"/>
          <p:cNvPicPr preferRelativeResize="0"/>
          <p:nvPr/>
        </p:nvPicPr>
        <p:blipFill rotWithShape="1">
          <a:blip r:embed="rId11">
            <a:alphaModFix/>
          </a:blip>
          <a:srcRect b="0" l="0" r="0" t="0"/>
          <a:stretch/>
        </p:blipFill>
        <p:spPr>
          <a:xfrm>
            <a:off x="1500187" y="4411662"/>
            <a:ext cx="155575" cy="138112"/>
          </a:xfrm>
          <a:prstGeom prst="rect">
            <a:avLst/>
          </a:prstGeom>
          <a:noFill/>
          <a:ln>
            <a:noFill/>
          </a:ln>
        </p:spPr>
      </p:pic>
      <p:sp>
        <p:nvSpPr>
          <p:cNvPr id="201" name="Google Shape;201;p3"/>
          <p:cNvSpPr txBox="1"/>
          <p:nvPr/>
        </p:nvSpPr>
        <p:spPr>
          <a:xfrm>
            <a:off x="1655762" y="4411662"/>
            <a:ext cx="8128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Address : String</a:t>
            </a:r>
            <a:endParaRPr/>
          </a:p>
        </p:txBody>
      </p:sp>
      <p:pic>
        <p:nvPicPr>
          <p:cNvPr id="202" name="Google Shape;202;p3"/>
          <p:cNvPicPr preferRelativeResize="0"/>
          <p:nvPr/>
        </p:nvPicPr>
        <p:blipFill rotWithShape="1">
          <a:blip r:embed="rId13">
            <a:alphaModFix/>
          </a:blip>
          <a:srcRect b="0" l="0" r="0" t="0"/>
          <a:stretch/>
        </p:blipFill>
        <p:spPr>
          <a:xfrm>
            <a:off x="1500187" y="4727575"/>
            <a:ext cx="155575" cy="136525"/>
          </a:xfrm>
          <a:prstGeom prst="rect">
            <a:avLst/>
          </a:prstGeom>
          <a:noFill/>
          <a:ln>
            <a:noFill/>
          </a:ln>
        </p:spPr>
      </p:pic>
      <p:pic>
        <p:nvPicPr>
          <p:cNvPr id="203" name="Google Shape;203;p3"/>
          <p:cNvPicPr preferRelativeResize="0"/>
          <p:nvPr/>
        </p:nvPicPr>
        <p:blipFill rotWithShape="1">
          <a:blip r:embed="rId14">
            <a:alphaModFix/>
          </a:blip>
          <a:srcRect b="0" l="0" r="0" t="0"/>
          <a:stretch/>
        </p:blipFill>
        <p:spPr>
          <a:xfrm>
            <a:off x="1500187" y="4727575"/>
            <a:ext cx="155575" cy="136525"/>
          </a:xfrm>
          <a:prstGeom prst="rect">
            <a:avLst/>
          </a:prstGeom>
          <a:noFill/>
          <a:ln>
            <a:noFill/>
          </a:ln>
        </p:spPr>
      </p:pic>
      <p:pic>
        <p:nvPicPr>
          <p:cNvPr id="204" name="Google Shape;204;p3"/>
          <p:cNvPicPr preferRelativeResize="0"/>
          <p:nvPr/>
        </p:nvPicPr>
        <p:blipFill rotWithShape="1">
          <a:blip r:embed="rId13">
            <a:alphaModFix/>
          </a:blip>
          <a:srcRect b="0" l="0" r="0" t="0"/>
          <a:stretch/>
        </p:blipFill>
        <p:spPr>
          <a:xfrm>
            <a:off x="1500187" y="4727575"/>
            <a:ext cx="155575" cy="136525"/>
          </a:xfrm>
          <a:prstGeom prst="rect">
            <a:avLst/>
          </a:prstGeom>
          <a:noFill/>
          <a:ln>
            <a:noFill/>
          </a:ln>
        </p:spPr>
      </p:pic>
      <p:sp>
        <p:nvSpPr>
          <p:cNvPr id="205" name="Google Shape;205;p3"/>
          <p:cNvSpPr txBox="1"/>
          <p:nvPr/>
        </p:nvSpPr>
        <p:spPr>
          <a:xfrm>
            <a:off x="1655762" y="4727575"/>
            <a:ext cx="3175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save()</a:t>
            </a:r>
            <a:endParaRPr/>
          </a:p>
        </p:txBody>
      </p:sp>
      <p:pic>
        <p:nvPicPr>
          <p:cNvPr id="206" name="Google Shape;206;p3"/>
          <p:cNvPicPr preferRelativeResize="0"/>
          <p:nvPr/>
        </p:nvPicPr>
        <p:blipFill rotWithShape="1">
          <a:blip r:embed="rId15">
            <a:alphaModFix/>
          </a:blip>
          <a:srcRect b="0" l="0" r="0" t="0"/>
          <a:stretch/>
        </p:blipFill>
        <p:spPr>
          <a:xfrm>
            <a:off x="1500187" y="4873625"/>
            <a:ext cx="155575" cy="147637"/>
          </a:xfrm>
          <a:prstGeom prst="rect">
            <a:avLst/>
          </a:prstGeom>
          <a:noFill/>
          <a:ln>
            <a:noFill/>
          </a:ln>
        </p:spPr>
      </p:pic>
      <p:pic>
        <p:nvPicPr>
          <p:cNvPr id="207" name="Google Shape;207;p3"/>
          <p:cNvPicPr preferRelativeResize="0"/>
          <p:nvPr/>
        </p:nvPicPr>
        <p:blipFill rotWithShape="1">
          <a:blip r:embed="rId16">
            <a:alphaModFix/>
          </a:blip>
          <a:srcRect b="0" l="0" r="0" t="0"/>
          <a:stretch/>
        </p:blipFill>
        <p:spPr>
          <a:xfrm>
            <a:off x="1500187" y="4873625"/>
            <a:ext cx="155575" cy="147637"/>
          </a:xfrm>
          <a:prstGeom prst="rect">
            <a:avLst/>
          </a:prstGeom>
          <a:noFill/>
          <a:ln>
            <a:noFill/>
          </a:ln>
        </p:spPr>
      </p:pic>
      <p:pic>
        <p:nvPicPr>
          <p:cNvPr id="208" name="Google Shape;208;p3"/>
          <p:cNvPicPr preferRelativeResize="0"/>
          <p:nvPr/>
        </p:nvPicPr>
        <p:blipFill rotWithShape="1">
          <a:blip r:embed="rId15">
            <a:alphaModFix/>
          </a:blip>
          <a:srcRect b="0" l="0" r="0" t="0"/>
          <a:stretch/>
        </p:blipFill>
        <p:spPr>
          <a:xfrm>
            <a:off x="1500187" y="4873625"/>
            <a:ext cx="155575" cy="147637"/>
          </a:xfrm>
          <a:prstGeom prst="rect">
            <a:avLst/>
          </a:prstGeom>
          <a:noFill/>
          <a:ln>
            <a:noFill/>
          </a:ln>
        </p:spPr>
      </p:pic>
      <p:sp>
        <p:nvSpPr>
          <p:cNvPr id="209" name="Google Shape;209;p3"/>
          <p:cNvSpPr txBox="1"/>
          <p:nvPr/>
        </p:nvSpPr>
        <p:spPr>
          <a:xfrm>
            <a:off x="1655762" y="4873625"/>
            <a:ext cx="5397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getName()</a:t>
            </a:r>
            <a:endParaRPr/>
          </a:p>
        </p:txBody>
      </p:sp>
      <p:pic>
        <p:nvPicPr>
          <p:cNvPr id="210" name="Google Shape;210;p3"/>
          <p:cNvPicPr preferRelativeResize="0"/>
          <p:nvPr/>
        </p:nvPicPr>
        <p:blipFill rotWithShape="1">
          <a:blip r:embed="rId17">
            <a:alphaModFix/>
          </a:blip>
          <a:srcRect b="0" l="0" r="0" t="0"/>
          <a:stretch/>
        </p:blipFill>
        <p:spPr>
          <a:xfrm>
            <a:off x="1500187" y="5032375"/>
            <a:ext cx="155575" cy="146050"/>
          </a:xfrm>
          <a:prstGeom prst="rect">
            <a:avLst/>
          </a:prstGeom>
          <a:noFill/>
          <a:ln>
            <a:noFill/>
          </a:ln>
        </p:spPr>
      </p:pic>
      <p:pic>
        <p:nvPicPr>
          <p:cNvPr id="211" name="Google Shape;211;p3"/>
          <p:cNvPicPr preferRelativeResize="0"/>
          <p:nvPr/>
        </p:nvPicPr>
        <p:blipFill rotWithShape="1">
          <a:blip r:embed="rId18">
            <a:alphaModFix/>
          </a:blip>
          <a:srcRect b="0" l="0" r="0" t="0"/>
          <a:stretch/>
        </p:blipFill>
        <p:spPr>
          <a:xfrm>
            <a:off x="1500187" y="5032375"/>
            <a:ext cx="155575" cy="146050"/>
          </a:xfrm>
          <a:prstGeom prst="rect">
            <a:avLst/>
          </a:prstGeom>
          <a:noFill/>
          <a:ln>
            <a:noFill/>
          </a:ln>
        </p:spPr>
      </p:pic>
      <p:pic>
        <p:nvPicPr>
          <p:cNvPr id="212" name="Google Shape;212;p3"/>
          <p:cNvPicPr preferRelativeResize="0"/>
          <p:nvPr/>
        </p:nvPicPr>
        <p:blipFill rotWithShape="1">
          <a:blip r:embed="rId17">
            <a:alphaModFix/>
          </a:blip>
          <a:srcRect b="0" l="0" r="0" t="0"/>
          <a:stretch/>
        </p:blipFill>
        <p:spPr>
          <a:xfrm>
            <a:off x="1500187" y="5032375"/>
            <a:ext cx="155575" cy="146050"/>
          </a:xfrm>
          <a:prstGeom prst="rect">
            <a:avLst/>
          </a:prstGeom>
          <a:noFill/>
          <a:ln>
            <a:noFill/>
          </a:ln>
        </p:spPr>
      </p:pic>
      <p:sp>
        <p:nvSpPr>
          <p:cNvPr id="213" name="Google Shape;213;p3"/>
          <p:cNvSpPr txBox="1"/>
          <p:nvPr/>
        </p:nvSpPr>
        <p:spPr>
          <a:xfrm>
            <a:off x="1655762" y="5032375"/>
            <a:ext cx="7302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updateName()</a:t>
            </a:r>
            <a:endParaRPr/>
          </a:p>
        </p:txBody>
      </p:sp>
      <p:sp>
        <p:nvSpPr>
          <p:cNvPr id="214" name="Google Shape;214;p3"/>
          <p:cNvSpPr txBox="1"/>
          <p:nvPr/>
        </p:nvSpPr>
        <p:spPr>
          <a:xfrm>
            <a:off x="2138362" y="6115050"/>
            <a:ext cx="727075" cy="344487"/>
          </a:xfrm>
          <a:prstGeom prst="rect">
            <a:avLst/>
          </a:prstGeom>
          <a:solidFill>
            <a:srgbClr val="FFFFCC"/>
          </a:solid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215" name="Google Shape;215;p3"/>
          <p:cNvSpPr txBox="1"/>
          <p:nvPr/>
        </p:nvSpPr>
        <p:spPr>
          <a:xfrm>
            <a:off x="2227262" y="6154737"/>
            <a:ext cx="4953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Customer</a:t>
            </a:r>
            <a:endParaRPr/>
          </a:p>
        </p:txBody>
      </p:sp>
      <p:cxnSp>
        <p:nvCxnSpPr>
          <p:cNvPr id="216" name="Google Shape;216;p3"/>
          <p:cNvCxnSpPr/>
          <p:nvPr/>
        </p:nvCxnSpPr>
        <p:spPr>
          <a:xfrm flipH="1">
            <a:off x="2124075" y="3225800"/>
            <a:ext cx="647700" cy="792162"/>
          </a:xfrm>
          <a:prstGeom prst="straightConnector1">
            <a:avLst/>
          </a:prstGeom>
          <a:noFill/>
          <a:ln cap="flat" cmpd="sng" w="9525">
            <a:solidFill>
              <a:srgbClr val="990033"/>
            </a:solidFill>
            <a:prstDash val="solid"/>
            <a:miter lim="800000"/>
            <a:headEnd len="med" w="med" type="none"/>
            <a:tailEnd len="med" w="med" type="none"/>
          </a:ln>
        </p:spPr>
      </p:cxnSp>
      <p:cxnSp>
        <p:nvCxnSpPr>
          <p:cNvPr id="217" name="Google Shape;217;p3"/>
          <p:cNvCxnSpPr/>
          <p:nvPr/>
        </p:nvCxnSpPr>
        <p:spPr>
          <a:xfrm rot="10800000">
            <a:off x="2208212" y="5237162"/>
            <a:ext cx="276225" cy="855662"/>
          </a:xfrm>
          <a:prstGeom prst="straightConnector1">
            <a:avLst/>
          </a:prstGeom>
          <a:noFill/>
          <a:ln cap="flat" cmpd="sng" w="9525">
            <a:solidFill>
              <a:srgbClr val="990033"/>
            </a:solidFill>
            <a:prstDash val="solid"/>
            <a:miter lim="800000"/>
            <a:headEnd len="med" w="med" type="none"/>
            <a:tailEnd len="med" w="med" type="none"/>
          </a:ln>
        </p:spPr>
      </p:cxnSp>
      <p:sp>
        <p:nvSpPr>
          <p:cNvPr id="218" name="Google Shape;218;p3"/>
          <p:cNvSpPr txBox="1"/>
          <p:nvPr/>
        </p:nvSpPr>
        <p:spPr>
          <a:xfrm>
            <a:off x="3759200" y="6115050"/>
            <a:ext cx="806450" cy="344487"/>
          </a:xfrm>
          <a:prstGeom prst="rect">
            <a:avLst/>
          </a:prstGeom>
          <a:solidFill>
            <a:srgbClr val="FFFFCC"/>
          </a:solid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219" name="Google Shape;219;p3"/>
          <p:cNvSpPr txBox="1"/>
          <p:nvPr/>
        </p:nvSpPr>
        <p:spPr>
          <a:xfrm>
            <a:off x="3867150" y="6154737"/>
            <a:ext cx="5397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Order Line</a:t>
            </a:r>
            <a:endParaRPr/>
          </a:p>
        </p:txBody>
      </p:sp>
      <p:cxnSp>
        <p:nvCxnSpPr>
          <p:cNvPr id="220" name="Google Shape;220;p3"/>
          <p:cNvCxnSpPr/>
          <p:nvPr/>
        </p:nvCxnSpPr>
        <p:spPr>
          <a:xfrm>
            <a:off x="3308350" y="6292850"/>
            <a:ext cx="450850" cy="1587"/>
          </a:xfrm>
          <a:prstGeom prst="straightConnector1">
            <a:avLst/>
          </a:prstGeom>
          <a:noFill/>
          <a:ln cap="flat" cmpd="sng" w="9525">
            <a:solidFill>
              <a:srgbClr val="990033"/>
            </a:solidFill>
            <a:prstDash val="solid"/>
            <a:miter lim="800000"/>
            <a:headEnd len="med" w="med" type="none"/>
            <a:tailEnd len="med" w="med" type="none"/>
          </a:ln>
        </p:spPr>
      </p:cxnSp>
      <p:sp>
        <p:nvSpPr>
          <p:cNvPr id="221" name="Google Shape;221;p3"/>
          <p:cNvSpPr txBox="1"/>
          <p:nvPr/>
        </p:nvSpPr>
        <p:spPr>
          <a:xfrm>
            <a:off x="3681412" y="6381750"/>
            <a:ext cx="444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a:t>
            </a:r>
            <a:endParaRPr/>
          </a:p>
        </p:txBody>
      </p:sp>
      <p:cxnSp>
        <p:nvCxnSpPr>
          <p:cNvPr id="222" name="Google Shape;222;p3"/>
          <p:cNvCxnSpPr/>
          <p:nvPr/>
        </p:nvCxnSpPr>
        <p:spPr>
          <a:xfrm flipH="1">
            <a:off x="2865437" y="6292850"/>
            <a:ext cx="442912" cy="1587"/>
          </a:xfrm>
          <a:prstGeom prst="straightConnector1">
            <a:avLst/>
          </a:prstGeom>
          <a:noFill/>
          <a:ln cap="flat" cmpd="sng" w="9525">
            <a:solidFill>
              <a:srgbClr val="990033"/>
            </a:solidFill>
            <a:prstDash val="solid"/>
            <a:miter lim="800000"/>
            <a:headEnd len="med" w="med" type="none"/>
            <a:tailEnd len="med" w="med" type="none"/>
          </a:ln>
        </p:spPr>
      </p:cxnSp>
      <p:sp>
        <p:nvSpPr>
          <p:cNvPr id="223" name="Google Shape;223;p3"/>
          <p:cNvSpPr txBox="1"/>
          <p:nvPr/>
        </p:nvSpPr>
        <p:spPr>
          <a:xfrm>
            <a:off x="3681412" y="6381750"/>
            <a:ext cx="444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a:t>
            </a:r>
            <a:endParaRPr/>
          </a:p>
        </p:txBody>
      </p:sp>
      <p:sp>
        <p:nvSpPr>
          <p:cNvPr id="224" name="Google Shape;224;p3"/>
          <p:cNvSpPr txBox="1"/>
          <p:nvPr/>
        </p:nvSpPr>
        <p:spPr>
          <a:xfrm>
            <a:off x="5518150" y="6115050"/>
            <a:ext cx="609600" cy="344487"/>
          </a:xfrm>
          <a:prstGeom prst="rect">
            <a:avLst/>
          </a:prstGeom>
          <a:solidFill>
            <a:srgbClr val="FFFFCC"/>
          </a:solid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225" name="Google Shape;225;p3"/>
          <p:cNvSpPr txBox="1"/>
          <p:nvPr/>
        </p:nvSpPr>
        <p:spPr>
          <a:xfrm>
            <a:off x="5597525" y="6154737"/>
            <a:ext cx="3937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Product</a:t>
            </a:r>
            <a:endParaRPr/>
          </a:p>
        </p:txBody>
      </p:sp>
      <p:cxnSp>
        <p:nvCxnSpPr>
          <p:cNvPr id="226" name="Google Shape;226;p3"/>
          <p:cNvCxnSpPr/>
          <p:nvPr/>
        </p:nvCxnSpPr>
        <p:spPr>
          <a:xfrm>
            <a:off x="5035550" y="6292850"/>
            <a:ext cx="473075" cy="1587"/>
          </a:xfrm>
          <a:prstGeom prst="straightConnector1">
            <a:avLst/>
          </a:prstGeom>
          <a:noFill/>
          <a:ln cap="flat" cmpd="sng" w="9525">
            <a:solidFill>
              <a:srgbClr val="990033"/>
            </a:solidFill>
            <a:prstDash val="solid"/>
            <a:miter lim="800000"/>
            <a:headEnd len="med" w="med" type="none"/>
            <a:tailEnd len="med" w="med" type="none"/>
          </a:ln>
        </p:spPr>
      </p:cxnSp>
      <p:cxnSp>
        <p:nvCxnSpPr>
          <p:cNvPr id="227" name="Google Shape;227;p3"/>
          <p:cNvCxnSpPr/>
          <p:nvPr/>
        </p:nvCxnSpPr>
        <p:spPr>
          <a:xfrm flipH="1">
            <a:off x="4565650" y="6292850"/>
            <a:ext cx="469900" cy="1587"/>
          </a:xfrm>
          <a:prstGeom prst="straightConnector1">
            <a:avLst/>
          </a:prstGeom>
          <a:noFill/>
          <a:ln cap="flat" cmpd="sng" w="9525">
            <a:solidFill>
              <a:srgbClr val="990033"/>
            </a:solidFill>
            <a:prstDash val="solid"/>
            <a:miter lim="800000"/>
            <a:headEnd len="med" w="med" type="none"/>
            <a:tailEnd len="med" w="med" type="none"/>
          </a:ln>
        </p:spPr>
      </p:cxnSp>
      <p:sp>
        <p:nvSpPr>
          <p:cNvPr id="228" name="Google Shape;228;p3"/>
          <p:cNvSpPr txBox="1"/>
          <p:nvPr/>
        </p:nvSpPr>
        <p:spPr>
          <a:xfrm>
            <a:off x="4584700" y="6381750"/>
            <a:ext cx="444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a:t>
            </a:r>
            <a:endParaRPr/>
          </a:p>
        </p:txBody>
      </p:sp>
      <p:sp>
        <p:nvSpPr>
          <p:cNvPr id="229" name="Google Shape;229;p3"/>
          <p:cNvSpPr txBox="1"/>
          <p:nvPr/>
        </p:nvSpPr>
        <p:spPr>
          <a:xfrm>
            <a:off x="4584700" y="6381750"/>
            <a:ext cx="444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a:t>
            </a:r>
            <a:endParaRPr/>
          </a:p>
        </p:txBody>
      </p:sp>
      <p:sp>
        <p:nvSpPr>
          <p:cNvPr id="230" name="Google Shape;230;p3"/>
          <p:cNvSpPr txBox="1"/>
          <p:nvPr/>
        </p:nvSpPr>
        <p:spPr>
          <a:xfrm>
            <a:off x="3454400" y="4076700"/>
            <a:ext cx="1100137" cy="906462"/>
          </a:xfrm>
          <a:prstGeom prst="rect">
            <a:avLst/>
          </a:prstGeom>
          <a:solidFill>
            <a:srgbClr val="FFFFCC"/>
          </a:solid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231" name="Google Shape;231;p3"/>
          <p:cNvSpPr txBox="1"/>
          <p:nvPr/>
        </p:nvSpPr>
        <p:spPr>
          <a:xfrm>
            <a:off x="3709987" y="4116387"/>
            <a:ext cx="5397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Order Line</a:t>
            </a:r>
            <a:endParaRPr/>
          </a:p>
        </p:txBody>
      </p:sp>
      <p:sp>
        <p:nvSpPr>
          <p:cNvPr id="232" name="Google Shape;232;p3"/>
          <p:cNvSpPr txBox="1"/>
          <p:nvPr/>
        </p:nvSpPr>
        <p:spPr>
          <a:xfrm>
            <a:off x="3454400" y="4284662"/>
            <a:ext cx="1100137" cy="698500"/>
          </a:xfrm>
          <a:prstGeom prst="rect">
            <a:avLst/>
          </a:prstGeom>
          <a:no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233" name="Google Shape;233;p3"/>
          <p:cNvSpPr txBox="1"/>
          <p:nvPr/>
        </p:nvSpPr>
        <p:spPr>
          <a:xfrm>
            <a:off x="3454400" y="4519612"/>
            <a:ext cx="1100137" cy="463550"/>
          </a:xfrm>
          <a:prstGeom prst="rect">
            <a:avLst/>
          </a:prstGeom>
          <a:no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pic>
        <p:nvPicPr>
          <p:cNvPr id="234" name="Google Shape;234;p3"/>
          <p:cNvPicPr preferRelativeResize="0"/>
          <p:nvPr/>
        </p:nvPicPr>
        <p:blipFill rotWithShape="1">
          <a:blip r:embed="rId19">
            <a:alphaModFix/>
          </a:blip>
          <a:srcRect b="0" l="0" r="0" t="0"/>
          <a:stretch/>
        </p:blipFill>
        <p:spPr>
          <a:xfrm>
            <a:off x="3484562" y="4303712"/>
            <a:ext cx="157162" cy="147637"/>
          </a:xfrm>
          <a:prstGeom prst="rect">
            <a:avLst/>
          </a:prstGeom>
          <a:noFill/>
          <a:ln>
            <a:noFill/>
          </a:ln>
        </p:spPr>
      </p:pic>
      <p:pic>
        <p:nvPicPr>
          <p:cNvPr id="235" name="Google Shape;235;p3"/>
          <p:cNvPicPr preferRelativeResize="0"/>
          <p:nvPr/>
        </p:nvPicPr>
        <p:blipFill rotWithShape="1">
          <a:blip r:embed="rId20">
            <a:alphaModFix/>
          </a:blip>
          <a:srcRect b="0" l="0" r="0" t="0"/>
          <a:stretch/>
        </p:blipFill>
        <p:spPr>
          <a:xfrm>
            <a:off x="3484562" y="4303712"/>
            <a:ext cx="157162" cy="147637"/>
          </a:xfrm>
          <a:prstGeom prst="rect">
            <a:avLst/>
          </a:prstGeom>
          <a:noFill/>
          <a:ln>
            <a:noFill/>
          </a:ln>
        </p:spPr>
      </p:pic>
      <p:pic>
        <p:nvPicPr>
          <p:cNvPr id="236" name="Google Shape;236;p3"/>
          <p:cNvPicPr preferRelativeResize="0"/>
          <p:nvPr/>
        </p:nvPicPr>
        <p:blipFill rotWithShape="1">
          <a:blip r:embed="rId19">
            <a:alphaModFix/>
          </a:blip>
          <a:srcRect b="0" l="0" r="0" t="0"/>
          <a:stretch/>
        </p:blipFill>
        <p:spPr>
          <a:xfrm>
            <a:off x="3484562" y="4303712"/>
            <a:ext cx="157162" cy="147637"/>
          </a:xfrm>
          <a:prstGeom prst="rect">
            <a:avLst/>
          </a:prstGeom>
          <a:noFill/>
          <a:ln>
            <a:noFill/>
          </a:ln>
        </p:spPr>
      </p:pic>
      <p:sp>
        <p:nvSpPr>
          <p:cNvPr id="237" name="Google Shape;237;p3"/>
          <p:cNvSpPr txBox="1"/>
          <p:nvPr/>
        </p:nvSpPr>
        <p:spPr>
          <a:xfrm>
            <a:off x="3641725" y="4303712"/>
            <a:ext cx="7620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items : Product</a:t>
            </a:r>
            <a:endParaRPr/>
          </a:p>
        </p:txBody>
      </p:sp>
      <p:pic>
        <p:nvPicPr>
          <p:cNvPr id="238" name="Google Shape;238;p3"/>
          <p:cNvPicPr preferRelativeResize="0"/>
          <p:nvPr/>
        </p:nvPicPr>
        <p:blipFill rotWithShape="1">
          <a:blip r:embed="rId9">
            <a:alphaModFix/>
          </a:blip>
          <a:srcRect b="0" l="0" r="0" t="0"/>
          <a:stretch/>
        </p:blipFill>
        <p:spPr>
          <a:xfrm>
            <a:off x="3484562" y="4618037"/>
            <a:ext cx="157162" cy="147637"/>
          </a:xfrm>
          <a:prstGeom prst="rect">
            <a:avLst/>
          </a:prstGeom>
          <a:noFill/>
          <a:ln>
            <a:noFill/>
          </a:ln>
        </p:spPr>
      </p:pic>
      <p:pic>
        <p:nvPicPr>
          <p:cNvPr id="239" name="Google Shape;239;p3"/>
          <p:cNvPicPr preferRelativeResize="0"/>
          <p:nvPr/>
        </p:nvPicPr>
        <p:blipFill rotWithShape="1">
          <a:blip r:embed="rId10">
            <a:alphaModFix/>
          </a:blip>
          <a:srcRect b="0" l="0" r="0" t="0"/>
          <a:stretch/>
        </p:blipFill>
        <p:spPr>
          <a:xfrm>
            <a:off x="3484562" y="4618037"/>
            <a:ext cx="157162" cy="147637"/>
          </a:xfrm>
          <a:prstGeom prst="rect">
            <a:avLst/>
          </a:prstGeom>
          <a:noFill/>
          <a:ln>
            <a:noFill/>
          </a:ln>
        </p:spPr>
      </p:pic>
      <p:pic>
        <p:nvPicPr>
          <p:cNvPr id="240" name="Google Shape;240;p3"/>
          <p:cNvPicPr preferRelativeResize="0"/>
          <p:nvPr/>
        </p:nvPicPr>
        <p:blipFill rotWithShape="1">
          <a:blip r:embed="rId9">
            <a:alphaModFix/>
          </a:blip>
          <a:srcRect b="0" l="0" r="0" t="0"/>
          <a:stretch/>
        </p:blipFill>
        <p:spPr>
          <a:xfrm>
            <a:off x="3484562" y="4618037"/>
            <a:ext cx="157162" cy="147637"/>
          </a:xfrm>
          <a:prstGeom prst="rect">
            <a:avLst/>
          </a:prstGeom>
          <a:noFill/>
          <a:ln>
            <a:noFill/>
          </a:ln>
        </p:spPr>
      </p:pic>
      <p:sp>
        <p:nvSpPr>
          <p:cNvPr id="241" name="Google Shape;241;p3"/>
          <p:cNvSpPr txBox="1"/>
          <p:nvPr/>
        </p:nvSpPr>
        <p:spPr>
          <a:xfrm>
            <a:off x="3641725" y="4618037"/>
            <a:ext cx="5397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getName()</a:t>
            </a:r>
            <a:endParaRPr/>
          </a:p>
        </p:txBody>
      </p:sp>
      <p:pic>
        <p:nvPicPr>
          <p:cNvPr id="242" name="Google Shape;242;p3"/>
          <p:cNvPicPr preferRelativeResize="0"/>
          <p:nvPr/>
        </p:nvPicPr>
        <p:blipFill rotWithShape="1">
          <a:blip r:embed="rId15">
            <a:alphaModFix/>
          </a:blip>
          <a:srcRect b="0" l="0" r="0" t="0"/>
          <a:stretch/>
        </p:blipFill>
        <p:spPr>
          <a:xfrm>
            <a:off x="3484562" y="4775200"/>
            <a:ext cx="157162" cy="149225"/>
          </a:xfrm>
          <a:prstGeom prst="rect">
            <a:avLst/>
          </a:prstGeom>
          <a:noFill/>
          <a:ln>
            <a:noFill/>
          </a:ln>
        </p:spPr>
      </p:pic>
      <p:pic>
        <p:nvPicPr>
          <p:cNvPr id="243" name="Google Shape;243;p3"/>
          <p:cNvPicPr preferRelativeResize="0"/>
          <p:nvPr/>
        </p:nvPicPr>
        <p:blipFill rotWithShape="1">
          <a:blip r:embed="rId16">
            <a:alphaModFix/>
          </a:blip>
          <a:srcRect b="0" l="0" r="0" t="0"/>
          <a:stretch/>
        </p:blipFill>
        <p:spPr>
          <a:xfrm>
            <a:off x="3484562" y="4775200"/>
            <a:ext cx="157162" cy="149225"/>
          </a:xfrm>
          <a:prstGeom prst="rect">
            <a:avLst/>
          </a:prstGeom>
          <a:noFill/>
          <a:ln>
            <a:noFill/>
          </a:ln>
        </p:spPr>
      </p:pic>
      <p:pic>
        <p:nvPicPr>
          <p:cNvPr id="244" name="Google Shape;244;p3"/>
          <p:cNvPicPr preferRelativeResize="0"/>
          <p:nvPr/>
        </p:nvPicPr>
        <p:blipFill rotWithShape="1">
          <a:blip r:embed="rId15">
            <a:alphaModFix/>
          </a:blip>
          <a:srcRect b="0" l="0" r="0" t="0"/>
          <a:stretch/>
        </p:blipFill>
        <p:spPr>
          <a:xfrm>
            <a:off x="3484562" y="4775200"/>
            <a:ext cx="157162" cy="149225"/>
          </a:xfrm>
          <a:prstGeom prst="rect">
            <a:avLst/>
          </a:prstGeom>
          <a:noFill/>
          <a:ln>
            <a:noFill/>
          </a:ln>
        </p:spPr>
      </p:pic>
      <p:sp>
        <p:nvSpPr>
          <p:cNvPr id="245" name="Google Shape;245;p3"/>
          <p:cNvSpPr txBox="1"/>
          <p:nvPr/>
        </p:nvSpPr>
        <p:spPr>
          <a:xfrm>
            <a:off x="3641725" y="4775200"/>
            <a:ext cx="7302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updateName()</a:t>
            </a:r>
            <a:endParaRPr/>
          </a:p>
        </p:txBody>
      </p:sp>
      <p:cxnSp>
        <p:nvCxnSpPr>
          <p:cNvPr id="246" name="Google Shape;246;p3"/>
          <p:cNvCxnSpPr/>
          <p:nvPr/>
        </p:nvCxnSpPr>
        <p:spPr>
          <a:xfrm rot="10800000">
            <a:off x="4043362" y="4983162"/>
            <a:ext cx="96837" cy="1109662"/>
          </a:xfrm>
          <a:prstGeom prst="straightConnector1">
            <a:avLst/>
          </a:prstGeom>
          <a:noFill/>
          <a:ln cap="flat" cmpd="sng" w="9525">
            <a:solidFill>
              <a:srgbClr val="990033"/>
            </a:solidFill>
            <a:prstDash val="solid"/>
            <a:miter lim="800000"/>
            <a:headEnd len="med" w="med" type="none"/>
            <a:tailEnd len="med" w="med" type="none"/>
          </a:ln>
        </p:spPr>
      </p:cxnSp>
      <p:sp>
        <p:nvSpPr>
          <p:cNvPr id="247" name="Google Shape;247;p3"/>
          <p:cNvSpPr txBox="1"/>
          <p:nvPr/>
        </p:nvSpPr>
        <p:spPr>
          <a:xfrm>
            <a:off x="4919662" y="2678112"/>
            <a:ext cx="685800" cy="581025"/>
          </a:xfrm>
          <a:prstGeom prst="rect">
            <a:avLst/>
          </a:prstGeom>
          <a:solidFill>
            <a:srgbClr val="FFFFCC"/>
          </a:solid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248" name="Google Shape;248;p3"/>
          <p:cNvSpPr txBox="1"/>
          <p:nvPr/>
        </p:nvSpPr>
        <p:spPr>
          <a:xfrm>
            <a:off x="5016500" y="2719387"/>
            <a:ext cx="4699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Observer</a:t>
            </a:r>
            <a:endParaRPr/>
          </a:p>
        </p:txBody>
      </p:sp>
      <p:sp>
        <p:nvSpPr>
          <p:cNvPr id="249" name="Google Shape;249;p3"/>
          <p:cNvSpPr txBox="1"/>
          <p:nvPr/>
        </p:nvSpPr>
        <p:spPr>
          <a:xfrm>
            <a:off x="4919662" y="2886075"/>
            <a:ext cx="685800" cy="373062"/>
          </a:xfrm>
          <a:prstGeom prst="rect">
            <a:avLst/>
          </a:prstGeom>
          <a:no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250" name="Google Shape;250;p3"/>
          <p:cNvSpPr txBox="1"/>
          <p:nvPr/>
        </p:nvSpPr>
        <p:spPr>
          <a:xfrm>
            <a:off x="4919662" y="2963862"/>
            <a:ext cx="685800" cy="295275"/>
          </a:xfrm>
          <a:prstGeom prst="rect">
            <a:avLst/>
          </a:prstGeom>
          <a:no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pic>
        <p:nvPicPr>
          <p:cNvPr id="251" name="Google Shape;251;p3"/>
          <p:cNvPicPr preferRelativeResize="0"/>
          <p:nvPr/>
        </p:nvPicPr>
        <p:blipFill rotWithShape="1">
          <a:blip r:embed="rId3">
            <a:alphaModFix/>
          </a:blip>
          <a:srcRect b="0" l="0" r="0" t="0"/>
          <a:stretch/>
        </p:blipFill>
        <p:spPr>
          <a:xfrm>
            <a:off x="4948237" y="3062287"/>
            <a:ext cx="157162" cy="138112"/>
          </a:xfrm>
          <a:prstGeom prst="rect">
            <a:avLst/>
          </a:prstGeom>
          <a:noFill/>
          <a:ln>
            <a:noFill/>
          </a:ln>
        </p:spPr>
      </p:pic>
      <p:pic>
        <p:nvPicPr>
          <p:cNvPr id="252" name="Google Shape;252;p3"/>
          <p:cNvPicPr preferRelativeResize="0"/>
          <p:nvPr/>
        </p:nvPicPr>
        <p:blipFill rotWithShape="1">
          <a:blip r:embed="rId4">
            <a:alphaModFix/>
          </a:blip>
          <a:srcRect b="0" l="0" r="0" t="0"/>
          <a:stretch/>
        </p:blipFill>
        <p:spPr>
          <a:xfrm>
            <a:off x="4948237" y="3062287"/>
            <a:ext cx="157162" cy="138112"/>
          </a:xfrm>
          <a:prstGeom prst="rect">
            <a:avLst/>
          </a:prstGeom>
          <a:noFill/>
          <a:ln>
            <a:noFill/>
          </a:ln>
        </p:spPr>
      </p:pic>
      <p:pic>
        <p:nvPicPr>
          <p:cNvPr id="253" name="Google Shape;253;p3"/>
          <p:cNvPicPr preferRelativeResize="0"/>
          <p:nvPr/>
        </p:nvPicPr>
        <p:blipFill rotWithShape="1">
          <a:blip r:embed="rId3">
            <a:alphaModFix/>
          </a:blip>
          <a:srcRect b="0" l="0" r="0" t="0"/>
          <a:stretch/>
        </p:blipFill>
        <p:spPr>
          <a:xfrm>
            <a:off x="4948237" y="3062287"/>
            <a:ext cx="157162" cy="138112"/>
          </a:xfrm>
          <a:prstGeom prst="rect">
            <a:avLst/>
          </a:prstGeom>
          <a:noFill/>
          <a:ln>
            <a:noFill/>
          </a:ln>
        </p:spPr>
      </p:pic>
      <p:sp>
        <p:nvSpPr>
          <p:cNvPr id="254" name="Google Shape;254;p3"/>
          <p:cNvSpPr txBox="1"/>
          <p:nvPr/>
        </p:nvSpPr>
        <p:spPr>
          <a:xfrm>
            <a:off x="5105400" y="3062287"/>
            <a:ext cx="4254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update()</a:t>
            </a:r>
            <a:endParaRPr/>
          </a:p>
        </p:txBody>
      </p:sp>
      <p:cxnSp>
        <p:nvCxnSpPr>
          <p:cNvPr id="255" name="Google Shape;255;p3"/>
          <p:cNvCxnSpPr/>
          <p:nvPr/>
        </p:nvCxnSpPr>
        <p:spPr>
          <a:xfrm flipH="1">
            <a:off x="4368800" y="3663950"/>
            <a:ext cx="333375" cy="412750"/>
          </a:xfrm>
          <a:prstGeom prst="straightConnector1">
            <a:avLst/>
          </a:prstGeom>
          <a:noFill/>
          <a:ln cap="flat" cmpd="sng" w="9525">
            <a:solidFill>
              <a:srgbClr val="990033"/>
            </a:solidFill>
            <a:prstDash val="solid"/>
            <a:miter lim="800000"/>
            <a:headEnd len="med" w="med" type="none"/>
            <a:tailEnd len="med" w="med" type="none"/>
          </a:ln>
        </p:spPr>
      </p:cxnSp>
      <p:cxnSp>
        <p:nvCxnSpPr>
          <p:cNvPr id="256" name="Google Shape;256;p3"/>
          <p:cNvCxnSpPr/>
          <p:nvPr/>
        </p:nvCxnSpPr>
        <p:spPr>
          <a:xfrm flipH="1" rot="10800000">
            <a:off x="4702175" y="3259137"/>
            <a:ext cx="325437" cy="404812"/>
          </a:xfrm>
          <a:prstGeom prst="straightConnector1">
            <a:avLst/>
          </a:prstGeom>
          <a:noFill/>
          <a:ln cap="flat" cmpd="sng" w="9525">
            <a:solidFill>
              <a:srgbClr val="990033"/>
            </a:solidFill>
            <a:prstDash val="solid"/>
            <a:miter lim="800000"/>
            <a:headEnd len="med" w="med" type="none"/>
            <a:tailEnd len="med" w="med" type="none"/>
          </a:ln>
        </p:spPr>
      </p:cxnSp>
      <p:sp>
        <p:nvSpPr>
          <p:cNvPr id="257" name="Google Shape;257;p3"/>
          <p:cNvSpPr txBox="1"/>
          <p:nvPr/>
        </p:nvSpPr>
        <p:spPr>
          <a:xfrm>
            <a:off x="3681412" y="1466850"/>
            <a:ext cx="854075" cy="582612"/>
          </a:xfrm>
          <a:prstGeom prst="rect">
            <a:avLst/>
          </a:prstGeom>
          <a:solidFill>
            <a:srgbClr val="FFFFCC"/>
          </a:solid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258" name="Google Shape;258;p3"/>
          <p:cNvSpPr txBox="1"/>
          <p:nvPr/>
        </p:nvSpPr>
        <p:spPr>
          <a:xfrm>
            <a:off x="3956050" y="1508125"/>
            <a:ext cx="2921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Order</a:t>
            </a:r>
            <a:endParaRPr/>
          </a:p>
        </p:txBody>
      </p:sp>
      <p:sp>
        <p:nvSpPr>
          <p:cNvPr id="259" name="Google Shape;259;p3"/>
          <p:cNvSpPr txBox="1"/>
          <p:nvPr/>
        </p:nvSpPr>
        <p:spPr>
          <a:xfrm>
            <a:off x="3681412" y="1674812"/>
            <a:ext cx="854075" cy="374650"/>
          </a:xfrm>
          <a:prstGeom prst="rect">
            <a:avLst/>
          </a:prstGeom>
          <a:no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260" name="Google Shape;260;p3"/>
          <p:cNvSpPr txBox="1"/>
          <p:nvPr/>
        </p:nvSpPr>
        <p:spPr>
          <a:xfrm>
            <a:off x="3681412" y="1909762"/>
            <a:ext cx="854075" cy="139700"/>
          </a:xfrm>
          <a:prstGeom prst="rect">
            <a:avLst/>
          </a:prstGeom>
          <a:no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pic>
        <p:nvPicPr>
          <p:cNvPr id="261" name="Google Shape;261;p3"/>
          <p:cNvPicPr preferRelativeResize="0"/>
          <p:nvPr/>
        </p:nvPicPr>
        <p:blipFill rotWithShape="1">
          <a:blip r:embed="rId21">
            <a:alphaModFix/>
          </a:blip>
          <a:srcRect b="0" l="0" r="0" t="0"/>
          <a:stretch/>
        </p:blipFill>
        <p:spPr>
          <a:xfrm>
            <a:off x="3709987" y="1693862"/>
            <a:ext cx="157162" cy="147637"/>
          </a:xfrm>
          <a:prstGeom prst="rect">
            <a:avLst/>
          </a:prstGeom>
          <a:noFill/>
          <a:ln>
            <a:noFill/>
          </a:ln>
        </p:spPr>
      </p:pic>
      <p:pic>
        <p:nvPicPr>
          <p:cNvPr id="262" name="Google Shape;262;p3"/>
          <p:cNvPicPr preferRelativeResize="0"/>
          <p:nvPr/>
        </p:nvPicPr>
        <p:blipFill rotWithShape="1">
          <a:blip r:embed="rId22">
            <a:alphaModFix/>
          </a:blip>
          <a:srcRect b="0" l="0" r="0" t="0"/>
          <a:stretch/>
        </p:blipFill>
        <p:spPr>
          <a:xfrm>
            <a:off x="3709987" y="1693862"/>
            <a:ext cx="157162" cy="147637"/>
          </a:xfrm>
          <a:prstGeom prst="rect">
            <a:avLst/>
          </a:prstGeom>
          <a:noFill/>
          <a:ln>
            <a:noFill/>
          </a:ln>
        </p:spPr>
      </p:pic>
      <p:pic>
        <p:nvPicPr>
          <p:cNvPr id="263" name="Google Shape;263;p3"/>
          <p:cNvPicPr preferRelativeResize="0"/>
          <p:nvPr/>
        </p:nvPicPr>
        <p:blipFill rotWithShape="1">
          <a:blip r:embed="rId21">
            <a:alphaModFix/>
          </a:blip>
          <a:srcRect b="0" l="0" r="0" t="0"/>
          <a:stretch/>
        </p:blipFill>
        <p:spPr>
          <a:xfrm>
            <a:off x="3709987" y="1693862"/>
            <a:ext cx="157162" cy="147637"/>
          </a:xfrm>
          <a:prstGeom prst="rect">
            <a:avLst/>
          </a:prstGeom>
          <a:noFill/>
          <a:ln>
            <a:noFill/>
          </a:ln>
        </p:spPr>
      </p:pic>
      <p:sp>
        <p:nvSpPr>
          <p:cNvPr id="264" name="Google Shape;264;p3"/>
          <p:cNvSpPr txBox="1"/>
          <p:nvPr/>
        </p:nvSpPr>
        <p:spPr>
          <a:xfrm>
            <a:off x="3867150" y="1693862"/>
            <a:ext cx="5588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date : Date</a:t>
            </a:r>
            <a:endParaRPr/>
          </a:p>
        </p:txBody>
      </p:sp>
      <p:cxnSp>
        <p:nvCxnSpPr>
          <p:cNvPr id="265" name="Google Shape;265;p3"/>
          <p:cNvCxnSpPr/>
          <p:nvPr/>
        </p:nvCxnSpPr>
        <p:spPr>
          <a:xfrm rot="10800000">
            <a:off x="4551362" y="1700212"/>
            <a:ext cx="741362" cy="0"/>
          </a:xfrm>
          <a:prstGeom prst="straightConnector1">
            <a:avLst/>
          </a:prstGeom>
          <a:noFill/>
          <a:ln cap="flat" cmpd="sng" w="9525">
            <a:solidFill>
              <a:srgbClr val="990033"/>
            </a:solidFill>
            <a:prstDash val="solid"/>
            <a:miter lim="800000"/>
            <a:headEnd len="med" w="med" type="none"/>
            <a:tailEnd len="med" w="med" type="none"/>
          </a:ln>
        </p:spPr>
      </p:cxnSp>
      <p:cxnSp>
        <p:nvCxnSpPr>
          <p:cNvPr id="266" name="Google Shape;266;p3"/>
          <p:cNvCxnSpPr/>
          <p:nvPr/>
        </p:nvCxnSpPr>
        <p:spPr>
          <a:xfrm>
            <a:off x="4140200" y="2060575"/>
            <a:ext cx="838200" cy="608012"/>
          </a:xfrm>
          <a:prstGeom prst="straightConnector1">
            <a:avLst/>
          </a:prstGeom>
          <a:noFill/>
          <a:ln cap="flat" cmpd="sng" w="9525">
            <a:solidFill>
              <a:srgbClr val="990033"/>
            </a:solidFill>
            <a:prstDash val="solid"/>
            <a:miter lim="800000"/>
            <a:headEnd len="med" w="med" type="none"/>
            <a:tailEnd len="med" w="med" type="none"/>
          </a:ln>
        </p:spPr>
      </p:cxnSp>
      <p:sp>
        <p:nvSpPr>
          <p:cNvPr id="267" name="Google Shape;267;p3"/>
          <p:cNvSpPr txBox="1"/>
          <p:nvPr/>
        </p:nvSpPr>
        <p:spPr>
          <a:xfrm>
            <a:off x="5311775" y="4046537"/>
            <a:ext cx="1120775" cy="1063625"/>
          </a:xfrm>
          <a:prstGeom prst="rect">
            <a:avLst/>
          </a:prstGeom>
          <a:solidFill>
            <a:srgbClr val="FFFFCC"/>
          </a:solid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268" name="Google Shape;268;p3"/>
          <p:cNvSpPr txBox="1"/>
          <p:nvPr/>
        </p:nvSpPr>
        <p:spPr>
          <a:xfrm>
            <a:off x="5646737" y="4087812"/>
            <a:ext cx="39370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Product</a:t>
            </a:r>
            <a:endParaRPr/>
          </a:p>
        </p:txBody>
      </p:sp>
      <p:sp>
        <p:nvSpPr>
          <p:cNvPr id="269" name="Google Shape;269;p3"/>
          <p:cNvSpPr txBox="1"/>
          <p:nvPr/>
        </p:nvSpPr>
        <p:spPr>
          <a:xfrm>
            <a:off x="5311775" y="4254500"/>
            <a:ext cx="1120775" cy="855662"/>
          </a:xfrm>
          <a:prstGeom prst="rect">
            <a:avLst/>
          </a:prstGeom>
          <a:no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270" name="Google Shape;270;p3"/>
          <p:cNvSpPr txBox="1"/>
          <p:nvPr/>
        </p:nvSpPr>
        <p:spPr>
          <a:xfrm>
            <a:off x="5311775" y="4648200"/>
            <a:ext cx="1120775" cy="461962"/>
          </a:xfrm>
          <a:prstGeom prst="rect">
            <a:avLst/>
          </a:prstGeom>
          <a:no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pic>
        <p:nvPicPr>
          <p:cNvPr id="271" name="Google Shape;271;p3"/>
          <p:cNvPicPr preferRelativeResize="0"/>
          <p:nvPr/>
        </p:nvPicPr>
        <p:blipFill rotWithShape="1">
          <a:blip r:embed="rId21">
            <a:alphaModFix/>
          </a:blip>
          <a:srcRect b="0" l="0" r="0" t="0"/>
          <a:stretch/>
        </p:blipFill>
        <p:spPr>
          <a:xfrm>
            <a:off x="5332412" y="4273550"/>
            <a:ext cx="157162" cy="147637"/>
          </a:xfrm>
          <a:prstGeom prst="rect">
            <a:avLst/>
          </a:prstGeom>
          <a:noFill/>
          <a:ln>
            <a:noFill/>
          </a:ln>
        </p:spPr>
      </p:pic>
      <p:pic>
        <p:nvPicPr>
          <p:cNvPr id="272" name="Google Shape;272;p3"/>
          <p:cNvPicPr preferRelativeResize="0"/>
          <p:nvPr/>
        </p:nvPicPr>
        <p:blipFill rotWithShape="1">
          <a:blip r:embed="rId22">
            <a:alphaModFix/>
          </a:blip>
          <a:srcRect b="0" l="0" r="0" t="0"/>
          <a:stretch/>
        </p:blipFill>
        <p:spPr>
          <a:xfrm>
            <a:off x="5332412" y="4273550"/>
            <a:ext cx="157162" cy="147637"/>
          </a:xfrm>
          <a:prstGeom prst="rect">
            <a:avLst/>
          </a:prstGeom>
          <a:noFill/>
          <a:ln>
            <a:noFill/>
          </a:ln>
        </p:spPr>
      </p:pic>
      <p:pic>
        <p:nvPicPr>
          <p:cNvPr id="273" name="Google Shape;273;p3"/>
          <p:cNvPicPr preferRelativeResize="0"/>
          <p:nvPr/>
        </p:nvPicPr>
        <p:blipFill rotWithShape="1">
          <a:blip r:embed="rId21">
            <a:alphaModFix/>
          </a:blip>
          <a:srcRect b="0" l="0" r="0" t="0"/>
          <a:stretch/>
        </p:blipFill>
        <p:spPr>
          <a:xfrm>
            <a:off x="5332412" y="4273550"/>
            <a:ext cx="157162" cy="147637"/>
          </a:xfrm>
          <a:prstGeom prst="rect">
            <a:avLst/>
          </a:prstGeom>
          <a:noFill/>
          <a:ln>
            <a:noFill/>
          </a:ln>
        </p:spPr>
      </p:pic>
      <p:sp>
        <p:nvSpPr>
          <p:cNvPr id="274" name="Google Shape;274;p3"/>
          <p:cNvSpPr txBox="1"/>
          <p:nvPr/>
        </p:nvSpPr>
        <p:spPr>
          <a:xfrm>
            <a:off x="5489575" y="4273550"/>
            <a:ext cx="6794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name : String</a:t>
            </a:r>
            <a:endParaRPr/>
          </a:p>
        </p:txBody>
      </p:sp>
      <p:pic>
        <p:nvPicPr>
          <p:cNvPr id="275" name="Google Shape;275;p3"/>
          <p:cNvPicPr preferRelativeResize="0"/>
          <p:nvPr/>
        </p:nvPicPr>
        <p:blipFill rotWithShape="1">
          <a:blip r:embed="rId21">
            <a:alphaModFix/>
          </a:blip>
          <a:srcRect b="0" l="0" r="0" t="0"/>
          <a:stretch/>
        </p:blipFill>
        <p:spPr>
          <a:xfrm>
            <a:off x="5332412" y="4430712"/>
            <a:ext cx="157162" cy="147637"/>
          </a:xfrm>
          <a:prstGeom prst="rect">
            <a:avLst/>
          </a:prstGeom>
          <a:noFill/>
          <a:ln>
            <a:noFill/>
          </a:ln>
        </p:spPr>
      </p:pic>
      <p:pic>
        <p:nvPicPr>
          <p:cNvPr id="276" name="Google Shape;276;p3"/>
          <p:cNvPicPr preferRelativeResize="0"/>
          <p:nvPr/>
        </p:nvPicPr>
        <p:blipFill rotWithShape="1">
          <a:blip r:embed="rId22">
            <a:alphaModFix/>
          </a:blip>
          <a:srcRect b="0" l="0" r="0" t="0"/>
          <a:stretch/>
        </p:blipFill>
        <p:spPr>
          <a:xfrm>
            <a:off x="5332412" y="4430712"/>
            <a:ext cx="157162" cy="147637"/>
          </a:xfrm>
          <a:prstGeom prst="rect">
            <a:avLst/>
          </a:prstGeom>
          <a:noFill/>
          <a:ln>
            <a:noFill/>
          </a:ln>
        </p:spPr>
      </p:pic>
      <p:pic>
        <p:nvPicPr>
          <p:cNvPr id="277" name="Google Shape;277;p3"/>
          <p:cNvPicPr preferRelativeResize="0"/>
          <p:nvPr/>
        </p:nvPicPr>
        <p:blipFill rotWithShape="1">
          <a:blip r:embed="rId21">
            <a:alphaModFix/>
          </a:blip>
          <a:srcRect b="0" l="0" r="0" t="0"/>
          <a:stretch/>
        </p:blipFill>
        <p:spPr>
          <a:xfrm>
            <a:off x="5332412" y="4430712"/>
            <a:ext cx="157162" cy="147637"/>
          </a:xfrm>
          <a:prstGeom prst="rect">
            <a:avLst/>
          </a:prstGeom>
          <a:noFill/>
          <a:ln>
            <a:noFill/>
          </a:ln>
        </p:spPr>
      </p:pic>
      <p:sp>
        <p:nvSpPr>
          <p:cNvPr id="278" name="Google Shape;278;p3"/>
          <p:cNvSpPr txBox="1"/>
          <p:nvPr/>
        </p:nvSpPr>
        <p:spPr>
          <a:xfrm>
            <a:off x="5489575" y="4430712"/>
            <a:ext cx="8064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price : Currency</a:t>
            </a:r>
            <a:endParaRPr/>
          </a:p>
        </p:txBody>
      </p:sp>
      <p:pic>
        <p:nvPicPr>
          <p:cNvPr id="279" name="Google Shape;279;p3"/>
          <p:cNvPicPr preferRelativeResize="0"/>
          <p:nvPr/>
        </p:nvPicPr>
        <p:blipFill rotWithShape="1">
          <a:blip r:embed="rId9">
            <a:alphaModFix/>
          </a:blip>
          <a:srcRect b="0" l="0" r="0" t="0"/>
          <a:stretch/>
        </p:blipFill>
        <p:spPr>
          <a:xfrm>
            <a:off x="5332412" y="4746625"/>
            <a:ext cx="157162" cy="147637"/>
          </a:xfrm>
          <a:prstGeom prst="rect">
            <a:avLst/>
          </a:prstGeom>
          <a:noFill/>
          <a:ln>
            <a:noFill/>
          </a:ln>
        </p:spPr>
      </p:pic>
      <p:pic>
        <p:nvPicPr>
          <p:cNvPr id="280" name="Google Shape;280;p3"/>
          <p:cNvPicPr preferRelativeResize="0"/>
          <p:nvPr/>
        </p:nvPicPr>
        <p:blipFill rotWithShape="1">
          <a:blip r:embed="rId10">
            <a:alphaModFix/>
          </a:blip>
          <a:srcRect b="0" l="0" r="0" t="0"/>
          <a:stretch/>
        </p:blipFill>
        <p:spPr>
          <a:xfrm>
            <a:off x="5332412" y="4746625"/>
            <a:ext cx="157162" cy="147637"/>
          </a:xfrm>
          <a:prstGeom prst="rect">
            <a:avLst/>
          </a:prstGeom>
          <a:noFill/>
          <a:ln>
            <a:noFill/>
          </a:ln>
        </p:spPr>
      </p:pic>
      <p:pic>
        <p:nvPicPr>
          <p:cNvPr id="281" name="Google Shape;281;p3"/>
          <p:cNvPicPr preferRelativeResize="0"/>
          <p:nvPr/>
        </p:nvPicPr>
        <p:blipFill rotWithShape="1">
          <a:blip r:embed="rId9">
            <a:alphaModFix/>
          </a:blip>
          <a:srcRect b="0" l="0" r="0" t="0"/>
          <a:stretch/>
        </p:blipFill>
        <p:spPr>
          <a:xfrm>
            <a:off x="5332412" y="4746625"/>
            <a:ext cx="157162" cy="147637"/>
          </a:xfrm>
          <a:prstGeom prst="rect">
            <a:avLst/>
          </a:prstGeom>
          <a:noFill/>
          <a:ln>
            <a:noFill/>
          </a:ln>
        </p:spPr>
      </p:pic>
      <p:sp>
        <p:nvSpPr>
          <p:cNvPr id="282" name="Google Shape;282;p3"/>
          <p:cNvSpPr txBox="1"/>
          <p:nvPr/>
        </p:nvSpPr>
        <p:spPr>
          <a:xfrm>
            <a:off x="5489575" y="4746625"/>
            <a:ext cx="5397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getName()</a:t>
            </a:r>
            <a:endParaRPr/>
          </a:p>
        </p:txBody>
      </p:sp>
      <p:pic>
        <p:nvPicPr>
          <p:cNvPr id="283" name="Google Shape;283;p3"/>
          <p:cNvPicPr preferRelativeResize="0"/>
          <p:nvPr/>
        </p:nvPicPr>
        <p:blipFill rotWithShape="1">
          <a:blip r:embed="rId9">
            <a:alphaModFix/>
          </a:blip>
          <a:srcRect b="0" l="0" r="0" t="0"/>
          <a:stretch/>
        </p:blipFill>
        <p:spPr>
          <a:xfrm>
            <a:off x="5332412" y="4903787"/>
            <a:ext cx="157162" cy="147637"/>
          </a:xfrm>
          <a:prstGeom prst="rect">
            <a:avLst/>
          </a:prstGeom>
          <a:noFill/>
          <a:ln>
            <a:noFill/>
          </a:ln>
        </p:spPr>
      </p:pic>
      <p:pic>
        <p:nvPicPr>
          <p:cNvPr id="284" name="Google Shape;284;p3"/>
          <p:cNvPicPr preferRelativeResize="0"/>
          <p:nvPr/>
        </p:nvPicPr>
        <p:blipFill rotWithShape="1">
          <a:blip r:embed="rId10">
            <a:alphaModFix/>
          </a:blip>
          <a:srcRect b="0" l="0" r="0" t="0"/>
          <a:stretch/>
        </p:blipFill>
        <p:spPr>
          <a:xfrm>
            <a:off x="5332412" y="4903787"/>
            <a:ext cx="157162" cy="147637"/>
          </a:xfrm>
          <a:prstGeom prst="rect">
            <a:avLst/>
          </a:prstGeom>
          <a:noFill/>
          <a:ln>
            <a:noFill/>
          </a:ln>
        </p:spPr>
      </p:pic>
      <p:pic>
        <p:nvPicPr>
          <p:cNvPr id="285" name="Google Shape;285;p3"/>
          <p:cNvPicPr preferRelativeResize="0"/>
          <p:nvPr/>
        </p:nvPicPr>
        <p:blipFill rotWithShape="1">
          <a:blip r:embed="rId9">
            <a:alphaModFix/>
          </a:blip>
          <a:srcRect b="0" l="0" r="0" t="0"/>
          <a:stretch/>
        </p:blipFill>
        <p:spPr>
          <a:xfrm>
            <a:off x="5332412" y="4903787"/>
            <a:ext cx="157162" cy="147637"/>
          </a:xfrm>
          <a:prstGeom prst="rect">
            <a:avLst/>
          </a:prstGeom>
          <a:noFill/>
          <a:ln>
            <a:noFill/>
          </a:ln>
        </p:spPr>
      </p:pic>
      <p:sp>
        <p:nvSpPr>
          <p:cNvPr id="286" name="Google Shape;286;p3"/>
          <p:cNvSpPr txBox="1"/>
          <p:nvPr/>
        </p:nvSpPr>
        <p:spPr>
          <a:xfrm>
            <a:off x="5489575" y="4903787"/>
            <a:ext cx="7302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updateName()</a:t>
            </a:r>
            <a:endParaRPr/>
          </a:p>
        </p:txBody>
      </p:sp>
      <p:cxnSp>
        <p:nvCxnSpPr>
          <p:cNvPr id="287" name="Google Shape;287;p3"/>
          <p:cNvCxnSpPr/>
          <p:nvPr/>
        </p:nvCxnSpPr>
        <p:spPr>
          <a:xfrm rot="10800000">
            <a:off x="5851525" y="5110162"/>
            <a:ext cx="15875" cy="982662"/>
          </a:xfrm>
          <a:prstGeom prst="straightConnector1">
            <a:avLst/>
          </a:prstGeom>
          <a:noFill/>
          <a:ln cap="flat" cmpd="sng" w="9525">
            <a:solidFill>
              <a:srgbClr val="990033"/>
            </a:solidFill>
            <a:prstDash val="solid"/>
            <a:miter lim="800000"/>
            <a:headEnd len="med" w="med" type="none"/>
            <a:tailEnd len="med" w="med" type="none"/>
          </a:ln>
        </p:spPr>
      </p:cxnSp>
      <p:cxnSp>
        <p:nvCxnSpPr>
          <p:cNvPr id="288" name="Google Shape;288;p3"/>
          <p:cNvCxnSpPr/>
          <p:nvPr/>
        </p:nvCxnSpPr>
        <p:spPr>
          <a:xfrm>
            <a:off x="5518150" y="3652837"/>
            <a:ext cx="147637" cy="393700"/>
          </a:xfrm>
          <a:prstGeom prst="straightConnector1">
            <a:avLst/>
          </a:prstGeom>
          <a:noFill/>
          <a:ln cap="flat" cmpd="sng" w="9525">
            <a:solidFill>
              <a:srgbClr val="990033"/>
            </a:solidFill>
            <a:prstDash val="solid"/>
            <a:miter lim="800000"/>
            <a:headEnd len="med" w="med" type="none"/>
            <a:tailEnd len="med" w="med" type="none"/>
          </a:ln>
        </p:spPr>
      </p:cxnSp>
      <p:cxnSp>
        <p:nvCxnSpPr>
          <p:cNvPr id="289" name="Google Shape;289;p3"/>
          <p:cNvCxnSpPr/>
          <p:nvPr/>
        </p:nvCxnSpPr>
        <p:spPr>
          <a:xfrm rot="10800000">
            <a:off x="5370512" y="3259137"/>
            <a:ext cx="147637" cy="393700"/>
          </a:xfrm>
          <a:prstGeom prst="straightConnector1">
            <a:avLst/>
          </a:prstGeom>
          <a:noFill/>
          <a:ln cap="flat" cmpd="sng" w="9525">
            <a:solidFill>
              <a:srgbClr val="990033"/>
            </a:solidFill>
            <a:prstDash val="solid"/>
            <a:miter lim="800000"/>
            <a:headEnd len="med" w="med" type="none"/>
            <a:tailEnd len="med" w="med" type="none"/>
          </a:ln>
        </p:spPr>
      </p:cxnSp>
      <p:sp>
        <p:nvSpPr>
          <p:cNvPr id="290" name="Google Shape;290;p3"/>
          <p:cNvSpPr txBox="1"/>
          <p:nvPr/>
        </p:nvSpPr>
        <p:spPr>
          <a:xfrm>
            <a:off x="5262562" y="1419225"/>
            <a:ext cx="1208087" cy="579437"/>
          </a:xfrm>
          <a:prstGeom prst="rect">
            <a:avLst/>
          </a:prstGeom>
          <a:solidFill>
            <a:srgbClr val="FFFFCC"/>
          </a:solid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291" name="Google Shape;291;p3"/>
          <p:cNvSpPr txBox="1"/>
          <p:nvPr/>
        </p:nvSpPr>
        <p:spPr>
          <a:xfrm>
            <a:off x="5705475" y="1458912"/>
            <a:ext cx="2857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Sales</a:t>
            </a:r>
            <a:endParaRPr/>
          </a:p>
        </p:txBody>
      </p:sp>
      <p:sp>
        <p:nvSpPr>
          <p:cNvPr id="292" name="Google Shape;292;p3"/>
          <p:cNvSpPr txBox="1"/>
          <p:nvPr/>
        </p:nvSpPr>
        <p:spPr>
          <a:xfrm>
            <a:off x="5262562" y="1625600"/>
            <a:ext cx="1208087" cy="373062"/>
          </a:xfrm>
          <a:prstGeom prst="rect">
            <a:avLst/>
          </a:prstGeom>
          <a:no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sp>
        <p:nvSpPr>
          <p:cNvPr id="293" name="Google Shape;293;p3"/>
          <p:cNvSpPr txBox="1"/>
          <p:nvPr/>
        </p:nvSpPr>
        <p:spPr>
          <a:xfrm>
            <a:off x="5262562" y="1862137"/>
            <a:ext cx="1208087" cy="136525"/>
          </a:xfrm>
          <a:prstGeom prst="rect">
            <a:avLst/>
          </a:prstGeom>
          <a:noFill/>
          <a:ln cap="flat" cmpd="sng" w="9525">
            <a:solidFill>
              <a:srgbClr val="99003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pic>
        <p:nvPicPr>
          <p:cNvPr id="294" name="Google Shape;294;p3"/>
          <p:cNvPicPr preferRelativeResize="0"/>
          <p:nvPr/>
        </p:nvPicPr>
        <p:blipFill rotWithShape="1">
          <a:blip r:embed="rId23">
            <a:alphaModFix/>
          </a:blip>
          <a:srcRect b="0" l="0" r="0" t="0"/>
          <a:stretch/>
        </p:blipFill>
        <p:spPr>
          <a:xfrm>
            <a:off x="5292725" y="1644650"/>
            <a:ext cx="157162" cy="149225"/>
          </a:xfrm>
          <a:prstGeom prst="rect">
            <a:avLst/>
          </a:prstGeom>
          <a:noFill/>
          <a:ln>
            <a:noFill/>
          </a:ln>
        </p:spPr>
      </p:pic>
      <p:pic>
        <p:nvPicPr>
          <p:cNvPr id="295" name="Google Shape;295;p3"/>
          <p:cNvPicPr preferRelativeResize="0"/>
          <p:nvPr/>
        </p:nvPicPr>
        <p:blipFill rotWithShape="1">
          <a:blip r:embed="rId24">
            <a:alphaModFix/>
          </a:blip>
          <a:srcRect b="0" l="0" r="0" t="0"/>
          <a:stretch/>
        </p:blipFill>
        <p:spPr>
          <a:xfrm>
            <a:off x="5292725" y="1644650"/>
            <a:ext cx="157162" cy="149225"/>
          </a:xfrm>
          <a:prstGeom prst="rect">
            <a:avLst/>
          </a:prstGeom>
          <a:noFill/>
          <a:ln>
            <a:noFill/>
          </a:ln>
        </p:spPr>
      </p:pic>
      <p:pic>
        <p:nvPicPr>
          <p:cNvPr id="296" name="Google Shape;296;p3"/>
          <p:cNvPicPr preferRelativeResize="0"/>
          <p:nvPr/>
        </p:nvPicPr>
        <p:blipFill rotWithShape="1">
          <a:blip r:embed="rId23">
            <a:alphaModFix/>
          </a:blip>
          <a:srcRect b="0" l="0" r="0" t="0"/>
          <a:stretch/>
        </p:blipFill>
        <p:spPr>
          <a:xfrm>
            <a:off x="5292725" y="1644650"/>
            <a:ext cx="157162" cy="149225"/>
          </a:xfrm>
          <a:prstGeom prst="rect">
            <a:avLst/>
          </a:prstGeom>
          <a:noFill/>
          <a:ln>
            <a:noFill/>
          </a:ln>
        </p:spPr>
      </p:pic>
      <p:sp>
        <p:nvSpPr>
          <p:cNvPr id="297" name="Google Shape;297;p3"/>
          <p:cNvSpPr txBox="1"/>
          <p:nvPr/>
        </p:nvSpPr>
        <p:spPr>
          <a:xfrm>
            <a:off x="5449887" y="1644650"/>
            <a:ext cx="869950" cy="1682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Arial Narrow"/>
              <a:buNone/>
            </a:pPr>
            <a:r>
              <a:rPr b="0" i="0" lang="en-US" sz="1100" u="none">
                <a:solidFill>
                  <a:srgbClr val="000000"/>
                </a:solidFill>
                <a:latin typeface="Arial Narrow"/>
                <a:ea typeface="Arial Narrow"/>
                <a:cs typeface="Arial Narrow"/>
                <a:sym typeface="Arial Narrow"/>
              </a:rPr>
              <a:t>product : Product</a:t>
            </a:r>
            <a:endParaRPr/>
          </a:p>
        </p:txBody>
      </p:sp>
      <p:cxnSp>
        <p:nvCxnSpPr>
          <p:cNvPr id="298" name="Google Shape;298;p3"/>
          <p:cNvCxnSpPr/>
          <p:nvPr/>
        </p:nvCxnSpPr>
        <p:spPr>
          <a:xfrm flipH="1" rot="10800000">
            <a:off x="5567362" y="1998662"/>
            <a:ext cx="157162" cy="334962"/>
          </a:xfrm>
          <a:prstGeom prst="straightConnector1">
            <a:avLst/>
          </a:prstGeom>
          <a:noFill/>
          <a:ln cap="flat" cmpd="sng" w="9525">
            <a:solidFill>
              <a:srgbClr val="990033"/>
            </a:solidFill>
            <a:prstDash val="solid"/>
            <a:miter lim="800000"/>
            <a:headEnd len="med" w="med" type="none"/>
            <a:tailEnd len="med" w="med" type="none"/>
          </a:ln>
        </p:spPr>
      </p:cxnSp>
      <p:cxnSp>
        <p:nvCxnSpPr>
          <p:cNvPr id="299" name="Google Shape;299;p3"/>
          <p:cNvCxnSpPr/>
          <p:nvPr/>
        </p:nvCxnSpPr>
        <p:spPr>
          <a:xfrm flipH="1">
            <a:off x="5410200" y="2333625"/>
            <a:ext cx="157162" cy="334962"/>
          </a:xfrm>
          <a:prstGeom prst="straightConnector1">
            <a:avLst/>
          </a:prstGeom>
          <a:noFill/>
          <a:ln cap="flat" cmpd="sng" w="9525">
            <a:solidFill>
              <a:srgbClr val="990033"/>
            </a:solidFill>
            <a:prstDash val="solid"/>
            <a:miter lim="800000"/>
            <a:headEnd len="med" w="med" type="none"/>
            <a:tailEnd len="med" w="med" type="none"/>
          </a:ln>
        </p:spPr>
      </p:cxnSp>
      <p:cxnSp>
        <p:nvCxnSpPr>
          <p:cNvPr id="300" name="Google Shape;300;p3"/>
          <p:cNvCxnSpPr/>
          <p:nvPr/>
        </p:nvCxnSpPr>
        <p:spPr>
          <a:xfrm rot="10800000">
            <a:off x="2916237" y="1700212"/>
            <a:ext cx="741362" cy="0"/>
          </a:xfrm>
          <a:prstGeom prst="straightConnector1">
            <a:avLst/>
          </a:prstGeom>
          <a:noFill/>
          <a:ln cap="flat" cmpd="sng" w="9525">
            <a:solidFill>
              <a:srgbClr val="990033"/>
            </a:solidFill>
            <a:prstDash val="solid"/>
            <a:miter lim="800000"/>
            <a:headEnd len="med" w="med" type="none"/>
            <a:tailEnd len="med" w="med" type="none"/>
          </a:ln>
        </p:spPr>
      </p:cxnSp>
      <p:cxnSp>
        <p:nvCxnSpPr>
          <p:cNvPr id="301" name="Google Shape;301;p3"/>
          <p:cNvCxnSpPr/>
          <p:nvPr/>
        </p:nvCxnSpPr>
        <p:spPr>
          <a:xfrm rot="10800000">
            <a:off x="2484437" y="2095500"/>
            <a:ext cx="215900" cy="612775"/>
          </a:xfrm>
          <a:prstGeom prst="straightConnector1">
            <a:avLst/>
          </a:prstGeom>
          <a:noFill/>
          <a:ln cap="flat" cmpd="sng" w="9525">
            <a:solidFill>
              <a:srgbClr val="990033"/>
            </a:solidFill>
            <a:prstDash val="solid"/>
            <a:miter lim="800000"/>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0"/>
          <p:cNvSpPr txBox="1"/>
          <p:nvPr>
            <p:ph type="title"/>
          </p:nvPr>
        </p:nvSpPr>
        <p:spPr>
          <a:xfrm>
            <a:off x="971550" y="260350"/>
            <a:ext cx="7993062"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Ассоциация </a:t>
            </a:r>
            <a:endParaRPr/>
          </a:p>
        </p:txBody>
      </p:sp>
      <p:sp>
        <p:nvSpPr>
          <p:cNvPr id="469" name="Google Shape;469;p30"/>
          <p:cNvSpPr txBox="1"/>
          <p:nvPr>
            <p:ph idx="1" type="body"/>
          </p:nvPr>
        </p:nvSpPr>
        <p:spPr>
          <a:xfrm>
            <a:off x="1187450" y="1268412"/>
            <a:ext cx="7848600" cy="5256212"/>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1980"/>
              <a:buFont typeface="Arial Narrow"/>
              <a:buChar char="•"/>
            </a:pPr>
            <a:r>
              <a:rPr b="0" i="1" lang="en-US" sz="2200" u="none">
                <a:solidFill>
                  <a:schemeClr val="dk1"/>
                </a:solidFill>
                <a:latin typeface="Arial Narrow"/>
                <a:ea typeface="Arial Narrow"/>
                <a:cs typeface="Arial Narrow"/>
                <a:sym typeface="Arial Narrow"/>
              </a:rPr>
              <a:t>Ассоциация (association)</a:t>
            </a:r>
            <a:r>
              <a:rPr b="0" i="0" lang="en-US" sz="2200" u="none">
                <a:solidFill>
                  <a:schemeClr val="dk1"/>
                </a:solidFill>
                <a:latin typeface="Arial Narrow"/>
                <a:ea typeface="Arial Narrow"/>
                <a:cs typeface="Arial Narrow"/>
                <a:sym typeface="Arial Narrow"/>
              </a:rPr>
              <a:t> – произвольное отношение или взаимосвязь между классами</a:t>
            </a:r>
            <a:endParaRPr/>
          </a:p>
          <a:p>
            <a:pPr indent="-284162" lvl="0" marL="284162" rtl="0" algn="l">
              <a:lnSpc>
                <a:spcPct val="100000"/>
              </a:lnSpc>
              <a:spcBef>
                <a:spcPts val="440"/>
              </a:spcBef>
              <a:spcAft>
                <a:spcPts val="0"/>
              </a:spcAft>
              <a:buClr>
                <a:schemeClr val="dk1"/>
              </a:buClr>
              <a:buSzPts val="1980"/>
              <a:buFont typeface="Arial Narrow"/>
              <a:buChar char="•"/>
            </a:pPr>
            <a:r>
              <a:rPr b="0" i="1" lang="en-US" sz="2200" u="none">
                <a:solidFill>
                  <a:schemeClr val="dk1"/>
                </a:solidFill>
                <a:latin typeface="Arial Narrow"/>
                <a:ea typeface="Arial Narrow"/>
                <a:cs typeface="Arial Narrow"/>
                <a:sym typeface="Arial Narrow"/>
              </a:rPr>
              <a:t>Имя конца ассоциации</a:t>
            </a:r>
            <a:r>
              <a:rPr b="0" i="0" lang="en-US" sz="2200" u="none">
                <a:solidFill>
                  <a:schemeClr val="dk1"/>
                </a:solidFill>
                <a:latin typeface="Arial Narrow"/>
                <a:ea typeface="Arial Narrow"/>
                <a:cs typeface="Arial Narrow"/>
                <a:sym typeface="Arial Narrow"/>
              </a:rPr>
              <a:t> специфицирует </a:t>
            </a:r>
            <a:r>
              <a:rPr b="0" i="1" lang="en-US" sz="2200" u="none">
                <a:solidFill>
                  <a:schemeClr val="dk1"/>
                </a:solidFill>
                <a:latin typeface="Arial Narrow"/>
                <a:ea typeface="Arial Narrow"/>
                <a:cs typeface="Arial Narrow"/>
                <a:sym typeface="Arial Narrow"/>
              </a:rPr>
              <a:t>роль</a:t>
            </a:r>
            <a:r>
              <a:rPr b="0" i="0" lang="en-US" sz="2200" u="none">
                <a:solidFill>
                  <a:schemeClr val="dk1"/>
                </a:solidFill>
                <a:latin typeface="Arial Narrow"/>
                <a:ea typeface="Arial Narrow"/>
                <a:cs typeface="Arial Narrow"/>
                <a:sym typeface="Arial Narrow"/>
              </a:rPr>
              <a:t> (role), которую играет класс, расположенный на соответствующем конце рассматриваемой ассоциации</a:t>
            </a:r>
            <a:endParaRPr/>
          </a:p>
          <a:p>
            <a:pPr indent="-284162" lvl="0" marL="284162" rtl="0" algn="l">
              <a:lnSpc>
                <a:spcPct val="100000"/>
              </a:lnSpc>
              <a:spcBef>
                <a:spcPts val="440"/>
              </a:spcBef>
              <a:spcAft>
                <a:spcPts val="0"/>
              </a:spcAft>
              <a:buClr>
                <a:schemeClr val="dk1"/>
              </a:buClr>
              <a:buSzPts val="1980"/>
              <a:buFont typeface="Arial Narrow"/>
              <a:buChar char="•"/>
            </a:pPr>
            <a:r>
              <a:rPr b="0" i="1" lang="en-US" sz="2200" u="none">
                <a:solidFill>
                  <a:schemeClr val="dk1"/>
                </a:solidFill>
                <a:latin typeface="Arial Narrow"/>
                <a:ea typeface="Arial Narrow"/>
                <a:cs typeface="Arial Narrow"/>
                <a:sym typeface="Arial Narrow"/>
              </a:rPr>
              <a:t>Видимость конца ассоциации </a:t>
            </a:r>
            <a:r>
              <a:rPr b="0" i="0" lang="en-US" sz="2200" u="none">
                <a:solidFill>
                  <a:schemeClr val="dk1"/>
                </a:solidFill>
                <a:latin typeface="Arial Narrow"/>
                <a:ea typeface="Arial Narrow"/>
                <a:cs typeface="Arial Narrow"/>
                <a:sym typeface="Arial Narrow"/>
              </a:rPr>
              <a:t>специфицирует возможность доступа к соответствующему концу ассоциации с других ее концов</a:t>
            </a:r>
            <a:endParaRPr/>
          </a:p>
          <a:p>
            <a:pPr indent="-284162" lvl="0" marL="284162" rtl="0" algn="l">
              <a:lnSpc>
                <a:spcPct val="100000"/>
              </a:lnSpc>
              <a:spcBef>
                <a:spcPts val="440"/>
              </a:spcBef>
              <a:spcAft>
                <a:spcPts val="0"/>
              </a:spcAft>
              <a:buClr>
                <a:schemeClr val="dk1"/>
              </a:buClr>
              <a:buSzPts val="1980"/>
              <a:buFont typeface="Arial Narrow"/>
              <a:buChar char="•"/>
            </a:pPr>
            <a:r>
              <a:rPr b="0" i="1" lang="en-US" sz="2200" u="none">
                <a:solidFill>
                  <a:schemeClr val="dk1"/>
                </a:solidFill>
                <a:latin typeface="Arial Narrow"/>
                <a:ea typeface="Arial Narrow"/>
                <a:cs typeface="Arial Narrow"/>
                <a:sym typeface="Arial Narrow"/>
              </a:rPr>
              <a:t>Кратность конца ассоциации </a:t>
            </a:r>
            <a:r>
              <a:rPr b="0" i="0" lang="en-US" sz="2200" u="none">
                <a:solidFill>
                  <a:schemeClr val="dk1"/>
                </a:solidFill>
                <a:latin typeface="Arial Narrow"/>
                <a:ea typeface="Arial Narrow"/>
                <a:cs typeface="Arial Narrow"/>
                <a:sym typeface="Arial Narrow"/>
              </a:rPr>
              <a:t>специфицирует возможное количество экземпляров соответствующего класса, которое может соотноситься с одним экземпляром класса на другом конце этой ассоциации</a:t>
            </a:r>
            <a:endParaRPr/>
          </a:p>
          <a:p>
            <a:pPr indent="-284162" lvl="0" marL="284162" rtl="0" algn="l">
              <a:lnSpc>
                <a:spcPct val="100000"/>
              </a:lnSpc>
              <a:spcBef>
                <a:spcPts val="440"/>
              </a:spcBef>
              <a:spcAft>
                <a:spcPts val="0"/>
              </a:spcAft>
              <a:buClr>
                <a:schemeClr val="dk1"/>
              </a:buClr>
              <a:buSzPts val="1980"/>
              <a:buFont typeface="Arial Narrow"/>
              <a:buChar char="•"/>
            </a:pPr>
            <a:r>
              <a:rPr b="0" i="1" lang="en-US" sz="2200" u="none">
                <a:solidFill>
                  <a:schemeClr val="dk1"/>
                </a:solidFill>
                <a:latin typeface="Arial Narrow"/>
                <a:ea typeface="Arial Narrow"/>
                <a:cs typeface="Arial Narrow"/>
                <a:sym typeface="Arial Narrow"/>
              </a:rPr>
              <a:t>Символ наличия навигации</a:t>
            </a:r>
            <a:r>
              <a:rPr b="0" i="0" lang="en-US" sz="2200" u="none">
                <a:solidFill>
                  <a:schemeClr val="dk1"/>
                </a:solidFill>
                <a:latin typeface="Arial Narrow"/>
                <a:ea typeface="Arial Narrow"/>
                <a:cs typeface="Arial Narrow"/>
                <a:sym typeface="Arial Narrow"/>
              </a:rPr>
              <a:t> (navigable) изображается с помощью простой стрелки в форме буквы «V» на конце ассоциации</a:t>
            </a:r>
            <a:endParaRPr/>
          </a:p>
          <a:p>
            <a:pPr indent="-284162" lvl="0" marL="284162" rtl="0" algn="l">
              <a:lnSpc>
                <a:spcPct val="100000"/>
              </a:lnSpc>
              <a:spcBef>
                <a:spcPts val="440"/>
              </a:spcBef>
              <a:spcAft>
                <a:spcPts val="0"/>
              </a:spcAft>
              <a:buClr>
                <a:schemeClr val="dk1"/>
              </a:buClr>
              <a:buSzPts val="1980"/>
              <a:buFont typeface="Arial Narrow"/>
              <a:buChar char="•"/>
            </a:pPr>
            <a:r>
              <a:rPr b="0" i="1" lang="en-US" sz="2200" u="none">
                <a:solidFill>
                  <a:schemeClr val="dk1"/>
                </a:solidFill>
                <a:latin typeface="Arial Narrow"/>
                <a:ea typeface="Arial Narrow"/>
                <a:cs typeface="Arial Narrow"/>
                <a:sym typeface="Arial Narrow"/>
              </a:rPr>
              <a:t>Символ отсутствия навигации</a:t>
            </a:r>
            <a:r>
              <a:rPr b="0" i="0" lang="en-US" sz="2200" u="none">
                <a:solidFill>
                  <a:schemeClr val="dk1"/>
                </a:solidFill>
                <a:latin typeface="Arial Narrow"/>
                <a:ea typeface="Arial Narrow"/>
                <a:cs typeface="Arial Narrow"/>
                <a:sym typeface="Arial Narrow"/>
              </a:rPr>
              <a:t> (non navigable) изображается с помощью буквы «X» на линии у конца ассоциации</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1"/>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Строка свойство (property string)</a:t>
            </a:r>
            <a:endParaRPr/>
          </a:p>
        </p:txBody>
      </p:sp>
      <p:sp>
        <p:nvSpPr>
          <p:cNvPr id="475" name="Google Shape;475;p31"/>
          <p:cNvSpPr txBox="1"/>
          <p:nvPr>
            <p:ph idx="1" type="body"/>
          </p:nvPr>
        </p:nvSpPr>
        <p:spPr>
          <a:xfrm>
            <a:off x="1187450" y="1414462"/>
            <a:ext cx="7848600" cy="5256212"/>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1980"/>
              <a:buFont typeface="Arial Narrow"/>
              <a:buChar char="•"/>
            </a:pPr>
            <a:r>
              <a:rPr b="0" i="0" lang="en-US" sz="2200" u="none">
                <a:solidFill>
                  <a:schemeClr val="dk1"/>
                </a:solidFill>
                <a:latin typeface="Arial Narrow"/>
                <a:ea typeface="Arial Narrow"/>
                <a:cs typeface="Arial Narrow"/>
                <a:sym typeface="Arial Narrow"/>
              </a:rPr>
              <a:t>{subset &lt;</a:t>
            </a:r>
            <a:r>
              <a:rPr b="0" i="1" lang="en-US" sz="2200" u="none">
                <a:solidFill>
                  <a:schemeClr val="dk1"/>
                </a:solidFill>
                <a:latin typeface="Arial Narrow"/>
                <a:ea typeface="Arial Narrow"/>
                <a:cs typeface="Arial Narrow"/>
                <a:sym typeface="Arial Narrow"/>
              </a:rPr>
              <a:t>имя элемента</a:t>
            </a:r>
            <a:r>
              <a:rPr b="0" i="0" lang="en-US" sz="2200" u="none">
                <a:solidFill>
                  <a:schemeClr val="dk1"/>
                </a:solidFill>
                <a:latin typeface="Arial Narrow"/>
                <a:ea typeface="Arial Narrow"/>
                <a:cs typeface="Arial Narrow"/>
                <a:sym typeface="Arial Narrow"/>
              </a:rPr>
              <a:t>&gt;} – конец ассоциации представляет собой некоторое подмножество &lt;имя элемента&gt;, в качестве которого может выступать имя конца ассоциации или атрибута класса</a:t>
            </a:r>
            <a:endParaRPr/>
          </a:p>
        </p:txBody>
      </p:sp>
      <p:pic>
        <p:nvPicPr>
          <p:cNvPr descr="Ограничения1" id="476" name="Google Shape;476;p31"/>
          <p:cNvPicPr preferRelativeResize="0"/>
          <p:nvPr/>
        </p:nvPicPr>
        <p:blipFill rotWithShape="1">
          <a:blip r:embed="rId3">
            <a:alphaModFix/>
          </a:blip>
          <a:srcRect b="0" l="0" r="0" t="0"/>
          <a:stretch/>
        </p:blipFill>
        <p:spPr>
          <a:xfrm>
            <a:off x="1692275" y="3286125"/>
            <a:ext cx="6502400" cy="2520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2"/>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Строка свойство (property string)</a:t>
            </a:r>
            <a:endParaRPr/>
          </a:p>
        </p:txBody>
      </p:sp>
      <p:sp>
        <p:nvSpPr>
          <p:cNvPr id="482" name="Google Shape;482;p32"/>
          <p:cNvSpPr txBox="1"/>
          <p:nvPr>
            <p:ph idx="1" type="body"/>
          </p:nvPr>
        </p:nvSpPr>
        <p:spPr>
          <a:xfrm>
            <a:off x="1187450" y="1701800"/>
            <a:ext cx="7848600" cy="4751387"/>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1980"/>
              <a:buFont typeface="Arial Narrow"/>
              <a:buChar char="•"/>
            </a:pPr>
            <a:r>
              <a:rPr b="0" i="0" lang="en-US" sz="2200" u="none">
                <a:solidFill>
                  <a:schemeClr val="dk1"/>
                </a:solidFill>
                <a:latin typeface="Arial Narrow"/>
                <a:ea typeface="Arial Narrow"/>
                <a:cs typeface="Arial Narrow"/>
                <a:sym typeface="Arial Narrow"/>
              </a:rPr>
              <a:t>{redefined &lt;</a:t>
            </a:r>
            <a:r>
              <a:rPr b="0" i="1" lang="en-US" sz="2200" u="none">
                <a:solidFill>
                  <a:schemeClr val="dk1"/>
                </a:solidFill>
                <a:latin typeface="Arial Narrow"/>
                <a:ea typeface="Arial Narrow"/>
                <a:cs typeface="Arial Narrow"/>
                <a:sym typeface="Arial Narrow"/>
              </a:rPr>
              <a:t>имя конца ассоциации</a:t>
            </a:r>
            <a:r>
              <a:rPr b="0" i="0" lang="en-US" sz="2200" u="none">
                <a:solidFill>
                  <a:schemeClr val="dk1"/>
                </a:solidFill>
                <a:latin typeface="Arial Narrow"/>
                <a:ea typeface="Arial Narrow"/>
                <a:cs typeface="Arial Narrow"/>
                <a:sym typeface="Arial Narrow"/>
              </a:rPr>
              <a:t>&gt;} – конец ассоциации переопределяет другой конец ассоциации с именем &lt;имя конца ассоциации&gt;</a:t>
            </a:r>
            <a:endParaRPr/>
          </a:p>
          <a:p>
            <a:pPr indent="-284162" lvl="0" marL="284162" rtl="0" algn="l">
              <a:lnSpc>
                <a:spcPct val="100000"/>
              </a:lnSpc>
              <a:spcBef>
                <a:spcPts val="440"/>
              </a:spcBef>
              <a:spcAft>
                <a:spcPts val="0"/>
              </a:spcAft>
              <a:buClr>
                <a:schemeClr val="dk1"/>
              </a:buClr>
              <a:buSzPts val="1980"/>
              <a:buFont typeface="Arial Narrow"/>
              <a:buChar char="•"/>
            </a:pPr>
            <a:r>
              <a:rPr b="0" i="0" lang="en-US" sz="2200" u="none">
                <a:solidFill>
                  <a:schemeClr val="dk1"/>
                </a:solidFill>
                <a:latin typeface="Arial Narrow"/>
                <a:ea typeface="Arial Narrow"/>
                <a:cs typeface="Arial Narrow"/>
                <a:sym typeface="Arial Narrow"/>
              </a:rPr>
              <a:t>{union} – конец ассоциации является производным и определяется посредством объединения своих подмножеств</a:t>
            </a:r>
            <a:endParaRPr/>
          </a:p>
          <a:p>
            <a:pPr indent="-284162" lvl="0" marL="284162" rtl="0" algn="l">
              <a:lnSpc>
                <a:spcPct val="100000"/>
              </a:lnSpc>
              <a:spcBef>
                <a:spcPts val="440"/>
              </a:spcBef>
              <a:spcAft>
                <a:spcPts val="0"/>
              </a:spcAft>
              <a:buClr>
                <a:schemeClr val="dk1"/>
              </a:buClr>
              <a:buSzPts val="1980"/>
              <a:buFont typeface="Arial Narrow"/>
              <a:buChar char="•"/>
            </a:pPr>
            <a:r>
              <a:rPr b="0" i="0" lang="en-US" sz="2200" u="none">
                <a:solidFill>
                  <a:schemeClr val="dk1"/>
                </a:solidFill>
                <a:latin typeface="Arial Narrow"/>
                <a:ea typeface="Arial Narrow"/>
                <a:cs typeface="Arial Narrow"/>
                <a:sym typeface="Arial Narrow"/>
              </a:rPr>
              <a:t>{ordered} – конец ассоциации представляет собой некоторое упорядоченное множество</a:t>
            </a:r>
            <a:endParaRPr/>
          </a:p>
          <a:p>
            <a:pPr indent="-284162" lvl="0" marL="284162" rtl="0" algn="l">
              <a:lnSpc>
                <a:spcPct val="100000"/>
              </a:lnSpc>
              <a:spcBef>
                <a:spcPts val="440"/>
              </a:spcBef>
              <a:spcAft>
                <a:spcPts val="0"/>
              </a:spcAft>
              <a:buClr>
                <a:schemeClr val="dk1"/>
              </a:buClr>
              <a:buSzPts val="1980"/>
              <a:buFont typeface="Arial Narrow"/>
              <a:buChar char="•"/>
            </a:pPr>
            <a:r>
              <a:rPr b="0" i="0" lang="en-US" sz="2200" u="none">
                <a:solidFill>
                  <a:schemeClr val="dk1"/>
                </a:solidFill>
                <a:latin typeface="Arial Narrow"/>
                <a:ea typeface="Arial Narrow"/>
                <a:cs typeface="Arial Narrow"/>
                <a:sym typeface="Arial Narrow"/>
              </a:rPr>
              <a:t>{bag} – конец ассоциации представляет собой мультимножество или совокупность, в которой допускается представлять один и тот же элемент более одного раза</a:t>
            </a:r>
            <a:endParaRPr/>
          </a:p>
          <a:p>
            <a:pPr indent="-284162" lvl="0" marL="284162" rtl="0" algn="l">
              <a:lnSpc>
                <a:spcPct val="100000"/>
              </a:lnSpc>
              <a:spcBef>
                <a:spcPts val="440"/>
              </a:spcBef>
              <a:spcAft>
                <a:spcPts val="0"/>
              </a:spcAft>
              <a:buClr>
                <a:schemeClr val="dk1"/>
              </a:buClr>
              <a:buSzPts val="1980"/>
              <a:buFont typeface="Arial Narrow"/>
              <a:buChar char="•"/>
            </a:pPr>
            <a:r>
              <a:rPr b="0" i="0" lang="en-US" sz="2200" u="none">
                <a:solidFill>
                  <a:schemeClr val="dk1"/>
                </a:solidFill>
                <a:latin typeface="Arial Narrow"/>
                <a:ea typeface="Arial Narrow"/>
                <a:cs typeface="Arial Narrow"/>
                <a:sym typeface="Arial Narrow"/>
              </a:rPr>
              <a:t>{sequence} или {seq} – конец ассоциации представляет собой некоторую последовательность или упорядоченное мультимножество</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3"/>
          <p:cNvSpPr txBox="1"/>
          <p:nvPr>
            <p:ph type="title"/>
          </p:nvPr>
        </p:nvSpPr>
        <p:spPr>
          <a:xfrm>
            <a:off x="1042987" y="622300"/>
            <a:ext cx="7993062"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Ассоциация с навигацией и эквивалентное ему представление класса с атрибутом</a:t>
            </a:r>
            <a:endParaRPr/>
          </a:p>
        </p:txBody>
      </p:sp>
      <p:pic>
        <p:nvPicPr>
          <p:cNvPr descr="Рис_04_4а" id="488" name="Google Shape;488;p33"/>
          <p:cNvPicPr preferRelativeResize="0"/>
          <p:nvPr/>
        </p:nvPicPr>
        <p:blipFill rotWithShape="1">
          <a:blip r:embed="rId3">
            <a:alphaModFix/>
          </a:blip>
          <a:srcRect b="0" l="0" r="0" t="0"/>
          <a:stretch/>
        </p:blipFill>
        <p:spPr>
          <a:xfrm>
            <a:off x="1187450" y="2252662"/>
            <a:ext cx="7848600" cy="3051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4"/>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Варианты изображения навигации и кратности у концов ассоциации </a:t>
            </a:r>
            <a:endParaRPr/>
          </a:p>
        </p:txBody>
      </p:sp>
      <p:pic>
        <p:nvPicPr>
          <p:cNvPr descr="Рис_04_5" id="494" name="Google Shape;494;p34"/>
          <p:cNvPicPr preferRelativeResize="0"/>
          <p:nvPr/>
        </p:nvPicPr>
        <p:blipFill rotWithShape="1">
          <a:blip r:embed="rId3">
            <a:alphaModFix/>
          </a:blip>
          <a:srcRect b="0" l="0" r="0" t="0"/>
          <a:stretch/>
        </p:blipFill>
        <p:spPr>
          <a:xfrm>
            <a:off x="2051050" y="1727200"/>
            <a:ext cx="5834062" cy="4797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5"/>
          <p:cNvSpPr txBox="1"/>
          <p:nvPr>
            <p:ph type="title"/>
          </p:nvPr>
        </p:nvSpPr>
        <p:spPr>
          <a:xfrm>
            <a:off x="1042987" y="549275"/>
            <a:ext cx="7993062" cy="863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Исключающая ассоциация между тремя классами </a:t>
            </a:r>
            <a:endParaRPr/>
          </a:p>
        </p:txBody>
      </p:sp>
      <p:pic>
        <p:nvPicPr>
          <p:cNvPr descr="Рис_04_6" id="500" name="Google Shape;500;p35"/>
          <p:cNvPicPr preferRelativeResize="0"/>
          <p:nvPr/>
        </p:nvPicPr>
        <p:blipFill rotWithShape="1">
          <a:blip r:embed="rId3">
            <a:alphaModFix/>
          </a:blip>
          <a:srcRect b="0" l="0" r="0" t="0"/>
          <a:stretch/>
        </p:blipFill>
        <p:spPr>
          <a:xfrm>
            <a:off x="1403350" y="2146300"/>
            <a:ext cx="7235825" cy="365918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6"/>
          <p:cNvSpPr txBox="1"/>
          <p:nvPr>
            <p:ph type="title"/>
          </p:nvPr>
        </p:nvSpPr>
        <p:spPr>
          <a:xfrm>
            <a:off x="1692275" y="592137"/>
            <a:ext cx="6538912" cy="665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Пример тернарной ассоциации</a:t>
            </a:r>
            <a:endParaRPr/>
          </a:p>
        </p:txBody>
      </p:sp>
      <p:pic>
        <p:nvPicPr>
          <p:cNvPr descr="CL_62" id="506" name="Google Shape;506;p36"/>
          <p:cNvPicPr preferRelativeResize="0"/>
          <p:nvPr/>
        </p:nvPicPr>
        <p:blipFill rotWithShape="1">
          <a:blip r:embed="rId3">
            <a:alphaModFix/>
          </a:blip>
          <a:srcRect b="0" l="0" r="0" t="0"/>
          <a:stretch/>
        </p:blipFill>
        <p:spPr>
          <a:xfrm>
            <a:off x="1368425" y="2184400"/>
            <a:ext cx="7596187" cy="2828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7"/>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Пример 4-арной ассоциации</a:t>
            </a:r>
            <a:endParaRPr/>
          </a:p>
        </p:txBody>
      </p:sp>
      <p:pic>
        <p:nvPicPr>
          <p:cNvPr descr="Рис_04_7" id="512" name="Google Shape;512;p37"/>
          <p:cNvPicPr preferRelativeResize="0"/>
          <p:nvPr/>
        </p:nvPicPr>
        <p:blipFill rotWithShape="1">
          <a:blip r:embed="rId3">
            <a:alphaModFix/>
          </a:blip>
          <a:srcRect b="0" l="0" r="0" t="0"/>
          <a:stretch/>
        </p:blipFill>
        <p:spPr>
          <a:xfrm>
            <a:off x="1476375" y="1687512"/>
            <a:ext cx="7416800" cy="483711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8"/>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Ассоциация класс </a:t>
            </a:r>
            <a:r>
              <a:rPr b="0" i="1" lang="en-US" sz="3600" u="none">
                <a:solidFill>
                  <a:schemeClr val="dk2"/>
                </a:solidFill>
                <a:latin typeface="Arial Narrow"/>
                <a:ea typeface="Arial Narrow"/>
                <a:cs typeface="Arial Narrow"/>
                <a:sym typeface="Arial Narrow"/>
              </a:rPr>
              <a:t>(association class)</a:t>
            </a:r>
            <a:endParaRPr/>
          </a:p>
        </p:txBody>
      </p:sp>
      <p:sp>
        <p:nvSpPr>
          <p:cNvPr id="518" name="Google Shape;518;p38"/>
          <p:cNvSpPr txBox="1"/>
          <p:nvPr>
            <p:ph idx="1" type="body"/>
          </p:nvPr>
        </p:nvSpPr>
        <p:spPr>
          <a:xfrm>
            <a:off x="1260475" y="1485900"/>
            <a:ext cx="7848600" cy="1871662"/>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 элемент модели, который имеет свойства как ассоциации, так и класса, и предназначенный для спецификации дополнительных свойств ассоциации в форме атрибутов и, возможно, операций класса. </a:t>
            </a:r>
            <a:endParaRPr/>
          </a:p>
        </p:txBody>
      </p:sp>
      <p:pic>
        <p:nvPicPr>
          <p:cNvPr descr="Рис_04_8" id="519" name="Google Shape;519;p38"/>
          <p:cNvPicPr preferRelativeResize="0"/>
          <p:nvPr/>
        </p:nvPicPr>
        <p:blipFill rotWithShape="1">
          <a:blip r:embed="rId3">
            <a:alphaModFix/>
          </a:blip>
          <a:srcRect b="0" l="0" r="0" t="0"/>
          <a:stretch/>
        </p:blipFill>
        <p:spPr>
          <a:xfrm>
            <a:off x="1258887" y="3527425"/>
            <a:ext cx="7667625" cy="2854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9"/>
          <p:cNvSpPr txBox="1"/>
          <p:nvPr>
            <p:ph type="title"/>
          </p:nvPr>
        </p:nvSpPr>
        <p:spPr>
          <a:xfrm>
            <a:off x="1763712" y="603250"/>
            <a:ext cx="6538912" cy="665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Примеры ассоциации класса и рефлексивной ассоциации</a:t>
            </a:r>
            <a:endParaRPr/>
          </a:p>
        </p:txBody>
      </p:sp>
      <p:pic>
        <p:nvPicPr>
          <p:cNvPr descr="CL_29" id="525" name="Google Shape;525;p39"/>
          <p:cNvPicPr preferRelativeResize="0"/>
          <p:nvPr/>
        </p:nvPicPr>
        <p:blipFill rotWithShape="1">
          <a:blip r:embed="rId3">
            <a:alphaModFix/>
          </a:blip>
          <a:srcRect b="0" l="0" r="0" t="0"/>
          <a:stretch/>
        </p:blipFill>
        <p:spPr>
          <a:xfrm>
            <a:off x="1403350" y="1844675"/>
            <a:ext cx="7488237" cy="3463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
          <p:cNvSpPr txBox="1"/>
          <p:nvPr>
            <p:ph type="title"/>
          </p:nvPr>
        </p:nvSpPr>
        <p:spPr>
          <a:xfrm>
            <a:off x="1116012" y="333375"/>
            <a:ext cx="795655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Диаграмма классов — основная логическая модель проектируемой системы </a:t>
            </a:r>
            <a:endParaRPr/>
          </a:p>
        </p:txBody>
      </p:sp>
      <p:sp>
        <p:nvSpPr>
          <p:cNvPr id="307" name="Google Shape;307;p4"/>
          <p:cNvSpPr txBox="1"/>
          <p:nvPr>
            <p:ph idx="1" type="body"/>
          </p:nvPr>
        </p:nvSpPr>
        <p:spPr>
          <a:xfrm>
            <a:off x="1330325" y="1630362"/>
            <a:ext cx="7604125" cy="4319587"/>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Диаграмма классов</a:t>
            </a:r>
            <a:r>
              <a:rPr b="0" i="0" lang="en-US" sz="2400" u="none">
                <a:solidFill>
                  <a:schemeClr val="dk1"/>
                </a:solidFill>
                <a:latin typeface="Arial Narrow"/>
                <a:ea typeface="Arial Narrow"/>
                <a:cs typeface="Arial Narrow"/>
                <a:sym typeface="Arial Narrow"/>
              </a:rPr>
              <a:t> </a:t>
            </a:r>
            <a:r>
              <a:rPr b="0" i="1" lang="en-US" sz="2400" u="none">
                <a:solidFill>
                  <a:schemeClr val="dk1"/>
                </a:solidFill>
                <a:latin typeface="Arial Narrow"/>
                <a:ea typeface="Arial Narrow"/>
                <a:cs typeface="Arial Narrow"/>
                <a:sym typeface="Arial Narrow"/>
              </a:rPr>
              <a:t>(class diagram)</a:t>
            </a:r>
            <a:r>
              <a:rPr b="0" i="0" lang="en-US" sz="2400" u="none">
                <a:solidFill>
                  <a:schemeClr val="dk1"/>
                </a:solidFill>
                <a:latin typeface="Arial Narrow"/>
                <a:ea typeface="Arial Narrow"/>
                <a:cs typeface="Arial Narrow"/>
                <a:sym typeface="Arial Narrow"/>
              </a:rPr>
              <a:t> — диаграмма, предназначенная для представления модели статической структуры программной системы в терминологии классов объектно-ориентированного программирования</a:t>
            </a:r>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Диаграмма классов представляет собой граф, вершинами или узлами которого являются элементы типа “классификатор”, которые связаны различными типами структурных отношений</a:t>
            </a:r>
            <a:endParaRPr/>
          </a:p>
          <a:p>
            <a:pPr indent="-284162" lvl="0" marL="284162" rtl="0" algn="l">
              <a:lnSpc>
                <a:spcPct val="100000"/>
              </a:lnSpc>
              <a:spcBef>
                <a:spcPts val="48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Классификатор (classifier)</a:t>
            </a:r>
            <a:r>
              <a:rPr b="0" i="0" lang="en-US" sz="2400" u="none">
                <a:solidFill>
                  <a:schemeClr val="dk1"/>
                </a:solidFill>
                <a:latin typeface="Arial Narrow"/>
                <a:ea typeface="Arial Narrow"/>
                <a:cs typeface="Arial Narrow"/>
                <a:sym typeface="Arial Narrow"/>
              </a:rPr>
              <a:t> – специальное понятие, предназначенное для классификации экземпляров, которые имеют общие характеристики</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0"/>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Обобщение </a:t>
            </a:r>
            <a:r>
              <a:rPr b="0" i="1" lang="en-US" sz="3600" u="none">
                <a:solidFill>
                  <a:schemeClr val="dk2"/>
                </a:solidFill>
                <a:latin typeface="Arial Narrow"/>
                <a:ea typeface="Arial Narrow"/>
                <a:cs typeface="Arial Narrow"/>
                <a:sym typeface="Arial Narrow"/>
              </a:rPr>
              <a:t>(generalization)</a:t>
            </a:r>
            <a:endParaRPr/>
          </a:p>
        </p:txBody>
      </p:sp>
      <p:sp>
        <p:nvSpPr>
          <p:cNvPr id="531" name="Google Shape;531;p40"/>
          <p:cNvSpPr txBox="1"/>
          <p:nvPr>
            <p:ph idx="1" type="body"/>
          </p:nvPr>
        </p:nvSpPr>
        <p:spPr>
          <a:xfrm>
            <a:off x="1260475" y="1485900"/>
            <a:ext cx="7848600" cy="1150937"/>
          </a:xfrm>
          <a:prstGeom prst="rect">
            <a:avLst/>
          </a:prstGeom>
          <a:noFill/>
          <a:ln>
            <a:noFill/>
          </a:ln>
        </p:spPr>
        <p:txBody>
          <a:bodyPr anchorCtr="0" anchor="t" bIns="45700" lIns="91425" spcFirstLastPara="1" rIns="91425" wrap="square" tIns="45700">
            <a:noAutofit/>
          </a:bodyPr>
          <a:lstStyle/>
          <a:p>
            <a:pPr indent="-284162" lvl="0" marL="284162" rtl="0" algn="l">
              <a:lnSpc>
                <a:spcPct val="90000"/>
              </a:lnSpc>
              <a:spcBef>
                <a:spcPts val="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 таксономическое отношение между более общим классификатором (родителем или предком) и более специальным классификатором (дочерним или потомком)</a:t>
            </a:r>
            <a:endParaRPr/>
          </a:p>
        </p:txBody>
      </p:sp>
      <p:pic>
        <p:nvPicPr>
          <p:cNvPr descr="Рис_04_10" id="532" name="Google Shape;532;p40"/>
          <p:cNvPicPr preferRelativeResize="0"/>
          <p:nvPr/>
        </p:nvPicPr>
        <p:blipFill rotWithShape="1">
          <a:blip r:embed="rId3">
            <a:alphaModFix/>
          </a:blip>
          <a:srcRect b="0" l="0" r="0" t="0"/>
          <a:stretch/>
        </p:blipFill>
        <p:spPr>
          <a:xfrm>
            <a:off x="1547812" y="2697162"/>
            <a:ext cx="6786562" cy="40449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1"/>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Примеры отношения обобщения </a:t>
            </a:r>
            <a:endParaRPr/>
          </a:p>
        </p:txBody>
      </p:sp>
      <p:pic>
        <p:nvPicPr>
          <p:cNvPr descr="Рис_04_11" id="538" name="Google Shape;538;p41"/>
          <p:cNvPicPr preferRelativeResize="0"/>
          <p:nvPr/>
        </p:nvPicPr>
        <p:blipFill rotWithShape="1">
          <a:blip r:embed="rId3">
            <a:alphaModFix/>
          </a:blip>
          <a:srcRect b="0" l="0" r="0" t="0"/>
          <a:stretch/>
        </p:blipFill>
        <p:spPr>
          <a:xfrm>
            <a:off x="1908175" y="1444625"/>
            <a:ext cx="5581650" cy="2271712"/>
          </a:xfrm>
          <a:prstGeom prst="rect">
            <a:avLst/>
          </a:prstGeom>
          <a:noFill/>
          <a:ln>
            <a:noFill/>
          </a:ln>
        </p:spPr>
      </p:pic>
      <p:pic>
        <p:nvPicPr>
          <p:cNvPr descr="Рис_04_12" id="539" name="Google Shape;539;p41"/>
          <p:cNvPicPr preferRelativeResize="0"/>
          <p:nvPr/>
        </p:nvPicPr>
        <p:blipFill rotWithShape="1">
          <a:blip r:embed="rId4">
            <a:alphaModFix/>
          </a:blip>
          <a:srcRect b="0" l="0" r="0" t="0"/>
          <a:stretch/>
        </p:blipFill>
        <p:spPr>
          <a:xfrm>
            <a:off x="2268537" y="3933825"/>
            <a:ext cx="4464050" cy="2336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2"/>
          <p:cNvSpPr txBox="1"/>
          <p:nvPr>
            <p:ph type="title"/>
          </p:nvPr>
        </p:nvSpPr>
        <p:spPr>
          <a:xfrm>
            <a:off x="1120775" y="549275"/>
            <a:ext cx="7772400" cy="7207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Множественное наследование – в языке UML разрешено</a:t>
            </a:r>
            <a:endParaRPr/>
          </a:p>
        </p:txBody>
      </p:sp>
      <p:pic>
        <p:nvPicPr>
          <p:cNvPr descr="CL_10" id="545" name="Google Shape;545;p42"/>
          <p:cNvPicPr preferRelativeResize="0"/>
          <p:nvPr/>
        </p:nvPicPr>
        <p:blipFill rotWithShape="1">
          <a:blip r:embed="rId3">
            <a:alphaModFix/>
          </a:blip>
          <a:srcRect b="0" l="0" r="0" t="0"/>
          <a:stretch/>
        </p:blipFill>
        <p:spPr>
          <a:xfrm>
            <a:off x="1619250" y="1844675"/>
            <a:ext cx="7143750" cy="41878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3"/>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Множество обобщения </a:t>
            </a:r>
            <a:r>
              <a:rPr b="0" i="1" lang="en-US" sz="3600" u="none">
                <a:solidFill>
                  <a:schemeClr val="dk2"/>
                </a:solidFill>
                <a:latin typeface="Arial Narrow"/>
                <a:ea typeface="Arial Narrow"/>
                <a:cs typeface="Arial Narrow"/>
                <a:sym typeface="Arial Narrow"/>
              </a:rPr>
              <a:t>(generalization set)</a:t>
            </a:r>
            <a:endParaRPr/>
          </a:p>
        </p:txBody>
      </p:sp>
      <p:sp>
        <p:nvSpPr>
          <p:cNvPr id="551" name="Google Shape;551;p43"/>
          <p:cNvSpPr txBox="1"/>
          <p:nvPr>
            <p:ph idx="1" type="body"/>
          </p:nvPr>
        </p:nvSpPr>
        <p:spPr>
          <a:xfrm>
            <a:off x="1260475" y="1557337"/>
            <a:ext cx="7848600" cy="4895850"/>
          </a:xfrm>
          <a:prstGeom prst="rect">
            <a:avLst/>
          </a:prstGeom>
          <a:noFill/>
          <a:ln>
            <a:noFill/>
          </a:ln>
        </p:spPr>
        <p:txBody>
          <a:bodyPr anchorCtr="0" anchor="t" bIns="45700" lIns="91425" spcFirstLastPara="1" rIns="91425" wrap="square" tIns="45700">
            <a:noAutofit/>
          </a:bodyPr>
          <a:lstStyle/>
          <a:p>
            <a:pPr indent="-457200" lvl="0" marL="457200" rtl="0" algn="l">
              <a:lnSpc>
                <a:spcPct val="80000"/>
              </a:lnSpc>
              <a:spcBef>
                <a:spcPts val="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 элемент модели, экземпляры которого определяют коллекции подмножеств отношения обобщения</a:t>
            </a:r>
            <a:endParaRPr/>
          </a:p>
          <a:p>
            <a:pPr indent="-457200" lvl="0" marL="457200" rtl="0" algn="l">
              <a:lnSpc>
                <a:spcPct val="8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{complete, disjoint} — означает, что данное множество обобщения является покрывающим и его специальные классы не имеют общих экземпляров</a:t>
            </a:r>
            <a:endParaRPr/>
          </a:p>
          <a:p>
            <a:pPr indent="-457200" lvl="0" marL="457200" rtl="0" algn="l">
              <a:lnSpc>
                <a:spcPct val="8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{incomplete, disjoint} — означает, что данное множество обобщения не является покрывающим и его специальные классы не имеют общих экземпляров (предполагается по умолчанию)</a:t>
            </a:r>
            <a:endParaRPr/>
          </a:p>
          <a:p>
            <a:pPr indent="-457200" lvl="0" marL="457200" rtl="0" algn="l">
              <a:lnSpc>
                <a:spcPct val="8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{complete, overlapping} — означает, что данное множество обобщения является покрывающим и его специальные классы имеют общие экземпляры</a:t>
            </a:r>
            <a:endParaRPr/>
          </a:p>
          <a:p>
            <a:pPr indent="-457200" lvl="0" marL="457200" rtl="0" algn="l">
              <a:lnSpc>
                <a:spcPct val="8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{incomplete, overlapping} — означает, что данное множество обобщения не является покрывающим и его специальные классы имеют общие экземпляры</a:t>
            </a:r>
            <a:endParaRPr/>
          </a:p>
          <a:p>
            <a:pPr indent="-457200" lvl="0" marL="457200" rtl="0" algn="l">
              <a:lnSpc>
                <a:spcPct val="8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По умолчанию - {</a:t>
            </a:r>
            <a:r>
              <a:rPr b="0" i="0" lang="en-US" sz="2400" u="none">
                <a:solidFill>
                  <a:schemeClr val="dk2"/>
                </a:solidFill>
                <a:latin typeface="Arial Narrow"/>
                <a:ea typeface="Arial Narrow"/>
                <a:cs typeface="Arial Narrow"/>
                <a:sym typeface="Arial Narrow"/>
              </a:rPr>
              <a:t>incomplete, disjoint</a:t>
            </a:r>
            <a:r>
              <a:rPr b="0" i="0" lang="en-US" sz="2400" u="none">
                <a:solidFill>
                  <a:schemeClr val="dk1"/>
                </a:solidFill>
                <a:latin typeface="Arial Narrow"/>
                <a:ea typeface="Arial Narrow"/>
                <a:cs typeface="Arial Narrow"/>
                <a:sym typeface="Arial Narrow"/>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4"/>
          <p:cNvSpPr txBox="1"/>
          <p:nvPr>
            <p:ph type="title"/>
          </p:nvPr>
        </p:nvSpPr>
        <p:spPr>
          <a:xfrm>
            <a:off x="1042987" y="622300"/>
            <a:ext cx="7993062"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Примеры ограничений на множество обобщения </a:t>
            </a:r>
            <a:endParaRPr/>
          </a:p>
        </p:txBody>
      </p:sp>
      <p:pic>
        <p:nvPicPr>
          <p:cNvPr descr="Рис_04_15" id="557" name="Google Shape;557;p44"/>
          <p:cNvPicPr preferRelativeResize="0"/>
          <p:nvPr/>
        </p:nvPicPr>
        <p:blipFill rotWithShape="1">
          <a:blip r:embed="rId3">
            <a:alphaModFix/>
          </a:blip>
          <a:srcRect b="0" l="0" r="0" t="0"/>
          <a:stretch/>
        </p:blipFill>
        <p:spPr>
          <a:xfrm>
            <a:off x="1979612" y="1916112"/>
            <a:ext cx="6049962" cy="410051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5"/>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Агрегация </a:t>
            </a:r>
            <a:r>
              <a:rPr b="0" i="1" lang="en-US" sz="3600" u="none">
                <a:solidFill>
                  <a:schemeClr val="dk2"/>
                </a:solidFill>
                <a:latin typeface="Arial Narrow"/>
                <a:ea typeface="Arial Narrow"/>
                <a:cs typeface="Arial Narrow"/>
                <a:sym typeface="Arial Narrow"/>
              </a:rPr>
              <a:t>(aggregation)</a:t>
            </a:r>
            <a:endParaRPr/>
          </a:p>
        </p:txBody>
      </p:sp>
      <p:sp>
        <p:nvSpPr>
          <p:cNvPr id="563" name="Google Shape;563;p45"/>
          <p:cNvSpPr txBox="1"/>
          <p:nvPr>
            <p:ph idx="1" type="body"/>
          </p:nvPr>
        </p:nvSpPr>
        <p:spPr>
          <a:xfrm>
            <a:off x="1260475" y="1557337"/>
            <a:ext cx="7848600" cy="1943100"/>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 направленное отношение между двумя классами, предназначенное для представления ситуации, когда один из классов представляет собой некоторую сущность, которая включает в себя в качестве составных частей другие сущности</a:t>
            </a:r>
            <a:endParaRPr/>
          </a:p>
        </p:txBody>
      </p:sp>
      <p:pic>
        <p:nvPicPr>
          <p:cNvPr descr="Рис_04_16" id="564" name="Google Shape;564;p45"/>
          <p:cNvPicPr preferRelativeResize="0"/>
          <p:nvPr/>
        </p:nvPicPr>
        <p:blipFill rotWithShape="1">
          <a:blip r:embed="rId3">
            <a:alphaModFix/>
          </a:blip>
          <a:srcRect b="0" l="0" r="0" t="0"/>
          <a:stretch/>
        </p:blipFill>
        <p:spPr>
          <a:xfrm>
            <a:off x="1547812" y="3925887"/>
            <a:ext cx="6983412" cy="1158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6"/>
          <p:cNvSpPr txBox="1"/>
          <p:nvPr>
            <p:ph type="title"/>
          </p:nvPr>
        </p:nvSpPr>
        <p:spPr>
          <a:xfrm>
            <a:off x="971550" y="549275"/>
            <a:ext cx="7875587" cy="5826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Пример отношения агрегации</a:t>
            </a:r>
            <a:endParaRPr/>
          </a:p>
        </p:txBody>
      </p:sp>
      <p:pic>
        <p:nvPicPr>
          <p:cNvPr descr="Рис_04_17" id="570" name="Google Shape;570;p46"/>
          <p:cNvPicPr preferRelativeResize="0"/>
          <p:nvPr/>
        </p:nvPicPr>
        <p:blipFill rotWithShape="1">
          <a:blip r:embed="rId3">
            <a:alphaModFix/>
          </a:blip>
          <a:srcRect b="0" l="0" r="0" t="0"/>
          <a:stretch/>
        </p:blipFill>
        <p:spPr>
          <a:xfrm>
            <a:off x="1258887" y="1930400"/>
            <a:ext cx="7667625" cy="273208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7"/>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Композиция </a:t>
            </a:r>
            <a:r>
              <a:rPr b="0" i="1" lang="en-US" sz="3600" u="none">
                <a:solidFill>
                  <a:schemeClr val="dk2"/>
                </a:solidFill>
                <a:latin typeface="Arial Narrow"/>
                <a:ea typeface="Arial Narrow"/>
                <a:cs typeface="Arial Narrow"/>
                <a:sym typeface="Arial Narrow"/>
              </a:rPr>
              <a:t>(composition)</a:t>
            </a:r>
            <a:endParaRPr/>
          </a:p>
        </p:txBody>
      </p:sp>
      <p:sp>
        <p:nvSpPr>
          <p:cNvPr id="576" name="Google Shape;576;p47"/>
          <p:cNvSpPr txBox="1"/>
          <p:nvPr>
            <p:ph idx="1" type="body"/>
          </p:nvPr>
        </p:nvSpPr>
        <p:spPr>
          <a:xfrm>
            <a:off x="1260475" y="1485900"/>
            <a:ext cx="7848600" cy="1943100"/>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или </a:t>
            </a:r>
            <a:r>
              <a:rPr b="0" i="1" lang="en-US" sz="2400" u="none">
                <a:solidFill>
                  <a:schemeClr val="dk1"/>
                </a:solidFill>
                <a:latin typeface="Arial Narrow"/>
                <a:ea typeface="Arial Narrow"/>
                <a:cs typeface="Arial Narrow"/>
                <a:sym typeface="Arial Narrow"/>
              </a:rPr>
              <a:t>композитная агрегация</a:t>
            </a:r>
            <a:r>
              <a:rPr b="0" i="0" lang="en-US" sz="2400" u="none">
                <a:solidFill>
                  <a:schemeClr val="dk1"/>
                </a:solidFill>
                <a:latin typeface="Arial Narrow"/>
                <a:ea typeface="Arial Narrow"/>
                <a:cs typeface="Arial Narrow"/>
                <a:sym typeface="Arial Narrow"/>
              </a:rPr>
              <a:t> предназначена для спецификации более сильной формы отношения "часть-целое", при которой с уничтожением объекта класса-контейнера уничтожаются и все объекты, являющимися его составными частями. </a:t>
            </a:r>
            <a:endParaRPr/>
          </a:p>
        </p:txBody>
      </p:sp>
      <p:pic>
        <p:nvPicPr>
          <p:cNvPr descr="Рис_04_18" id="577" name="Google Shape;577;p47"/>
          <p:cNvPicPr preferRelativeResize="0"/>
          <p:nvPr/>
        </p:nvPicPr>
        <p:blipFill rotWithShape="1">
          <a:blip r:embed="rId3">
            <a:alphaModFix/>
          </a:blip>
          <a:srcRect b="0" l="0" r="0" t="0"/>
          <a:stretch/>
        </p:blipFill>
        <p:spPr>
          <a:xfrm>
            <a:off x="1331912" y="3948112"/>
            <a:ext cx="6767512" cy="9207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8"/>
          <p:cNvSpPr txBox="1"/>
          <p:nvPr>
            <p:ph type="title"/>
          </p:nvPr>
        </p:nvSpPr>
        <p:spPr>
          <a:xfrm>
            <a:off x="1474787" y="671512"/>
            <a:ext cx="6553200" cy="381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Пример отношения композиции</a:t>
            </a:r>
            <a:endParaRPr/>
          </a:p>
        </p:txBody>
      </p:sp>
      <p:pic>
        <p:nvPicPr>
          <p:cNvPr descr="Рис_04_19" id="583" name="Google Shape;583;p48"/>
          <p:cNvPicPr preferRelativeResize="0"/>
          <p:nvPr/>
        </p:nvPicPr>
        <p:blipFill rotWithShape="1">
          <a:blip r:embed="rId3">
            <a:alphaModFix/>
          </a:blip>
          <a:srcRect b="0" l="0" r="0" t="0"/>
          <a:stretch/>
        </p:blipFill>
        <p:spPr>
          <a:xfrm>
            <a:off x="1258887" y="2133600"/>
            <a:ext cx="7561262" cy="283368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pic>
        <p:nvPicPr>
          <p:cNvPr descr="CL_46" id="588" name="Google Shape;588;p49"/>
          <p:cNvPicPr preferRelativeResize="0"/>
          <p:nvPr/>
        </p:nvPicPr>
        <p:blipFill rotWithShape="1">
          <a:blip r:embed="rId3">
            <a:alphaModFix/>
          </a:blip>
          <a:srcRect b="0" l="0" r="0" t="0"/>
          <a:stretch/>
        </p:blipFill>
        <p:spPr>
          <a:xfrm>
            <a:off x="3575050" y="1616075"/>
            <a:ext cx="5389562" cy="5126037"/>
          </a:xfrm>
          <a:prstGeom prst="rect">
            <a:avLst/>
          </a:prstGeom>
          <a:noFill/>
          <a:ln>
            <a:noFill/>
          </a:ln>
        </p:spPr>
      </p:pic>
      <p:sp>
        <p:nvSpPr>
          <p:cNvPr id="589" name="Google Shape;589;p49"/>
          <p:cNvSpPr txBox="1"/>
          <p:nvPr>
            <p:ph type="title"/>
          </p:nvPr>
        </p:nvSpPr>
        <p:spPr>
          <a:xfrm>
            <a:off x="1878012" y="592137"/>
            <a:ext cx="6538912" cy="665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Варианты обозначения композиции</a:t>
            </a:r>
            <a:endParaRPr/>
          </a:p>
        </p:txBody>
      </p:sp>
      <p:pic>
        <p:nvPicPr>
          <p:cNvPr descr="CL_47" id="590" name="Google Shape;590;p49"/>
          <p:cNvPicPr preferRelativeResize="0"/>
          <p:nvPr/>
        </p:nvPicPr>
        <p:blipFill rotWithShape="1">
          <a:blip r:embed="rId4">
            <a:alphaModFix/>
          </a:blip>
          <a:srcRect b="0" l="0" r="0" t="0"/>
          <a:stretch/>
        </p:blipFill>
        <p:spPr>
          <a:xfrm>
            <a:off x="1246187" y="2781300"/>
            <a:ext cx="2749550" cy="2330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
          <p:cNvSpPr txBox="1"/>
          <p:nvPr>
            <p:ph type="title"/>
          </p:nvPr>
        </p:nvSpPr>
        <p:spPr>
          <a:xfrm>
            <a:off x="1198562" y="549275"/>
            <a:ext cx="7666037" cy="558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Характеристики классификатора</a:t>
            </a:r>
            <a:endParaRPr/>
          </a:p>
        </p:txBody>
      </p:sp>
      <p:sp>
        <p:nvSpPr>
          <p:cNvPr id="313" name="Google Shape;313;p5"/>
          <p:cNvSpPr txBox="1"/>
          <p:nvPr>
            <p:ph idx="1" type="body"/>
          </p:nvPr>
        </p:nvSpPr>
        <p:spPr>
          <a:xfrm>
            <a:off x="1400175" y="1673225"/>
            <a:ext cx="7534275" cy="4525962"/>
          </a:xfrm>
          <a:prstGeom prst="rect">
            <a:avLst/>
          </a:prstGeom>
          <a:noFill/>
          <a:ln>
            <a:noFill/>
          </a:ln>
        </p:spPr>
        <p:txBody>
          <a:bodyPr anchorCtr="0" anchor="t" bIns="45700" lIns="91425" spcFirstLastPara="1" rIns="91425" wrap="square" tIns="45700">
            <a:noAutofit/>
          </a:bodyPr>
          <a:lstStyle/>
          <a:p>
            <a:pPr indent="-284162" lvl="0" marL="284162" rtl="0" algn="l">
              <a:lnSpc>
                <a:spcPct val="90000"/>
              </a:lnSpc>
              <a:spcBef>
                <a:spcPts val="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Характеристика (feature)</a:t>
            </a:r>
            <a:r>
              <a:rPr b="0" i="0" lang="en-US" sz="2400" u="none">
                <a:solidFill>
                  <a:schemeClr val="dk1"/>
                </a:solidFill>
                <a:latin typeface="Arial Narrow"/>
                <a:ea typeface="Arial Narrow"/>
                <a:cs typeface="Arial Narrow"/>
                <a:sym typeface="Arial Narrow"/>
              </a:rPr>
              <a:t> – понятие, предназначенное для спецификации особенностей структуры и поведения экземпляров классификаторов</a:t>
            </a:r>
            <a:endParaRPr/>
          </a:p>
          <a:p>
            <a:pPr indent="-284162" lvl="0" marL="284162" rtl="0" algn="l">
              <a:lnSpc>
                <a:spcPct val="90000"/>
              </a:lnSpc>
              <a:spcBef>
                <a:spcPts val="48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Структурная характеристика (structural feature)</a:t>
            </a:r>
            <a:r>
              <a:rPr b="0" i="0" lang="en-US" sz="2400" u="none">
                <a:solidFill>
                  <a:schemeClr val="dk1"/>
                </a:solidFill>
                <a:latin typeface="Arial Narrow"/>
                <a:ea typeface="Arial Narrow"/>
                <a:cs typeface="Arial Narrow"/>
                <a:sym typeface="Arial Narrow"/>
              </a:rPr>
              <a:t> является типизированной характеристикой классификатора, которая специфицирует структуру его экземпляров</a:t>
            </a:r>
            <a:endParaRPr/>
          </a:p>
          <a:p>
            <a:pPr indent="-284162" lvl="0" marL="284162" rtl="0" algn="l">
              <a:lnSpc>
                <a:spcPct val="90000"/>
              </a:lnSpc>
              <a:spcBef>
                <a:spcPts val="48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Характеристика поведения (behavioral feature)</a:t>
            </a:r>
            <a:r>
              <a:rPr b="0" i="0" lang="en-US" sz="2400" u="none">
                <a:solidFill>
                  <a:schemeClr val="dk1"/>
                </a:solidFill>
                <a:latin typeface="Arial Narrow"/>
                <a:ea typeface="Arial Narrow"/>
                <a:cs typeface="Arial Narrow"/>
                <a:sym typeface="Arial Narrow"/>
              </a:rPr>
              <a:t> является характеристикой классификатора, которая специфицирует некоторый аспект поведения его экземпляров</a:t>
            </a:r>
            <a:endParaRPr/>
          </a:p>
          <a:p>
            <a:pPr indent="-284162" lvl="0" marL="284162" rtl="0" algn="l">
              <a:lnSpc>
                <a:spcPct val="90000"/>
              </a:lnSpc>
              <a:spcBef>
                <a:spcPts val="48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Класс (class)</a:t>
            </a:r>
            <a:r>
              <a:rPr b="0" i="0" lang="en-US" sz="2400" u="none">
                <a:solidFill>
                  <a:schemeClr val="dk1"/>
                </a:solidFill>
                <a:latin typeface="Arial Narrow"/>
                <a:ea typeface="Arial Narrow"/>
                <a:cs typeface="Arial Narrow"/>
                <a:sym typeface="Arial Narrow"/>
              </a:rPr>
              <a:t> – элемент модели, который описывает множество объектов, имеющих одинаковые спецификации характеристик, ограничений и семантики</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0"/>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Интерфейс </a:t>
            </a:r>
            <a:r>
              <a:rPr b="0" i="1" lang="en-US" sz="3600" u="none">
                <a:solidFill>
                  <a:schemeClr val="dk2"/>
                </a:solidFill>
                <a:latin typeface="Arial Narrow"/>
                <a:ea typeface="Arial Narrow"/>
                <a:cs typeface="Arial Narrow"/>
                <a:sym typeface="Arial Narrow"/>
              </a:rPr>
              <a:t>(interface)</a:t>
            </a:r>
            <a:endParaRPr/>
          </a:p>
        </p:txBody>
      </p:sp>
      <p:sp>
        <p:nvSpPr>
          <p:cNvPr id="596" name="Google Shape;596;p50"/>
          <p:cNvSpPr txBox="1"/>
          <p:nvPr>
            <p:ph idx="1" type="body"/>
          </p:nvPr>
        </p:nvSpPr>
        <p:spPr>
          <a:xfrm>
            <a:off x="1260475" y="1485900"/>
            <a:ext cx="7848600" cy="790575"/>
          </a:xfrm>
          <a:prstGeom prst="rect">
            <a:avLst/>
          </a:prstGeom>
          <a:noFill/>
          <a:ln>
            <a:noFill/>
          </a:ln>
        </p:spPr>
        <p:txBody>
          <a:bodyPr anchorCtr="0" anchor="t" bIns="45700" lIns="91425" spcFirstLastPara="1" rIns="91425" wrap="square" tIns="45700">
            <a:noAutofit/>
          </a:bodyPr>
          <a:lstStyle/>
          <a:p>
            <a:pPr indent="-284162" lvl="0" marL="284162" rtl="0" algn="l">
              <a:lnSpc>
                <a:spcPct val="90000"/>
              </a:lnSpc>
              <a:spcBef>
                <a:spcPts val="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 вид класса, который представляет собой объявление множества общедоступных характеристик и обязанностей. </a:t>
            </a:r>
            <a:endParaRPr/>
          </a:p>
        </p:txBody>
      </p:sp>
      <p:pic>
        <p:nvPicPr>
          <p:cNvPr descr="Рис_04_22" id="597" name="Google Shape;597;p50"/>
          <p:cNvPicPr preferRelativeResize="0"/>
          <p:nvPr/>
        </p:nvPicPr>
        <p:blipFill rotWithShape="1">
          <a:blip r:embed="rId3">
            <a:alphaModFix/>
          </a:blip>
          <a:srcRect b="0" l="0" r="0" t="0"/>
          <a:stretch/>
        </p:blipFill>
        <p:spPr>
          <a:xfrm>
            <a:off x="1547812" y="2466975"/>
            <a:ext cx="6480175" cy="1616075"/>
          </a:xfrm>
          <a:prstGeom prst="rect">
            <a:avLst/>
          </a:prstGeom>
          <a:noFill/>
          <a:ln>
            <a:noFill/>
          </a:ln>
        </p:spPr>
      </p:pic>
      <p:pic>
        <p:nvPicPr>
          <p:cNvPr descr="Рис_04_23" id="598" name="Google Shape;598;p50"/>
          <p:cNvPicPr preferRelativeResize="0"/>
          <p:nvPr/>
        </p:nvPicPr>
        <p:blipFill rotWithShape="1">
          <a:blip r:embed="rId4">
            <a:alphaModFix/>
          </a:blip>
          <a:srcRect b="0" l="0" r="0" t="0"/>
          <a:stretch/>
        </p:blipFill>
        <p:spPr>
          <a:xfrm>
            <a:off x="1331912" y="4902200"/>
            <a:ext cx="7488237" cy="1117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1"/>
          <p:cNvSpPr txBox="1"/>
          <p:nvPr>
            <p:ph idx="1" type="body"/>
          </p:nvPr>
        </p:nvSpPr>
        <p:spPr>
          <a:xfrm>
            <a:off x="4643437" y="1504950"/>
            <a:ext cx="4392612" cy="5113337"/>
          </a:xfrm>
          <a:prstGeom prst="rect">
            <a:avLst/>
          </a:prstGeom>
          <a:noFill/>
          <a:ln>
            <a:noFill/>
          </a:ln>
        </p:spPr>
        <p:txBody>
          <a:bodyPr anchorCtr="0" anchor="t" bIns="45700" lIns="91425" spcFirstLastPara="1" rIns="91425" wrap="square" tIns="45700">
            <a:noAutofit/>
          </a:bodyPr>
          <a:lstStyle/>
          <a:p>
            <a:pPr indent="-284162" lvl="0" marL="284162" rtl="0" algn="l">
              <a:lnSpc>
                <a:spcPct val="90000"/>
              </a:lnSpc>
              <a:spcBef>
                <a:spcPts val="0"/>
              </a:spcBef>
              <a:spcAft>
                <a:spcPts val="0"/>
              </a:spcAft>
              <a:buClr>
                <a:schemeClr val="dk2"/>
              </a:buClr>
              <a:buSzPts val="2160"/>
              <a:buFont typeface="Arial Narrow"/>
              <a:buChar char="•"/>
            </a:pPr>
            <a:r>
              <a:rPr b="0" i="0" lang="en-US" sz="2400" u="none">
                <a:solidFill>
                  <a:schemeClr val="dk2"/>
                </a:solidFill>
                <a:latin typeface="Arial Narrow"/>
                <a:ea typeface="Arial Narrow"/>
                <a:cs typeface="Arial Narrow"/>
                <a:sym typeface="Arial Narrow"/>
              </a:rPr>
              <a:t>Управляющий класс</a:t>
            </a:r>
            <a:r>
              <a:rPr b="0" i="0" lang="en-US" sz="2400" u="none">
                <a:solidFill>
                  <a:schemeClr val="dk1"/>
                </a:solidFill>
                <a:latin typeface="Arial Narrow"/>
                <a:ea typeface="Arial Narrow"/>
                <a:cs typeface="Arial Narrow"/>
                <a:sym typeface="Arial Narrow"/>
              </a:rPr>
              <a:t> отвечает за координацию действий других классов. Этому классу посылают мало сообщений, а он рассылает много сообщений</a:t>
            </a:r>
            <a:endParaRPr/>
          </a:p>
          <a:p>
            <a:pPr indent="-147001" lvl="0" marL="284162" rtl="0" algn="l">
              <a:lnSpc>
                <a:spcPct val="90000"/>
              </a:lnSpc>
              <a:spcBef>
                <a:spcPts val="480"/>
              </a:spcBef>
              <a:spcAft>
                <a:spcPts val="0"/>
              </a:spcAft>
              <a:buClr>
                <a:schemeClr val="dk1"/>
              </a:buClr>
              <a:buSzPts val="2160"/>
              <a:buFont typeface="Arial Narrow"/>
              <a:buNone/>
            </a:pPr>
            <a:r>
              <a:t/>
            </a:r>
            <a:endParaRPr b="0" i="0" sz="2400" u="none">
              <a:solidFill>
                <a:schemeClr val="dk2"/>
              </a:solidFill>
              <a:latin typeface="Arial Narrow"/>
              <a:ea typeface="Arial Narrow"/>
              <a:cs typeface="Arial Narrow"/>
              <a:sym typeface="Arial Narrow"/>
            </a:endParaRPr>
          </a:p>
          <a:p>
            <a:pPr indent="-284162" lvl="0" marL="284162" rtl="0" algn="l">
              <a:lnSpc>
                <a:spcPct val="90000"/>
              </a:lnSpc>
              <a:spcBef>
                <a:spcPts val="480"/>
              </a:spcBef>
              <a:spcAft>
                <a:spcPts val="0"/>
              </a:spcAft>
              <a:buClr>
                <a:schemeClr val="dk2"/>
              </a:buClr>
              <a:buSzPts val="2160"/>
              <a:buFont typeface="Arial Narrow"/>
              <a:buChar char="•"/>
            </a:pPr>
            <a:r>
              <a:rPr b="0" i="0" lang="en-US" sz="2400" u="none">
                <a:solidFill>
                  <a:schemeClr val="dk2"/>
                </a:solidFill>
                <a:latin typeface="Arial Narrow"/>
                <a:ea typeface="Arial Narrow"/>
                <a:cs typeface="Arial Narrow"/>
                <a:sym typeface="Arial Narrow"/>
              </a:rPr>
              <a:t>Граничный класс</a:t>
            </a:r>
            <a:r>
              <a:rPr b="0" i="0" lang="en-US" sz="2400" u="none">
                <a:solidFill>
                  <a:schemeClr val="dk1"/>
                </a:solidFill>
                <a:latin typeface="Arial Narrow"/>
                <a:ea typeface="Arial Narrow"/>
                <a:cs typeface="Arial Narrow"/>
                <a:sym typeface="Arial Narrow"/>
              </a:rPr>
              <a:t> располагается на границе системы с внешней средой.</a:t>
            </a:r>
            <a:endParaRPr/>
          </a:p>
          <a:p>
            <a:pPr indent="-147001" lvl="0" marL="284162" rtl="0" algn="l">
              <a:lnSpc>
                <a:spcPct val="90000"/>
              </a:lnSpc>
              <a:spcBef>
                <a:spcPts val="480"/>
              </a:spcBef>
              <a:spcAft>
                <a:spcPts val="0"/>
              </a:spcAft>
              <a:buClr>
                <a:schemeClr val="dk1"/>
              </a:buClr>
              <a:buSzPts val="2160"/>
              <a:buFont typeface="Arial Narrow"/>
              <a:buNone/>
            </a:pPr>
            <a:r>
              <a:t/>
            </a:r>
            <a:endParaRPr b="0" i="0" sz="2400" u="none">
              <a:solidFill>
                <a:schemeClr val="dk2"/>
              </a:solidFill>
              <a:latin typeface="Arial Narrow"/>
              <a:ea typeface="Arial Narrow"/>
              <a:cs typeface="Arial Narrow"/>
              <a:sym typeface="Arial Narrow"/>
            </a:endParaRPr>
          </a:p>
          <a:p>
            <a:pPr indent="-284162" lvl="0" marL="284162" rtl="0" algn="l">
              <a:lnSpc>
                <a:spcPct val="90000"/>
              </a:lnSpc>
              <a:spcBef>
                <a:spcPts val="480"/>
              </a:spcBef>
              <a:spcAft>
                <a:spcPts val="0"/>
              </a:spcAft>
              <a:buClr>
                <a:schemeClr val="dk2"/>
              </a:buClr>
              <a:buSzPts val="2160"/>
              <a:buFont typeface="Arial Narrow"/>
              <a:buChar char="•"/>
            </a:pPr>
            <a:r>
              <a:rPr b="0" i="0" lang="en-US" sz="2400" u="none">
                <a:solidFill>
                  <a:schemeClr val="dk2"/>
                </a:solidFill>
                <a:latin typeface="Arial Narrow"/>
                <a:ea typeface="Arial Narrow"/>
                <a:cs typeface="Arial Narrow"/>
                <a:sym typeface="Arial Narrow"/>
              </a:rPr>
              <a:t>Класс-сущность</a:t>
            </a:r>
            <a:r>
              <a:rPr b="0" i="0" lang="en-US" sz="2400" u="none">
                <a:solidFill>
                  <a:schemeClr val="dk1"/>
                </a:solidFill>
                <a:latin typeface="Arial Narrow"/>
                <a:ea typeface="Arial Narrow"/>
                <a:cs typeface="Arial Narrow"/>
                <a:sym typeface="Arial Narrow"/>
              </a:rPr>
              <a:t> содержит информацию, которая хранится постоянно и не уничтожается с выключением системы</a:t>
            </a:r>
            <a:endParaRPr/>
          </a:p>
        </p:txBody>
      </p:sp>
      <p:pic>
        <p:nvPicPr>
          <p:cNvPr descr="UML_Cl_1" id="604" name="Google Shape;604;p51"/>
          <p:cNvPicPr preferRelativeResize="0"/>
          <p:nvPr/>
        </p:nvPicPr>
        <p:blipFill rotWithShape="1">
          <a:blip r:embed="rId3">
            <a:alphaModFix/>
          </a:blip>
          <a:srcRect b="0" l="0" r="0" t="0"/>
          <a:stretch/>
        </p:blipFill>
        <p:spPr>
          <a:xfrm>
            <a:off x="250825" y="1557337"/>
            <a:ext cx="4298950" cy="4876800"/>
          </a:xfrm>
          <a:prstGeom prst="rect">
            <a:avLst/>
          </a:prstGeom>
          <a:noFill/>
          <a:ln>
            <a:noFill/>
          </a:ln>
        </p:spPr>
      </p:pic>
      <p:sp>
        <p:nvSpPr>
          <p:cNvPr id="605" name="Google Shape;605;p51"/>
          <p:cNvSpPr txBox="1"/>
          <p:nvPr>
            <p:ph type="title"/>
          </p:nvPr>
        </p:nvSpPr>
        <p:spPr>
          <a:xfrm>
            <a:off x="900112" y="539750"/>
            <a:ext cx="7993062" cy="7286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UML Profile for Software Development Processes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2"/>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Квалификатор </a:t>
            </a:r>
            <a:r>
              <a:rPr b="0" i="1" lang="en-US" sz="3600" u="none">
                <a:solidFill>
                  <a:schemeClr val="dk2"/>
                </a:solidFill>
                <a:latin typeface="Arial Narrow"/>
                <a:ea typeface="Arial Narrow"/>
                <a:cs typeface="Arial Narrow"/>
                <a:sym typeface="Arial Narrow"/>
              </a:rPr>
              <a:t>(qualifier)</a:t>
            </a:r>
            <a:endParaRPr/>
          </a:p>
        </p:txBody>
      </p:sp>
      <p:sp>
        <p:nvSpPr>
          <p:cNvPr id="611" name="Google Shape;611;p52"/>
          <p:cNvSpPr txBox="1"/>
          <p:nvPr>
            <p:ph idx="1" type="body"/>
          </p:nvPr>
        </p:nvSpPr>
        <p:spPr>
          <a:xfrm>
            <a:off x="1260475" y="1485900"/>
            <a:ext cx="7848600" cy="1222375"/>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Квалификатор</a:t>
            </a:r>
            <a:r>
              <a:rPr b="0" i="0" lang="en-US" sz="2400" u="none">
                <a:solidFill>
                  <a:schemeClr val="dk1"/>
                </a:solidFill>
                <a:latin typeface="Arial Narrow"/>
                <a:ea typeface="Arial Narrow"/>
                <a:cs typeface="Arial Narrow"/>
                <a:sym typeface="Arial Narrow"/>
              </a:rPr>
              <a:t> (qualifier) объявляет разбиение множества ассоциированных экземпляров относительно экземпляра на квалифицированном конце ассоциации </a:t>
            </a:r>
            <a:endParaRPr/>
          </a:p>
        </p:txBody>
      </p:sp>
      <p:pic>
        <p:nvPicPr>
          <p:cNvPr descr="Рис_04_9" id="612" name="Google Shape;612;p52"/>
          <p:cNvPicPr preferRelativeResize="0"/>
          <p:nvPr/>
        </p:nvPicPr>
        <p:blipFill rotWithShape="1">
          <a:blip r:embed="rId3">
            <a:alphaModFix/>
          </a:blip>
          <a:srcRect b="0" l="0" r="0" t="0"/>
          <a:stretch/>
        </p:blipFill>
        <p:spPr>
          <a:xfrm>
            <a:off x="1737962" y="2925787"/>
            <a:ext cx="6842126" cy="368458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53"/>
          <p:cNvSpPr txBox="1"/>
          <p:nvPr>
            <p:ph type="title"/>
          </p:nvPr>
        </p:nvSpPr>
        <p:spPr>
          <a:xfrm>
            <a:off x="1042987" y="549275"/>
            <a:ext cx="7993062" cy="719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Шаблон </a:t>
            </a:r>
            <a:r>
              <a:rPr b="0" i="1" lang="en-US" sz="3600" u="none">
                <a:solidFill>
                  <a:schemeClr val="dk2"/>
                </a:solidFill>
                <a:latin typeface="Arial Narrow"/>
                <a:ea typeface="Arial Narrow"/>
                <a:cs typeface="Arial Narrow"/>
                <a:sym typeface="Arial Narrow"/>
              </a:rPr>
              <a:t>(template)</a:t>
            </a:r>
            <a:endParaRPr/>
          </a:p>
        </p:txBody>
      </p:sp>
      <p:sp>
        <p:nvSpPr>
          <p:cNvPr id="618" name="Google Shape;618;p53"/>
          <p:cNvSpPr txBox="1"/>
          <p:nvPr>
            <p:ph idx="1" type="body"/>
          </p:nvPr>
        </p:nvSpPr>
        <p:spPr>
          <a:xfrm>
            <a:off x="1260475" y="1485900"/>
            <a:ext cx="7848600" cy="790575"/>
          </a:xfrm>
          <a:prstGeom prst="rect">
            <a:avLst/>
          </a:prstGeom>
          <a:noFill/>
          <a:ln>
            <a:noFill/>
          </a:ln>
        </p:spPr>
        <p:txBody>
          <a:bodyPr anchorCtr="0" anchor="t" bIns="45700" lIns="91425" spcFirstLastPara="1" rIns="91425" wrap="square" tIns="45700">
            <a:noAutofit/>
          </a:bodyPr>
          <a:lstStyle/>
          <a:p>
            <a:pPr indent="-284162" lvl="0" marL="284162" rtl="0" algn="l">
              <a:lnSpc>
                <a:spcPct val="90000"/>
              </a:lnSpc>
              <a:spcBef>
                <a:spcPts val="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 классификатор, который в своем описании имеет несколько формальных параметров</a:t>
            </a:r>
            <a:endParaRPr/>
          </a:p>
        </p:txBody>
      </p:sp>
      <p:pic>
        <p:nvPicPr>
          <p:cNvPr descr="Рис_04_24" id="619" name="Google Shape;619;p53"/>
          <p:cNvPicPr preferRelativeResize="0"/>
          <p:nvPr/>
        </p:nvPicPr>
        <p:blipFill rotWithShape="1">
          <a:blip r:embed="rId3">
            <a:alphaModFix/>
          </a:blip>
          <a:srcRect b="0" l="0" r="0" t="0"/>
          <a:stretch/>
        </p:blipFill>
        <p:spPr>
          <a:xfrm>
            <a:off x="1628775" y="2279650"/>
            <a:ext cx="6399212" cy="43894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
          <p:cNvSpPr txBox="1"/>
          <p:nvPr>
            <p:ph type="title"/>
          </p:nvPr>
        </p:nvSpPr>
        <p:spPr>
          <a:xfrm>
            <a:off x="1042987" y="587375"/>
            <a:ext cx="7921625"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Основные обозначения на диаграмме классов</a:t>
            </a:r>
            <a:endParaRPr/>
          </a:p>
        </p:txBody>
      </p:sp>
      <p:pic>
        <p:nvPicPr>
          <p:cNvPr descr="Diagr3_CL" id="320" name="Google Shape;320;p6"/>
          <p:cNvPicPr preferRelativeResize="0"/>
          <p:nvPr/>
        </p:nvPicPr>
        <p:blipFill rotWithShape="1">
          <a:blip r:embed="rId3">
            <a:alphaModFix/>
          </a:blip>
          <a:srcRect b="0" l="0" r="0" t="0"/>
          <a:stretch/>
        </p:blipFill>
        <p:spPr>
          <a:xfrm>
            <a:off x="2268537" y="836612"/>
            <a:ext cx="5153025" cy="60213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7"/>
          <p:cNvSpPr txBox="1"/>
          <p:nvPr>
            <p:ph type="title"/>
          </p:nvPr>
        </p:nvSpPr>
        <p:spPr>
          <a:xfrm>
            <a:off x="457200" y="457200"/>
            <a:ext cx="8229600" cy="1100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Narrow"/>
              <a:buNone/>
            </a:pPr>
            <a:r>
              <a:rPr b="1" i="0" lang="en-US" sz="4000" u="none">
                <a:solidFill>
                  <a:schemeClr val="dk2"/>
                </a:solidFill>
                <a:latin typeface="Arial Narrow"/>
                <a:ea typeface="Arial Narrow"/>
                <a:cs typeface="Arial Narrow"/>
                <a:sym typeface="Arial Narrow"/>
              </a:rPr>
              <a:t>Класс</a:t>
            </a:r>
            <a:endParaRPr/>
          </a:p>
        </p:txBody>
      </p:sp>
      <p:sp>
        <p:nvSpPr>
          <p:cNvPr id="326" name="Google Shape;326;p7"/>
          <p:cNvSpPr txBox="1"/>
          <p:nvPr>
            <p:ph idx="1" type="body"/>
          </p:nvPr>
        </p:nvSpPr>
        <p:spPr>
          <a:xfrm>
            <a:off x="468312" y="1700212"/>
            <a:ext cx="8229600" cy="4321175"/>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rgbClr val="FF0000"/>
              </a:buClr>
              <a:buSzPts val="2160"/>
              <a:buFont typeface="Arial Narrow"/>
              <a:buChar char="•"/>
            </a:pPr>
            <a:r>
              <a:rPr b="1" i="1" lang="en-US" sz="2400" u="none">
                <a:solidFill>
                  <a:srgbClr val="FF0000"/>
                </a:solidFill>
                <a:latin typeface="Arial Narrow"/>
                <a:ea typeface="Arial Narrow"/>
                <a:cs typeface="Arial Narrow"/>
                <a:sym typeface="Arial Narrow"/>
              </a:rPr>
              <a:t>Имя класса</a:t>
            </a:r>
            <a:r>
              <a:rPr b="0" i="0" lang="en-US" sz="2400" u="none">
                <a:solidFill>
                  <a:srgbClr val="FF0000"/>
                </a:solidFill>
                <a:latin typeface="Arial Narrow"/>
                <a:ea typeface="Arial Narrow"/>
                <a:cs typeface="Arial Narrow"/>
                <a:sym typeface="Arial Narrow"/>
              </a:rPr>
              <a:t> </a:t>
            </a:r>
            <a:r>
              <a:rPr b="0" i="0" lang="en-US" sz="2400" u="none">
                <a:solidFill>
                  <a:schemeClr val="dk1"/>
                </a:solidFill>
                <a:latin typeface="Arial Narrow"/>
                <a:ea typeface="Arial Narrow"/>
                <a:cs typeface="Arial Narrow"/>
                <a:sym typeface="Arial Narrow"/>
              </a:rPr>
              <a:t>должно быть уникально </a:t>
            </a:r>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Имя класса должно начинаться с </a:t>
            </a:r>
            <a:r>
              <a:rPr b="0" i="0" lang="en-US" sz="2400" u="sng">
                <a:solidFill>
                  <a:schemeClr val="dk1"/>
                </a:solidFill>
                <a:latin typeface="Arial Narrow"/>
                <a:ea typeface="Arial Narrow"/>
                <a:cs typeface="Arial Narrow"/>
                <a:sym typeface="Arial Narrow"/>
              </a:rPr>
              <a:t>заглавной буквы</a:t>
            </a:r>
            <a:r>
              <a:rPr b="0" i="0" lang="en-US" sz="2400" u="none">
                <a:solidFill>
                  <a:schemeClr val="dk1"/>
                </a:solidFill>
                <a:latin typeface="Arial Narrow"/>
                <a:ea typeface="Arial Narrow"/>
                <a:cs typeface="Arial Narrow"/>
                <a:sym typeface="Arial Narrow"/>
              </a:rPr>
              <a:t>.</a:t>
            </a:r>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Класс может не иметь экземпляров или объектов. В этом случае он называется </a:t>
            </a:r>
            <a:r>
              <a:rPr b="1" i="0" lang="en-US" sz="2400" u="none">
                <a:solidFill>
                  <a:srgbClr val="FF0000"/>
                </a:solidFill>
                <a:latin typeface="Arial Narrow"/>
                <a:ea typeface="Arial Narrow"/>
                <a:cs typeface="Arial Narrow"/>
                <a:sym typeface="Arial Narrow"/>
              </a:rPr>
              <a:t>абстрактным классом</a:t>
            </a:r>
            <a:r>
              <a:rPr b="0" i="0" lang="en-US" sz="2400" u="none">
                <a:solidFill>
                  <a:schemeClr val="dk1"/>
                </a:solidFill>
                <a:latin typeface="Arial Narrow"/>
                <a:ea typeface="Arial Narrow"/>
                <a:cs typeface="Arial Narrow"/>
                <a:sym typeface="Arial Narrow"/>
              </a:rPr>
              <a:t>, а для обозначения его имени используется </a:t>
            </a:r>
            <a:r>
              <a:rPr b="0" i="1" lang="en-US" sz="2400" u="none">
                <a:solidFill>
                  <a:schemeClr val="dk1"/>
                </a:solidFill>
                <a:latin typeface="Arial Narrow"/>
                <a:ea typeface="Arial Narrow"/>
                <a:cs typeface="Arial Narrow"/>
                <a:sym typeface="Arial Narrow"/>
              </a:rPr>
              <a:t>курсив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8"/>
          <p:cNvSpPr txBox="1"/>
          <p:nvPr>
            <p:ph type="title"/>
          </p:nvPr>
        </p:nvSpPr>
        <p:spPr>
          <a:xfrm>
            <a:off x="1066800" y="457200"/>
            <a:ext cx="76200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Варианты графического изображения класса на диаграмме классов </a:t>
            </a:r>
            <a:endParaRPr/>
          </a:p>
        </p:txBody>
      </p:sp>
      <p:pic>
        <p:nvPicPr>
          <p:cNvPr descr="Рис_04_1" id="332" name="Google Shape;332;p8"/>
          <p:cNvPicPr preferRelativeResize="0"/>
          <p:nvPr/>
        </p:nvPicPr>
        <p:blipFill rotWithShape="1">
          <a:blip r:embed="rId3">
            <a:alphaModFix/>
          </a:blip>
          <a:srcRect b="0" l="0" r="0" t="0"/>
          <a:stretch/>
        </p:blipFill>
        <p:spPr>
          <a:xfrm>
            <a:off x="971550" y="1557337"/>
            <a:ext cx="8064500" cy="2155825"/>
          </a:xfrm>
          <a:prstGeom prst="rect">
            <a:avLst/>
          </a:prstGeom>
          <a:noFill/>
          <a:ln>
            <a:noFill/>
          </a:ln>
        </p:spPr>
      </p:pic>
      <p:pic>
        <p:nvPicPr>
          <p:cNvPr descr="Diagr1_CL" id="333" name="Google Shape;333;p8"/>
          <p:cNvPicPr preferRelativeResize="0"/>
          <p:nvPr/>
        </p:nvPicPr>
        <p:blipFill rotWithShape="1">
          <a:blip r:embed="rId4">
            <a:alphaModFix/>
          </a:blip>
          <a:srcRect b="0" l="0" r="0" t="0"/>
          <a:stretch/>
        </p:blipFill>
        <p:spPr>
          <a:xfrm>
            <a:off x="2339975" y="3789362"/>
            <a:ext cx="5419725" cy="28749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9"/>
          <p:cNvSpPr txBox="1"/>
          <p:nvPr>
            <p:ph type="title"/>
          </p:nvPr>
        </p:nvSpPr>
        <p:spPr>
          <a:xfrm>
            <a:off x="1398587" y="641350"/>
            <a:ext cx="6240462" cy="4206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Arial Narrow"/>
              <a:buNone/>
            </a:pPr>
            <a:r>
              <a:rPr b="0" i="0" lang="en-US" sz="3600" u="none">
                <a:solidFill>
                  <a:schemeClr val="dk2"/>
                </a:solidFill>
                <a:latin typeface="Arial Narrow"/>
                <a:ea typeface="Arial Narrow"/>
                <a:cs typeface="Arial Narrow"/>
                <a:sym typeface="Arial Narrow"/>
              </a:rPr>
              <a:t>Разновидности классов</a:t>
            </a:r>
            <a:endParaRPr/>
          </a:p>
        </p:txBody>
      </p:sp>
      <p:sp>
        <p:nvSpPr>
          <p:cNvPr id="339" name="Google Shape;339;p9"/>
          <p:cNvSpPr txBox="1"/>
          <p:nvPr>
            <p:ph idx="1" type="body"/>
          </p:nvPr>
        </p:nvSpPr>
        <p:spPr>
          <a:xfrm>
            <a:off x="1258887" y="1384300"/>
            <a:ext cx="7708900" cy="4852987"/>
          </a:xfrm>
          <a:prstGeom prst="rect">
            <a:avLst/>
          </a:prstGeom>
          <a:noFill/>
          <a:ln>
            <a:noFill/>
          </a:ln>
        </p:spPr>
        <p:txBody>
          <a:bodyPr anchorCtr="0" anchor="t" bIns="45700" lIns="91425" spcFirstLastPara="1" rIns="91425" wrap="square" tIns="45700">
            <a:noAutofit/>
          </a:bodyPr>
          <a:lstStyle/>
          <a:p>
            <a:pPr indent="-284162" lvl="0" marL="284162" rtl="0" algn="l">
              <a:lnSpc>
                <a:spcPct val="100000"/>
              </a:lnSpc>
              <a:spcBef>
                <a:spcPts val="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Абстрактный </a:t>
            </a:r>
            <a:r>
              <a:rPr b="0" i="0" lang="en-US" sz="2400" u="none">
                <a:solidFill>
                  <a:schemeClr val="dk1"/>
                </a:solidFill>
                <a:latin typeface="Arial Narrow"/>
                <a:ea typeface="Arial Narrow"/>
                <a:cs typeface="Arial Narrow"/>
                <a:sym typeface="Arial Narrow"/>
              </a:rPr>
              <a:t>(abstract) класс не имеет экземпляров или объектов, для обозначения его имени используется наклонный шрифт (</a:t>
            </a:r>
            <a:r>
              <a:rPr b="0" i="1" lang="en-US" sz="2400" u="none">
                <a:solidFill>
                  <a:schemeClr val="dk1"/>
                </a:solidFill>
                <a:latin typeface="Arial Narrow"/>
                <a:ea typeface="Arial Narrow"/>
                <a:cs typeface="Arial Narrow"/>
                <a:sym typeface="Arial Narrow"/>
              </a:rPr>
              <a:t>курсив</a:t>
            </a:r>
            <a:r>
              <a:rPr b="0" i="0" lang="en-US" sz="2400" u="none">
                <a:solidFill>
                  <a:schemeClr val="dk1"/>
                </a:solidFill>
                <a:latin typeface="Arial Narrow"/>
                <a:ea typeface="Arial Narrow"/>
                <a:cs typeface="Arial Narrow"/>
                <a:sym typeface="Arial Narrow"/>
              </a:rPr>
              <a:t>)</a:t>
            </a:r>
            <a:endParaRPr/>
          </a:p>
          <a:p>
            <a:pPr indent="-284162" lvl="0" marL="284162" rtl="0" algn="l">
              <a:lnSpc>
                <a:spcPct val="100000"/>
              </a:lnSpc>
              <a:spcBef>
                <a:spcPts val="48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Активный класс (active class)</a:t>
            </a:r>
            <a:r>
              <a:rPr b="0" i="0" lang="en-US" sz="2400" u="none">
                <a:solidFill>
                  <a:schemeClr val="dk1"/>
                </a:solidFill>
                <a:latin typeface="Arial Narrow"/>
                <a:ea typeface="Arial Narrow"/>
                <a:cs typeface="Arial Narrow"/>
                <a:sym typeface="Arial Narrow"/>
              </a:rPr>
              <a:t> – класс, каждый экземпляр которого имеет свою собственную нить управления</a:t>
            </a:r>
            <a:endParaRPr/>
          </a:p>
          <a:p>
            <a:pPr indent="-284162" lvl="0" marL="284162" rtl="0" algn="l">
              <a:lnSpc>
                <a:spcPct val="100000"/>
              </a:lnSpc>
              <a:spcBef>
                <a:spcPts val="48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Пассивный класс</a:t>
            </a:r>
            <a:r>
              <a:rPr b="0" i="0" lang="en-US" sz="2400" u="none">
                <a:solidFill>
                  <a:schemeClr val="dk1"/>
                </a:solidFill>
                <a:latin typeface="Arial Narrow"/>
                <a:ea typeface="Arial Narrow"/>
                <a:cs typeface="Arial Narrow"/>
                <a:sym typeface="Arial Narrow"/>
              </a:rPr>
              <a:t> </a:t>
            </a:r>
            <a:r>
              <a:rPr b="0" i="1" lang="en-US" sz="2400" u="none">
                <a:solidFill>
                  <a:schemeClr val="dk1"/>
                </a:solidFill>
                <a:latin typeface="Arial Narrow"/>
                <a:ea typeface="Arial Narrow"/>
                <a:cs typeface="Arial Narrow"/>
                <a:sym typeface="Arial Narrow"/>
              </a:rPr>
              <a:t>(passive class)</a:t>
            </a:r>
            <a:r>
              <a:rPr b="0" i="0" lang="en-US" sz="2400" u="none">
                <a:solidFill>
                  <a:schemeClr val="dk1"/>
                </a:solidFill>
                <a:latin typeface="Arial Narrow"/>
                <a:ea typeface="Arial Narrow"/>
                <a:cs typeface="Arial Narrow"/>
                <a:sym typeface="Arial Narrow"/>
              </a:rPr>
              <a:t> – класс, каждый экземпляр которого выполняется в контексте некоторого другого объекта</a:t>
            </a:r>
            <a:endParaRPr/>
          </a:p>
          <a:p>
            <a:pPr indent="-284162" lvl="0" marL="284162" rtl="0" algn="l">
              <a:lnSpc>
                <a:spcPct val="100000"/>
              </a:lnSpc>
              <a:spcBef>
                <a:spcPts val="480"/>
              </a:spcBef>
              <a:spcAft>
                <a:spcPts val="0"/>
              </a:spcAft>
              <a:buClr>
                <a:schemeClr val="dk1"/>
              </a:buClr>
              <a:buSzPts val="2160"/>
              <a:buFont typeface="Arial Narrow"/>
              <a:buChar char="•"/>
            </a:pPr>
            <a:r>
              <a:rPr b="0" i="1" lang="en-US" sz="2400" u="none">
                <a:solidFill>
                  <a:schemeClr val="dk1"/>
                </a:solidFill>
                <a:latin typeface="Arial Narrow"/>
                <a:ea typeface="Arial Narrow"/>
                <a:cs typeface="Arial Narrow"/>
                <a:sym typeface="Arial Narrow"/>
              </a:rPr>
              <a:t>Квалифицированное имя</a:t>
            </a:r>
            <a:r>
              <a:rPr b="0" i="0" lang="en-US" sz="2400" u="none">
                <a:solidFill>
                  <a:schemeClr val="dk1"/>
                </a:solidFill>
                <a:latin typeface="Arial Narrow"/>
                <a:ea typeface="Arial Narrow"/>
                <a:cs typeface="Arial Narrow"/>
                <a:sym typeface="Arial Narrow"/>
              </a:rPr>
              <a:t> (qualified name) используется для того, чтобы явно указать, к какому пакету относится тот или иной класс. Для этого применяется специальный символ в качестве разделителя имени – двойное двоеточие “::”</a:t>
            </a:r>
            <a:endParaRPr/>
          </a:p>
          <a:p>
            <a:pPr indent="-284162" lvl="0" marL="284162" rtl="0" algn="l">
              <a:lnSpc>
                <a:spcPct val="100000"/>
              </a:lnSpc>
              <a:spcBef>
                <a:spcPts val="480"/>
              </a:spcBef>
              <a:spcAft>
                <a:spcPts val="0"/>
              </a:spcAft>
              <a:buClr>
                <a:schemeClr val="dk1"/>
              </a:buClr>
              <a:buSzPts val="2160"/>
              <a:buFont typeface="Arial Narrow"/>
              <a:buChar char="•"/>
            </a:pPr>
            <a:r>
              <a:rPr b="0" i="0" lang="en-US" sz="2400" u="none">
                <a:solidFill>
                  <a:schemeClr val="dk1"/>
                </a:solidFill>
                <a:latin typeface="Arial Narrow"/>
                <a:ea typeface="Arial Narrow"/>
                <a:cs typeface="Arial Narrow"/>
                <a:sym typeface="Arial Narrow"/>
              </a:rPr>
              <a:t>Имя класса без символа разделителя называется </a:t>
            </a:r>
            <a:r>
              <a:rPr b="0" i="1" lang="en-US" sz="2400" u="none">
                <a:solidFill>
                  <a:schemeClr val="dk1"/>
                </a:solidFill>
                <a:latin typeface="Arial Narrow"/>
                <a:ea typeface="Arial Narrow"/>
                <a:cs typeface="Arial Narrow"/>
                <a:sym typeface="Arial Narrow"/>
              </a:rPr>
              <a:t>простым именем </a:t>
            </a:r>
            <a:r>
              <a:rPr b="0" i="0" lang="en-US" sz="2400" u="none">
                <a:solidFill>
                  <a:schemeClr val="dk1"/>
                </a:solidFill>
                <a:latin typeface="Arial Narrow"/>
                <a:ea typeface="Arial Narrow"/>
                <a:cs typeface="Arial Narrow"/>
                <a:sym typeface="Arial Narrow"/>
              </a:rPr>
              <a:t>класса</a:t>
            </a:r>
            <a:endParaRPr/>
          </a:p>
        </p:txBody>
      </p:sp>
      <p:sp>
        <p:nvSpPr>
          <p:cNvPr id="340" name="Google Shape;340;p9"/>
          <p:cNvSpPr txBox="1"/>
          <p:nvPr/>
        </p:nvSpPr>
        <p:spPr>
          <a:xfrm>
            <a:off x="0" y="3228975"/>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50000"/>
              </a:lnSpc>
              <a:spcBef>
                <a:spcPts val="0"/>
              </a:spcBef>
              <a:spcAft>
                <a:spcPts val="0"/>
              </a:spcAft>
              <a:buNone/>
            </a:pPr>
            <a:r>
              <a:t/>
            </a:r>
            <a:endParaRPr b="0" i="0" sz="4600" u="none">
              <a:solidFill>
                <a:schemeClr val="dk1"/>
              </a:solidFill>
              <a:latin typeface="Arial Narrow"/>
              <a:ea typeface="Arial Narrow"/>
              <a:cs typeface="Arial Narrow"/>
              <a:sym typeface="Arial Narrow"/>
            </a:endParaRPr>
          </a:p>
        </p:txBody>
      </p:sp>
      <p:pic>
        <p:nvPicPr>
          <p:cNvPr descr="Таб_04_2" id="341" name="Google Shape;341;p9"/>
          <p:cNvPicPr preferRelativeResize="0"/>
          <p:nvPr/>
        </p:nvPicPr>
        <p:blipFill rotWithShape="1">
          <a:blip r:embed="rId3">
            <a:alphaModFix/>
          </a:blip>
          <a:srcRect b="0" l="0" r="0" t="0"/>
          <a:stretch/>
        </p:blipFill>
        <p:spPr>
          <a:xfrm>
            <a:off x="0" y="2781300"/>
            <a:ext cx="1331912" cy="57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UML2_УчебныйКурс">
  <a:themeElements>
    <a:clrScheme name="UML2_УчебныйКурс 13">
      <a:dk1>
        <a:srgbClr val="000000"/>
      </a:dk1>
      <a:lt1>
        <a:srgbClr val="FFFF99"/>
      </a:lt1>
      <a:dk2>
        <a:srgbClr val="000000"/>
      </a:dk2>
      <a:lt2>
        <a:srgbClr val="808080"/>
      </a:lt2>
      <a:accent1>
        <a:srgbClr val="BBE0E3"/>
      </a:accent1>
      <a:accent2>
        <a:srgbClr val="333399"/>
      </a:accent2>
      <a:accent3>
        <a:srgbClr val="FFFFCA"/>
      </a:accent3>
      <a:accent4>
        <a:srgbClr val="000000"/>
      </a:accent4>
      <a:accent5>
        <a:srgbClr val="DAEDEF"/>
      </a:accent5>
      <a:accent6>
        <a:srgbClr val="2D2D8A"/>
      </a:accent6>
      <a:hlink>
        <a:srgbClr val="2561A7"/>
      </a:hlink>
      <a:folHlink>
        <a:srgbClr val="FBCC3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ML2_УчебныйКурс">
  <a:themeElements>
    <a:clrScheme name="UML2_УчебныйКурс 13">
      <a:dk1>
        <a:srgbClr val="000000"/>
      </a:dk1>
      <a:lt1>
        <a:srgbClr val="FFFF99"/>
      </a:lt1>
      <a:dk2>
        <a:srgbClr val="000000"/>
      </a:dk2>
      <a:lt2>
        <a:srgbClr val="808080"/>
      </a:lt2>
      <a:accent1>
        <a:srgbClr val="BBE0E3"/>
      </a:accent1>
      <a:accent2>
        <a:srgbClr val="333399"/>
      </a:accent2>
      <a:accent3>
        <a:srgbClr val="FFFFCA"/>
      </a:accent3>
      <a:accent4>
        <a:srgbClr val="000000"/>
      </a:accent4>
      <a:accent5>
        <a:srgbClr val="DAEDEF"/>
      </a:accent5>
      <a:accent6>
        <a:srgbClr val="2D2D8A"/>
      </a:accent6>
      <a:hlink>
        <a:srgbClr val="2561A7"/>
      </a:hlink>
      <a:folHlink>
        <a:srgbClr val="FBCC3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2007-02-22T16:19:18Z</dcterms:created>
  <dc:creator>Alex</dc:creator>
</cp:coreProperties>
</file>