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CCC273F-75ED-48CB-AE06-239A2779AF9E}">
          <p14:sldIdLst/>
        </p14:section>
        <p14:section name="Раздел без заголовка" id="{4BAF2748-3C4D-4520-B1BC-E83440F8EE52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B832-4688-4C06-8D25-7081E0E3DB83}" type="datetimeFigureOut">
              <a:rPr lang="ru-RU" smtClean="0"/>
              <a:t>07.05.2017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5EC9-0A8B-4AB2-9605-B87927910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19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B832-4688-4C06-8D25-7081E0E3DB83}" type="datetimeFigureOut">
              <a:rPr lang="ru-RU" smtClean="0"/>
              <a:t>07.05.2017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5EC9-0A8B-4AB2-9605-B87927910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B832-4688-4C06-8D25-7081E0E3DB83}" type="datetimeFigureOut">
              <a:rPr lang="ru-RU" smtClean="0"/>
              <a:t>07.05.2017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5EC9-0A8B-4AB2-9605-B87927910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15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B832-4688-4C06-8D25-7081E0E3DB83}" type="datetimeFigureOut">
              <a:rPr lang="ru-RU" smtClean="0"/>
              <a:t>07.05.2017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5EC9-0A8B-4AB2-9605-B87927910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78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B832-4688-4C06-8D25-7081E0E3DB83}" type="datetimeFigureOut">
              <a:rPr lang="ru-RU" smtClean="0"/>
              <a:t>07.05.2017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5EC9-0A8B-4AB2-9605-B87927910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42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B832-4688-4C06-8D25-7081E0E3DB83}" type="datetimeFigureOut">
              <a:rPr lang="ru-RU" smtClean="0"/>
              <a:t>07.05.2017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5EC9-0A8B-4AB2-9605-B87927910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95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B832-4688-4C06-8D25-7081E0E3DB83}" type="datetimeFigureOut">
              <a:rPr lang="ru-RU" smtClean="0"/>
              <a:t>07.05.2017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5EC9-0A8B-4AB2-9605-B87927910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51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B832-4688-4C06-8D25-7081E0E3DB83}" type="datetimeFigureOut">
              <a:rPr lang="ru-RU" smtClean="0"/>
              <a:t>07.05.2017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5EC9-0A8B-4AB2-9605-B87927910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70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B832-4688-4C06-8D25-7081E0E3DB83}" type="datetimeFigureOut">
              <a:rPr lang="ru-RU" smtClean="0"/>
              <a:t>07.05.2017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5EC9-0A8B-4AB2-9605-B87927910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25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B832-4688-4C06-8D25-7081E0E3DB83}" type="datetimeFigureOut">
              <a:rPr lang="ru-RU" smtClean="0"/>
              <a:t>07.05.2017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5EC9-0A8B-4AB2-9605-B87927910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00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B832-4688-4C06-8D25-7081E0E3DB83}" type="datetimeFigureOut">
              <a:rPr lang="ru-RU" smtClean="0"/>
              <a:t>07.05.2017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5EC9-0A8B-4AB2-9605-B87927910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41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1B832-4688-4C06-8D25-7081E0E3DB83}" type="datetimeFigureOut">
              <a:rPr lang="ru-RU" smtClean="0"/>
              <a:t>07.05.2017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25EC9-0A8B-4AB2-9605-B87927910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35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Группа 63"/>
          <p:cNvGrpSpPr/>
          <p:nvPr/>
        </p:nvGrpSpPr>
        <p:grpSpPr>
          <a:xfrm>
            <a:off x="107504" y="531430"/>
            <a:ext cx="4163918" cy="1455209"/>
            <a:chOff x="984146" y="1984757"/>
            <a:chExt cx="4163918" cy="1455209"/>
          </a:xfrm>
        </p:grpSpPr>
        <p:sp>
          <p:nvSpPr>
            <p:cNvPr id="26" name="Блок-схема: процесс 25"/>
            <p:cNvSpPr/>
            <p:nvPr/>
          </p:nvSpPr>
          <p:spPr>
            <a:xfrm>
              <a:off x="3995936" y="2924944"/>
              <a:ext cx="1152128" cy="51502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</a:t>
              </a:r>
              <a:endParaRPr lang="ru-RU" dirty="0"/>
            </a:p>
          </p:txBody>
        </p:sp>
        <p:sp>
          <p:nvSpPr>
            <p:cNvPr id="27" name="Блок-схема: процесс 26"/>
            <p:cNvSpPr/>
            <p:nvPr/>
          </p:nvSpPr>
          <p:spPr>
            <a:xfrm>
              <a:off x="2555776" y="1984757"/>
              <a:ext cx="1152128" cy="51502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ru-RU" dirty="0"/>
            </a:p>
          </p:txBody>
        </p:sp>
        <p:sp>
          <p:nvSpPr>
            <p:cNvPr id="28" name="Блок-схема: процесс 27"/>
            <p:cNvSpPr/>
            <p:nvPr/>
          </p:nvSpPr>
          <p:spPr>
            <a:xfrm>
              <a:off x="984146" y="2924944"/>
              <a:ext cx="1152128" cy="51502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ru-RU" dirty="0"/>
            </a:p>
          </p:txBody>
        </p:sp>
        <p:grpSp>
          <p:nvGrpSpPr>
            <p:cNvPr id="54" name="Группа 53"/>
            <p:cNvGrpSpPr/>
            <p:nvPr/>
          </p:nvGrpSpPr>
          <p:grpSpPr>
            <a:xfrm>
              <a:off x="2136274" y="2874677"/>
              <a:ext cx="1859662" cy="307778"/>
              <a:chOff x="2136274" y="2874677"/>
              <a:chExt cx="1859662" cy="307778"/>
            </a:xfrm>
          </p:grpSpPr>
          <p:cxnSp>
            <p:nvCxnSpPr>
              <p:cNvPr id="33" name="Прямая со стрелкой 32"/>
              <p:cNvCxnSpPr>
                <a:stCxn id="28" idx="3"/>
                <a:endCxn id="26" idx="1"/>
              </p:cNvCxnSpPr>
              <p:nvPr/>
            </p:nvCxnSpPr>
            <p:spPr>
              <a:xfrm>
                <a:off x="2136274" y="3182455"/>
                <a:ext cx="1859662" cy="0"/>
              </a:xfrm>
              <a:prstGeom prst="straightConnector1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2617692" y="2874677"/>
                <a:ext cx="10282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I’m update!</a:t>
                </a:r>
                <a:endParaRPr lang="ru-RU" sz="1400" dirty="0"/>
              </a:p>
            </p:txBody>
          </p:sp>
        </p:grpSp>
        <p:grpSp>
          <p:nvGrpSpPr>
            <p:cNvPr id="55" name="Группа 54"/>
            <p:cNvGrpSpPr/>
            <p:nvPr/>
          </p:nvGrpSpPr>
          <p:grpSpPr>
            <a:xfrm>
              <a:off x="3707904" y="2242268"/>
              <a:ext cx="1314276" cy="682676"/>
              <a:chOff x="3707904" y="2242268"/>
              <a:chExt cx="1314276" cy="682676"/>
            </a:xfrm>
          </p:grpSpPr>
          <p:cxnSp>
            <p:nvCxnSpPr>
              <p:cNvPr id="39" name="Прямая со стрелкой 38"/>
              <p:cNvCxnSpPr>
                <a:stCxn id="26" idx="0"/>
                <a:endCxn id="27" idx="3"/>
              </p:cNvCxnSpPr>
              <p:nvPr/>
            </p:nvCxnSpPr>
            <p:spPr>
              <a:xfrm flipH="1" flipV="1">
                <a:off x="3707904" y="2242268"/>
                <a:ext cx="864096" cy="682676"/>
              </a:xfrm>
              <a:prstGeom prst="straightConnector1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 rot="2269527">
                <a:off x="3723060" y="2408734"/>
                <a:ext cx="12991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user’s change</a:t>
                </a:r>
                <a:endParaRPr lang="ru-RU" sz="1400" dirty="0"/>
              </a:p>
            </p:txBody>
          </p:sp>
        </p:grpSp>
        <p:grpSp>
          <p:nvGrpSpPr>
            <p:cNvPr id="53" name="Группа 52"/>
            <p:cNvGrpSpPr/>
            <p:nvPr/>
          </p:nvGrpSpPr>
          <p:grpSpPr>
            <a:xfrm>
              <a:off x="1481723" y="2242268"/>
              <a:ext cx="1077283" cy="682676"/>
              <a:chOff x="1481723" y="2242268"/>
              <a:chExt cx="1077283" cy="682676"/>
            </a:xfrm>
          </p:grpSpPr>
          <p:cxnSp>
            <p:nvCxnSpPr>
              <p:cNvPr id="47" name="Прямая со стрелкой 46"/>
              <p:cNvCxnSpPr>
                <a:stCxn id="27" idx="1"/>
                <a:endCxn id="28" idx="0"/>
              </p:cNvCxnSpPr>
              <p:nvPr/>
            </p:nvCxnSpPr>
            <p:spPr>
              <a:xfrm flipH="1">
                <a:off x="1560210" y="2242268"/>
                <a:ext cx="995566" cy="682676"/>
              </a:xfrm>
              <a:prstGeom prst="straightConnector1">
                <a:avLst/>
              </a:prstGeom>
              <a:ln w="25400">
                <a:solidFill>
                  <a:schemeClr val="tx2">
                    <a:lumMod val="40000"/>
                    <a:lumOff val="60000"/>
                  </a:schemeClr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 rot="19545239">
                <a:off x="1481723" y="2290460"/>
                <a:ext cx="10772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change date</a:t>
                </a:r>
                <a:endParaRPr lang="ru-RU" sz="1400" dirty="0"/>
              </a:p>
            </p:txBody>
          </p:sp>
        </p:grpSp>
      </p:grpSp>
      <p:sp>
        <p:nvSpPr>
          <p:cNvPr id="69" name="Блок-схема: процесс 68"/>
          <p:cNvSpPr/>
          <p:nvPr/>
        </p:nvSpPr>
        <p:spPr>
          <a:xfrm>
            <a:off x="5962966" y="4743413"/>
            <a:ext cx="1152128" cy="515022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Form1</a:t>
            </a:r>
            <a:endParaRPr lang="ru-RU" dirty="0"/>
          </a:p>
        </p:txBody>
      </p:sp>
      <p:sp>
        <p:nvSpPr>
          <p:cNvPr id="70" name="Блок-схема: процесс 69"/>
          <p:cNvSpPr/>
          <p:nvPr/>
        </p:nvSpPr>
        <p:spPr>
          <a:xfrm>
            <a:off x="3863681" y="4952392"/>
            <a:ext cx="1152128" cy="515022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ru-RU" dirty="0"/>
          </a:p>
        </p:txBody>
      </p:sp>
      <p:sp>
        <p:nvSpPr>
          <p:cNvPr id="71" name="Блок-схема: процесс 70"/>
          <p:cNvSpPr/>
          <p:nvPr/>
        </p:nvSpPr>
        <p:spPr>
          <a:xfrm>
            <a:off x="1967166" y="3864781"/>
            <a:ext cx="1152128" cy="5150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ru-RU" dirty="0"/>
          </a:p>
        </p:txBody>
      </p:sp>
      <p:cxnSp>
        <p:nvCxnSpPr>
          <p:cNvPr id="72" name="Прямая со стрелкой 71"/>
          <p:cNvCxnSpPr>
            <a:stCxn id="68" idx="3"/>
            <a:endCxn id="71" idx="1"/>
          </p:cNvCxnSpPr>
          <p:nvPr/>
        </p:nvCxnSpPr>
        <p:spPr>
          <a:xfrm>
            <a:off x="1535118" y="4122292"/>
            <a:ext cx="432048" cy="0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Группа 7"/>
          <p:cNvGrpSpPr/>
          <p:nvPr/>
        </p:nvGrpSpPr>
        <p:grpSpPr>
          <a:xfrm>
            <a:off x="179512" y="2862152"/>
            <a:ext cx="1355606" cy="2520280"/>
            <a:chOff x="179512" y="2862152"/>
            <a:chExt cx="1355606" cy="2520280"/>
          </a:xfrm>
        </p:grpSpPr>
        <p:sp>
          <p:nvSpPr>
            <p:cNvPr id="68" name="Блок-схема: процесс 67"/>
            <p:cNvSpPr/>
            <p:nvPr/>
          </p:nvSpPr>
          <p:spPr>
            <a:xfrm>
              <a:off x="179512" y="2862152"/>
              <a:ext cx="1355606" cy="2520280"/>
            </a:xfrm>
            <a:prstGeom prst="flowChart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spcBef>
                  <a:spcPts val="1200"/>
                </a:spcBef>
              </a:pPr>
              <a:r>
                <a:rPr lang="en-US" b="1" u="sng" dirty="0" smtClean="0"/>
                <a:t>Game</a:t>
              </a:r>
            </a:p>
            <a:p>
              <a:endParaRPr lang="ru-RU" sz="1200" dirty="0" smtClean="0"/>
            </a:p>
            <a:p>
              <a:endParaRPr lang="en-US" sz="1200" dirty="0" smtClean="0"/>
            </a:p>
            <a:p>
              <a:endParaRPr lang="en-US" sz="1200" dirty="0"/>
            </a:p>
            <a:p>
              <a:endParaRPr lang="en-US" sz="1200" dirty="0" smtClean="0"/>
            </a:p>
            <a:p>
              <a:endParaRPr lang="en-US" sz="1200" dirty="0"/>
            </a:p>
            <a:p>
              <a:endParaRPr lang="en-US" sz="1200" dirty="0" smtClean="0"/>
            </a:p>
            <a:p>
              <a:endParaRPr lang="en-US" sz="1200" dirty="0" smtClean="0"/>
            </a:p>
            <a:p>
              <a:endParaRPr lang="en-US" sz="1200" dirty="0"/>
            </a:p>
            <a:p>
              <a:endParaRPr lang="en-US" sz="1200" dirty="0" smtClean="0"/>
            </a:p>
            <a:p>
              <a:endParaRPr lang="en-US" sz="1200" dirty="0"/>
            </a:p>
            <a:p>
              <a:endParaRPr lang="ru-RU" sz="1200" dirty="0"/>
            </a:p>
          </p:txBody>
        </p:sp>
        <p:cxnSp>
          <p:nvCxnSpPr>
            <p:cNvPr id="7" name="Прямая соединительная линия 6"/>
            <p:cNvCxnSpPr/>
            <p:nvPr/>
          </p:nvCxnSpPr>
          <p:spPr>
            <a:xfrm>
              <a:off x="179512" y="3356992"/>
              <a:ext cx="135560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>
            <a:off x="3503641" y="2666983"/>
            <a:ext cx="5028799" cy="1024395"/>
            <a:chOff x="3503641" y="2666983"/>
            <a:chExt cx="5028799" cy="1024395"/>
          </a:xfrm>
        </p:grpSpPr>
        <p:sp>
          <p:nvSpPr>
            <p:cNvPr id="30" name="Блок-схема: процесс 29"/>
            <p:cNvSpPr/>
            <p:nvPr/>
          </p:nvSpPr>
          <p:spPr>
            <a:xfrm>
              <a:off x="6660232" y="2683266"/>
              <a:ext cx="1872208" cy="100811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Вычислительное ядро</a:t>
              </a:r>
              <a:endParaRPr lang="ru-RU" dirty="0"/>
            </a:p>
          </p:txBody>
        </p:sp>
        <p:sp>
          <p:nvSpPr>
            <p:cNvPr id="31" name="Блок-схема: процесс 30"/>
            <p:cNvSpPr/>
            <p:nvPr/>
          </p:nvSpPr>
          <p:spPr>
            <a:xfrm>
              <a:off x="3503641" y="2683266"/>
              <a:ext cx="1872208" cy="100811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Графическая оболочка</a:t>
              </a:r>
              <a:endParaRPr lang="ru-RU" dirty="0"/>
            </a:p>
          </p:txBody>
        </p:sp>
        <p:cxnSp>
          <p:nvCxnSpPr>
            <p:cNvPr id="34" name="Прямая со стрелкой 33"/>
            <p:cNvCxnSpPr/>
            <p:nvPr/>
          </p:nvCxnSpPr>
          <p:spPr>
            <a:xfrm flipV="1">
              <a:off x="5386726" y="2974760"/>
              <a:ext cx="1273506" cy="1"/>
            </a:xfrm>
            <a:prstGeom prst="straightConnector1">
              <a:avLst/>
            </a:prstGeom>
            <a:ln w="25400">
              <a:solidFill>
                <a:schemeClr val="tx2">
                  <a:lumMod val="40000"/>
                  <a:lumOff val="6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390012" y="2666983"/>
              <a:ext cx="12702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find best move</a:t>
              </a:r>
              <a:endParaRPr lang="ru-RU" sz="1400" dirty="0"/>
            </a:p>
          </p:txBody>
        </p:sp>
        <p:cxnSp>
          <p:nvCxnSpPr>
            <p:cNvPr id="37" name="Прямая со стрелкой 36"/>
            <p:cNvCxnSpPr/>
            <p:nvPr/>
          </p:nvCxnSpPr>
          <p:spPr>
            <a:xfrm flipH="1">
              <a:off x="5386726" y="3356992"/>
              <a:ext cx="1273506" cy="0"/>
            </a:xfrm>
            <a:prstGeom prst="straightConnector1">
              <a:avLst/>
            </a:prstGeom>
            <a:ln w="25400">
              <a:solidFill>
                <a:schemeClr val="tx2">
                  <a:lumMod val="40000"/>
                  <a:lumOff val="6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419188" y="3040622"/>
              <a:ext cx="12410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best move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02215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23</Words>
  <Application>Microsoft Office PowerPoint</Application>
  <PresentationFormat>Экран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АЛЕКСАНДР</cp:lastModifiedBy>
  <cp:revision>6</cp:revision>
  <dcterms:created xsi:type="dcterms:W3CDTF">2017-05-06T20:19:54Z</dcterms:created>
  <dcterms:modified xsi:type="dcterms:W3CDTF">2017-05-07T15:34:58Z</dcterms:modified>
</cp:coreProperties>
</file>