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852"/>
    <a:srgbClr val="95928C"/>
    <a:srgbClr val="4E1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093BF-0EF5-4BA6-A87C-9BBCC67C0BA9}" v="53" dt="2024-07-17T16:23:25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7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נדר פיטקין" userId="179fcca8-0756-4351-9ea6-49aebc36e6ba" providerId="ADAL" clId="{156093BF-0EF5-4BA6-A87C-9BBCC67C0BA9}"/>
    <pc:docChg chg="undo custSel addSld modSld sldOrd">
      <pc:chgData name="אלכסנדר פיטקין" userId="179fcca8-0756-4351-9ea6-49aebc36e6ba" providerId="ADAL" clId="{156093BF-0EF5-4BA6-A87C-9BBCC67C0BA9}" dt="2024-07-17T16:25:02.912" v="1445" actId="33524"/>
      <pc:docMkLst>
        <pc:docMk/>
      </pc:docMkLst>
      <pc:sldChg chg="addSp modSp new mod modTransition setBg">
        <pc:chgData name="אלכסנדר פיטקין" userId="179fcca8-0756-4351-9ea6-49aebc36e6ba" providerId="ADAL" clId="{156093BF-0EF5-4BA6-A87C-9BBCC67C0BA9}" dt="2024-07-17T15:40:44.195" v="1342"/>
        <pc:sldMkLst>
          <pc:docMk/>
          <pc:sldMk cId="2781226547" sldId="256"/>
        </pc:sldMkLst>
        <pc:spChg chg="mod">
          <ac:chgData name="אלכסנדר פיטקין" userId="179fcca8-0756-4351-9ea6-49aebc36e6ba" providerId="ADAL" clId="{156093BF-0EF5-4BA6-A87C-9BBCC67C0BA9}" dt="2024-07-17T13:44:55.692" v="94" actId="114"/>
          <ac:spMkLst>
            <pc:docMk/>
            <pc:sldMk cId="2781226547" sldId="256"/>
            <ac:spMk id="2" creationId="{798C4273-D0C5-65C5-C8B3-B7E769E2F19F}"/>
          </ac:spMkLst>
        </pc:spChg>
        <pc:spChg chg="mod">
          <ac:chgData name="אלכסנדר פיטקין" userId="179fcca8-0756-4351-9ea6-49aebc36e6ba" providerId="ADAL" clId="{156093BF-0EF5-4BA6-A87C-9BBCC67C0BA9}" dt="2024-07-17T13:45:06.869" v="95" actId="1076"/>
          <ac:spMkLst>
            <pc:docMk/>
            <pc:sldMk cId="2781226547" sldId="256"/>
            <ac:spMk id="3" creationId="{29B83DE6-15B7-0739-810D-70AE38F9A21B}"/>
          </ac:spMkLst>
        </pc:spChg>
        <pc:spChg chg="add mod">
          <ac:chgData name="אלכסנדר פיטקין" userId="179fcca8-0756-4351-9ea6-49aebc36e6ba" providerId="ADAL" clId="{156093BF-0EF5-4BA6-A87C-9BBCC67C0BA9}" dt="2024-07-17T15:34:29.871" v="1327" actId="114"/>
          <ac:spMkLst>
            <pc:docMk/>
            <pc:sldMk cId="2781226547" sldId="256"/>
            <ac:spMk id="4" creationId="{7AED6E61-E4B8-4518-D556-2B04EB3747BF}"/>
          </ac:spMkLst>
        </pc:spChg>
      </pc:sldChg>
      <pc:sldChg chg="addSp delSp modSp add mod or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101877919" sldId="257"/>
        </pc:sldMkLst>
        <pc:spChg chg="mod">
          <ac:chgData name="אלכסנדר פיטקין" userId="179fcca8-0756-4351-9ea6-49aebc36e6ba" providerId="ADAL" clId="{156093BF-0EF5-4BA6-A87C-9BBCC67C0BA9}" dt="2024-07-17T14:30:59.867" v="436" actId="20577"/>
          <ac:spMkLst>
            <pc:docMk/>
            <pc:sldMk cId="101877919" sldId="257"/>
            <ac:spMk id="2" creationId="{798C4273-D0C5-65C5-C8B3-B7E769E2F19F}"/>
          </ac:spMkLst>
        </pc:spChg>
        <pc:spChg chg="mod">
          <ac:chgData name="אלכסנדר פיטקין" userId="179fcca8-0756-4351-9ea6-49aebc36e6ba" providerId="ADAL" clId="{156093BF-0EF5-4BA6-A87C-9BBCC67C0BA9}" dt="2024-07-17T14:33:51.637" v="490" actId="1076"/>
          <ac:spMkLst>
            <pc:docMk/>
            <pc:sldMk cId="101877919" sldId="257"/>
            <ac:spMk id="3" creationId="{29B83DE6-15B7-0739-810D-70AE38F9A21B}"/>
          </ac:spMkLst>
        </pc:spChg>
        <pc:spChg chg="del">
          <ac:chgData name="אלכסנדר פיטקין" userId="179fcca8-0756-4351-9ea6-49aebc36e6ba" providerId="ADAL" clId="{156093BF-0EF5-4BA6-A87C-9BBCC67C0BA9}" dt="2024-07-17T13:53:19.762" v="135" actId="478"/>
          <ac:spMkLst>
            <pc:docMk/>
            <pc:sldMk cId="101877919" sldId="257"/>
            <ac:spMk id="4" creationId="{7AED6E61-E4B8-4518-D556-2B04EB3747BF}"/>
          </ac:spMkLst>
        </pc:spChg>
        <pc:spChg chg="add mod">
          <ac:chgData name="אלכסנדר פיטקין" userId="179fcca8-0756-4351-9ea6-49aebc36e6ba" providerId="ADAL" clId="{156093BF-0EF5-4BA6-A87C-9BBCC67C0BA9}" dt="2024-07-17T14:34:56.164" v="534" actId="20577"/>
          <ac:spMkLst>
            <pc:docMk/>
            <pc:sldMk cId="101877919" sldId="257"/>
            <ac:spMk id="8" creationId="{889A1FA2-AA41-8032-A890-341FEF4D8016}"/>
          </ac:spMkLst>
        </pc:spChg>
        <pc:graphicFrameChg chg="add del mod modGraphic">
          <ac:chgData name="אלכסנדר פיטקין" userId="179fcca8-0756-4351-9ea6-49aebc36e6ba" providerId="ADAL" clId="{156093BF-0EF5-4BA6-A87C-9BBCC67C0BA9}" dt="2024-07-17T14:30:28.481" v="393" actId="478"/>
          <ac:graphicFrameMkLst>
            <pc:docMk/>
            <pc:sldMk cId="101877919" sldId="257"/>
            <ac:graphicFrameMk id="5" creationId="{6E3FA0C8-836D-6C64-16B5-1C2E5C695D17}"/>
          </ac:graphicFrameMkLst>
        </pc:graphicFrameChg>
        <pc:picChg chg="add mod">
          <ac:chgData name="אלכסנדר פיטקין" userId="179fcca8-0756-4351-9ea6-49aebc36e6ba" providerId="ADAL" clId="{156093BF-0EF5-4BA6-A87C-9BBCC67C0BA9}" dt="2024-07-17T14:46:32.752" v="542" actId="14861"/>
          <ac:picMkLst>
            <pc:docMk/>
            <pc:sldMk cId="101877919" sldId="257"/>
            <ac:picMk id="7" creationId="{DCE15A58-F316-CAB1-2A86-417C57A2971B}"/>
          </ac:picMkLst>
        </pc:picChg>
      </pc:sldChg>
      <pc:sldChg chg="addSp delSp modSp add mod or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2114331154" sldId="258"/>
        </pc:sldMkLst>
        <pc:spChg chg="mod">
          <ac:chgData name="אלכסנדר פיטקין" userId="179fcca8-0756-4351-9ea6-49aebc36e6ba" providerId="ADAL" clId="{156093BF-0EF5-4BA6-A87C-9BBCC67C0BA9}" dt="2024-07-17T14:08:59.479" v="311" actId="20577"/>
          <ac:spMkLst>
            <pc:docMk/>
            <pc:sldMk cId="2114331154" sldId="258"/>
            <ac:spMk id="2" creationId="{798C4273-D0C5-65C5-C8B3-B7E769E2F19F}"/>
          </ac:spMkLst>
        </pc:spChg>
        <pc:spChg chg="del">
          <ac:chgData name="אלכסנדר פיטקין" userId="179fcca8-0756-4351-9ea6-49aebc36e6ba" providerId="ADAL" clId="{156093BF-0EF5-4BA6-A87C-9BBCC67C0BA9}" dt="2024-07-17T13:57:18.011" v="150" actId="478"/>
          <ac:spMkLst>
            <pc:docMk/>
            <pc:sldMk cId="2114331154" sldId="258"/>
            <ac:spMk id="3" creationId="{29B83DE6-15B7-0739-810D-70AE38F9A21B}"/>
          </ac:spMkLst>
        </pc:spChg>
        <pc:spChg chg="add del mod">
          <ac:chgData name="אלכסנדר פיטקין" userId="179fcca8-0756-4351-9ea6-49aebc36e6ba" providerId="ADAL" clId="{156093BF-0EF5-4BA6-A87C-9BBCC67C0BA9}" dt="2024-07-17T13:57:20.362" v="151" actId="478"/>
          <ac:spMkLst>
            <pc:docMk/>
            <pc:sldMk cId="2114331154" sldId="258"/>
            <ac:spMk id="6" creationId="{E7A126F9-C5C8-006D-5013-9359A8020D41}"/>
          </ac:spMkLst>
        </pc:spChg>
        <pc:spChg chg="add mod">
          <ac:chgData name="אלכסנדר פיטקין" userId="179fcca8-0756-4351-9ea6-49aebc36e6ba" providerId="ADAL" clId="{156093BF-0EF5-4BA6-A87C-9BBCC67C0BA9}" dt="2024-07-17T14:05:30.947" v="309" actId="1076"/>
          <ac:spMkLst>
            <pc:docMk/>
            <pc:sldMk cId="2114331154" sldId="258"/>
            <ac:spMk id="9" creationId="{8103CD2C-C4BB-2AF5-25B1-EFBA78F0BD1C}"/>
          </ac:spMkLst>
        </pc:spChg>
        <pc:spChg chg="add mod">
          <ac:chgData name="אלכסנדר פיטקין" userId="179fcca8-0756-4351-9ea6-49aebc36e6ba" providerId="ADAL" clId="{156093BF-0EF5-4BA6-A87C-9BBCC67C0BA9}" dt="2024-07-17T14:05:08.673" v="305" actId="1076"/>
          <ac:spMkLst>
            <pc:docMk/>
            <pc:sldMk cId="2114331154" sldId="258"/>
            <ac:spMk id="12" creationId="{022FE39B-79B0-C969-56FB-E573BE3E53A5}"/>
          </ac:spMkLst>
        </pc:spChg>
        <pc:spChg chg="add mod">
          <ac:chgData name="אלכסנדר פיטקין" userId="179fcca8-0756-4351-9ea6-49aebc36e6ba" providerId="ADAL" clId="{156093BF-0EF5-4BA6-A87C-9BBCC67C0BA9}" dt="2024-07-17T14:05:08.673" v="305" actId="1076"/>
          <ac:spMkLst>
            <pc:docMk/>
            <pc:sldMk cId="2114331154" sldId="258"/>
            <ac:spMk id="15" creationId="{DC727C2D-585A-C4B8-0315-44B6A39788AB}"/>
          </ac:spMkLst>
        </pc:spChg>
        <pc:graphicFrameChg chg="del">
          <ac:chgData name="אלכסנדר פיטקין" userId="179fcca8-0756-4351-9ea6-49aebc36e6ba" providerId="ADAL" clId="{156093BF-0EF5-4BA6-A87C-9BBCC67C0BA9}" dt="2024-07-17T13:57:14.022" v="149" actId="478"/>
          <ac:graphicFrameMkLst>
            <pc:docMk/>
            <pc:sldMk cId="2114331154" sldId="258"/>
            <ac:graphicFrameMk id="5" creationId="{6E3FA0C8-836D-6C64-16B5-1C2E5C695D17}"/>
          </ac:graphicFrameMkLst>
        </pc:graphicFrameChg>
        <pc:picChg chg="add mod">
          <ac:chgData name="אלכסנדר פיטקין" userId="179fcca8-0756-4351-9ea6-49aebc36e6ba" providerId="ADAL" clId="{156093BF-0EF5-4BA6-A87C-9BBCC67C0BA9}" dt="2024-07-17T14:05:30.947" v="309" actId="1076"/>
          <ac:picMkLst>
            <pc:docMk/>
            <pc:sldMk cId="2114331154" sldId="258"/>
            <ac:picMk id="8" creationId="{8779CAFF-4D82-B238-6734-B0245AA3E7B9}"/>
          </ac:picMkLst>
        </pc:picChg>
        <pc:picChg chg="add mod">
          <ac:chgData name="אלכסנדר פיטקין" userId="179fcca8-0756-4351-9ea6-49aebc36e6ba" providerId="ADAL" clId="{156093BF-0EF5-4BA6-A87C-9BBCC67C0BA9}" dt="2024-07-17T14:05:08.673" v="305" actId="1076"/>
          <ac:picMkLst>
            <pc:docMk/>
            <pc:sldMk cId="2114331154" sldId="258"/>
            <ac:picMk id="11" creationId="{EA2CED48-AA6A-AABE-AE09-B9A0522BB641}"/>
          </ac:picMkLst>
        </pc:picChg>
        <pc:picChg chg="add mod">
          <ac:chgData name="אלכסנדר פיטקין" userId="179fcca8-0756-4351-9ea6-49aebc36e6ba" providerId="ADAL" clId="{156093BF-0EF5-4BA6-A87C-9BBCC67C0BA9}" dt="2024-07-17T14:05:26.265" v="308" actId="14100"/>
          <ac:picMkLst>
            <pc:docMk/>
            <pc:sldMk cId="2114331154" sldId="258"/>
            <ac:picMk id="14" creationId="{E6FC2ACF-E616-4FD6-B2C9-584DF791C67F}"/>
          </ac:picMkLst>
        </pc:picChg>
      </pc:sldChg>
      <pc:sldChg chg="addSp delSp modSp add mo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1776786639" sldId="259"/>
        </pc:sldMkLst>
        <pc:spChg chg="mod">
          <ac:chgData name="אלכסנדר פיטקין" userId="179fcca8-0756-4351-9ea6-49aebc36e6ba" providerId="ADAL" clId="{156093BF-0EF5-4BA6-A87C-9BBCC67C0BA9}" dt="2024-07-17T14:10:21.777" v="314"/>
          <ac:spMkLst>
            <pc:docMk/>
            <pc:sldMk cId="1776786639" sldId="259"/>
            <ac:spMk id="2" creationId="{798C4273-D0C5-65C5-C8B3-B7E769E2F19F}"/>
          </ac:spMkLst>
        </pc:spChg>
        <pc:spChg chg="del">
          <ac:chgData name="אלכסנדר פיטקין" userId="179fcca8-0756-4351-9ea6-49aebc36e6ba" providerId="ADAL" clId="{156093BF-0EF5-4BA6-A87C-9BBCC67C0BA9}" dt="2024-07-17T14:10:38.415" v="315" actId="478"/>
          <ac:spMkLst>
            <pc:docMk/>
            <pc:sldMk cId="1776786639" sldId="259"/>
            <ac:spMk id="3" creationId="{29B83DE6-15B7-0739-810D-70AE38F9A21B}"/>
          </ac:spMkLst>
        </pc:spChg>
        <pc:spChg chg="add del mod">
          <ac:chgData name="אלכסנדר פיטקין" userId="179fcca8-0756-4351-9ea6-49aebc36e6ba" providerId="ADAL" clId="{156093BF-0EF5-4BA6-A87C-9BBCC67C0BA9}" dt="2024-07-17T14:10:41.179" v="316" actId="478"/>
          <ac:spMkLst>
            <pc:docMk/>
            <pc:sldMk cId="1776786639" sldId="259"/>
            <ac:spMk id="6" creationId="{90D41BAA-57A6-D81A-1DB9-DF5C972088A3}"/>
          </ac:spMkLst>
        </pc:spChg>
        <pc:graphicFrameChg chg="del">
          <ac:chgData name="אלכסנדר פיטקין" userId="179fcca8-0756-4351-9ea6-49aebc36e6ba" providerId="ADAL" clId="{156093BF-0EF5-4BA6-A87C-9BBCC67C0BA9}" dt="2024-07-17T14:10:06.746" v="313" actId="478"/>
          <ac:graphicFrameMkLst>
            <pc:docMk/>
            <pc:sldMk cId="1776786639" sldId="259"/>
            <ac:graphicFrameMk id="5" creationId="{6E3FA0C8-836D-6C64-16B5-1C2E5C695D17}"/>
          </ac:graphicFrameMkLst>
        </pc:graphicFrameChg>
        <pc:graphicFrameChg chg="add mod modGraphic">
          <ac:chgData name="אלכסנדר פיטקין" userId="179fcca8-0756-4351-9ea6-49aebc36e6ba" providerId="ADAL" clId="{156093BF-0EF5-4BA6-A87C-9BBCC67C0BA9}" dt="2024-07-17T14:40:30.558" v="541" actId="20577"/>
          <ac:graphicFrameMkLst>
            <pc:docMk/>
            <pc:sldMk cId="1776786639" sldId="259"/>
            <ac:graphicFrameMk id="7" creationId="{07F0ED90-60EF-3A17-7CEE-097CBC9EFA83}"/>
          </ac:graphicFrameMkLst>
        </pc:graphicFrameChg>
      </pc:sldChg>
      <pc:sldChg chg="addSp delSp modSp add mod ord modTransition delAnim modAnim">
        <pc:chgData name="אלכסנדר פיטקין" userId="179fcca8-0756-4351-9ea6-49aebc36e6ba" providerId="ADAL" clId="{156093BF-0EF5-4BA6-A87C-9BBCC67C0BA9}" dt="2024-07-17T15:40:44.195" v="1342"/>
        <pc:sldMkLst>
          <pc:docMk/>
          <pc:sldMk cId="1663180719" sldId="260"/>
        </pc:sldMkLst>
        <pc:picChg chg="add del mod">
          <ac:chgData name="אלכסנדר פיטקין" userId="179fcca8-0756-4351-9ea6-49aebc36e6ba" providerId="ADAL" clId="{156093BF-0EF5-4BA6-A87C-9BBCC67C0BA9}" dt="2024-07-17T15:38:45.405" v="1339" actId="478"/>
          <ac:picMkLst>
            <pc:docMk/>
            <pc:sldMk cId="1663180719" sldId="260"/>
            <ac:picMk id="6" creationId="{CB968A0E-D73F-EF7A-C669-8BFEC532B196}"/>
          </ac:picMkLst>
        </pc:picChg>
      </pc:sldChg>
      <pc:sldChg chg="addSp delSp modSp add mod or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3785405653" sldId="261"/>
        </pc:sldMkLst>
        <pc:spChg chg="mod">
          <ac:chgData name="אלכסנדר פיטקין" userId="179fcca8-0756-4351-9ea6-49aebc36e6ba" providerId="ADAL" clId="{156093BF-0EF5-4BA6-A87C-9BBCC67C0BA9}" dt="2024-07-17T14:50:28.564" v="588" actId="5793"/>
          <ac:spMkLst>
            <pc:docMk/>
            <pc:sldMk cId="3785405653" sldId="261"/>
            <ac:spMk id="2" creationId="{798C4273-D0C5-65C5-C8B3-B7E769E2F19F}"/>
          </ac:spMkLst>
        </pc:spChg>
        <pc:spChg chg="mod">
          <ac:chgData name="אלכסנדר פיטקין" userId="179fcca8-0756-4351-9ea6-49aebc36e6ba" providerId="ADAL" clId="{156093BF-0EF5-4BA6-A87C-9BBCC67C0BA9}" dt="2024-07-17T15:39:16.206" v="1341" actId="27636"/>
          <ac:spMkLst>
            <pc:docMk/>
            <pc:sldMk cId="3785405653" sldId="261"/>
            <ac:spMk id="3" creationId="{29B83DE6-15B7-0739-810D-70AE38F9A21B}"/>
          </ac:spMkLst>
        </pc:spChg>
        <pc:graphicFrameChg chg="del">
          <ac:chgData name="אלכסנדר פיטקין" userId="179fcca8-0756-4351-9ea6-49aebc36e6ba" providerId="ADAL" clId="{156093BF-0EF5-4BA6-A87C-9BBCC67C0BA9}" dt="2024-07-17T14:47:48.112" v="546" actId="478"/>
          <ac:graphicFrameMkLst>
            <pc:docMk/>
            <pc:sldMk cId="3785405653" sldId="261"/>
            <ac:graphicFrameMk id="5" creationId="{6E3FA0C8-836D-6C64-16B5-1C2E5C695D17}"/>
          </ac:graphicFrameMkLst>
        </pc:graphicFrameChg>
        <pc:picChg chg="add mod">
          <ac:chgData name="אלכסנדר פיטקין" userId="179fcca8-0756-4351-9ea6-49aebc36e6ba" providerId="ADAL" clId="{156093BF-0EF5-4BA6-A87C-9BBCC67C0BA9}" dt="2024-07-17T14:49:36.332" v="582" actId="14861"/>
          <ac:picMkLst>
            <pc:docMk/>
            <pc:sldMk cId="3785405653" sldId="261"/>
            <ac:picMk id="1026" creationId="{FD509E90-22AF-1F8D-54A3-EFBC2BA8DFDD}"/>
          </ac:picMkLst>
        </pc:picChg>
      </pc:sldChg>
      <pc:sldChg chg="addSp delSp modSp add mo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2928331623" sldId="262"/>
        </pc:sldMkLst>
        <pc:spChg chg="mod">
          <ac:chgData name="אלכסנדר פיטקין" userId="179fcca8-0756-4351-9ea6-49aebc36e6ba" providerId="ADAL" clId="{156093BF-0EF5-4BA6-A87C-9BBCC67C0BA9}" dt="2024-07-17T14:50:40.471" v="591" actId="20577"/>
          <ac:spMkLst>
            <pc:docMk/>
            <pc:sldMk cId="2928331623" sldId="262"/>
            <ac:spMk id="2" creationId="{798C4273-D0C5-65C5-C8B3-B7E769E2F19F}"/>
          </ac:spMkLst>
        </pc:spChg>
        <pc:spChg chg="mod">
          <ac:chgData name="אלכסנדר פיטקין" userId="179fcca8-0756-4351-9ea6-49aebc36e6ba" providerId="ADAL" clId="{156093BF-0EF5-4BA6-A87C-9BBCC67C0BA9}" dt="2024-07-17T14:56:44.507" v="629" actId="12789"/>
          <ac:spMkLst>
            <pc:docMk/>
            <pc:sldMk cId="2928331623" sldId="262"/>
            <ac:spMk id="3" creationId="{29B83DE6-15B7-0739-810D-70AE38F9A21B}"/>
          </ac:spMkLst>
        </pc:spChg>
        <pc:picChg chg="add del mod">
          <ac:chgData name="אלכסנדר פיטקין" userId="179fcca8-0756-4351-9ea6-49aebc36e6ba" providerId="ADAL" clId="{156093BF-0EF5-4BA6-A87C-9BBCC67C0BA9}" dt="2024-07-17T14:54:58.602" v="601" actId="478"/>
          <ac:picMkLst>
            <pc:docMk/>
            <pc:sldMk cId="2928331623" sldId="262"/>
            <ac:picMk id="5" creationId="{B37E2194-B8D3-20DC-E795-7120BECB71DE}"/>
          </ac:picMkLst>
        </pc:picChg>
        <pc:picChg chg="add mod">
          <ac:chgData name="אלכסנדר פיטקין" userId="179fcca8-0756-4351-9ea6-49aebc36e6ba" providerId="ADAL" clId="{156093BF-0EF5-4BA6-A87C-9BBCC67C0BA9}" dt="2024-07-17T14:56:44.507" v="629" actId="12789"/>
          <ac:picMkLst>
            <pc:docMk/>
            <pc:sldMk cId="2928331623" sldId="262"/>
            <ac:picMk id="7" creationId="{AAC4DEBD-EA50-6A7E-AC13-F2C87CA1CE39}"/>
          </ac:picMkLst>
        </pc:picChg>
        <pc:picChg chg="del">
          <ac:chgData name="אלכסנדר פיטקין" userId="179fcca8-0756-4351-9ea6-49aebc36e6ba" providerId="ADAL" clId="{156093BF-0EF5-4BA6-A87C-9BBCC67C0BA9}" dt="2024-07-17T14:50:36.921" v="590" actId="478"/>
          <ac:picMkLst>
            <pc:docMk/>
            <pc:sldMk cId="2928331623" sldId="262"/>
            <ac:picMk id="1026" creationId="{FD509E90-22AF-1F8D-54A3-EFBC2BA8DFDD}"/>
          </ac:picMkLst>
        </pc:picChg>
      </pc:sldChg>
      <pc:sldChg chg="addSp delSp modSp add mo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2165896404" sldId="263"/>
        </pc:sldMkLst>
        <pc:spChg chg="mod">
          <ac:chgData name="אלכסנדר פיטקין" userId="179fcca8-0756-4351-9ea6-49aebc36e6ba" providerId="ADAL" clId="{156093BF-0EF5-4BA6-A87C-9BBCC67C0BA9}" dt="2024-07-17T14:56:53.717" v="631" actId="20577"/>
          <ac:spMkLst>
            <pc:docMk/>
            <pc:sldMk cId="2165896404" sldId="263"/>
            <ac:spMk id="2" creationId="{798C4273-D0C5-65C5-C8B3-B7E769E2F19F}"/>
          </ac:spMkLst>
        </pc:spChg>
        <pc:spChg chg="mod">
          <ac:chgData name="אלכסנדר פיטקין" userId="179fcca8-0756-4351-9ea6-49aebc36e6ba" providerId="ADAL" clId="{156093BF-0EF5-4BA6-A87C-9BBCC67C0BA9}" dt="2024-07-17T14:57:47.160" v="641" actId="1076"/>
          <ac:spMkLst>
            <pc:docMk/>
            <pc:sldMk cId="2165896404" sldId="263"/>
            <ac:spMk id="3" creationId="{29B83DE6-15B7-0739-810D-70AE38F9A21B}"/>
          </ac:spMkLst>
        </pc:spChg>
        <pc:picChg chg="add mod">
          <ac:chgData name="אלכסנדר פיטקין" userId="179fcca8-0756-4351-9ea6-49aebc36e6ba" providerId="ADAL" clId="{156093BF-0EF5-4BA6-A87C-9BBCC67C0BA9}" dt="2024-07-17T14:57:50.208" v="642" actId="1076"/>
          <ac:picMkLst>
            <pc:docMk/>
            <pc:sldMk cId="2165896404" sldId="263"/>
            <ac:picMk id="5" creationId="{B84DFDAA-5892-10B5-E241-1DE13F645EE8}"/>
          </ac:picMkLst>
        </pc:picChg>
        <pc:picChg chg="del">
          <ac:chgData name="אלכסנדר פיטקין" userId="179fcca8-0756-4351-9ea6-49aebc36e6ba" providerId="ADAL" clId="{156093BF-0EF5-4BA6-A87C-9BBCC67C0BA9}" dt="2024-07-17T14:57:28.968" v="635" actId="478"/>
          <ac:picMkLst>
            <pc:docMk/>
            <pc:sldMk cId="2165896404" sldId="263"/>
            <ac:picMk id="7" creationId="{AAC4DEBD-EA50-6A7E-AC13-F2C87CA1CE39}"/>
          </ac:picMkLst>
        </pc:picChg>
      </pc:sldChg>
      <pc:sldChg chg="modSp add mod or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1181107629" sldId="264"/>
        </pc:sldMkLst>
        <pc:spChg chg="mod">
          <ac:chgData name="אלכסנדר פיטקין" userId="179fcca8-0756-4351-9ea6-49aebc36e6ba" providerId="ADAL" clId="{156093BF-0EF5-4BA6-A87C-9BBCC67C0BA9}" dt="2024-07-17T14:58:03.513" v="646" actId="20577"/>
          <ac:spMkLst>
            <pc:docMk/>
            <pc:sldMk cId="1181107629" sldId="264"/>
            <ac:spMk id="2" creationId="{798C4273-D0C5-65C5-C8B3-B7E769E2F19F}"/>
          </ac:spMkLst>
        </pc:spChg>
        <pc:spChg chg="mod">
          <ac:chgData name="אלכסנדר פיטקין" userId="179fcca8-0756-4351-9ea6-49aebc36e6ba" providerId="ADAL" clId="{156093BF-0EF5-4BA6-A87C-9BBCC67C0BA9}" dt="2024-07-17T14:58:23.399" v="649" actId="114"/>
          <ac:spMkLst>
            <pc:docMk/>
            <pc:sldMk cId="1181107629" sldId="264"/>
            <ac:spMk id="3" creationId="{29B83DE6-15B7-0739-810D-70AE38F9A21B}"/>
          </ac:spMkLst>
        </pc:spChg>
        <pc:picChg chg="mod">
          <ac:chgData name="אלכסנדר פיטקין" userId="179fcca8-0756-4351-9ea6-49aebc36e6ba" providerId="ADAL" clId="{156093BF-0EF5-4BA6-A87C-9BBCC67C0BA9}" dt="2024-07-17T14:58:45.585" v="650" actId="14826"/>
          <ac:picMkLst>
            <pc:docMk/>
            <pc:sldMk cId="1181107629" sldId="264"/>
            <ac:picMk id="7" creationId="{AAC4DEBD-EA50-6A7E-AC13-F2C87CA1CE39}"/>
          </ac:picMkLst>
        </pc:picChg>
      </pc:sldChg>
      <pc:sldChg chg="modSp add mo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2040525405" sldId="265"/>
        </pc:sldMkLst>
        <pc:spChg chg="mod">
          <ac:chgData name="אלכסנדר פיטקין" userId="179fcca8-0756-4351-9ea6-49aebc36e6ba" providerId="ADAL" clId="{156093BF-0EF5-4BA6-A87C-9BBCC67C0BA9}" dt="2024-07-17T14:59:05.099" v="652"/>
          <ac:spMkLst>
            <pc:docMk/>
            <pc:sldMk cId="2040525405" sldId="265"/>
            <ac:spMk id="3" creationId="{29B83DE6-15B7-0739-810D-70AE38F9A21B}"/>
          </ac:spMkLst>
        </pc:spChg>
        <pc:picChg chg="mod">
          <ac:chgData name="אלכסנדר פיטקין" userId="179fcca8-0756-4351-9ea6-49aebc36e6ba" providerId="ADAL" clId="{156093BF-0EF5-4BA6-A87C-9BBCC67C0BA9}" dt="2024-07-17T14:59:31.667" v="653" actId="14826"/>
          <ac:picMkLst>
            <pc:docMk/>
            <pc:sldMk cId="2040525405" sldId="265"/>
            <ac:picMk id="7" creationId="{AAC4DEBD-EA50-6A7E-AC13-F2C87CA1CE39}"/>
          </ac:picMkLst>
        </pc:picChg>
      </pc:sldChg>
      <pc:sldChg chg="modSp add mo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3000394439" sldId="266"/>
        </pc:sldMkLst>
        <pc:spChg chg="mod">
          <ac:chgData name="אלכסנדר פיטקין" userId="179fcca8-0756-4351-9ea6-49aebc36e6ba" providerId="ADAL" clId="{156093BF-0EF5-4BA6-A87C-9BBCC67C0BA9}" dt="2024-07-17T14:59:50.983" v="655"/>
          <ac:spMkLst>
            <pc:docMk/>
            <pc:sldMk cId="3000394439" sldId="266"/>
            <ac:spMk id="3" creationId="{29B83DE6-15B7-0739-810D-70AE38F9A21B}"/>
          </ac:spMkLst>
        </pc:spChg>
        <pc:picChg chg="mod">
          <ac:chgData name="אלכסנדר פיטקין" userId="179fcca8-0756-4351-9ea6-49aebc36e6ba" providerId="ADAL" clId="{156093BF-0EF5-4BA6-A87C-9BBCC67C0BA9}" dt="2024-07-17T15:01:59.453" v="667" actId="14100"/>
          <ac:picMkLst>
            <pc:docMk/>
            <pc:sldMk cId="3000394439" sldId="266"/>
            <ac:picMk id="7" creationId="{AAC4DEBD-EA50-6A7E-AC13-F2C87CA1CE39}"/>
          </ac:picMkLst>
        </pc:picChg>
      </pc:sldChg>
      <pc:sldChg chg="modSp add mo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2933804256" sldId="267"/>
        </pc:sldMkLst>
        <pc:spChg chg="mod">
          <ac:chgData name="אלכסנדר פיטקין" userId="179fcca8-0756-4351-9ea6-49aebc36e6ba" providerId="ADAL" clId="{156093BF-0EF5-4BA6-A87C-9BBCC67C0BA9}" dt="2024-07-17T15:00:26.962" v="658"/>
          <ac:spMkLst>
            <pc:docMk/>
            <pc:sldMk cId="2933804256" sldId="267"/>
            <ac:spMk id="3" creationId="{29B83DE6-15B7-0739-810D-70AE38F9A21B}"/>
          </ac:spMkLst>
        </pc:spChg>
        <pc:picChg chg="mod">
          <ac:chgData name="אלכסנדר פיטקין" userId="179fcca8-0756-4351-9ea6-49aebc36e6ba" providerId="ADAL" clId="{156093BF-0EF5-4BA6-A87C-9BBCC67C0BA9}" dt="2024-07-17T15:02:02.992" v="668" actId="14100"/>
          <ac:picMkLst>
            <pc:docMk/>
            <pc:sldMk cId="2933804256" sldId="267"/>
            <ac:picMk id="7" creationId="{AAC4DEBD-EA50-6A7E-AC13-F2C87CA1CE39}"/>
          </ac:picMkLst>
        </pc:picChg>
      </pc:sldChg>
      <pc:sldChg chg="modSp add mo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1061314453" sldId="268"/>
        </pc:sldMkLst>
        <pc:spChg chg="mod">
          <ac:chgData name="אלכסנדר פיטקין" userId="179fcca8-0756-4351-9ea6-49aebc36e6ba" providerId="ADAL" clId="{156093BF-0EF5-4BA6-A87C-9BBCC67C0BA9}" dt="2024-07-17T15:01:13.649" v="661"/>
          <ac:spMkLst>
            <pc:docMk/>
            <pc:sldMk cId="1061314453" sldId="268"/>
            <ac:spMk id="3" creationId="{29B83DE6-15B7-0739-810D-70AE38F9A21B}"/>
          </ac:spMkLst>
        </pc:spChg>
        <pc:picChg chg="mod">
          <ac:chgData name="אלכסנדר פיטקין" userId="179fcca8-0756-4351-9ea6-49aebc36e6ba" providerId="ADAL" clId="{156093BF-0EF5-4BA6-A87C-9BBCC67C0BA9}" dt="2024-07-17T15:01:45.621" v="666" actId="1076"/>
          <ac:picMkLst>
            <pc:docMk/>
            <pc:sldMk cId="1061314453" sldId="268"/>
            <ac:picMk id="7" creationId="{AAC4DEBD-EA50-6A7E-AC13-F2C87CA1CE39}"/>
          </ac:picMkLst>
        </pc:picChg>
      </pc:sldChg>
      <pc:sldChg chg="modSp add mo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3971950688" sldId="269"/>
        </pc:sldMkLst>
        <pc:spChg chg="mod">
          <ac:chgData name="אלכסנדר פיטקין" userId="179fcca8-0756-4351-9ea6-49aebc36e6ba" providerId="ADAL" clId="{156093BF-0EF5-4BA6-A87C-9BBCC67C0BA9}" dt="2024-07-17T15:02:28.875" v="670" actId="20577"/>
          <ac:spMkLst>
            <pc:docMk/>
            <pc:sldMk cId="3971950688" sldId="269"/>
            <ac:spMk id="2" creationId="{798C4273-D0C5-65C5-C8B3-B7E769E2F19F}"/>
          </ac:spMkLst>
        </pc:spChg>
        <pc:spChg chg="mod">
          <ac:chgData name="אלכסנדר פיטקין" userId="179fcca8-0756-4351-9ea6-49aebc36e6ba" providerId="ADAL" clId="{156093BF-0EF5-4BA6-A87C-9BBCC67C0BA9}" dt="2024-07-17T15:03:40.016" v="682" actId="1076"/>
          <ac:spMkLst>
            <pc:docMk/>
            <pc:sldMk cId="3971950688" sldId="269"/>
            <ac:spMk id="3" creationId="{29B83DE6-15B7-0739-810D-70AE38F9A21B}"/>
          </ac:spMkLst>
        </pc:spChg>
        <pc:picChg chg="mod">
          <ac:chgData name="אלכסנדר פיטקין" userId="179fcca8-0756-4351-9ea6-49aebc36e6ba" providerId="ADAL" clId="{156093BF-0EF5-4BA6-A87C-9BBCC67C0BA9}" dt="2024-07-17T15:03:46.080" v="684" actId="14100"/>
          <ac:picMkLst>
            <pc:docMk/>
            <pc:sldMk cId="3971950688" sldId="269"/>
            <ac:picMk id="7" creationId="{AAC4DEBD-EA50-6A7E-AC13-F2C87CA1CE39}"/>
          </ac:picMkLst>
        </pc:picChg>
      </pc:sldChg>
      <pc:sldChg chg="modSp add mod or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2110808626" sldId="270"/>
        </pc:sldMkLst>
        <pc:spChg chg="mod">
          <ac:chgData name="אלכסנדר פיטקין" userId="179fcca8-0756-4351-9ea6-49aebc36e6ba" providerId="ADAL" clId="{156093BF-0EF5-4BA6-A87C-9BBCC67C0BA9}" dt="2024-07-17T15:04:13.430" v="688" actId="20577"/>
          <ac:spMkLst>
            <pc:docMk/>
            <pc:sldMk cId="2110808626" sldId="270"/>
            <ac:spMk id="2" creationId="{798C4273-D0C5-65C5-C8B3-B7E769E2F19F}"/>
          </ac:spMkLst>
        </pc:spChg>
        <pc:spChg chg="mod">
          <ac:chgData name="אלכסנדר פיטקין" userId="179fcca8-0756-4351-9ea6-49aebc36e6ba" providerId="ADAL" clId="{156093BF-0EF5-4BA6-A87C-9BBCC67C0BA9}" dt="2024-07-17T15:05:26.441" v="693" actId="1076"/>
          <ac:spMkLst>
            <pc:docMk/>
            <pc:sldMk cId="2110808626" sldId="270"/>
            <ac:spMk id="3" creationId="{29B83DE6-15B7-0739-810D-70AE38F9A21B}"/>
          </ac:spMkLst>
        </pc:spChg>
        <pc:picChg chg="mod">
          <ac:chgData name="אלכסנדר פיטקין" userId="179fcca8-0756-4351-9ea6-49aebc36e6ba" providerId="ADAL" clId="{156093BF-0EF5-4BA6-A87C-9BBCC67C0BA9}" dt="2024-07-17T15:05:16.917" v="692" actId="1076"/>
          <ac:picMkLst>
            <pc:docMk/>
            <pc:sldMk cId="2110808626" sldId="270"/>
            <ac:picMk id="7" creationId="{AAC4DEBD-EA50-6A7E-AC13-F2C87CA1CE39}"/>
          </ac:picMkLst>
        </pc:picChg>
      </pc:sldChg>
      <pc:sldChg chg="delSp modSp add mod ord modTransition">
        <pc:chgData name="אלכסנדר פיטקין" userId="179fcca8-0756-4351-9ea6-49aebc36e6ba" providerId="ADAL" clId="{156093BF-0EF5-4BA6-A87C-9BBCC67C0BA9}" dt="2024-07-17T16:23:31.489" v="1444" actId="207"/>
        <pc:sldMkLst>
          <pc:docMk/>
          <pc:sldMk cId="1619705003" sldId="271"/>
        </pc:sldMkLst>
        <pc:spChg chg="mod">
          <ac:chgData name="אלכסנדר פיטקין" userId="179fcca8-0756-4351-9ea6-49aebc36e6ba" providerId="ADAL" clId="{156093BF-0EF5-4BA6-A87C-9BBCC67C0BA9}" dt="2024-07-17T15:17:43.022" v="707" actId="20577"/>
          <ac:spMkLst>
            <pc:docMk/>
            <pc:sldMk cId="1619705003" sldId="271"/>
            <ac:spMk id="2" creationId="{798C4273-D0C5-65C5-C8B3-B7E769E2F19F}"/>
          </ac:spMkLst>
        </pc:spChg>
        <pc:spChg chg="mod">
          <ac:chgData name="אלכסנדר פיטקין" userId="179fcca8-0756-4351-9ea6-49aebc36e6ba" providerId="ADAL" clId="{156093BF-0EF5-4BA6-A87C-9BBCC67C0BA9}" dt="2024-07-17T16:23:31.489" v="1444" actId="207"/>
          <ac:spMkLst>
            <pc:docMk/>
            <pc:sldMk cId="1619705003" sldId="271"/>
            <ac:spMk id="3" creationId="{29B83DE6-15B7-0739-810D-70AE38F9A21B}"/>
          </ac:spMkLst>
        </pc:spChg>
        <pc:picChg chg="del">
          <ac:chgData name="אלכסנדר פיטקין" userId="179fcca8-0756-4351-9ea6-49aebc36e6ba" providerId="ADAL" clId="{156093BF-0EF5-4BA6-A87C-9BBCC67C0BA9}" dt="2024-07-17T15:17:45.647" v="708" actId="478"/>
          <ac:picMkLst>
            <pc:docMk/>
            <pc:sldMk cId="1619705003" sldId="271"/>
            <ac:picMk id="1026" creationId="{FD509E90-22AF-1F8D-54A3-EFBC2BA8DFDD}"/>
          </ac:picMkLst>
        </pc:picChg>
      </pc:sldChg>
      <pc:sldChg chg="addSp delSp modSp add mod modTransition">
        <pc:chgData name="אלכסנדר פיטקין" userId="179fcca8-0756-4351-9ea6-49aebc36e6ba" providerId="ADAL" clId="{156093BF-0EF5-4BA6-A87C-9BBCC67C0BA9}" dt="2024-07-17T15:40:44.195" v="1342"/>
        <pc:sldMkLst>
          <pc:docMk/>
          <pc:sldMk cId="3221089551" sldId="272"/>
        </pc:sldMkLst>
        <pc:spChg chg="mod">
          <ac:chgData name="אלכסנדר פיטקין" userId="179fcca8-0756-4351-9ea6-49aebc36e6ba" providerId="ADAL" clId="{156093BF-0EF5-4BA6-A87C-9BBCC67C0BA9}" dt="2024-07-17T15:33:22.285" v="1279" actId="20577"/>
          <ac:spMkLst>
            <pc:docMk/>
            <pc:sldMk cId="3221089551" sldId="272"/>
            <ac:spMk id="2" creationId="{798C4273-D0C5-65C5-C8B3-B7E769E2F19F}"/>
          </ac:spMkLst>
        </pc:spChg>
        <pc:spChg chg="del">
          <ac:chgData name="אלכסנדר פיטקין" userId="179fcca8-0756-4351-9ea6-49aebc36e6ba" providerId="ADAL" clId="{156093BF-0EF5-4BA6-A87C-9BBCC67C0BA9}" dt="2024-07-17T15:31:47.314" v="1195" actId="478"/>
          <ac:spMkLst>
            <pc:docMk/>
            <pc:sldMk cId="3221089551" sldId="272"/>
            <ac:spMk id="3" creationId="{29B83DE6-15B7-0739-810D-70AE38F9A21B}"/>
          </ac:spMkLst>
        </pc:spChg>
        <pc:spChg chg="add del mod">
          <ac:chgData name="אלכסנדר פיטקין" userId="179fcca8-0756-4351-9ea6-49aebc36e6ba" providerId="ADAL" clId="{156093BF-0EF5-4BA6-A87C-9BBCC67C0BA9}" dt="2024-07-17T15:31:49.787" v="1196" actId="478"/>
          <ac:spMkLst>
            <pc:docMk/>
            <pc:sldMk cId="3221089551" sldId="272"/>
            <ac:spMk id="5" creationId="{B4F9D8A0-1C8F-EDA4-437D-FE1FCCF44D0E}"/>
          </ac:spMkLst>
        </pc:spChg>
      </pc:sldChg>
      <pc:sldChg chg="addSp modSp add mod">
        <pc:chgData name="אלכסנדר פיטקין" userId="179fcca8-0756-4351-9ea6-49aebc36e6ba" providerId="ADAL" clId="{156093BF-0EF5-4BA6-A87C-9BBCC67C0BA9}" dt="2024-07-17T16:25:02.912" v="1445" actId="33524"/>
        <pc:sldMkLst>
          <pc:docMk/>
          <pc:sldMk cId="1159910792" sldId="273"/>
        </pc:sldMkLst>
        <pc:spChg chg="mod">
          <ac:chgData name="אלכסנדר פיטקין" userId="179fcca8-0756-4351-9ea6-49aebc36e6ba" providerId="ADAL" clId="{156093BF-0EF5-4BA6-A87C-9BBCC67C0BA9}" dt="2024-07-17T15:50:58.772" v="1361" actId="20577"/>
          <ac:spMkLst>
            <pc:docMk/>
            <pc:sldMk cId="1159910792" sldId="273"/>
            <ac:spMk id="2" creationId="{798C4273-D0C5-65C5-C8B3-B7E769E2F19F}"/>
          </ac:spMkLst>
        </pc:spChg>
        <pc:spChg chg="mod">
          <ac:chgData name="אלכסנדר פיטקין" userId="179fcca8-0756-4351-9ea6-49aebc36e6ba" providerId="ADAL" clId="{156093BF-0EF5-4BA6-A87C-9BBCC67C0BA9}" dt="2024-07-17T16:25:02.912" v="1445" actId="33524"/>
          <ac:spMkLst>
            <pc:docMk/>
            <pc:sldMk cId="1159910792" sldId="273"/>
            <ac:spMk id="3" creationId="{29B83DE6-15B7-0739-810D-70AE38F9A21B}"/>
          </ac:spMkLst>
        </pc:spChg>
        <pc:picChg chg="add mod">
          <ac:chgData name="אלכסנדר פיטקין" userId="179fcca8-0756-4351-9ea6-49aebc36e6ba" providerId="ADAL" clId="{156093BF-0EF5-4BA6-A87C-9BBCC67C0BA9}" dt="2024-07-17T15:55:48.381" v="1440" actId="1076"/>
          <ac:picMkLst>
            <pc:docMk/>
            <pc:sldMk cId="1159910792" sldId="273"/>
            <ac:picMk id="5" creationId="{E2A7682C-87C1-80BE-E535-881AE8B0F568}"/>
          </ac:picMkLst>
        </pc:picChg>
        <pc:picChg chg="mod">
          <ac:chgData name="אלכסנדר פיטקין" userId="179fcca8-0756-4351-9ea6-49aebc36e6ba" providerId="ADAL" clId="{156093BF-0EF5-4BA6-A87C-9BBCC67C0BA9}" dt="2024-07-17T15:55:40.828" v="1438" actId="1076"/>
          <ac:picMkLst>
            <pc:docMk/>
            <pc:sldMk cId="1159910792" sldId="273"/>
            <ac:picMk id="7" creationId="{AAC4DEBD-EA50-6A7E-AC13-F2C87CA1CE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813BB-CEFA-4E26-38A1-BB112AE4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5C662B-1438-1FBF-CA4E-2145F8340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E3FA78-5D2F-3E83-2B59-AB292366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205F9E-7794-4DCE-B7A9-AA652919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88CA0-EF04-2AD7-CC22-E1A2B581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65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15541-3A92-4B21-0E73-67293151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1DFBBA-8754-2CB5-B35C-CEA3AF7B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EC034-EC16-7A70-FFC7-471938AF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E90FA-9732-CAB9-F86A-D376FB4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BE741-BE87-5CDC-F1CD-372CBE3D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91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14C2C6-3311-F6D5-B5ED-8A615C951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9D8D75-2B22-64B7-B2DE-D742FC2CE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207E3-6F10-3640-7323-5CD8B0D4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793B6-5824-C963-A64E-B19313E5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85B41D-9B73-DC7C-7E2A-FF57DD25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2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C9F5E-0EEF-6612-363A-33370C99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72A4B-49FB-E7CF-729E-039E4403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D6681-B733-9633-DE9A-74902CB8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AA9F5-5B00-5286-EE1C-BFEA3686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BAEA7-9FCE-66FD-43FC-0DC76551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20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9CC24-087E-2945-34C0-C9D33A77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798360-3F32-3A06-0CBD-BC03644E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E1EC12-5D8C-4D5D-838E-AA399947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F6FF2D-1472-6E61-0B64-90B4F6CB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51E3C7-5269-0573-AB9D-0166B692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21ED7-0B32-E535-CB15-F3C59C1F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11ECF-DD14-CEAF-2595-359B9630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8FBCF5-F8A9-8E49-1880-415E6E93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EC861A-5A21-931A-3673-52ECA791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CC9558-6D86-5722-0AB7-2C42DCAD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542D38-E0B7-AE96-8195-A0ED045B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A04A7-52A4-50FA-CE2D-F0F8A677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E0DAC1-E307-01AB-7DAF-BE87D891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D082FE-C1DC-81C6-162C-259E778B4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36C973-9937-C9B3-7289-CDADC0F84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4A7ED3-BBBE-1AC2-B8F7-9632665B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83B741-BA70-8F30-E76C-F2D3B082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0F6576-D150-9102-0A38-1290EE3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E4A099-2809-65FC-F8E5-2552DA86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40552-4AC5-1FCE-DACC-48DDED28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751701-0CB2-3029-D478-5EF94751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ACBE57-1737-0F41-E077-451BF3B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C5E649-4ED4-0FDD-CCB3-989E5DA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1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9AE7A4-C9CD-F05B-5D70-B0C18283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9F4789-C765-32B4-B653-C205E2D6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80348-6DC4-24C8-7011-E2127C2E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4B1FA-1F44-2F18-A0A9-7380E200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78286-19AB-EBCB-610C-CA911BC6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70ED89-DBE2-823D-AF95-23B52666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E1BF1F-AE8E-E12F-DFD9-48EDA03D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1FB84B-71F2-88E6-4246-FC2B632E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E12C51-2C79-F205-0AF1-70A3B02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47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392A0-852F-8F1E-953A-880111E5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605BAB-064F-B7B3-9167-B5E27C92B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451D4C-D9B3-32B9-BE24-6BFE8F7B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63815E-71DF-C502-30D8-4EB44FB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2DC70-7854-276F-8D88-C701E5E6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6C861A-BC01-9E56-C365-00B288AD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58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740CE-8837-3D01-FFCA-05B7F129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3DBAD-C44D-516D-1976-E4BB0FC0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3A6ADC-B5BC-DCE4-7875-53471A3FB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3D554-1E60-4818-B2ED-B4713D11AD86}" type="datetimeFigureOut">
              <a:rPr lang="ru-RU" smtClean="0"/>
              <a:t>17.07.2024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E128F-691C-5CFF-D65E-E9812E607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95751-7554-521F-0408-01F97E09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3360-A68C-4B6A-A1FA-2E64759DC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0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ksandrPitkin/DP_Filte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3030086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Exploring </a:t>
            </a:r>
            <a:br>
              <a:rPr lang="en-US" sz="8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8000" i="1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n-US" sz="8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000" i="1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Filter</a:t>
            </a:r>
            <a:r>
              <a:rPr lang="en-US" sz="8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US" sz="8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8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 Pattern</a:t>
            </a:r>
            <a:endParaRPr lang="ru-RU" sz="8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3087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D9F852"/>
                </a:solidFill>
              </a:rPr>
              <a:t>Enhancing Flexibility in Software Engineering</a:t>
            </a:r>
            <a:endParaRPr lang="ru-RU" sz="2800" dirty="0">
              <a:solidFill>
                <a:srgbClr val="D9F852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AED6E61-E4B8-4518-D556-2B04EB3747BF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95928C"/>
                </a:solidFill>
              </a:rPr>
              <a:t>Made by Alex Pitkin &amp; Ilya </a:t>
            </a:r>
            <a:r>
              <a:rPr lang="en-US" sz="2000" dirty="0" err="1">
                <a:solidFill>
                  <a:srgbClr val="95928C"/>
                </a:solidFill>
              </a:rPr>
              <a:t>Vorotyntsev</a:t>
            </a:r>
            <a:endParaRPr lang="en-US" sz="2000" dirty="0">
              <a:solidFill>
                <a:srgbClr val="95928C"/>
              </a:solidFill>
            </a:endParaRPr>
          </a:p>
          <a:p>
            <a:r>
              <a:rPr lang="en-US" sz="2000" dirty="0">
                <a:solidFill>
                  <a:srgbClr val="95928C"/>
                </a:solidFill>
              </a:rPr>
              <a:t>as a part of </a:t>
            </a:r>
            <a:r>
              <a:rPr lang="en-US" sz="2000" i="1" dirty="0">
                <a:solidFill>
                  <a:srgbClr val="95928C"/>
                </a:solidFill>
              </a:rPr>
              <a:t>Design Patterns </a:t>
            </a:r>
            <a:r>
              <a:rPr lang="en-US" sz="2000" dirty="0">
                <a:solidFill>
                  <a:srgbClr val="95928C"/>
                </a:solidFill>
              </a:rPr>
              <a:t>course</a:t>
            </a:r>
            <a:endParaRPr lang="ru-RU" sz="2000" dirty="0">
              <a:solidFill>
                <a:srgbClr val="9592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265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Examples – Step 3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970" y="2951824"/>
            <a:ext cx="3107185" cy="18731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D9F852"/>
                </a:solidFill>
              </a:rPr>
              <a:t>Create </a:t>
            </a:r>
            <a:r>
              <a:rPr lang="en-US" sz="2000" i="1" dirty="0">
                <a:solidFill>
                  <a:srgbClr val="D9F852"/>
                </a:solidFill>
              </a:rPr>
              <a:t>concrete classes </a:t>
            </a:r>
            <a:r>
              <a:rPr lang="en-US" sz="2000" dirty="0">
                <a:solidFill>
                  <a:srgbClr val="D9F852"/>
                </a:solidFill>
              </a:rPr>
              <a:t>implementing the Criteria interface.</a:t>
            </a:r>
          </a:p>
          <a:p>
            <a:r>
              <a:rPr lang="en-US" sz="2000" dirty="0">
                <a:solidFill>
                  <a:srgbClr val="D9F852"/>
                </a:solidFill>
              </a:rPr>
              <a:t>CriteriaFemale.java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4DEBD-EA50-6A7E-AC13-F2C87CA1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9431" y="1547455"/>
            <a:ext cx="7169599" cy="46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254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Examples – Step 3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970" y="2951824"/>
            <a:ext cx="3107185" cy="18731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D9F852"/>
                </a:solidFill>
              </a:rPr>
              <a:t>Create </a:t>
            </a:r>
            <a:r>
              <a:rPr lang="en-US" sz="2000" i="1" dirty="0">
                <a:solidFill>
                  <a:srgbClr val="D9F852"/>
                </a:solidFill>
              </a:rPr>
              <a:t>concrete classes </a:t>
            </a:r>
            <a:r>
              <a:rPr lang="en-US" sz="2000" dirty="0">
                <a:solidFill>
                  <a:srgbClr val="D9F852"/>
                </a:solidFill>
              </a:rPr>
              <a:t>implementing the Criteria interface.</a:t>
            </a:r>
          </a:p>
          <a:p>
            <a:r>
              <a:rPr lang="en-US" sz="2000" dirty="0">
                <a:solidFill>
                  <a:srgbClr val="D9F852"/>
                </a:solidFill>
              </a:rPr>
              <a:t>CriteriaSingle.java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4DEBD-EA50-6A7E-AC13-F2C87CA1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9431" y="1735191"/>
            <a:ext cx="7516281" cy="45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944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Examples – Step 3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970" y="2951824"/>
            <a:ext cx="3107185" cy="18731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D9F852"/>
                </a:solidFill>
              </a:rPr>
              <a:t>Create </a:t>
            </a:r>
            <a:r>
              <a:rPr lang="en-US" sz="2000" i="1" dirty="0">
                <a:solidFill>
                  <a:srgbClr val="D9F852"/>
                </a:solidFill>
              </a:rPr>
              <a:t>concrete classes </a:t>
            </a:r>
            <a:r>
              <a:rPr lang="en-US" sz="2000" dirty="0">
                <a:solidFill>
                  <a:srgbClr val="D9F852"/>
                </a:solidFill>
              </a:rPr>
              <a:t>implementing the Criteria interface.</a:t>
            </a:r>
          </a:p>
          <a:p>
            <a:r>
              <a:rPr lang="en-US" sz="2000" dirty="0">
                <a:solidFill>
                  <a:srgbClr val="D9F852"/>
                </a:solidFill>
              </a:rPr>
              <a:t>AndCriteria.java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4DEBD-EA50-6A7E-AC13-F2C87CA1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9431" y="1890819"/>
            <a:ext cx="7806641" cy="43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042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Examples – Step 3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970" y="2951824"/>
            <a:ext cx="3107185" cy="18731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D9F852"/>
                </a:solidFill>
              </a:rPr>
              <a:t>Create </a:t>
            </a:r>
            <a:r>
              <a:rPr lang="en-US" sz="2000" i="1" dirty="0">
                <a:solidFill>
                  <a:srgbClr val="D9F852"/>
                </a:solidFill>
              </a:rPr>
              <a:t>concrete classes </a:t>
            </a:r>
            <a:r>
              <a:rPr lang="en-US" sz="2000" dirty="0">
                <a:solidFill>
                  <a:srgbClr val="D9F852"/>
                </a:solidFill>
              </a:rPr>
              <a:t>implementing the Criteria interface.</a:t>
            </a:r>
          </a:p>
          <a:p>
            <a:r>
              <a:rPr lang="en-US" sz="2000" dirty="0">
                <a:solidFill>
                  <a:srgbClr val="D9F852"/>
                </a:solidFill>
              </a:rPr>
              <a:t>OrCriteria.java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4DEBD-EA50-6A7E-AC13-F2C87CA1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5664" y="1441917"/>
            <a:ext cx="6993263" cy="51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1445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Examples – Step 4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970" y="2951824"/>
            <a:ext cx="3107185" cy="18731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D9F852"/>
                </a:solidFill>
              </a:rPr>
              <a:t>Use </a:t>
            </a:r>
            <a:r>
              <a:rPr lang="en-US" sz="2000" i="1" dirty="0">
                <a:solidFill>
                  <a:srgbClr val="D9F852"/>
                </a:solidFill>
              </a:rPr>
              <a:t>different Criteria </a:t>
            </a:r>
            <a:r>
              <a:rPr lang="en-US" sz="2000" dirty="0">
                <a:solidFill>
                  <a:srgbClr val="D9F852"/>
                </a:solidFill>
              </a:rPr>
              <a:t>and their </a:t>
            </a:r>
            <a:r>
              <a:rPr lang="en-US" sz="2000" i="1" dirty="0">
                <a:solidFill>
                  <a:srgbClr val="D9F852"/>
                </a:solidFill>
              </a:rPr>
              <a:t>combination</a:t>
            </a:r>
            <a:r>
              <a:rPr lang="en-US" sz="2000" dirty="0">
                <a:solidFill>
                  <a:srgbClr val="D9F852"/>
                </a:solidFill>
              </a:rPr>
              <a:t> to </a:t>
            </a:r>
            <a:r>
              <a:rPr lang="en-US" sz="2000" u="sng" dirty="0">
                <a:solidFill>
                  <a:srgbClr val="D9F852"/>
                </a:solidFill>
              </a:rPr>
              <a:t>filter out persons</a:t>
            </a:r>
            <a:r>
              <a:rPr lang="en-US" sz="2000" dirty="0">
                <a:solidFill>
                  <a:srgbClr val="D9F852"/>
                </a:solidFill>
              </a:rPr>
              <a:t>.</a:t>
            </a:r>
          </a:p>
          <a:p>
            <a:r>
              <a:rPr lang="en-US" sz="2000" dirty="0">
                <a:solidFill>
                  <a:srgbClr val="D9F852"/>
                </a:solidFill>
              </a:rPr>
              <a:t>CriteriaPatternDemo.java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4DEBD-EA50-6A7E-AC13-F2C87CA1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7095" y="1005023"/>
            <a:ext cx="7261935" cy="57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06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Examples – Step 5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75" y="2951824"/>
            <a:ext cx="3107185" cy="1873189"/>
          </a:xfrm>
        </p:spPr>
        <p:txBody>
          <a:bodyPr anchor="ctr">
            <a:normAutofit/>
          </a:bodyPr>
          <a:lstStyle/>
          <a:p>
            <a:r>
              <a:rPr lang="en-US" sz="2000" i="1" dirty="0">
                <a:solidFill>
                  <a:srgbClr val="D9F852"/>
                </a:solidFill>
              </a:rPr>
              <a:t>Verify</a:t>
            </a:r>
            <a:r>
              <a:rPr lang="en-US" sz="2000" dirty="0">
                <a:solidFill>
                  <a:srgbClr val="D9F852"/>
                </a:solidFill>
              </a:rPr>
              <a:t> the output.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4DEBD-EA50-6A7E-AC13-F2C87CA1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4666" y="1441917"/>
            <a:ext cx="5742667" cy="51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086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Improvements for Code Examples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564" y="1105305"/>
            <a:ext cx="9956869" cy="559472"/>
          </a:xfrm>
        </p:spPr>
        <p:txBody>
          <a:bodyPr anchor="ctr">
            <a:normAutofit/>
          </a:bodyPr>
          <a:lstStyle/>
          <a:p>
            <a:r>
              <a:rPr lang="en-US" sz="2000" i="1" dirty="0">
                <a:solidFill>
                  <a:srgbClr val="D9F852"/>
                </a:solidFill>
              </a:rPr>
              <a:t>Let's change some Criteria classes to remove duplicated code</a:t>
            </a:r>
            <a:r>
              <a:rPr lang="en-US" sz="2000" dirty="0">
                <a:solidFill>
                  <a:srgbClr val="D9F852"/>
                </a:solidFill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4DEBD-EA50-6A7E-AC13-F2C87CA1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559" y="1664777"/>
            <a:ext cx="6147934" cy="30700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A7682C-87C1-80BE-E535-881AE8B0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574" y="3986784"/>
            <a:ext cx="6711696" cy="28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079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Work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336" y="1078992"/>
            <a:ext cx="10972800" cy="553212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3600" dirty="0">
                <a:solidFill>
                  <a:srgbClr val="D9F85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https://github.com/AleksandrPitkin/DP_Filter</a:t>
            </a:r>
            <a:endParaRPr lang="en-US" sz="3600" dirty="0">
              <a:solidFill>
                <a:srgbClr val="D9F852"/>
              </a:solidFill>
            </a:endParaRPr>
          </a:p>
          <a:p>
            <a:r>
              <a:rPr lang="en-US" sz="3600" dirty="0">
                <a:solidFill>
                  <a:srgbClr val="D9F852"/>
                </a:solidFill>
              </a:rPr>
              <a:t>Understand and debug the code (!very important)</a:t>
            </a:r>
          </a:p>
          <a:p>
            <a:endParaRPr lang="en-US" sz="3600" dirty="0">
              <a:solidFill>
                <a:srgbClr val="D9F852"/>
              </a:solidFill>
            </a:endParaRPr>
          </a:p>
          <a:p>
            <a:r>
              <a:rPr lang="en-US" sz="3600" dirty="0">
                <a:solidFill>
                  <a:srgbClr val="D9F852"/>
                </a:solidFill>
              </a:rPr>
              <a:t>We live in 2024, a very modern world, and a lot of people think there are more than two genders… </a:t>
            </a:r>
          </a:p>
          <a:p>
            <a:r>
              <a:rPr lang="en-US" sz="3600" dirty="0">
                <a:solidFill>
                  <a:srgbClr val="D9F852"/>
                </a:solidFill>
              </a:rPr>
              <a:t>So, let's help them.</a:t>
            </a:r>
          </a:p>
          <a:p>
            <a:endParaRPr lang="en-US" sz="3600" dirty="0">
              <a:solidFill>
                <a:srgbClr val="D9F852"/>
              </a:solidFill>
            </a:endParaRPr>
          </a:p>
          <a:p>
            <a:r>
              <a:rPr lang="en-US" sz="3600" i="1" dirty="0">
                <a:solidFill>
                  <a:srgbClr val="D9F852"/>
                </a:solidFill>
              </a:rPr>
              <a:t>Think about a new gender and add it as a Criteria.</a:t>
            </a:r>
          </a:p>
          <a:p>
            <a:r>
              <a:rPr lang="en-US" sz="3600" i="1" dirty="0">
                <a:solidFill>
                  <a:srgbClr val="D9F852"/>
                </a:solidFill>
              </a:rPr>
              <a:t>Next add a few new persons with this gender.</a:t>
            </a:r>
          </a:p>
          <a:p>
            <a:r>
              <a:rPr lang="en-US" sz="3600" i="1" dirty="0">
                <a:solidFill>
                  <a:srgbClr val="D9F852"/>
                </a:solidFill>
              </a:rPr>
              <a:t>After that, check it on query:</a:t>
            </a:r>
          </a:p>
          <a:p>
            <a:r>
              <a:rPr lang="en-US" sz="3600" i="1" dirty="0">
                <a:solidFill>
                  <a:srgbClr val="D9F852"/>
                </a:solidFill>
              </a:rPr>
              <a:t>(</a:t>
            </a:r>
            <a:r>
              <a:rPr lang="en-US" sz="3600" i="1" dirty="0" err="1">
                <a:solidFill>
                  <a:srgbClr val="D9F852"/>
                </a:solidFill>
              </a:rPr>
              <a:t>newGender</a:t>
            </a:r>
            <a:r>
              <a:rPr lang="en-US" sz="3600" i="1" dirty="0">
                <a:solidFill>
                  <a:srgbClr val="D9F852"/>
                </a:solidFill>
              </a:rPr>
              <a:t> &amp;&amp; married) || (male &amp;&amp; single)</a:t>
            </a:r>
            <a:endParaRPr lang="ru-RU" sz="3600" i="1" dirty="0">
              <a:solidFill>
                <a:srgbClr val="D9F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050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0"/>
            <a:ext cx="8775032" cy="68579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GOOD WORK</a:t>
            </a:r>
            <a:br>
              <a:rPr lang="en-US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💖</a:t>
            </a:r>
            <a:br>
              <a:rPr lang="en-US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ARE VERY PROUD OF YOU</a:t>
            </a:r>
            <a:endParaRPr lang="ru-RU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10895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we need Filter?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250015">
            <a:off x="17755" y="2845110"/>
            <a:ext cx="3980155" cy="430962"/>
          </a:xfrm>
        </p:spPr>
        <p:txBody>
          <a:bodyPr anchor="ctr">
            <a:normAutofit/>
          </a:bodyPr>
          <a:lstStyle/>
          <a:p>
            <a:r>
              <a:rPr lang="en-US" sz="1800" i="1" dirty="0">
                <a:solidFill>
                  <a:srgbClr val="D9F852"/>
                </a:solidFill>
              </a:rPr>
              <a:t>Sometimes we have code like this…</a:t>
            </a:r>
            <a:endParaRPr lang="ru-RU" sz="1800" dirty="0">
              <a:solidFill>
                <a:srgbClr val="D9F852"/>
              </a:solidFill>
            </a:endParaRPr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CE15A58-F316-CAB1-2A86-417C57A29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22" y="1287532"/>
            <a:ext cx="4168955" cy="531301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889A1FA2-AA41-8032-A890-341FEF4D8016}"/>
              </a:ext>
            </a:extLst>
          </p:cNvPr>
          <p:cNvSpPr txBox="1">
            <a:spLocks/>
          </p:cNvSpPr>
          <p:nvPr/>
        </p:nvSpPr>
        <p:spPr>
          <a:xfrm rot="20250015">
            <a:off x="8111455" y="3805750"/>
            <a:ext cx="3980155" cy="43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>
                <a:solidFill>
                  <a:srgbClr val="D9F852"/>
                </a:solidFill>
              </a:rPr>
              <a:t>… and its not good code </a:t>
            </a:r>
            <a:r>
              <a:rPr lang="en-US" sz="1800" i="1" dirty="0">
                <a:solidFill>
                  <a:srgbClr val="D9F852"/>
                </a:solidFill>
                <a:sym typeface="Wingdings" panose="05000000000000000000" pitchFamily="2" charset="2"/>
              </a:rPr>
              <a:t></a:t>
            </a:r>
            <a:endParaRPr lang="ru-RU" sz="1800" dirty="0">
              <a:solidFill>
                <a:srgbClr val="D9F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79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Tool for Dynamic Data Filtering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706"/>
            <a:ext cx="9144000" cy="2446588"/>
          </a:xfrm>
        </p:spPr>
        <p:txBody>
          <a:bodyPr anchor="ctr">
            <a:normAutofit lnSpcReduction="10000"/>
          </a:bodyPr>
          <a:lstStyle/>
          <a:p>
            <a:r>
              <a:rPr lang="en-US" sz="3600" i="1" dirty="0">
                <a:solidFill>
                  <a:srgbClr val="D9F852"/>
                </a:solidFill>
              </a:rPr>
              <a:t>The Filter Design Pattern </a:t>
            </a:r>
            <a:r>
              <a:rPr lang="en-US" sz="3600" dirty="0">
                <a:solidFill>
                  <a:srgbClr val="D9F852"/>
                </a:solidFill>
              </a:rPr>
              <a:t>is structural a design pattern that allows developers to </a:t>
            </a:r>
            <a:r>
              <a:rPr lang="en-US" sz="3600" u="sng" dirty="0">
                <a:solidFill>
                  <a:srgbClr val="D9F852"/>
                </a:solidFill>
              </a:rPr>
              <a:t>filter a set of objects using different criteria</a:t>
            </a:r>
            <a:r>
              <a:rPr lang="en-US" sz="3600" dirty="0">
                <a:solidFill>
                  <a:srgbClr val="D9F852"/>
                </a:solidFill>
              </a:rPr>
              <a:t>/filter condition and chaining them in a decoupled way through logical operations. </a:t>
            </a:r>
            <a:endParaRPr lang="ru-RU" sz="3600" dirty="0">
              <a:solidFill>
                <a:srgbClr val="D9F852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Трехмерная модель 4" descr="Эмодзи «Взрыв мозга»">
                <a:extLst>
                  <a:ext uri="{FF2B5EF4-FFF2-40B4-BE49-F238E27FC236}">
                    <a16:creationId xmlns:a16="http://schemas.microsoft.com/office/drawing/2014/main" id="{6E3FA0C8-836D-6C64-16B5-1C2E5C695D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256294" y="4552048"/>
              <a:ext cx="3005650" cy="294857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05650" cy="2948579"/>
                    </a:xfrm>
                    <a:prstGeom prst="rect">
                      <a:avLst/>
                    </a:prstGeom>
                  </am3d:spPr>
                  <am3d:camera>
                    <am3d:pos x="0" y="0" z="8060011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5244" d="1000000"/>
                    <am3d:preTrans dx="0" dy="-17483194" dz="63708"/>
                    <am3d:scale>
                      <am3d:sx n="1000000" d="1000000"/>
                      <am3d:sy n="1000000" d="1000000"/>
                      <am3d:sz n="1000000" d="1000000"/>
                    </am3d:scale>
                    <am3d:rot ax="-1989489" ay="646780" az="-41799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264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Трехмерная модель 4" descr="Эмодзи «Взрыв мозга»">
                <a:extLst>
                  <a:ext uri="{FF2B5EF4-FFF2-40B4-BE49-F238E27FC236}">
                    <a16:creationId xmlns:a16="http://schemas.microsoft.com/office/drawing/2014/main" id="{6E3FA0C8-836D-6C64-16B5-1C2E5C695D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56294" y="4552048"/>
                <a:ext cx="3005650" cy="2948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1807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 and Disadvantages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7F0ED90-60EF-3A17-7CEE-097CBC9EF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91168"/>
              </p:ext>
            </p:extLst>
          </p:nvPr>
        </p:nvGraphicFramePr>
        <p:xfrm>
          <a:off x="1384968" y="1441917"/>
          <a:ext cx="9428034" cy="47599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714017">
                  <a:extLst>
                    <a:ext uri="{9D8B030D-6E8A-4147-A177-3AD203B41FA5}">
                      <a16:colId xmlns:a16="http://schemas.microsoft.com/office/drawing/2014/main" val="2418272257"/>
                    </a:ext>
                  </a:extLst>
                </a:gridCol>
                <a:gridCol w="4714017">
                  <a:extLst>
                    <a:ext uri="{9D8B030D-6E8A-4147-A177-3AD203B41FA5}">
                      <a16:colId xmlns:a16="http://schemas.microsoft.com/office/drawing/2014/main" val="193949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\^o^/</a:t>
                      </a:r>
                      <a:endParaRPr lang="ru-RU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＞﹏＜</a:t>
                      </a:r>
                      <a:endParaRPr lang="ru-RU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9F852"/>
                          </a:solidFill>
                        </a:rPr>
                        <a:t>Modularity and reusability</a:t>
                      </a:r>
                      <a:r>
                        <a:rPr lang="en-US" dirty="0"/>
                        <a:t>: </a:t>
                      </a:r>
                    </a:p>
                    <a:p>
                      <a:pPr algn="ctr"/>
                      <a:r>
                        <a:rPr lang="en-US" dirty="0"/>
                        <a:t>Promotes breaking down the application into small, focused filters that can be </a:t>
                      </a:r>
                      <a:r>
                        <a:rPr lang="en-US" u="sng" dirty="0"/>
                        <a:t>easily reused</a:t>
                      </a:r>
                      <a:r>
                        <a:rPr lang="en-US" u="none" dirty="0"/>
                        <a:t> </a:t>
                      </a:r>
                      <a:r>
                        <a:rPr lang="en-US" dirty="0"/>
                        <a:t>in different contexts without modification.</a:t>
                      </a:r>
                      <a:endParaRPr lang="ru-RU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D9F852"/>
                          </a:solidFill>
                        </a:rPr>
                        <a:t>Performance Issues</a:t>
                      </a:r>
                      <a:r>
                        <a:rPr lang="en-US" i="0" dirty="0"/>
                        <a:t>: </a:t>
                      </a:r>
                    </a:p>
                    <a:p>
                      <a:pPr algn="ctr"/>
                      <a:r>
                        <a:rPr lang="en-US" i="0" dirty="0"/>
                        <a:t>For applications dealing with large datasets, the </a:t>
                      </a:r>
                      <a:r>
                        <a:rPr lang="en-US" i="0" u="sng" dirty="0"/>
                        <a:t>process</a:t>
                      </a:r>
                      <a:r>
                        <a:rPr lang="en-US" i="0" dirty="0"/>
                        <a:t> of applying multiple filters </a:t>
                      </a:r>
                      <a:r>
                        <a:rPr lang="en-US" i="0" u="sng" dirty="0"/>
                        <a:t>can become a performance bottleneck</a:t>
                      </a:r>
                      <a:r>
                        <a:rPr lang="en-US" i="0" dirty="0"/>
                        <a:t>, especially if filters are complex or data is voluminous.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7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D9F852"/>
                          </a:solidFill>
                        </a:rPr>
                        <a:t>Easier testing and maintenance</a:t>
                      </a:r>
                      <a:r>
                        <a:rPr lang="en-US" i="0" dirty="0"/>
                        <a:t>: </a:t>
                      </a:r>
                    </a:p>
                    <a:p>
                      <a:pPr algn="ctr"/>
                      <a:r>
                        <a:rPr lang="en-US" i="0" dirty="0"/>
                        <a:t>Isolating functionality into separate filters makes it </a:t>
                      </a:r>
                      <a:r>
                        <a:rPr lang="en-US" i="0" u="sng" dirty="0"/>
                        <a:t>simpler to test, debug,</a:t>
                      </a:r>
                      <a:r>
                        <a:rPr lang="en-US" i="0" dirty="0"/>
                        <a:t> and </a:t>
                      </a:r>
                      <a:r>
                        <a:rPr lang="en-US" i="0" u="sng" dirty="0"/>
                        <a:t>maintain specific components </a:t>
                      </a:r>
                      <a:r>
                        <a:rPr lang="en-US" i="0" dirty="0"/>
                        <a:t>without affecting the entire system.</a:t>
                      </a:r>
                      <a:endParaRPr lang="ru-RU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D9F852"/>
                          </a:solidFill>
                        </a:rPr>
                        <a:t>Complexity</a:t>
                      </a:r>
                      <a:r>
                        <a:rPr lang="en-US" i="0" dirty="0"/>
                        <a:t>: </a:t>
                      </a:r>
                    </a:p>
                    <a:p>
                      <a:pPr algn="ctr"/>
                      <a:r>
                        <a:rPr lang="en-US" i="0" u="sng" dirty="0"/>
                        <a:t>Managing multiple filters </a:t>
                      </a:r>
                      <a:r>
                        <a:rPr lang="en-US" i="0" dirty="0"/>
                        <a:t>and their interactions </a:t>
                      </a:r>
                      <a:r>
                        <a:rPr lang="en-US" i="0" u="sng" dirty="0"/>
                        <a:t>can increase the complexity of the system</a:t>
                      </a:r>
                      <a:r>
                        <a:rPr lang="en-US" i="0" dirty="0"/>
                        <a:t>, particularly when filters are numerous or involve intricate logic.</a:t>
                      </a:r>
                      <a:endParaRPr lang="ru-RU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5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D9F852"/>
                          </a:solidFill>
                        </a:rPr>
                        <a:t>Flexibility in configuration</a:t>
                      </a:r>
                      <a:r>
                        <a:rPr lang="en-US" i="0" dirty="0"/>
                        <a:t>: </a:t>
                      </a:r>
                    </a:p>
                    <a:p>
                      <a:pPr algn="ctr"/>
                      <a:r>
                        <a:rPr lang="en-US" i="0" dirty="0"/>
                        <a:t>Filters can be arranged in various configurations to achieve different goals, </a:t>
                      </a:r>
                      <a:r>
                        <a:rPr lang="en-US" i="0" u="sng" dirty="0"/>
                        <a:t>allowing for adaptable data processing pipelines</a:t>
                      </a:r>
                      <a:r>
                        <a:rPr lang="en-US" i="0" dirty="0"/>
                        <a:t>.</a:t>
                      </a:r>
                      <a:endParaRPr lang="ru-RU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819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866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-66488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 from a Real World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79CAFF-4D82-B238-6734-B0245AA3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14" y="1422625"/>
            <a:ext cx="2042622" cy="5280247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8103CD2C-C4BB-2AF5-25B1-EFBA78F0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865" y="1086530"/>
            <a:ext cx="2222720" cy="402482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rgbClr val="D9F852"/>
                </a:solidFill>
              </a:rPr>
              <a:t>Online Shop</a:t>
            </a:r>
            <a:endParaRPr lang="ru-RU" dirty="0">
              <a:solidFill>
                <a:srgbClr val="D9F852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2CED48-AA6A-AABE-AE09-B9A0522B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81" y="1313387"/>
            <a:ext cx="6732150" cy="2407931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022FE39B-79B0-C969-56FB-E573BE3E53A5}"/>
              </a:ext>
            </a:extLst>
          </p:cNvPr>
          <p:cNvSpPr txBox="1">
            <a:spLocks/>
          </p:cNvSpPr>
          <p:nvPr/>
        </p:nvSpPr>
        <p:spPr>
          <a:xfrm>
            <a:off x="6589315" y="910905"/>
            <a:ext cx="2222720" cy="402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9F852"/>
                </a:solidFill>
              </a:rPr>
              <a:t>Coding Interview</a:t>
            </a:r>
            <a:endParaRPr lang="ru-RU" dirty="0">
              <a:solidFill>
                <a:srgbClr val="D9F852"/>
              </a:solidFill>
            </a:endParaRPr>
          </a:p>
        </p:txBody>
      </p:sp>
      <p:pic>
        <p:nvPicPr>
          <p:cNvPr id="14" name="Рисунок 13" descr="Изображение выглядит как текст, диаграмм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6FC2ACF-E616-4FD6-B2C9-584DF791C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81" y="4066530"/>
            <a:ext cx="6732150" cy="2636342"/>
          </a:xfrm>
          <a:prstGeom prst="rect">
            <a:avLst/>
          </a:prstGeom>
        </p:spPr>
      </p:pic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DC727C2D-585A-C4B8-0315-44B6A39788AB}"/>
              </a:ext>
            </a:extLst>
          </p:cNvPr>
          <p:cNvSpPr txBox="1">
            <a:spLocks/>
          </p:cNvSpPr>
          <p:nvPr/>
        </p:nvSpPr>
        <p:spPr>
          <a:xfrm>
            <a:off x="6772771" y="3692683"/>
            <a:ext cx="2222720" cy="402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9F852"/>
                </a:solidFill>
              </a:rPr>
              <a:t>Search Engine</a:t>
            </a:r>
            <a:endParaRPr lang="ru-RU" dirty="0">
              <a:solidFill>
                <a:srgbClr val="D9F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311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Examples – Step 0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26" y="1646412"/>
            <a:ext cx="5871099" cy="414182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3600" dirty="0">
                <a:solidFill>
                  <a:srgbClr val="D9F852"/>
                </a:solidFill>
              </a:rPr>
              <a:t>We're going to create a </a:t>
            </a:r>
            <a:r>
              <a:rPr lang="en-US" sz="3600" i="1" dirty="0">
                <a:solidFill>
                  <a:srgbClr val="D9F852"/>
                </a:solidFill>
              </a:rPr>
              <a:t>Person object</a:t>
            </a:r>
            <a:r>
              <a:rPr lang="en-US" sz="3600" dirty="0">
                <a:solidFill>
                  <a:srgbClr val="D9F852"/>
                </a:solidFill>
              </a:rPr>
              <a:t>, </a:t>
            </a:r>
            <a:r>
              <a:rPr lang="en-US" sz="3600" i="1" dirty="0">
                <a:solidFill>
                  <a:srgbClr val="D9F852"/>
                </a:solidFill>
              </a:rPr>
              <a:t>Criteria interface</a:t>
            </a:r>
            <a:r>
              <a:rPr lang="en-US" sz="3600" dirty="0">
                <a:solidFill>
                  <a:srgbClr val="D9F852"/>
                </a:solidFill>
              </a:rPr>
              <a:t> and concrete classes implementing this interface to filter list of Person objects.</a:t>
            </a:r>
          </a:p>
          <a:p>
            <a:r>
              <a:rPr lang="en-US" sz="3600" dirty="0">
                <a:solidFill>
                  <a:srgbClr val="D9F852"/>
                </a:solidFill>
              </a:rPr>
              <a:t> </a:t>
            </a:r>
            <a:r>
              <a:rPr lang="en-US" sz="3600" dirty="0" err="1">
                <a:solidFill>
                  <a:srgbClr val="D9F852"/>
                </a:solidFill>
              </a:rPr>
              <a:t>CriteriaPatternDemo</a:t>
            </a:r>
            <a:r>
              <a:rPr lang="en-US" sz="3600" dirty="0">
                <a:solidFill>
                  <a:srgbClr val="D9F852"/>
                </a:solidFill>
              </a:rPr>
              <a:t>, our demo class uses Criteria objects to filter List of Person objects based on various criteria and their combinations.</a:t>
            </a:r>
            <a:endParaRPr lang="ru-RU" sz="3600" dirty="0">
              <a:solidFill>
                <a:srgbClr val="D9F852"/>
              </a:solidFill>
            </a:endParaRPr>
          </a:p>
        </p:txBody>
      </p:sp>
      <p:pic>
        <p:nvPicPr>
          <p:cNvPr id="1026" name="Picture 2" descr="Filter Pattern UML Diagram">
            <a:extLst>
              <a:ext uri="{FF2B5EF4-FFF2-40B4-BE49-F238E27FC236}">
                <a16:creationId xmlns:a16="http://schemas.microsoft.com/office/drawing/2014/main" id="{FD509E90-22AF-1F8D-54A3-EFBC2BA8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88" y="1717075"/>
            <a:ext cx="5428220" cy="4071165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4056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Examples – Step 1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970" y="2951824"/>
            <a:ext cx="3107185" cy="18731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D9F852"/>
                </a:solidFill>
              </a:rPr>
              <a:t>Create a class </a:t>
            </a:r>
            <a:r>
              <a:rPr lang="en-US" sz="2000" i="1" dirty="0">
                <a:solidFill>
                  <a:srgbClr val="D9F852"/>
                </a:solidFill>
              </a:rPr>
              <a:t>on which criteria is to be applied</a:t>
            </a:r>
            <a:r>
              <a:rPr lang="en-US" sz="2000" dirty="0">
                <a:solidFill>
                  <a:srgbClr val="D9F852"/>
                </a:solidFill>
              </a:rPr>
              <a:t>.</a:t>
            </a:r>
          </a:p>
          <a:p>
            <a:r>
              <a:rPr lang="en-US" sz="2000" dirty="0">
                <a:solidFill>
                  <a:srgbClr val="D9F852"/>
                </a:solidFill>
              </a:rPr>
              <a:t>Person.java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4DEBD-EA50-6A7E-AC13-F2C87CA1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31" y="1230223"/>
            <a:ext cx="7169599" cy="53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316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Examples – Step 2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2407" y="1042421"/>
            <a:ext cx="3107185" cy="18731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D9F852"/>
                </a:solidFill>
              </a:rPr>
              <a:t>Create an </a:t>
            </a:r>
            <a:r>
              <a:rPr lang="en-US" sz="2000" i="1" dirty="0">
                <a:solidFill>
                  <a:srgbClr val="D9F852"/>
                </a:solidFill>
              </a:rPr>
              <a:t>interface</a:t>
            </a:r>
            <a:r>
              <a:rPr lang="en-US" sz="2000" dirty="0">
                <a:solidFill>
                  <a:srgbClr val="D9F852"/>
                </a:solidFill>
              </a:rPr>
              <a:t> for Criteria.</a:t>
            </a:r>
          </a:p>
          <a:p>
            <a:r>
              <a:rPr lang="en-US" sz="2000" dirty="0">
                <a:solidFill>
                  <a:srgbClr val="D9F852"/>
                </a:solidFill>
              </a:rPr>
              <a:t>Criteria.java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4DFDAA-5892-10B5-E241-1DE13F64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2542216"/>
            <a:ext cx="104013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64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4273-D0C5-65C5-C8B3-B7E769E2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484" y="134753"/>
            <a:ext cx="8775032" cy="130716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E1BC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Examples – Step 3</a:t>
            </a:r>
            <a:endParaRPr lang="ru-RU" sz="4000" dirty="0">
              <a:solidFill>
                <a:srgbClr val="4E1BCF"/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B83DE6-15B7-0739-810D-70AE38F9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970" y="2951824"/>
            <a:ext cx="3107185" cy="18731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D9F852"/>
                </a:solidFill>
              </a:rPr>
              <a:t>Create </a:t>
            </a:r>
            <a:r>
              <a:rPr lang="en-US" sz="2000" i="1" dirty="0">
                <a:solidFill>
                  <a:srgbClr val="D9F852"/>
                </a:solidFill>
              </a:rPr>
              <a:t>concrete classes </a:t>
            </a:r>
            <a:r>
              <a:rPr lang="en-US" sz="2000" dirty="0">
                <a:solidFill>
                  <a:srgbClr val="D9F852"/>
                </a:solidFill>
              </a:rPr>
              <a:t>implementing the Criteria interface.</a:t>
            </a:r>
          </a:p>
          <a:p>
            <a:r>
              <a:rPr lang="en-US" sz="2000" dirty="0">
                <a:solidFill>
                  <a:srgbClr val="D9F852"/>
                </a:solidFill>
              </a:rPr>
              <a:t>CriteriaMale.java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4DEBD-EA50-6A7E-AC13-F2C87CA1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9431" y="1513651"/>
            <a:ext cx="7169599" cy="47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076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551</Words>
  <Application>Microsoft Office PowerPoint</Application>
  <PresentationFormat>Широкоэкранный</PresentationFormat>
  <Paragraphs>69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Aharoni</vt:lpstr>
      <vt:lpstr>Aptos</vt:lpstr>
      <vt:lpstr>Aptos Display</vt:lpstr>
      <vt:lpstr>Arial</vt:lpstr>
      <vt:lpstr>Wingdings</vt:lpstr>
      <vt:lpstr>Тема Office</vt:lpstr>
      <vt:lpstr>Exploring  the Filter  Design Pattern</vt:lpstr>
      <vt:lpstr>Why we need Filter?</vt:lpstr>
      <vt:lpstr>A Tool for Dynamic Data Filtering</vt:lpstr>
      <vt:lpstr>Advantages and Disadvantages</vt:lpstr>
      <vt:lpstr>Examples from a Real World</vt:lpstr>
      <vt:lpstr>Code Examples – Step 0</vt:lpstr>
      <vt:lpstr>Code Examples – Step 1</vt:lpstr>
      <vt:lpstr>Code Examples – Step 2</vt:lpstr>
      <vt:lpstr>Code Examples – Step 3</vt:lpstr>
      <vt:lpstr>Code Examples – Step 3</vt:lpstr>
      <vt:lpstr>Code Examples – Step 3</vt:lpstr>
      <vt:lpstr>Code Examples – Step 3</vt:lpstr>
      <vt:lpstr>Code Examples – Step 3</vt:lpstr>
      <vt:lpstr>Code Examples – Step 4</vt:lpstr>
      <vt:lpstr>Code Examples – Step 5</vt:lpstr>
      <vt:lpstr>Improvements for Code Examples</vt:lpstr>
      <vt:lpstr>Class Work</vt:lpstr>
      <vt:lpstr>GOOD WORK  💖  WE ARE VERY PROUD OF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אלכסנדר פיטקין</dc:creator>
  <cp:lastModifiedBy>אלכסנדר פיטקין</cp:lastModifiedBy>
  <cp:revision>1</cp:revision>
  <dcterms:created xsi:type="dcterms:W3CDTF">2024-07-17T13:37:44Z</dcterms:created>
  <dcterms:modified xsi:type="dcterms:W3CDTF">2024-07-17T16:25:11Z</dcterms:modified>
</cp:coreProperties>
</file>