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4" r:id="rId4"/>
    <p:sldId id="285" r:id="rId5"/>
    <p:sldId id="283" r:id="rId6"/>
    <p:sldId id="257" r:id="rId7"/>
    <p:sldId id="258" r:id="rId8"/>
    <p:sldId id="260" r:id="rId9"/>
    <p:sldId id="278" r:id="rId10"/>
    <p:sldId id="279" r:id="rId11"/>
    <p:sldId id="261" r:id="rId12"/>
    <p:sldId id="262" r:id="rId13"/>
    <p:sldId id="259" r:id="rId14"/>
    <p:sldId id="263" r:id="rId15"/>
    <p:sldId id="264" r:id="rId16"/>
    <p:sldId id="265" r:id="rId17"/>
    <p:sldId id="266" r:id="rId18"/>
    <p:sldId id="267" r:id="rId19"/>
    <p:sldId id="268" r:id="rId20"/>
    <p:sldId id="281" r:id="rId21"/>
    <p:sldId id="280" r:id="rId22"/>
    <p:sldId id="269" r:id="rId23"/>
    <p:sldId id="270" r:id="rId24"/>
    <p:sldId id="271" r:id="rId25"/>
    <p:sldId id="272" r:id="rId26"/>
    <p:sldId id="276" r:id="rId27"/>
    <p:sldId id="277" r:id="rId28"/>
    <p:sldId id="273" r:id="rId29"/>
    <p:sldId id="274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72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2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9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6ED3-B597-47A9-A279-1E77C90DDB3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4A5B-9831-460F-A474-250347EE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video\ppt\1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99"/>
            <a:ext cx="7629523" cy="68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video\ppt\1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7010400" cy="68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video\ppt\1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17054"/>
            <a:ext cx="7448550" cy="687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video\ppt\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646"/>
            <a:ext cx="7481888" cy="680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4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video\ppt\2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591"/>
            <a:ext cx="7470650" cy="682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video\ppt\2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16958"/>
            <a:ext cx="7521575" cy="687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video\ppt\2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35"/>
            <a:ext cx="7467600" cy="681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video\ppt\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7129824" cy="653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video\ppt\3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0" y="7961"/>
            <a:ext cx="7462045" cy="68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video\ppt\3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16" y="0"/>
            <a:ext cx="73047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CBT\COMP 467\Project doc\ppt\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848600" cy="61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video\ppt\7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229600" cy="677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7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video\ppt\7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12493"/>
            <a:ext cx="8316913" cy="687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7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video\ppt\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70" y="21609"/>
            <a:ext cx="6825629" cy="668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video\ppt\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37" y="6824"/>
            <a:ext cx="6975242" cy="68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video\ppt\4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96"/>
            <a:ext cx="6851088" cy="66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video\ppt\5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-6928"/>
            <a:ext cx="7010400" cy="68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video\ppt\5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9" y="0"/>
            <a:ext cx="691853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5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video\ppt\5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6906225" cy="678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video\ppt\6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7118350" cy="676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video\ppt\6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76200"/>
            <a:ext cx="7028756" cy="6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CBT\COMP 467\Project doc\ppt\0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9" y="457200"/>
            <a:ext cx="8617955" cy="549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CBT\COMP 467\Project doc\ppt\0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124"/>
            <a:ext cx="8868142" cy="645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ropbox\CBT\COMP 467\Project doc\ppt\0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7" y="152400"/>
            <a:ext cx="890741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video\ppt\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534400" cy="60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3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video\ppt\0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9343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video\ppt\0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8898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video\ppt\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510"/>
            <a:ext cx="7077075" cy="686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3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On-screen Show (4:3)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Wirsz</dc:creator>
  <cp:lastModifiedBy>Steven Wirsz</cp:lastModifiedBy>
  <cp:revision>8</cp:revision>
  <dcterms:created xsi:type="dcterms:W3CDTF">2013-12-02T07:02:34Z</dcterms:created>
  <dcterms:modified xsi:type="dcterms:W3CDTF">2013-12-02T10:39:22Z</dcterms:modified>
</cp:coreProperties>
</file>